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7FFFF5CE_5563A57.xml" ContentType="application/vnd.ms-powerpoint.comments+xml"/>
  <Override PartName="/ppt/notesSlides/notesSlide2.xml" ContentType="application/vnd.openxmlformats-officedocument.presentationml.notesSlide+xml"/>
  <Override PartName="/ppt/comments/modernComment_7FFFF5CB_E5F47C2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5" r:id="rId5"/>
  </p:sldMasterIdLst>
  <p:notesMasterIdLst>
    <p:notesMasterId r:id="rId40"/>
  </p:notesMasterIdLst>
  <p:sldIdLst>
    <p:sldId id="2147481076" r:id="rId6"/>
    <p:sldId id="2147481034" r:id="rId7"/>
    <p:sldId id="2147481038" r:id="rId8"/>
    <p:sldId id="2147481039" r:id="rId9"/>
    <p:sldId id="2147481035" r:id="rId10"/>
    <p:sldId id="2147481057" r:id="rId11"/>
    <p:sldId id="2147481061" r:id="rId12"/>
    <p:sldId id="2147481062" r:id="rId13"/>
    <p:sldId id="2147481063" r:id="rId14"/>
    <p:sldId id="2147481064" r:id="rId15"/>
    <p:sldId id="2147481065" r:id="rId16"/>
    <p:sldId id="2147481066" r:id="rId17"/>
    <p:sldId id="2147481067" r:id="rId18"/>
    <p:sldId id="2147481068" r:id="rId19"/>
    <p:sldId id="2147481069" r:id="rId20"/>
    <p:sldId id="2147481070" r:id="rId21"/>
    <p:sldId id="2147481090" r:id="rId22"/>
    <p:sldId id="2147481072" r:id="rId23"/>
    <p:sldId id="2147481073" r:id="rId24"/>
    <p:sldId id="2147481074" r:id="rId25"/>
    <p:sldId id="2147481075" r:id="rId26"/>
    <p:sldId id="2147481077" r:id="rId27"/>
    <p:sldId id="2147481078" r:id="rId28"/>
    <p:sldId id="2147481079" r:id="rId29"/>
    <p:sldId id="2147481080" r:id="rId30"/>
    <p:sldId id="2147481081" r:id="rId31"/>
    <p:sldId id="2147481082" r:id="rId32"/>
    <p:sldId id="2147481083" r:id="rId33"/>
    <p:sldId id="2147481084" r:id="rId34"/>
    <p:sldId id="2147481085" r:id="rId35"/>
    <p:sldId id="2147481086" r:id="rId36"/>
    <p:sldId id="2147481087" r:id="rId37"/>
    <p:sldId id="2147481052" r:id="rId38"/>
    <p:sldId id="214748105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9151E9-3084-D6C8-DAE5-58C8C8A683B1}" name="Judith Ellis" initials="JE" userId="S::judith.ellis@de-cix.net::b8072c23-632d-47a9-acb9-d436a2b5da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98D"/>
    <a:srgbClr val="FFFFFF"/>
    <a:srgbClr val="0A404F"/>
    <a:srgbClr val="525252"/>
    <a:srgbClr val="035AFF"/>
    <a:srgbClr val="DAEAEF"/>
    <a:srgbClr val="D0E5EA"/>
    <a:srgbClr val="B2D4DD"/>
    <a:srgbClr val="EFF6F8"/>
    <a:srgbClr val="FB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E238B-3426-8F46-9CC2-4BB320ECB34B}" v="67" dt="2025-09-10T20:19:49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1" autoAdjust="0"/>
    <p:restoredTop sz="94507" autoAdjust="0"/>
  </p:normalViewPr>
  <p:slideViewPr>
    <p:cSldViewPr snapToGrid="0">
      <p:cViewPr varScale="1">
        <p:scale>
          <a:sx n="104" d="100"/>
          <a:sy n="104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476692948620211E-2"/>
          <c:y val="3.6497681364458065E-2"/>
          <c:w val="0.95252317830774746"/>
          <c:h val="0.80933284745593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B3-4CDE-9AD3-32FA5728B23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4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B3-4CDE-9AD3-32FA5728B23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B3-4CDE-9AD3-32FA5728B23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B3-4CDE-9AD3-32FA5728B23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B3-4CDE-9AD3-32FA5728B239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Tabelle1!$G$2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EB3-4CDE-9AD3-32FA5728B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8"/>
        <c:overlap val="-44"/>
        <c:axId val="36029184"/>
        <c:axId val="36030720"/>
      </c:barChart>
      <c:catAx>
        <c:axId val="36029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030720"/>
        <c:crosses val="autoZero"/>
        <c:auto val="1"/>
        <c:lblAlgn val="ctr"/>
        <c:lblOffset val="100"/>
        <c:noMultiLvlLbl val="0"/>
      </c:catAx>
      <c:valAx>
        <c:axId val="36030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02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43237706369924E-2"/>
          <c:y val="2.9341142911562389E-2"/>
          <c:w val="0.92828483832015296"/>
          <c:h val="0.9706587276153501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81-4C65-AF3B-34384A5662F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B81-4C65-AF3B-34384A5662F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B81-4C65-AF3B-34384A5662F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B81-4C65-AF3B-34384A5662F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BB81-4C65-AF3B-34384A5662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6-BB81-4C65-AF3B-34384A5662F3}"/>
              </c:ext>
            </c:extLst>
          </c:dPt>
          <c:cat>
            <c:strRef>
              <c:f>Tabelle1!$A$2:$A$7</c:f>
              <c:strCache>
                <c:ptCount val="6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  <c:pt idx="5">
                  <c:v>Kategorie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  <c:pt idx="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81-4C65-AF3B-34384A566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modernComment_7FFFF5CB_E5F47C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037C82-0F45-4607-8ACB-53EA4E8E3AA1}" authorId="{749151E9-3084-D6C8-DAE5-58C8C8A683B1}" created="2025-08-28T08:46:21.2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58005024" sldId="2147481035"/>
      <ac:spMk id="4" creationId="{B9CFE8F2-9ABC-0330-FCB2-0CF27E6E924D}"/>
      <ac:txMk cp="22" len="41">
        <ac:context len="132" hash="3166677248"/>
      </ac:txMk>
    </ac:txMkLst>
    <p188:pos x="10394830" y="301924"/>
    <p188:txBody>
      <a:bodyPr/>
      <a:lstStyle/>
      <a:p>
        <a:r>
          <a:rPr lang="en-GB"/>
          <a:t>same here</a:t>
        </a:r>
      </a:p>
    </p188:txBody>
  </p188:cm>
</p188:cmLst>
</file>

<file path=ppt/comments/modernComment_7FFFF5CE_5563A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FBF291-166B-41A6-8C38-853536991146}" authorId="{749151E9-3084-D6C8-DAE5-58C8C8A683B1}" status="resolved" created="2025-08-28T08:45:54.67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9537111" sldId="2147481038"/>
      <ac:spMk id="3" creationId="{00000000-0000-0000-0000-000000000000}"/>
      <ac:txMk cp="36" len="30">
        <ac:context len="67" hash="2175149591"/>
      </ac:txMk>
    </ac:txMkLst>
    <p188:pos x="10984301" y="301924"/>
    <p188:txBody>
      <a:bodyPr/>
      <a:lstStyle/>
      <a:p>
        <a:r>
          <a:rPr lang="en-GB"/>
          <a:t>can we add AI exchanges too now? Cloud, AI &amp; Internet Exchanges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0C256397-E3F8-4A8C-9A23-F174AB503ECF}" type="datetimeFigureOut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B6E3C6CA-74F0-450E-A376-D2A94B6CCA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1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8D0E-EA68-9B3F-1A7D-6FAAB999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B6719-A452-CE3B-3C97-1CE48EB79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EA2AD-B1FC-7F6A-5322-905862086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B766C-3A1D-385B-99A4-38621E22A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7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90C50-6D8E-1E46-B37B-6F78A8DB7D9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07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53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BDC9D-B25B-8D00-4140-6F3BE130F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A8798-CE94-4A7C-32F2-03F3B0B55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D91D8-DDA8-EC46-85A6-F64E27A1A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339" kern="1200" dirty="0">
                <a:solidFill>
                  <a:schemeClr val="tx1"/>
                </a:solidFill>
                <a:ea typeface="Aptos" charset="0"/>
              </a:rPr>
              <a:t>here you explain the analogy with an airport </a:t>
            </a:r>
            <a:endParaRPr lang="es-ES" sz="2339" kern="1200" dirty="0">
              <a:solidFill>
                <a:schemeClr val="tx1"/>
              </a:solidFill>
              <a:ea typeface="Aptos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0976A-C484-EF5B-8F42-A0B820AC0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7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90C50-6D8E-1E46-B37B-6F78A8DB7D9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07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0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2BFE8-100A-29C3-61EC-2BDC3EE6F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36EB6-2CA5-437C-F023-47B72EFFA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DCEE9-CE30-AD75-EC5E-1BF2F22B5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sz="2339" kern="1200" dirty="0">
              <a:solidFill>
                <a:schemeClr val="tx1"/>
              </a:solidFill>
              <a:ea typeface="Aptos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E5FE3-B37C-95DB-571A-40E91ED6E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7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90C50-6D8E-1E46-B37B-6F78A8DB7D9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07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5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0286F-E7F9-F081-73C9-A80454B51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5BA11-8EF3-7EE4-BACD-4AEEA269E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278D13-B2D7-697A-D6A7-25DF03173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sz="2339" kern="1200" dirty="0">
              <a:solidFill>
                <a:schemeClr val="tx1"/>
              </a:solidFill>
              <a:ea typeface="Aptos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43F5-FC9C-F538-B562-66B91091C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7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90C50-6D8E-1E46-B37B-6F78A8DB7D9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07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65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12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FA5C0-6891-9C85-F86F-3E6C0E557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1F40F-5CB9-A724-CE91-39786CC34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383D0-1872-87B3-868D-63A3C017A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IXs are very important for AI applications in industries (Aviation, aerospace, energy, healthcare, transportation) for the lowest latency possible. Without IXs, AI isn’t going to work.</a:t>
            </a:r>
            <a:endParaRPr lang="en-DE">
              <a:solidFill>
                <a:schemeClr val="bg1"/>
              </a:solidFill>
            </a:endParaRP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B037A-C657-6EF9-BF69-822CABBDE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0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6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D587-B8C3-945E-E8B3-9E5338A2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DEB1B1-3F5C-7A48-5CA3-DA44F68D8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52634F-88DC-BDDC-8FAB-177C3A49C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53D89A-5E06-4D34-39F0-EFD542A0A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slideMaster" Target="../slideMasters/slideMaster1.xml"/><Relationship Id="rId50" Type="http://schemas.openxmlformats.org/officeDocument/2006/relationships/image" Target="../media/image1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chart" Target="../charts/chart1.xml"/><Relationship Id="rId8" Type="http://schemas.openxmlformats.org/officeDocument/2006/relationships/tags" Target="../tags/tag8.xml"/><Relationship Id="rId51" Type="http://schemas.openxmlformats.org/officeDocument/2006/relationships/image" Target="../media/image20.sv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chart" Target="../charts/chart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57E8C1E-9A30-4832-7DAA-E7B40F7158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6" y="3299556"/>
            <a:ext cx="7683500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6" y="4123437"/>
            <a:ext cx="6373812" cy="117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1150620" y="6061137"/>
            <a:ext cx="487870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US" sz="2000" kern="1200" dirty="0">
                <a:solidFill>
                  <a:srgbClr val="7C898D"/>
                </a:solidFill>
                <a:latin typeface="Aptos" panose="020B0004020202020204" pitchFamily="34" charset="0"/>
                <a:ea typeface="+mn-ea"/>
                <a:cs typeface="+mn-cs"/>
              </a:rPr>
              <a:t>We make interconnection easy. Anywhere.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2F09B3-7840-64CA-F896-9741A1593A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0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  <p15:guide id="3" orient="horz" pos="25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59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lt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77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  <p15:guide id="3" orient="horz" pos="2478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AA807EF-E27D-250F-CBCF-A6AF85A285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accent1">
                    <a:alpha val="6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844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4" pos="33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9D54A66-C501-8CEB-090F-21DEA70C6A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bg1">
                    <a:alpha val="78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13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12" userDrawn="1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3" pos="73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1DF9D7-DF83-0CBC-E9D0-541295E7B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11184002" cy="5063490"/>
          </a:xfrm>
        </p:spPr>
        <p:txBody>
          <a:bodyPr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 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09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8DD39C4C-FE1D-7D3B-AB98-4CA83392D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633983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1744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900" userDrawn="1">
          <p15:clr>
            <a:srgbClr val="FBAE40"/>
          </p15:clr>
        </p15:guide>
        <p15:guide id="7" pos="3690" userDrawn="1">
          <p15:clr>
            <a:srgbClr val="FBAE40"/>
          </p15:clr>
        </p15:guide>
        <p15:guide id="8" pos="398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16829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AE9147-2009-7AFA-CE36-817FBCB57A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5348162" cy="2787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BFA172-8A77-049B-E4E7-E135BD976E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0"/>
            <a:ext cx="5852161" cy="6858000"/>
          </a:xfrm>
          <a:custGeom>
            <a:avLst/>
            <a:gdLst>
              <a:gd name="connsiteX0" fmla="*/ 5507532 w 5852161"/>
              <a:gd name="connsiteY0" fmla="*/ 6310124 h 6858000"/>
              <a:gd name="connsiteX1" fmla="*/ 5354992 w 5852161"/>
              <a:gd name="connsiteY1" fmla="*/ 6359142 h 6858000"/>
              <a:gd name="connsiteX2" fmla="*/ 5354992 w 5852161"/>
              <a:gd name="connsiteY2" fmla="*/ 6359701 h 6858000"/>
              <a:gd name="connsiteX3" fmla="*/ 5405827 w 5852161"/>
              <a:gd name="connsiteY3" fmla="*/ 6409277 h 6858000"/>
              <a:gd name="connsiteX4" fmla="*/ 5401074 w 5852161"/>
              <a:gd name="connsiteY4" fmla="*/ 6430143 h 6858000"/>
              <a:gd name="connsiteX5" fmla="*/ 5328972 w 5852161"/>
              <a:gd name="connsiteY5" fmla="*/ 6522201 h 6858000"/>
              <a:gd name="connsiteX6" fmla="*/ 5297010 w 5852161"/>
              <a:gd name="connsiteY6" fmla="*/ 6613998 h 6858000"/>
              <a:gd name="connsiteX7" fmla="*/ 5516794 w 5852161"/>
              <a:gd name="connsiteY7" fmla="*/ 6493210 h 6858000"/>
              <a:gd name="connsiteX8" fmla="*/ 5563959 w 5852161"/>
              <a:gd name="connsiteY8" fmla="*/ 6365712 h 6858000"/>
              <a:gd name="connsiteX9" fmla="*/ 5507532 w 5852161"/>
              <a:gd name="connsiteY9" fmla="*/ 6310141 h 6858000"/>
              <a:gd name="connsiteX10" fmla="*/ 5360930 w 5852161"/>
              <a:gd name="connsiteY10" fmla="*/ 6202454 h 6858000"/>
              <a:gd name="connsiteX11" fmla="*/ 5193191 w 5852161"/>
              <a:gd name="connsiteY11" fmla="*/ 6325362 h 6858000"/>
              <a:gd name="connsiteX12" fmla="*/ 5146026 w 5852161"/>
              <a:gd name="connsiteY12" fmla="*/ 6452860 h 6858000"/>
              <a:gd name="connsiteX13" fmla="*/ 5202453 w 5852161"/>
              <a:gd name="connsiteY13" fmla="*/ 6508431 h 6858000"/>
              <a:gd name="connsiteX14" fmla="*/ 5202453 w 5852161"/>
              <a:gd name="connsiteY14" fmla="*/ 6508448 h 6858000"/>
              <a:gd name="connsiteX15" fmla="*/ 5354993 w 5852161"/>
              <a:gd name="connsiteY15" fmla="*/ 6459431 h 6858000"/>
              <a:gd name="connsiteX16" fmla="*/ 5354993 w 5852161"/>
              <a:gd name="connsiteY16" fmla="*/ 6458872 h 6858000"/>
              <a:gd name="connsiteX17" fmla="*/ 5304158 w 5852161"/>
              <a:gd name="connsiteY17" fmla="*/ 6409295 h 6858000"/>
              <a:gd name="connsiteX18" fmla="*/ 5308911 w 5852161"/>
              <a:gd name="connsiteY18" fmla="*/ 6388430 h 6858000"/>
              <a:gd name="connsiteX19" fmla="*/ 5381013 w 5852161"/>
              <a:gd name="connsiteY19" fmla="*/ 6296371 h 6858000"/>
              <a:gd name="connsiteX20" fmla="*/ 5412975 w 5852161"/>
              <a:gd name="connsiteY20" fmla="*/ 6204575 h 6858000"/>
              <a:gd name="connsiteX21" fmla="*/ 5360930 w 5852161"/>
              <a:gd name="connsiteY21" fmla="*/ 6202454 h 6858000"/>
              <a:gd name="connsiteX22" fmla="*/ 0 w 5852161"/>
              <a:gd name="connsiteY22" fmla="*/ 0 h 6858000"/>
              <a:gd name="connsiteX23" fmla="*/ 5852161 w 5852161"/>
              <a:gd name="connsiteY23" fmla="*/ 0 h 6858000"/>
              <a:gd name="connsiteX24" fmla="*/ 5852161 w 5852161"/>
              <a:gd name="connsiteY24" fmla="*/ 6858000 h 6858000"/>
              <a:gd name="connsiteX25" fmla="*/ 0 w 5852161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1" h="6858000">
                <a:moveTo>
                  <a:pt x="5507532" y="6310124"/>
                </a:moveTo>
                <a:cubicBezTo>
                  <a:pt x="5456697" y="6310124"/>
                  <a:pt x="5354992" y="6359142"/>
                  <a:pt x="5354992" y="6359142"/>
                </a:cubicBezTo>
                <a:lnTo>
                  <a:pt x="5354992" y="6359701"/>
                </a:lnTo>
                <a:cubicBezTo>
                  <a:pt x="5383075" y="6359701"/>
                  <a:pt x="5405827" y="6381912"/>
                  <a:pt x="5405827" y="6409277"/>
                </a:cubicBezTo>
                <a:cubicBezTo>
                  <a:pt x="5405827" y="6416739"/>
                  <a:pt x="5404097" y="6423782"/>
                  <a:pt x="5401074" y="6430143"/>
                </a:cubicBezTo>
                <a:cubicBezTo>
                  <a:pt x="5390869" y="6453489"/>
                  <a:pt x="5364848" y="6479405"/>
                  <a:pt x="5328972" y="6522201"/>
                </a:cubicBezTo>
                <a:cubicBezTo>
                  <a:pt x="5294878" y="6562918"/>
                  <a:pt x="5256905" y="6601398"/>
                  <a:pt x="5297010" y="6613998"/>
                </a:cubicBezTo>
                <a:cubicBezTo>
                  <a:pt x="5359903" y="6633727"/>
                  <a:pt x="5454006" y="6583312"/>
                  <a:pt x="5516794" y="6493210"/>
                </a:cubicBezTo>
                <a:cubicBezTo>
                  <a:pt x="5553841" y="6440034"/>
                  <a:pt x="5563959" y="6397744"/>
                  <a:pt x="5563959" y="6365712"/>
                </a:cubicBezTo>
                <a:cubicBezTo>
                  <a:pt x="5563959" y="6343589"/>
                  <a:pt x="5553614" y="6310141"/>
                  <a:pt x="5507532" y="6310141"/>
                </a:cubicBezTo>
                <a:close/>
                <a:moveTo>
                  <a:pt x="5360930" y="6202454"/>
                </a:moveTo>
                <a:cubicBezTo>
                  <a:pt x="5304988" y="6212534"/>
                  <a:pt x="5240282" y="6257787"/>
                  <a:pt x="5193191" y="6325362"/>
                </a:cubicBezTo>
                <a:cubicBezTo>
                  <a:pt x="5156144" y="6378539"/>
                  <a:pt x="5146026" y="6420829"/>
                  <a:pt x="5146026" y="6452860"/>
                </a:cubicBezTo>
                <a:cubicBezTo>
                  <a:pt x="5146026" y="6474984"/>
                  <a:pt x="5156371" y="6508431"/>
                  <a:pt x="5202453" y="6508431"/>
                </a:cubicBezTo>
                <a:lnTo>
                  <a:pt x="5202453" y="6508448"/>
                </a:lnTo>
                <a:cubicBezTo>
                  <a:pt x="5253288" y="6508448"/>
                  <a:pt x="5354993" y="6459431"/>
                  <a:pt x="5354993" y="6459431"/>
                </a:cubicBezTo>
                <a:lnTo>
                  <a:pt x="5354993" y="6458872"/>
                </a:lnTo>
                <a:cubicBezTo>
                  <a:pt x="5326910" y="6458872"/>
                  <a:pt x="5304158" y="6436661"/>
                  <a:pt x="5304158" y="6409295"/>
                </a:cubicBezTo>
                <a:cubicBezTo>
                  <a:pt x="5304158" y="6401833"/>
                  <a:pt x="5305888" y="6394791"/>
                  <a:pt x="5308911" y="6388430"/>
                </a:cubicBezTo>
                <a:cubicBezTo>
                  <a:pt x="5319116" y="6365083"/>
                  <a:pt x="5345137" y="6339168"/>
                  <a:pt x="5381013" y="6296371"/>
                </a:cubicBezTo>
                <a:cubicBezTo>
                  <a:pt x="5415107" y="6255654"/>
                  <a:pt x="5453080" y="6217174"/>
                  <a:pt x="5412975" y="6204575"/>
                </a:cubicBezTo>
                <a:cubicBezTo>
                  <a:pt x="5397252" y="6199642"/>
                  <a:pt x="5379578" y="6199094"/>
                  <a:pt x="5360930" y="6202454"/>
                </a:cubicBezTo>
                <a:close/>
                <a:moveTo>
                  <a:pt x="0" y="0"/>
                </a:moveTo>
                <a:lnTo>
                  <a:pt x="5852161" y="0"/>
                </a:lnTo>
                <a:lnTo>
                  <a:pt x="58521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7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F75AB6-145D-4078-15C3-D84D1EE57C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2D8C6-B175-E043-C944-B5958EEA49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4299942 w 4644572"/>
              <a:gd name="connsiteY0" fmla="*/ 6310124 h 6858000"/>
              <a:gd name="connsiteX1" fmla="*/ 4147402 w 4644572"/>
              <a:gd name="connsiteY1" fmla="*/ 6359142 h 6858000"/>
              <a:gd name="connsiteX2" fmla="*/ 4147402 w 4644572"/>
              <a:gd name="connsiteY2" fmla="*/ 6359701 h 6858000"/>
              <a:gd name="connsiteX3" fmla="*/ 4198237 w 4644572"/>
              <a:gd name="connsiteY3" fmla="*/ 6409277 h 6858000"/>
              <a:gd name="connsiteX4" fmla="*/ 4193484 w 4644572"/>
              <a:gd name="connsiteY4" fmla="*/ 6430143 h 6858000"/>
              <a:gd name="connsiteX5" fmla="*/ 4121382 w 4644572"/>
              <a:gd name="connsiteY5" fmla="*/ 6522201 h 6858000"/>
              <a:gd name="connsiteX6" fmla="*/ 4089420 w 4644572"/>
              <a:gd name="connsiteY6" fmla="*/ 6613998 h 6858000"/>
              <a:gd name="connsiteX7" fmla="*/ 4309204 w 4644572"/>
              <a:gd name="connsiteY7" fmla="*/ 6493210 h 6858000"/>
              <a:gd name="connsiteX8" fmla="*/ 4356369 w 4644572"/>
              <a:gd name="connsiteY8" fmla="*/ 6365712 h 6858000"/>
              <a:gd name="connsiteX9" fmla="*/ 4299942 w 4644572"/>
              <a:gd name="connsiteY9" fmla="*/ 6310141 h 6858000"/>
              <a:gd name="connsiteX10" fmla="*/ 4153340 w 4644572"/>
              <a:gd name="connsiteY10" fmla="*/ 6202454 h 6858000"/>
              <a:gd name="connsiteX11" fmla="*/ 3985601 w 4644572"/>
              <a:gd name="connsiteY11" fmla="*/ 6325362 h 6858000"/>
              <a:gd name="connsiteX12" fmla="*/ 3938436 w 4644572"/>
              <a:gd name="connsiteY12" fmla="*/ 6452860 h 6858000"/>
              <a:gd name="connsiteX13" fmla="*/ 3994863 w 4644572"/>
              <a:gd name="connsiteY13" fmla="*/ 6508431 h 6858000"/>
              <a:gd name="connsiteX14" fmla="*/ 3994863 w 4644572"/>
              <a:gd name="connsiteY14" fmla="*/ 6508448 h 6858000"/>
              <a:gd name="connsiteX15" fmla="*/ 4147403 w 4644572"/>
              <a:gd name="connsiteY15" fmla="*/ 6459431 h 6858000"/>
              <a:gd name="connsiteX16" fmla="*/ 4147403 w 4644572"/>
              <a:gd name="connsiteY16" fmla="*/ 6458872 h 6858000"/>
              <a:gd name="connsiteX17" fmla="*/ 4096568 w 4644572"/>
              <a:gd name="connsiteY17" fmla="*/ 6409295 h 6858000"/>
              <a:gd name="connsiteX18" fmla="*/ 4101321 w 4644572"/>
              <a:gd name="connsiteY18" fmla="*/ 6388430 h 6858000"/>
              <a:gd name="connsiteX19" fmla="*/ 4173423 w 4644572"/>
              <a:gd name="connsiteY19" fmla="*/ 6296371 h 6858000"/>
              <a:gd name="connsiteX20" fmla="*/ 4205385 w 4644572"/>
              <a:gd name="connsiteY20" fmla="*/ 6204575 h 6858000"/>
              <a:gd name="connsiteX21" fmla="*/ 4153340 w 4644572"/>
              <a:gd name="connsiteY21" fmla="*/ 6202454 h 6858000"/>
              <a:gd name="connsiteX22" fmla="*/ 0 w 4644572"/>
              <a:gd name="connsiteY22" fmla="*/ 0 h 6858000"/>
              <a:gd name="connsiteX23" fmla="*/ 4644572 w 4644572"/>
              <a:gd name="connsiteY23" fmla="*/ 0 h 6858000"/>
              <a:gd name="connsiteX24" fmla="*/ 4644572 w 4644572"/>
              <a:gd name="connsiteY24" fmla="*/ 6858000 h 6858000"/>
              <a:gd name="connsiteX25" fmla="*/ 0 w 4644572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44572" h="6858000">
                <a:moveTo>
                  <a:pt x="4299942" y="6310124"/>
                </a:moveTo>
                <a:cubicBezTo>
                  <a:pt x="4249107" y="6310124"/>
                  <a:pt x="4147402" y="6359142"/>
                  <a:pt x="4147402" y="6359142"/>
                </a:cubicBezTo>
                <a:lnTo>
                  <a:pt x="4147402" y="6359701"/>
                </a:lnTo>
                <a:cubicBezTo>
                  <a:pt x="4175485" y="6359701"/>
                  <a:pt x="4198237" y="6381912"/>
                  <a:pt x="4198237" y="6409277"/>
                </a:cubicBezTo>
                <a:cubicBezTo>
                  <a:pt x="4198237" y="6416739"/>
                  <a:pt x="4196507" y="6423782"/>
                  <a:pt x="4193484" y="6430143"/>
                </a:cubicBezTo>
                <a:cubicBezTo>
                  <a:pt x="4183279" y="6453489"/>
                  <a:pt x="4157258" y="6479405"/>
                  <a:pt x="4121382" y="6522201"/>
                </a:cubicBezTo>
                <a:cubicBezTo>
                  <a:pt x="4087288" y="6562918"/>
                  <a:pt x="4049315" y="6601398"/>
                  <a:pt x="4089420" y="6613998"/>
                </a:cubicBezTo>
                <a:cubicBezTo>
                  <a:pt x="4152313" y="6633727"/>
                  <a:pt x="4246416" y="6583312"/>
                  <a:pt x="4309204" y="6493210"/>
                </a:cubicBezTo>
                <a:cubicBezTo>
                  <a:pt x="4346251" y="6440034"/>
                  <a:pt x="4356369" y="6397744"/>
                  <a:pt x="4356369" y="6365712"/>
                </a:cubicBezTo>
                <a:cubicBezTo>
                  <a:pt x="4356369" y="6343589"/>
                  <a:pt x="4346024" y="6310141"/>
                  <a:pt x="4299942" y="6310141"/>
                </a:cubicBezTo>
                <a:close/>
                <a:moveTo>
                  <a:pt x="4153340" y="6202454"/>
                </a:moveTo>
                <a:cubicBezTo>
                  <a:pt x="4097398" y="6212534"/>
                  <a:pt x="4032692" y="6257787"/>
                  <a:pt x="3985601" y="6325362"/>
                </a:cubicBezTo>
                <a:cubicBezTo>
                  <a:pt x="3948554" y="6378539"/>
                  <a:pt x="3938436" y="6420829"/>
                  <a:pt x="3938436" y="6452860"/>
                </a:cubicBezTo>
                <a:cubicBezTo>
                  <a:pt x="3938436" y="6474984"/>
                  <a:pt x="3948781" y="6508431"/>
                  <a:pt x="3994863" y="6508431"/>
                </a:cubicBezTo>
                <a:lnTo>
                  <a:pt x="3994863" y="6508448"/>
                </a:lnTo>
                <a:cubicBezTo>
                  <a:pt x="4045698" y="6508448"/>
                  <a:pt x="4147403" y="6459431"/>
                  <a:pt x="4147403" y="6459431"/>
                </a:cubicBezTo>
                <a:lnTo>
                  <a:pt x="4147403" y="6458872"/>
                </a:lnTo>
                <a:cubicBezTo>
                  <a:pt x="4119320" y="6458872"/>
                  <a:pt x="4096568" y="6436661"/>
                  <a:pt x="4096568" y="6409295"/>
                </a:cubicBezTo>
                <a:cubicBezTo>
                  <a:pt x="4096568" y="6401833"/>
                  <a:pt x="4098298" y="6394791"/>
                  <a:pt x="4101321" y="6388430"/>
                </a:cubicBezTo>
                <a:cubicBezTo>
                  <a:pt x="4111526" y="6365083"/>
                  <a:pt x="4137547" y="6339168"/>
                  <a:pt x="4173423" y="6296371"/>
                </a:cubicBezTo>
                <a:cubicBezTo>
                  <a:pt x="4207517" y="6255654"/>
                  <a:pt x="4245490" y="6217174"/>
                  <a:pt x="4205385" y="6204575"/>
                </a:cubicBezTo>
                <a:cubicBezTo>
                  <a:pt x="4189662" y="6199642"/>
                  <a:pt x="4171988" y="6199094"/>
                  <a:pt x="4153340" y="6202454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6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9BD92C9-8F85-E4C1-241C-C39E8A972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7ABAEE-885B-AA6B-5E46-5DDDAC8E48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585216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6339840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6339840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6339840" y="781269"/>
            <a:ext cx="534816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0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73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9D9310-94A4-B88C-AEA6-F420EB189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8BD26A-7C27-6224-E03F-F849D14D0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132250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132250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132250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44572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06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228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5" y="2994274"/>
            <a:ext cx="10064749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5" y="3577089"/>
            <a:ext cx="10064749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3217544" y="155030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52D7530-3E09-A29A-F79F-42316DBBB27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208019" y="1894724"/>
            <a:ext cx="4602481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7CE0C59-0382-8C5D-F62E-38549CEB5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720FC59-318F-A56A-CAE3-C45AFC9BD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51" userDrawn="1">
          <p15:clr>
            <a:srgbClr val="FBAE40"/>
          </p15:clr>
        </p15:guide>
        <p15:guide id="2" pos="710" userDrawn="1">
          <p15:clr>
            <a:srgbClr val="FBAE40"/>
          </p15:clr>
        </p15:guide>
        <p15:guide id="3" pos="7061" userDrawn="1">
          <p15:clr>
            <a:srgbClr val="FBAE40"/>
          </p15:clr>
        </p15:guide>
        <p15:guide id="4" orient="horz" pos="22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4257DD-BE22-EA4A-E52F-33C109E9F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277600" y="5943600"/>
            <a:ext cx="9144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5348165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50512" cy="506349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3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FC42B5-BBE0-0EEA-4C6E-677A62500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A88451-44A1-902D-BE63-429F773FF8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6000"/>
            <a:ext cx="5852162" cy="3312000"/>
          </a:xfrm>
          <a:custGeom>
            <a:avLst/>
            <a:gdLst>
              <a:gd name="connsiteX0" fmla="*/ 5507532 w 5852162"/>
              <a:gd name="connsiteY0" fmla="*/ 2764124 h 3312000"/>
              <a:gd name="connsiteX1" fmla="*/ 5354992 w 5852162"/>
              <a:gd name="connsiteY1" fmla="*/ 2813142 h 3312000"/>
              <a:gd name="connsiteX2" fmla="*/ 5354992 w 5852162"/>
              <a:gd name="connsiteY2" fmla="*/ 2813701 h 3312000"/>
              <a:gd name="connsiteX3" fmla="*/ 5405827 w 5852162"/>
              <a:gd name="connsiteY3" fmla="*/ 2863277 h 3312000"/>
              <a:gd name="connsiteX4" fmla="*/ 5401074 w 5852162"/>
              <a:gd name="connsiteY4" fmla="*/ 2884143 h 3312000"/>
              <a:gd name="connsiteX5" fmla="*/ 5328972 w 5852162"/>
              <a:gd name="connsiteY5" fmla="*/ 2976201 h 3312000"/>
              <a:gd name="connsiteX6" fmla="*/ 5297010 w 5852162"/>
              <a:gd name="connsiteY6" fmla="*/ 3067998 h 3312000"/>
              <a:gd name="connsiteX7" fmla="*/ 5516794 w 5852162"/>
              <a:gd name="connsiteY7" fmla="*/ 2947210 h 3312000"/>
              <a:gd name="connsiteX8" fmla="*/ 5563959 w 5852162"/>
              <a:gd name="connsiteY8" fmla="*/ 2819712 h 3312000"/>
              <a:gd name="connsiteX9" fmla="*/ 5507532 w 5852162"/>
              <a:gd name="connsiteY9" fmla="*/ 2764141 h 3312000"/>
              <a:gd name="connsiteX10" fmla="*/ 5360930 w 5852162"/>
              <a:gd name="connsiteY10" fmla="*/ 2656454 h 3312000"/>
              <a:gd name="connsiteX11" fmla="*/ 5193191 w 5852162"/>
              <a:gd name="connsiteY11" fmla="*/ 2779362 h 3312000"/>
              <a:gd name="connsiteX12" fmla="*/ 5146026 w 5852162"/>
              <a:gd name="connsiteY12" fmla="*/ 2906860 h 3312000"/>
              <a:gd name="connsiteX13" fmla="*/ 5202453 w 5852162"/>
              <a:gd name="connsiteY13" fmla="*/ 2962431 h 3312000"/>
              <a:gd name="connsiteX14" fmla="*/ 5202453 w 5852162"/>
              <a:gd name="connsiteY14" fmla="*/ 2962448 h 3312000"/>
              <a:gd name="connsiteX15" fmla="*/ 5354993 w 5852162"/>
              <a:gd name="connsiteY15" fmla="*/ 2913431 h 3312000"/>
              <a:gd name="connsiteX16" fmla="*/ 5354993 w 5852162"/>
              <a:gd name="connsiteY16" fmla="*/ 2912872 h 3312000"/>
              <a:gd name="connsiteX17" fmla="*/ 5304158 w 5852162"/>
              <a:gd name="connsiteY17" fmla="*/ 2863295 h 3312000"/>
              <a:gd name="connsiteX18" fmla="*/ 5308911 w 5852162"/>
              <a:gd name="connsiteY18" fmla="*/ 2842430 h 3312000"/>
              <a:gd name="connsiteX19" fmla="*/ 5381013 w 5852162"/>
              <a:gd name="connsiteY19" fmla="*/ 2750371 h 3312000"/>
              <a:gd name="connsiteX20" fmla="*/ 5412975 w 5852162"/>
              <a:gd name="connsiteY20" fmla="*/ 2658575 h 3312000"/>
              <a:gd name="connsiteX21" fmla="*/ 5360930 w 5852162"/>
              <a:gd name="connsiteY21" fmla="*/ 2656454 h 3312000"/>
              <a:gd name="connsiteX22" fmla="*/ 0 w 5852162"/>
              <a:gd name="connsiteY22" fmla="*/ 0 h 3312000"/>
              <a:gd name="connsiteX23" fmla="*/ 5852162 w 5852162"/>
              <a:gd name="connsiteY23" fmla="*/ 0 h 3312000"/>
              <a:gd name="connsiteX24" fmla="*/ 5852162 w 5852162"/>
              <a:gd name="connsiteY24" fmla="*/ 3312000 h 3312000"/>
              <a:gd name="connsiteX25" fmla="*/ 0 w 5852162"/>
              <a:gd name="connsiteY25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2" h="3312000">
                <a:moveTo>
                  <a:pt x="5507532" y="2764124"/>
                </a:moveTo>
                <a:cubicBezTo>
                  <a:pt x="5456697" y="2764124"/>
                  <a:pt x="5354992" y="2813142"/>
                  <a:pt x="5354992" y="2813142"/>
                </a:cubicBezTo>
                <a:lnTo>
                  <a:pt x="5354992" y="2813701"/>
                </a:lnTo>
                <a:cubicBezTo>
                  <a:pt x="5383075" y="2813701"/>
                  <a:pt x="5405827" y="2835912"/>
                  <a:pt x="5405827" y="2863277"/>
                </a:cubicBezTo>
                <a:cubicBezTo>
                  <a:pt x="5405827" y="2870739"/>
                  <a:pt x="5404097" y="2877782"/>
                  <a:pt x="5401074" y="2884143"/>
                </a:cubicBezTo>
                <a:cubicBezTo>
                  <a:pt x="5390869" y="2907489"/>
                  <a:pt x="5364848" y="2933405"/>
                  <a:pt x="5328972" y="2976201"/>
                </a:cubicBezTo>
                <a:cubicBezTo>
                  <a:pt x="5294878" y="3016918"/>
                  <a:pt x="5256905" y="3055398"/>
                  <a:pt x="5297010" y="3067998"/>
                </a:cubicBezTo>
                <a:cubicBezTo>
                  <a:pt x="5359903" y="3087727"/>
                  <a:pt x="5454006" y="3037312"/>
                  <a:pt x="5516794" y="2947210"/>
                </a:cubicBezTo>
                <a:cubicBezTo>
                  <a:pt x="5553841" y="2894034"/>
                  <a:pt x="5563959" y="2851744"/>
                  <a:pt x="5563959" y="2819712"/>
                </a:cubicBezTo>
                <a:cubicBezTo>
                  <a:pt x="5563959" y="2797589"/>
                  <a:pt x="5553614" y="2764141"/>
                  <a:pt x="5507532" y="2764141"/>
                </a:cubicBezTo>
                <a:close/>
                <a:moveTo>
                  <a:pt x="5360930" y="2656454"/>
                </a:moveTo>
                <a:cubicBezTo>
                  <a:pt x="5304988" y="2666534"/>
                  <a:pt x="5240282" y="2711787"/>
                  <a:pt x="5193191" y="2779362"/>
                </a:cubicBezTo>
                <a:cubicBezTo>
                  <a:pt x="5156144" y="2832539"/>
                  <a:pt x="5146026" y="2874829"/>
                  <a:pt x="5146026" y="2906860"/>
                </a:cubicBezTo>
                <a:cubicBezTo>
                  <a:pt x="5146026" y="2928984"/>
                  <a:pt x="5156371" y="2962431"/>
                  <a:pt x="5202453" y="2962431"/>
                </a:cubicBezTo>
                <a:lnTo>
                  <a:pt x="5202453" y="2962448"/>
                </a:lnTo>
                <a:cubicBezTo>
                  <a:pt x="5253288" y="2962448"/>
                  <a:pt x="5354993" y="2913431"/>
                  <a:pt x="5354993" y="2913431"/>
                </a:cubicBezTo>
                <a:lnTo>
                  <a:pt x="5354993" y="2912872"/>
                </a:lnTo>
                <a:cubicBezTo>
                  <a:pt x="5326910" y="2912872"/>
                  <a:pt x="5304158" y="2890661"/>
                  <a:pt x="5304158" y="2863295"/>
                </a:cubicBezTo>
                <a:cubicBezTo>
                  <a:pt x="5304158" y="2855833"/>
                  <a:pt x="5305888" y="2848791"/>
                  <a:pt x="5308911" y="2842430"/>
                </a:cubicBezTo>
                <a:cubicBezTo>
                  <a:pt x="5319116" y="2819083"/>
                  <a:pt x="5345137" y="2793168"/>
                  <a:pt x="5381013" y="2750371"/>
                </a:cubicBezTo>
                <a:cubicBezTo>
                  <a:pt x="5415107" y="2709654"/>
                  <a:pt x="5453080" y="2671174"/>
                  <a:pt x="5412975" y="2658575"/>
                </a:cubicBezTo>
                <a:cubicBezTo>
                  <a:pt x="5397252" y="2653642"/>
                  <a:pt x="5379578" y="2653094"/>
                  <a:pt x="5360930" y="2656454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3312000"/>
                </a:lnTo>
                <a:lnTo>
                  <a:pt x="0" y="3312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-1"/>
            <a:ext cx="5852162" cy="3312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1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360001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4053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4078982"/>
            <a:ext cx="5348162" cy="2417067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4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orient="horz" pos="2567" userDrawn="1">
          <p15:clr>
            <a:srgbClr val="FBAE40"/>
          </p15:clr>
        </p15:guide>
        <p15:guide id="8" orient="horz" pos="24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078980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A94DBEC-D631-21A6-4B6F-BAC94AEFC1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90" userDrawn="1">
          <p15:clr>
            <a:srgbClr val="FBAE40"/>
          </p15:clr>
        </p15:guide>
        <p15:guide id="8" orient="horz" pos="256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5187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823462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11184002" cy="321563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823460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D8AE565-0F3E-267E-F1CA-ED39D16223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89" userDrawn="1">
          <p15:clr>
            <a:srgbClr val="FBAE40"/>
          </p15:clr>
        </p15:guide>
        <p15:guide id="8" orient="horz" pos="30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0FA68EEB-D9E4-9C42-7048-DA0D5074B0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337855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CE371B86-0BF2-8296-2DED-9542A3008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 bwMode="gray">
          <a:xfrm>
            <a:off x="625311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3349C496-FDAB-3F20-70B1-DA0537D500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9127679" y="1432561"/>
            <a:ext cx="2560320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428FF9F6-9750-1B7B-4FD5-293B0662C3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337855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3AFB4D80-1978-ECDF-EC8A-C011141BC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 bwMode="gray">
          <a:xfrm>
            <a:off x="625311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CC3C4D6A-D97C-B89F-469D-FEFD52D599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 bwMode="gray">
          <a:xfrm>
            <a:off x="9127679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9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193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318369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97D83A58-CB2F-5B36-D6E7-6F61FEFE85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27614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4BCD317E-D62E-E393-03EC-CE874E907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895584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55C3FE7C-0F43-5162-F3BE-A587867099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50399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30CF4784-79B2-0F10-3A18-E97AFF2EFE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318369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CED8D4F6-8FE8-24B7-3DA5-A34459AE63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627614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84A4251-B6E8-FA6E-C0DB-2B3250638D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895584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67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2003" userDrawn="1">
          <p15:clr>
            <a:srgbClr val="FBAE40"/>
          </p15:clr>
        </p15:guide>
        <p15:guide id="7" pos="5639" userDrawn="1">
          <p15:clr>
            <a:srgbClr val="FBAE40"/>
          </p15:clr>
        </p15:guide>
        <p15:guide id="8" orient="horz" pos="2423" userDrawn="1">
          <p15:clr>
            <a:srgbClr val="FBAE40"/>
          </p15:clr>
        </p15:guide>
        <p15:guide id="9" orient="horz" pos="2570" userDrawn="1">
          <p15:clr>
            <a:srgbClr val="FBAE40"/>
          </p15:clr>
        </p15:guide>
        <p15:guide id="10" pos="373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B31C3C-47E3-C0D2-275A-0945451DAD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7573" t="18160" r="7778" b="26617"/>
          <a:stretch/>
        </p:blipFill>
        <p:spPr bwMode="gray">
          <a:xfrm>
            <a:off x="4648200" y="1471931"/>
            <a:ext cx="6959600" cy="4540250"/>
          </a:xfrm>
          <a:custGeom>
            <a:avLst/>
            <a:gdLst>
              <a:gd name="connsiteX0" fmla="*/ 2085975 w 6959600"/>
              <a:gd name="connsiteY0" fmla="*/ 225425 h 4540250"/>
              <a:gd name="connsiteX1" fmla="*/ 2085975 w 6959600"/>
              <a:gd name="connsiteY1" fmla="*/ 1287462 h 4540250"/>
              <a:gd name="connsiteX2" fmla="*/ 5395913 w 6959600"/>
              <a:gd name="connsiteY2" fmla="*/ 1287462 h 4540250"/>
              <a:gd name="connsiteX3" fmla="*/ 5395913 w 6959600"/>
              <a:gd name="connsiteY3" fmla="*/ 225425 h 4540250"/>
              <a:gd name="connsiteX4" fmla="*/ 0 w 6959600"/>
              <a:gd name="connsiteY4" fmla="*/ 0 h 4540250"/>
              <a:gd name="connsiteX5" fmla="*/ 6959600 w 6959600"/>
              <a:gd name="connsiteY5" fmla="*/ 0 h 4540250"/>
              <a:gd name="connsiteX6" fmla="*/ 6959600 w 6959600"/>
              <a:gd name="connsiteY6" fmla="*/ 4540250 h 4540250"/>
              <a:gd name="connsiteX7" fmla="*/ 0 w 6959600"/>
              <a:gd name="connsiteY7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59600" h="4540250">
                <a:moveTo>
                  <a:pt x="2085975" y="225425"/>
                </a:moveTo>
                <a:lnTo>
                  <a:pt x="2085975" y="1287462"/>
                </a:lnTo>
                <a:lnTo>
                  <a:pt x="5395913" y="1287462"/>
                </a:lnTo>
                <a:lnTo>
                  <a:pt x="5395913" y="225425"/>
                </a:lnTo>
                <a:close/>
                <a:moveTo>
                  <a:pt x="0" y="0"/>
                </a:moveTo>
                <a:lnTo>
                  <a:pt x="6959600" y="0"/>
                </a:lnTo>
                <a:lnTo>
                  <a:pt x="6959600" y="4540250"/>
                </a:lnTo>
                <a:lnTo>
                  <a:pt x="0" y="4540250"/>
                </a:lnTo>
                <a:close/>
              </a:path>
            </a:pathLst>
          </a:cu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850592E-C225-97FA-6CB1-AAC043545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337332" y="1686085"/>
            <a:ext cx="5605200" cy="3648232"/>
          </a:xfrm>
          <a:custGeom>
            <a:avLst/>
            <a:gdLst>
              <a:gd name="connsiteX0" fmla="*/ 81901 w 5598162"/>
              <a:gd name="connsiteY0" fmla="*/ 0 h 3648232"/>
              <a:gd name="connsiteX1" fmla="*/ 5516261 w 5598162"/>
              <a:gd name="connsiteY1" fmla="*/ 0 h 3648232"/>
              <a:gd name="connsiteX2" fmla="*/ 5598162 w 5598162"/>
              <a:gd name="connsiteY2" fmla="*/ 81901 h 3648232"/>
              <a:gd name="connsiteX3" fmla="*/ 5598162 w 5598162"/>
              <a:gd name="connsiteY3" fmla="*/ 3648232 h 3648232"/>
              <a:gd name="connsiteX4" fmla="*/ 0 w 5598162"/>
              <a:gd name="connsiteY4" fmla="*/ 3648232 h 3648232"/>
              <a:gd name="connsiteX5" fmla="*/ 0 w 5598162"/>
              <a:gd name="connsiteY5" fmla="*/ 81901 h 3648232"/>
              <a:gd name="connsiteX6" fmla="*/ 81901 w 5598162"/>
              <a:gd name="connsiteY6" fmla="*/ 0 h 36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8162" h="3648232">
                <a:moveTo>
                  <a:pt x="81901" y="0"/>
                </a:moveTo>
                <a:lnTo>
                  <a:pt x="5516261" y="0"/>
                </a:lnTo>
                <a:cubicBezTo>
                  <a:pt x="5561494" y="0"/>
                  <a:pt x="5598162" y="36668"/>
                  <a:pt x="5598162" y="81901"/>
                </a:cubicBezTo>
                <a:lnTo>
                  <a:pt x="5598162" y="3648232"/>
                </a:lnTo>
                <a:lnTo>
                  <a:pt x="0" y="3648232"/>
                </a:lnTo>
                <a:lnTo>
                  <a:pt x="0" y="81901"/>
                </a:lnTo>
                <a:cubicBezTo>
                  <a:pt x="0" y="36668"/>
                  <a:pt x="36668" y="0"/>
                  <a:pt x="8190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37822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33175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70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4C8B6BC-C2AE-6397-5BED-BF7B2A80F6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02267" y="1381512"/>
            <a:ext cx="2289943" cy="482431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6276216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 dirty="0"/>
              <a:t>Subline can be removed if two lines are required for the headline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98D4024C-B012-3CF4-3EE0-54561C9935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 bwMode="gray">
          <a:xfrm>
            <a:off x="7899400" y="1481331"/>
            <a:ext cx="2082800" cy="4625976"/>
          </a:xfrm>
          <a:prstGeom prst="roundRect">
            <a:avLst>
              <a:gd name="adj" fmla="val 8435"/>
            </a:avLst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3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9261E836-C719-359E-C50F-798334DDE5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7191079" y="2416366"/>
            <a:ext cx="3297740" cy="3299528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0A061FA-0080-E081-3BB4-BF1D33A76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739400" flipH="1">
            <a:off x="10082493" y="-875208"/>
            <a:ext cx="2013532" cy="2555657"/>
          </a:xfrm>
          <a:custGeom>
            <a:avLst/>
            <a:gdLst>
              <a:gd name="connsiteX0" fmla="*/ 490372 w 2013532"/>
              <a:gd name="connsiteY0" fmla="*/ 2555657 h 2555657"/>
              <a:gd name="connsiteX1" fmla="*/ 2013532 w 2013532"/>
              <a:gd name="connsiteY1" fmla="*/ 674040 h 2555657"/>
              <a:gd name="connsiteX2" fmla="*/ 1180864 w 2013532"/>
              <a:gd name="connsiteY2" fmla="*/ 0 h 2555657"/>
              <a:gd name="connsiteX3" fmla="*/ 1046615 w 2013532"/>
              <a:gd name="connsiteY3" fmla="*/ 34466 h 2555657"/>
              <a:gd name="connsiteX4" fmla="*/ 0 w 2013532"/>
              <a:gd name="connsiteY4" fmla="*/ 1454897 h 2555657"/>
              <a:gd name="connsiteX5" fmla="*/ 436284 w 2013532"/>
              <a:gd name="connsiteY5" fmla="*/ 2506574 h 255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3532" h="2555657">
                <a:moveTo>
                  <a:pt x="490372" y="2555657"/>
                </a:moveTo>
                <a:lnTo>
                  <a:pt x="2013532" y="674040"/>
                </a:lnTo>
                <a:lnTo>
                  <a:pt x="1180864" y="0"/>
                </a:lnTo>
                <a:lnTo>
                  <a:pt x="1046615" y="34466"/>
                </a:lnTo>
                <a:cubicBezTo>
                  <a:pt x="440259" y="222775"/>
                  <a:pt x="0" y="787500"/>
                  <a:pt x="0" y="1454897"/>
                </a:cubicBezTo>
                <a:cubicBezTo>
                  <a:pt x="0" y="1865602"/>
                  <a:pt x="166726" y="2237426"/>
                  <a:pt x="436284" y="2506574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080000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19785F9-9C87-3685-93FA-C9B50DE8D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8999999" flipH="1">
            <a:off x="9743324" y="3061245"/>
            <a:ext cx="1981403" cy="1985738"/>
          </a:xfrm>
          <a:custGeom>
            <a:avLst/>
            <a:gdLst>
              <a:gd name="connsiteX0" fmla="*/ 2049655 w 2048955"/>
              <a:gd name="connsiteY0" fmla="*/ 1026245 h 2053438"/>
              <a:gd name="connsiteX1" fmla="*/ 1025177 w 2048955"/>
              <a:gd name="connsiteY1" fmla="*/ 2052965 h 2053438"/>
              <a:gd name="connsiteX2" fmla="*/ 699 w 2048955"/>
              <a:gd name="connsiteY2" fmla="*/ 1026245 h 2053438"/>
              <a:gd name="connsiteX3" fmla="*/ 1025177 w 2048955"/>
              <a:gd name="connsiteY3" fmla="*/ -474 h 2053438"/>
              <a:gd name="connsiteX4" fmla="*/ 2049655 w 2048955"/>
              <a:gd name="connsiteY4" fmla="*/ 1026245 h 205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8955" h="2053438">
                <a:moveTo>
                  <a:pt x="2049655" y="1026245"/>
                </a:moveTo>
                <a:cubicBezTo>
                  <a:pt x="2049655" y="1593287"/>
                  <a:pt x="1590980" y="2052965"/>
                  <a:pt x="1025177" y="2052965"/>
                </a:cubicBezTo>
                <a:cubicBezTo>
                  <a:pt x="459373" y="2052965"/>
                  <a:pt x="699" y="1593287"/>
                  <a:pt x="699" y="1026245"/>
                </a:cubicBezTo>
                <a:cubicBezTo>
                  <a:pt x="699" y="459204"/>
                  <a:pt x="459373" y="-474"/>
                  <a:pt x="1025177" y="-474"/>
                </a:cubicBezTo>
                <a:cubicBezTo>
                  <a:pt x="1590980" y="-474"/>
                  <a:pt x="2049655" y="459204"/>
                  <a:pt x="2049655" y="1026245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540000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5F30190-9C54-F860-962A-76F0E34EF8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B697C2-20BF-DE7E-2232-2E04AD2D89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197855" y="3156129"/>
            <a:ext cx="84366" cy="84400"/>
          </a:xfrm>
          <a:custGeom>
            <a:avLst/>
            <a:gdLst>
              <a:gd name="connsiteX0" fmla="*/ 51090 w 50390"/>
              <a:gd name="connsiteY0" fmla="*/ 24731 h 50410"/>
              <a:gd name="connsiteX1" fmla="*/ 25894 w 50390"/>
              <a:gd name="connsiteY1" fmla="*/ 49937 h 50410"/>
              <a:gd name="connsiteX2" fmla="*/ 699 w 50390"/>
              <a:gd name="connsiteY2" fmla="*/ 24731 h 50410"/>
              <a:gd name="connsiteX3" fmla="*/ 25894 w 50390"/>
              <a:gd name="connsiteY3" fmla="*/ -474 h 50410"/>
              <a:gd name="connsiteX4" fmla="*/ 51090 w 50390"/>
              <a:gd name="connsiteY4" fmla="*/ 24731 h 5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90" h="50410">
                <a:moveTo>
                  <a:pt x="51090" y="24731"/>
                </a:moveTo>
                <a:cubicBezTo>
                  <a:pt x="51090" y="38652"/>
                  <a:pt x="39809" y="49937"/>
                  <a:pt x="25894" y="49937"/>
                </a:cubicBezTo>
                <a:cubicBezTo>
                  <a:pt x="11979" y="49937"/>
                  <a:pt x="699" y="38652"/>
                  <a:pt x="699" y="24731"/>
                </a:cubicBezTo>
                <a:cubicBezTo>
                  <a:pt x="699" y="10811"/>
                  <a:pt x="11979" y="-474"/>
                  <a:pt x="25894" y="-474"/>
                </a:cubicBezTo>
                <a:cubicBezTo>
                  <a:pt x="39809" y="-474"/>
                  <a:pt x="51090" y="10811"/>
                  <a:pt x="51090" y="24731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F76AADE-0A7A-7792-7A31-17F23AF9EE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022591" y="1075866"/>
            <a:ext cx="76828" cy="76828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AE3C2E0-ED54-BF51-85A2-BA4EFCF12E9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04D09C4-CDDF-236E-ED14-E0AD0F4AD4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A20244E-4B80-C48C-4B37-B1021C49BB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843E582-8AEC-F1F1-2E88-E15AD80FA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0"/>
            <a:ext cx="75474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5C0832B2-785B-3A2A-415B-8C08B86258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D1929F9-A513-90D3-6D1F-71FE8E11C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8904684" y="977503"/>
            <a:ext cx="4288631" cy="2309811"/>
          </a:xfrm>
          <a:custGeom>
            <a:avLst/>
            <a:gdLst>
              <a:gd name="connsiteX0" fmla="*/ 4267909 w 4267909"/>
              <a:gd name="connsiteY0" fmla="*/ 1157928 h 2302228"/>
              <a:gd name="connsiteX1" fmla="*/ 4267909 w 4267909"/>
              <a:gd name="connsiteY1" fmla="*/ 0 h 2302228"/>
              <a:gd name="connsiteX2" fmla="*/ 634 w 4267909"/>
              <a:gd name="connsiteY2" fmla="*/ 0 h 2302228"/>
              <a:gd name="connsiteX3" fmla="*/ 0 w 4267909"/>
              <a:gd name="connsiteY3" fmla="*/ 12548 h 2302228"/>
              <a:gd name="connsiteX4" fmla="*/ 2288445 w 4267909"/>
              <a:gd name="connsiteY4" fmla="*/ 2302228 h 2302228"/>
              <a:gd name="connsiteX5" fmla="*/ 4186059 w 4267909"/>
              <a:gd name="connsiteY5" fmla="*/ 1292730 h 2302228"/>
              <a:gd name="connsiteX0" fmla="*/ 4267909 w 4359349"/>
              <a:gd name="connsiteY0" fmla="*/ 0 h 2302228"/>
              <a:gd name="connsiteX1" fmla="*/ 634 w 4359349"/>
              <a:gd name="connsiteY1" fmla="*/ 0 h 2302228"/>
              <a:gd name="connsiteX2" fmla="*/ 0 w 4359349"/>
              <a:gd name="connsiteY2" fmla="*/ 12548 h 2302228"/>
              <a:gd name="connsiteX3" fmla="*/ 2288445 w 4359349"/>
              <a:gd name="connsiteY3" fmla="*/ 2302228 h 2302228"/>
              <a:gd name="connsiteX4" fmla="*/ 4186059 w 4359349"/>
              <a:gd name="connsiteY4" fmla="*/ 1292730 h 2302228"/>
              <a:gd name="connsiteX5" fmla="*/ 4267909 w 4359349"/>
              <a:gd name="connsiteY5" fmla="*/ 1157928 h 2302228"/>
              <a:gd name="connsiteX6" fmla="*/ 4359349 w 4359349"/>
              <a:gd name="connsiteY6" fmla="*/ 91440 h 2302228"/>
              <a:gd name="connsiteX0" fmla="*/ 4267909 w 4267909"/>
              <a:gd name="connsiteY0" fmla="*/ 0 h 2302228"/>
              <a:gd name="connsiteX1" fmla="*/ 634 w 4267909"/>
              <a:gd name="connsiteY1" fmla="*/ 0 h 2302228"/>
              <a:gd name="connsiteX2" fmla="*/ 0 w 4267909"/>
              <a:gd name="connsiteY2" fmla="*/ 12548 h 2302228"/>
              <a:gd name="connsiteX3" fmla="*/ 2288445 w 4267909"/>
              <a:gd name="connsiteY3" fmla="*/ 2302228 h 2302228"/>
              <a:gd name="connsiteX4" fmla="*/ 4186059 w 4267909"/>
              <a:gd name="connsiteY4" fmla="*/ 1292730 h 2302228"/>
              <a:gd name="connsiteX5" fmla="*/ 4267909 w 4267909"/>
              <a:gd name="connsiteY5" fmla="*/ 1157928 h 2302228"/>
              <a:gd name="connsiteX0" fmla="*/ 634 w 4267909"/>
              <a:gd name="connsiteY0" fmla="*/ 0 h 2302228"/>
              <a:gd name="connsiteX1" fmla="*/ 0 w 4267909"/>
              <a:gd name="connsiteY1" fmla="*/ 12548 h 2302228"/>
              <a:gd name="connsiteX2" fmla="*/ 2288445 w 4267909"/>
              <a:gd name="connsiteY2" fmla="*/ 2302228 h 2302228"/>
              <a:gd name="connsiteX3" fmla="*/ 4186059 w 4267909"/>
              <a:gd name="connsiteY3" fmla="*/ 1292730 h 2302228"/>
              <a:gd name="connsiteX4" fmla="*/ 4267909 w 4267909"/>
              <a:gd name="connsiteY4" fmla="*/ 1157928 h 230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909" h="2302228">
                <a:moveTo>
                  <a:pt x="634" y="0"/>
                </a:moveTo>
                <a:cubicBezTo>
                  <a:pt x="423" y="4183"/>
                  <a:pt x="211" y="8365"/>
                  <a:pt x="0" y="12548"/>
                </a:cubicBezTo>
                <a:cubicBezTo>
                  <a:pt x="0" y="1277104"/>
                  <a:pt x="1024571" y="2302228"/>
                  <a:pt x="2288445" y="2302228"/>
                </a:cubicBezTo>
                <a:cubicBezTo>
                  <a:pt x="3078365" y="2302228"/>
                  <a:pt x="3774809" y="1901789"/>
                  <a:pt x="4186059" y="1292730"/>
                </a:cubicBezTo>
                <a:lnTo>
                  <a:pt x="4267909" y="1157928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B2F6924-1A12-CDCE-5A9D-8C5E01842B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756AFD8-46E6-A43F-C0BD-BAC839D64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FE01C480-A4CF-129A-FC54-2D27AF8DEC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9042340" y="-643757"/>
            <a:ext cx="2180142" cy="2343723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504F629-92BC-E89C-457D-669D6F74E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186893" y="965012"/>
            <a:ext cx="3006918" cy="1044758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680252 w 3847138"/>
              <a:gd name="connsiteY2" fmla="*/ 913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680252 w 3847138"/>
              <a:gd name="connsiteY0" fmla="*/ 913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797243 w 3847138"/>
              <a:gd name="connsiteY7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797243 w 3847138"/>
              <a:gd name="connsiteY6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068D7D-7F35-916A-71F8-7D48970DC7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845802" y="-480218"/>
            <a:ext cx="1264368" cy="1460811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4841EDC-8C7A-9648-AA34-200CED56DA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1259564" y="823098"/>
            <a:ext cx="55127" cy="55127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1775459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„Quote“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73A28-F230-D5CB-7754-BE044761DC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55AD6B-ACDD-B826-1FEF-151A32E86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6565D5-8BC1-8C29-EB58-4EA5249E0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7E9342B3-2E74-E23C-D596-43E3FF484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1775460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„Quote“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29091C34-46F8-3356-2C13-915A21657A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0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2259DCB-4F86-A33C-4E59-2FFC9EAF6E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1B88A97-7272-6567-BE9D-392BF1D16B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0" y="1526992"/>
            <a:ext cx="2181159" cy="4098941"/>
          </a:xfrm>
          <a:custGeom>
            <a:avLst/>
            <a:gdLst>
              <a:gd name="connsiteX0" fmla="*/ 132800 w 2181159"/>
              <a:gd name="connsiteY0" fmla="*/ 4098941 h 4098941"/>
              <a:gd name="connsiteX1" fmla="*/ 2181159 w 2181159"/>
              <a:gd name="connsiteY1" fmla="*/ 2049471 h 4098941"/>
              <a:gd name="connsiteX2" fmla="*/ 132800 w 2181159"/>
              <a:gd name="connsiteY2" fmla="*/ 0 h 4098941"/>
              <a:gd name="connsiteX3" fmla="*/ 0 w 2181159"/>
              <a:gd name="connsiteY3" fmla="*/ 6710 h 4098941"/>
              <a:gd name="connsiteX4" fmla="*/ 0 w 2181159"/>
              <a:gd name="connsiteY4" fmla="*/ 4092231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159" h="4098941">
                <a:moveTo>
                  <a:pt x="132800" y="4098941"/>
                </a:moveTo>
                <a:cubicBezTo>
                  <a:pt x="1264077" y="4098941"/>
                  <a:pt x="2181159" y="3181361"/>
                  <a:pt x="2181159" y="2049471"/>
                </a:cubicBezTo>
                <a:cubicBezTo>
                  <a:pt x="2181159" y="917580"/>
                  <a:pt x="1264077" y="0"/>
                  <a:pt x="132800" y="0"/>
                </a:cubicBezTo>
                <a:lnTo>
                  <a:pt x="0" y="6710"/>
                </a:lnTo>
                <a:lnTo>
                  <a:pt x="0" y="409223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3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93A17C5-2E05-554A-A850-60559AA92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632898" y="4832034"/>
            <a:ext cx="2426317" cy="2979095"/>
          </a:xfrm>
          <a:custGeom>
            <a:avLst/>
            <a:gdLst>
              <a:gd name="connsiteX0" fmla="*/ 1781791 w 3035456"/>
              <a:gd name="connsiteY0" fmla="*/ 2527205 h 2979095"/>
              <a:gd name="connsiteX1" fmla="*/ 3035456 w 3035456"/>
              <a:gd name="connsiteY1" fmla="*/ 168069 h 2979095"/>
              <a:gd name="connsiteX2" fmla="*/ 3026974 w 3035456"/>
              <a:gd name="connsiteY2" fmla="*/ 0 h 2979095"/>
              <a:gd name="connsiteX3" fmla="*/ 0 w 3035456"/>
              <a:gd name="connsiteY3" fmla="*/ 2101842 h 2979095"/>
              <a:gd name="connsiteX4" fmla="*/ 609139 w 3035456"/>
              <a:gd name="connsiteY4" fmla="*/ 2979095 h 2979095"/>
              <a:gd name="connsiteX5" fmla="*/ 765033 w 3035456"/>
              <a:gd name="connsiteY5" fmla="*/ 2955289 h 2979095"/>
              <a:gd name="connsiteX6" fmla="*/ 1781791 w 3035456"/>
              <a:gd name="connsiteY6" fmla="*/ 2527205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6" fmla="*/ 91440 w 3035456"/>
              <a:gd name="connsiteY6" fmla="*/ 2193282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0" fmla="*/ 0 w 2426317"/>
              <a:gd name="connsiteY0" fmla="*/ 2979095 h 2979095"/>
              <a:gd name="connsiteX1" fmla="*/ 155894 w 2426317"/>
              <a:gd name="connsiteY1" fmla="*/ 2955289 h 2979095"/>
              <a:gd name="connsiteX2" fmla="*/ 1172652 w 2426317"/>
              <a:gd name="connsiteY2" fmla="*/ 2527205 h 2979095"/>
              <a:gd name="connsiteX3" fmla="*/ 2426317 w 2426317"/>
              <a:gd name="connsiteY3" fmla="*/ 168069 h 2979095"/>
              <a:gd name="connsiteX4" fmla="*/ 2417835 w 2426317"/>
              <a:gd name="connsiteY4" fmla="*/ 0 h 29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317" h="2979095">
                <a:moveTo>
                  <a:pt x="0" y="2979095"/>
                </a:moveTo>
                <a:lnTo>
                  <a:pt x="155894" y="2955289"/>
                </a:lnTo>
                <a:cubicBezTo>
                  <a:pt x="526102" y="2879493"/>
                  <a:pt x="870103" y="2731714"/>
                  <a:pt x="1172652" y="2527205"/>
                </a:cubicBezTo>
                <a:cubicBezTo>
                  <a:pt x="1929024" y="2015934"/>
                  <a:pt x="2426317" y="1150108"/>
                  <a:pt x="2426317" y="168069"/>
                </a:cubicBezTo>
                <a:lnTo>
                  <a:pt x="2417835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9D700FC0-5985-114A-24C0-984E391420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591520" y="3869189"/>
            <a:ext cx="2639946" cy="2641377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26922AF-F632-3CF1-D426-902E0371D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00000" flipH="1">
            <a:off x="8821639" y="-534111"/>
            <a:ext cx="4111873" cy="2905890"/>
          </a:xfrm>
          <a:custGeom>
            <a:avLst/>
            <a:gdLst>
              <a:gd name="connsiteX0" fmla="*/ 4111873 w 4111873"/>
              <a:gd name="connsiteY0" fmla="*/ 1578963 h 2905890"/>
              <a:gd name="connsiteX1" fmla="*/ 1377028 w 4111873"/>
              <a:gd name="connsiteY1" fmla="*/ 0 h 2905890"/>
              <a:gd name="connsiteX2" fmla="*/ 0 w 4111873"/>
              <a:gd name="connsiteY2" fmla="*/ 2385081 h 2905890"/>
              <a:gd name="connsiteX3" fmla="*/ 27872 w 4111873"/>
              <a:gd name="connsiteY3" fmla="*/ 2405935 h 2905890"/>
              <a:gd name="connsiteX4" fmla="*/ 1663724 w 4111873"/>
              <a:gd name="connsiteY4" fmla="*/ 2905890 h 2905890"/>
              <a:gd name="connsiteX5" fmla="*/ 4089854 w 4111873"/>
              <a:gd name="connsiteY5" fmla="*/ 1615226 h 29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873" h="2905890">
                <a:moveTo>
                  <a:pt x="4111873" y="1578963"/>
                </a:moveTo>
                <a:lnTo>
                  <a:pt x="1377028" y="0"/>
                </a:lnTo>
                <a:lnTo>
                  <a:pt x="0" y="2385081"/>
                </a:lnTo>
                <a:lnTo>
                  <a:pt x="27872" y="2405935"/>
                </a:lnTo>
                <a:cubicBezTo>
                  <a:pt x="494836" y="2721580"/>
                  <a:pt x="1057768" y="2905890"/>
                  <a:pt x="1663724" y="2905890"/>
                </a:cubicBezTo>
                <a:cubicBezTo>
                  <a:pt x="2673650" y="2905890"/>
                  <a:pt x="3564065" y="2393920"/>
                  <a:pt x="4089854" y="161522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15A246-8BE7-FADA-4CCB-B5527225C5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BE990906-5D53-3C78-4824-E073ED8DAA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017AF642-D20F-DE7F-FCAA-DF6672678D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1" name="Titel 6">
            <a:extLst>
              <a:ext uri="{FF2B5EF4-FFF2-40B4-BE49-F238E27FC236}">
                <a16:creationId xmlns:a16="http://schemas.microsoft.com/office/drawing/2014/main" id="{1CA1D9E0-28B0-005B-CE0D-E47A46886D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B6AFF759-C57C-250B-59A3-BAB9A2D360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594594" y="5513898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19" userDrawn="1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ED000E-8954-4E15-A89C-912CE67535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071045-4F66-29A4-3C39-3F82A8959F1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EBCE192-4B54-3DF0-4695-583F18F36F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52F805C-7FD6-D076-D2BD-6D3490FDE3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4EC5F-97EF-EAEB-89BD-216871D17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BF8E6A8-83E1-5A44-825F-F7E7A3C2D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5A434503-9EC7-E5F9-5EBB-125D082243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17DC88B4-F601-6DC9-2CC3-9B2D5B559C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BD812813-4046-BCA8-D7D9-CBCFF95920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D80B5D-C06E-B92A-1BA1-BBB6EC75FA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7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D38B295-6820-4AF6-2618-4E4925B8C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84F8491-8233-EE0C-BD9A-23F517F3AB4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FD83C18-9521-F8EB-5F76-8C4AF7DAA7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C5FDEB7-36F6-8166-9A32-BD7CBA07B7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574A80C2-D438-9ED5-F0EE-C27B42F73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3CDAFDED-E623-90DD-1C14-B817E2708A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06A00432-7B48-C24A-D0C1-A8B4CF2F17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75571E37-3756-30A4-D032-99AEF50ADA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91FB4FAB-BA24-4AA5-0ABB-28175224AF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BDE2DF-C15C-4527-BA6E-302DE9C2519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1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7F49351-9E31-1CB0-FB60-143D167EB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C18AC3F-FBA6-900A-2719-B57466A2A00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F4F3124B-4E42-923A-E21C-2E70EAEB2D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86B04FF-F9E2-38C5-0CF3-0A62A7D1A8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F8D6946-518F-72CF-B437-97C881F5CC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3065313" flipH="1">
            <a:off x="7865310" y="-682329"/>
            <a:ext cx="4065956" cy="4098941"/>
          </a:xfrm>
          <a:custGeom>
            <a:avLst/>
            <a:gdLst>
              <a:gd name="connsiteX0" fmla="*/ 4065956 w 4065956"/>
              <a:gd name="connsiteY0" fmla="*/ 2391372 h 4098941"/>
              <a:gd name="connsiteX1" fmla="*/ 2139281 w 4065956"/>
              <a:gd name="connsiteY1" fmla="*/ 4594 h 4098941"/>
              <a:gd name="connsiteX2" fmla="*/ 2048360 w 4065956"/>
              <a:gd name="connsiteY2" fmla="*/ 0 h 4098941"/>
              <a:gd name="connsiteX3" fmla="*/ 0 w 4065956"/>
              <a:gd name="connsiteY3" fmla="*/ 2049470 h 4098941"/>
              <a:gd name="connsiteX4" fmla="*/ 2048360 w 4065956"/>
              <a:gd name="connsiteY4" fmla="*/ 4098941 h 4098941"/>
              <a:gd name="connsiteX5" fmla="*/ 4055105 w 4065956"/>
              <a:gd name="connsiteY5" fmla="*/ 2462510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956" h="4098941">
                <a:moveTo>
                  <a:pt x="4065956" y="2391372"/>
                </a:moveTo>
                <a:lnTo>
                  <a:pt x="2139281" y="4594"/>
                </a:lnTo>
                <a:lnTo>
                  <a:pt x="2048360" y="0"/>
                </a:lnTo>
                <a:cubicBezTo>
                  <a:pt x="917083" y="1"/>
                  <a:pt x="0" y="917580"/>
                  <a:pt x="0" y="2049470"/>
                </a:cubicBezTo>
                <a:cubicBezTo>
                  <a:pt x="1" y="3181362"/>
                  <a:pt x="917082" y="4098940"/>
                  <a:pt x="2048360" y="4098941"/>
                </a:cubicBezTo>
                <a:cubicBezTo>
                  <a:pt x="3038228" y="4098941"/>
                  <a:pt x="3864103" y="3396419"/>
                  <a:pt x="4055105" y="2462510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3B69F19-D9D2-F262-D707-24E87A44D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4526565" flipH="1">
            <a:off x="10621661" y="-889146"/>
            <a:ext cx="841181" cy="2071743"/>
          </a:xfrm>
          <a:custGeom>
            <a:avLst/>
            <a:gdLst>
              <a:gd name="connsiteX0" fmla="*/ 841181 w 841181"/>
              <a:gd name="connsiteY0" fmla="*/ 2071743 h 2071743"/>
              <a:gd name="connsiteX1" fmla="*/ 303182 w 841181"/>
              <a:gd name="connsiteY1" fmla="*/ 0 h 2071743"/>
              <a:gd name="connsiteX2" fmla="*/ 301418 w 841181"/>
              <a:gd name="connsiteY2" fmla="*/ 1942 h 2071743"/>
              <a:gd name="connsiteX3" fmla="*/ 0 w 841181"/>
              <a:gd name="connsiteY3" fmla="*/ 842023 h 2071743"/>
              <a:gd name="connsiteX4" fmla="*/ 806180 w 841181"/>
              <a:gd name="connsiteY4" fmla="*/ 2058925 h 20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181" h="2071743">
                <a:moveTo>
                  <a:pt x="841181" y="2071743"/>
                </a:moveTo>
                <a:lnTo>
                  <a:pt x="303182" y="0"/>
                </a:lnTo>
                <a:lnTo>
                  <a:pt x="301418" y="1942"/>
                </a:lnTo>
                <a:cubicBezTo>
                  <a:pt x="113116" y="230235"/>
                  <a:pt x="0" y="522912"/>
                  <a:pt x="0" y="842023"/>
                </a:cubicBezTo>
                <a:cubicBezTo>
                  <a:pt x="0" y="1389070"/>
                  <a:pt x="332422" y="1858434"/>
                  <a:pt x="806180" y="2058925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FC9B427-9DEA-65F0-D4D1-1A8A79C66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300102" flipH="1">
            <a:off x="-386543" y="4827592"/>
            <a:ext cx="1846252" cy="2558401"/>
          </a:xfrm>
          <a:custGeom>
            <a:avLst/>
            <a:gdLst>
              <a:gd name="connsiteX0" fmla="*/ 31816 w 1846252"/>
              <a:gd name="connsiteY0" fmla="*/ 0 h 2558401"/>
              <a:gd name="connsiteX1" fmla="*/ 15106 w 1846252"/>
              <a:gd name="connsiteY1" fmla="*/ 109549 h 2558401"/>
              <a:gd name="connsiteX2" fmla="*/ 0 w 1846252"/>
              <a:gd name="connsiteY2" fmla="*/ 408859 h 2558401"/>
              <a:gd name="connsiteX3" fmla="*/ 856951 w 1846252"/>
              <a:gd name="connsiteY3" fmla="*/ 2478843 h 2558401"/>
              <a:gd name="connsiteX4" fmla="*/ 944439 w 1846252"/>
              <a:gd name="connsiteY4" fmla="*/ 2558401 h 2558401"/>
              <a:gd name="connsiteX5" fmla="*/ 1846252 w 1846252"/>
              <a:gd name="connsiteY5" fmla="*/ 1270561 h 25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52" h="2558401">
                <a:moveTo>
                  <a:pt x="31816" y="0"/>
                </a:moveTo>
                <a:lnTo>
                  <a:pt x="15106" y="109549"/>
                </a:lnTo>
                <a:cubicBezTo>
                  <a:pt x="5117" y="207960"/>
                  <a:pt x="0" y="307811"/>
                  <a:pt x="0" y="408859"/>
                </a:cubicBezTo>
                <a:cubicBezTo>
                  <a:pt x="0" y="1217238"/>
                  <a:pt x="327483" y="1949088"/>
                  <a:pt x="856951" y="2478843"/>
                </a:cubicBezTo>
                <a:lnTo>
                  <a:pt x="944439" y="2558401"/>
                </a:lnTo>
                <a:lnTo>
                  <a:pt x="1846252" y="127056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47" name="Titel 6">
            <a:extLst>
              <a:ext uri="{FF2B5EF4-FFF2-40B4-BE49-F238E27FC236}">
                <a16:creationId xmlns:a16="http://schemas.microsoft.com/office/drawing/2014/main" id="{A7636C9E-0ABC-1FC2-34B7-146A8E5773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F40B877-30FA-FEEB-45E9-59223C6521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261173" y="344950"/>
            <a:ext cx="1198061" cy="376165"/>
          </a:xfrm>
          <a:custGeom>
            <a:avLst/>
            <a:gdLst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0 w 1198061"/>
              <a:gd name="connsiteY2" fmla="*/ 808611 h 808611"/>
              <a:gd name="connsiteX3" fmla="*/ 60328 w 1198061"/>
              <a:gd name="connsiteY3" fmla="*/ 805564 h 808611"/>
              <a:gd name="connsiteX4" fmla="*/ 1124972 w 1198061"/>
              <a:gd name="connsiteY4" fmla="*/ 476873 h 808611"/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557657 w 1198061"/>
              <a:gd name="connsiteY2" fmla="*/ 152228 h 808611"/>
              <a:gd name="connsiteX3" fmla="*/ 0 w 1198061"/>
              <a:gd name="connsiteY3" fmla="*/ 808611 h 808611"/>
              <a:gd name="connsiteX4" fmla="*/ 60328 w 1198061"/>
              <a:gd name="connsiteY4" fmla="*/ 805564 h 808611"/>
              <a:gd name="connsiteX5" fmla="*/ 1124972 w 1198061"/>
              <a:gd name="connsiteY5" fmla="*/ 476873 h 808611"/>
              <a:gd name="connsiteX6" fmla="*/ 1198061 w 1198061"/>
              <a:gd name="connsiteY6" fmla="*/ 432446 h 808611"/>
              <a:gd name="connsiteX0" fmla="*/ 557657 w 1198061"/>
              <a:gd name="connsiteY0" fmla="*/ 152228 h 808611"/>
              <a:gd name="connsiteX1" fmla="*/ 0 w 1198061"/>
              <a:gd name="connsiteY1" fmla="*/ 808611 h 808611"/>
              <a:gd name="connsiteX2" fmla="*/ 60328 w 1198061"/>
              <a:gd name="connsiteY2" fmla="*/ 805564 h 808611"/>
              <a:gd name="connsiteX3" fmla="*/ 1124972 w 1198061"/>
              <a:gd name="connsiteY3" fmla="*/ 476873 h 808611"/>
              <a:gd name="connsiteX4" fmla="*/ 1198061 w 1198061"/>
              <a:gd name="connsiteY4" fmla="*/ 432446 h 808611"/>
              <a:gd name="connsiteX5" fmla="*/ 694724 w 1198061"/>
              <a:gd name="connsiteY5" fmla="*/ 0 h 808611"/>
              <a:gd name="connsiteX6" fmla="*/ 649097 w 1198061"/>
              <a:gd name="connsiteY6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5" fmla="*/ 649097 w 1198061"/>
              <a:gd name="connsiteY5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0" fmla="*/ 0 w 1198061"/>
              <a:gd name="connsiteY0" fmla="*/ 376165 h 376165"/>
              <a:gd name="connsiteX1" fmla="*/ 60328 w 1198061"/>
              <a:gd name="connsiteY1" fmla="*/ 373118 h 376165"/>
              <a:gd name="connsiteX2" fmla="*/ 1124972 w 1198061"/>
              <a:gd name="connsiteY2" fmla="*/ 44427 h 376165"/>
              <a:gd name="connsiteX3" fmla="*/ 1198061 w 1198061"/>
              <a:gd name="connsiteY3" fmla="*/ 0 h 3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061" h="376165">
                <a:moveTo>
                  <a:pt x="0" y="376165"/>
                </a:moveTo>
                <a:lnTo>
                  <a:pt x="60328" y="373118"/>
                </a:lnTo>
                <a:cubicBezTo>
                  <a:pt x="442686" y="334265"/>
                  <a:pt x="802650" y="219617"/>
                  <a:pt x="1124972" y="44427"/>
                </a:cubicBezTo>
                <a:lnTo>
                  <a:pt x="1198061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CD224F96-EA33-0567-1562-32FA14CB3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634688" y="315362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5C8D0B-D4D3-819F-ACF7-9B57EF4739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D1EC825-17FD-A6EE-95CE-B66D3D7B262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FBAA1836-BBFA-0399-5D04-FBFEB16B2A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2AD793F8-05B0-54E5-EA06-EA5DA75B6C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5" name="Titel 6">
            <a:extLst>
              <a:ext uri="{FF2B5EF4-FFF2-40B4-BE49-F238E27FC236}">
                <a16:creationId xmlns:a16="http://schemas.microsoft.com/office/drawing/2014/main" id="{74DF05CC-5C15-3411-B44F-882E49664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521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A92220-2BAD-A319-B851-8768DC018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3340AAD-C836-AF85-F195-1E5F02A7FB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47B39EA4-2037-193C-A6FB-2410ED022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DB9027A-EF10-EC99-9D10-A474416494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65724-137A-8E50-7F81-CA2C436045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945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6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669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CFD310-4245-19F4-A091-D1217C28E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E37D46-1153-33F4-02F5-5719D488575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959277C7-5AD5-0314-4A80-C080011986E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BC52F65-5623-B317-6A07-9028CD32A4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CC8384B6-2FEB-5544-B392-80B19907D0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11784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6" orient="horz" pos="197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6" name="Titel 6">
            <a:extLst>
              <a:ext uri="{FF2B5EF4-FFF2-40B4-BE49-F238E27FC236}">
                <a16:creationId xmlns:a16="http://schemas.microsoft.com/office/drawing/2014/main" id="{3F0AC0FE-3607-0CBB-48DA-4D636D6FF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72DF25E-AA86-5894-0E89-F6466019B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9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11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7547428" y="0"/>
            <a:ext cx="46445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F1BEC5AB-F33B-5944-527B-797F0D9648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6994616" y="280815"/>
            <a:ext cx="3778597" cy="3772958"/>
          </a:xfrm>
          <a:custGeom>
            <a:avLst/>
            <a:gdLst>
              <a:gd name="connsiteX0" fmla="*/ 3778634 w 3778597"/>
              <a:gd name="connsiteY0" fmla="*/ 1885920 h 3772958"/>
              <a:gd name="connsiteX1" fmla="*/ 1889335 w 3778597"/>
              <a:gd name="connsiteY1" fmla="*/ 3772400 h 3772958"/>
              <a:gd name="connsiteX2" fmla="*/ 36 w 3778597"/>
              <a:gd name="connsiteY2" fmla="*/ 1885920 h 3772958"/>
              <a:gd name="connsiteX3" fmla="*/ 1889335 w 3778597"/>
              <a:gd name="connsiteY3" fmla="*/ -559 h 3772958"/>
              <a:gd name="connsiteX4" fmla="*/ 3778634 w 3778597"/>
              <a:gd name="connsiteY4" fmla="*/ 1885920 h 3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597" h="3772958">
                <a:moveTo>
                  <a:pt x="3778634" y="1885920"/>
                </a:moveTo>
                <a:cubicBezTo>
                  <a:pt x="3778634" y="2927794"/>
                  <a:pt x="2932766" y="3772400"/>
                  <a:pt x="1889335" y="3772400"/>
                </a:cubicBezTo>
                <a:cubicBezTo>
                  <a:pt x="845904" y="3772400"/>
                  <a:pt x="36" y="2927794"/>
                  <a:pt x="36" y="1885920"/>
                </a:cubicBezTo>
                <a:cubicBezTo>
                  <a:pt x="36" y="844047"/>
                  <a:pt x="845904" y="-559"/>
                  <a:pt x="1889335" y="-559"/>
                </a:cubicBezTo>
                <a:cubicBezTo>
                  <a:pt x="2932766" y="-559"/>
                  <a:pt x="3778634" y="844047"/>
                  <a:pt x="3778634" y="188592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15478367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B8B932C-DAC3-17EA-1D24-A3D80EEB47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7100299" flipV="1">
            <a:off x="9279424" y="2547284"/>
            <a:ext cx="2284483" cy="2277738"/>
          </a:xfrm>
          <a:custGeom>
            <a:avLst/>
            <a:gdLst>
              <a:gd name="connsiteX0" fmla="*/ 2284519 w 2284483"/>
              <a:gd name="connsiteY0" fmla="*/ 1138310 h 2277738"/>
              <a:gd name="connsiteX1" fmla="*/ 1142278 w 2284483"/>
              <a:gd name="connsiteY1" fmla="*/ 2277180 h 2277738"/>
              <a:gd name="connsiteX2" fmla="*/ 36 w 2284483"/>
              <a:gd name="connsiteY2" fmla="*/ 1138311 h 2277738"/>
              <a:gd name="connsiteX3" fmla="*/ 1142278 w 2284483"/>
              <a:gd name="connsiteY3" fmla="*/ -558 h 2277738"/>
              <a:gd name="connsiteX4" fmla="*/ 2284519 w 2284483"/>
              <a:gd name="connsiteY4" fmla="*/ 1138310 h 22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483" h="2277738">
                <a:moveTo>
                  <a:pt x="2284519" y="1138310"/>
                </a:moveTo>
                <a:cubicBezTo>
                  <a:pt x="2284519" y="1767290"/>
                  <a:pt x="1773120" y="2277180"/>
                  <a:pt x="1142278" y="2277180"/>
                </a:cubicBezTo>
                <a:cubicBezTo>
                  <a:pt x="511435" y="2277180"/>
                  <a:pt x="36" y="1767290"/>
                  <a:pt x="36" y="1138311"/>
                </a:cubicBezTo>
                <a:cubicBezTo>
                  <a:pt x="36" y="509331"/>
                  <a:pt x="511435" y="-558"/>
                  <a:pt x="1142278" y="-558"/>
                </a:cubicBezTo>
                <a:cubicBezTo>
                  <a:pt x="1773120" y="-558"/>
                  <a:pt x="2284519" y="509331"/>
                  <a:pt x="2284519" y="113831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0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FEAA31E-050D-24CE-22AE-A8301B9EAE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9040590" y="2415482"/>
            <a:ext cx="4768979" cy="1533842"/>
          </a:xfrm>
          <a:custGeom>
            <a:avLst/>
            <a:gdLst>
              <a:gd name="connsiteX0" fmla="*/ 4768979 w 4768979"/>
              <a:gd name="connsiteY0" fmla="*/ 0 h 1533842"/>
              <a:gd name="connsiteX1" fmla="*/ 0 w 4768979"/>
              <a:gd name="connsiteY1" fmla="*/ 1 h 1533842"/>
              <a:gd name="connsiteX2" fmla="*/ 78547 w 4768979"/>
              <a:gd name="connsiteY2" fmla="*/ 162878 h 1533842"/>
              <a:gd name="connsiteX3" fmla="*/ 2384490 w 4768979"/>
              <a:gd name="connsiteY3" fmla="*/ 1533842 h 1533842"/>
              <a:gd name="connsiteX4" fmla="*/ 4690432 w 4768979"/>
              <a:gd name="connsiteY4" fmla="*/ 162877 h 1533842"/>
              <a:gd name="connsiteX0" fmla="*/ 4768979 w 4768979"/>
              <a:gd name="connsiteY0" fmla="*/ 6350 h 1540192"/>
              <a:gd name="connsiteX1" fmla="*/ 2315692 w 4768979"/>
              <a:gd name="connsiteY1" fmla="*/ 0 h 1540192"/>
              <a:gd name="connsiteX2" fmla="*/ 0 w 4768979"/>
              <a:gd name="connsiteY2" fmla="*/ 6351 h 1540192"/>
              <a:gd name="connsiteX3" fmla="*/ 78547 w 4768979"/>
              <a:gd name="connsiteY3" fmla="*/ 169228 h 1540192"/>
              <a:gd name="connsiteX4" fmla="*/ 2384490 w 4768979"/>
              <a:gd name="connsiteY4" fmla="*/ 1540192 h 1540192"/>
              <a:gd name="connsiteX5" fmla="*/ 4690432 w 4768979"/>
              <a:gd name="connsiteY5" fmla="*/ 169227 h 1540192"/>
              <a:gd name="connsiteX6" fmla="*/ 4768979 w 4768979"/>
              <a:gd name="connsiteY6" fmla="*/ 635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6" fmla="*/ 2407132 w 4768979"/>
              <a:gd name="connsiteY6" fmla="*/ 9144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0" fmla="*/ 0 w 4768979"/>
              <a:gd name="connsiteY0" fmla="*/ 1 h 1533842"/>
              <a:gd name="connsiteX1" fmla="*/ 78547 w 4768979"/>
              <a:gd name="connsiteY1" fmla="*/ 162878 h 1533842"/>
              <a:gd name="connsiteX2" fmla="*/ 2384490 w 4768979"/>
              <a:gd name="connsiteY2" fmla="*/ 1533842 h 1533842"/>
              <a:gd name="connsiteX3" fmla="*/ 4690432 w 4768979"/>
              <a:gd name="connsiteY3" fmla="*/ 162877 h 1533842"/>
              <a:gd name="connsiteX4" fmla="*/ 4768979 w 4768979"/>
              <a:gd name="connsiteY4" fmla="*/ 0 h 153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79" h="1533842">
                <a:moveTo>
                  <a:pt x="0" y="1"/>
                </a:moveTo>
                <a:lnTo>
                  <a:pt x="78547" y="162878"/>
                </a:lnTo>
                <a:cubicBezTo>
                  <a:pt x="522632" y="979485"/>
                  <a:pt x="1388753" y="1533842"/>
                  <a:pt x="2384490" y="1533842"/>
                </a:cubicBezTo>
                <a:cubicBezTo>
                  <a:pt x="3380227" y="1533842"/>
                  <a:pt x="4246347" y="979485"/>
                  <a:pt x="4690432" y="162877"/>
                </a:cubicBezTo>
                <a:lnTo>
                  <a:pt x="4768979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C0DBA46C-76E0-4BFC-D926-4517945B81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10678405" y="2538887"/>
            <a:ext cx="96752" cy="96752"/>
          </a:xfrm>
          <a:custGeom>
            <a:avLst/>
            <a:gdLst>
              <a:gd name="connsiteX0" fmla="*/ 56433 w 56396"/>
              <a:gd name="connsiteY0" fmla="*/ 27639 h 56396"/>
              <a:gd name="connsiteX1" fmla="*/ 28234 w 56396"/>
              <a:gd name="connsiteY1" fmla="*/ 55838 h 56396"/>
              <a:gd name="connsiteX2" fmla="*/ 36 w 56396"/>
              <a:gd name="connsiteY2" fmla="*/ 27639 h 56396"/>
              <a:gd name="connsiteX3" fmla="*/ 28234 w 56396"/>
              <a:gd name="connsiteY3" fmla="*/ -559 h 56396"/>
              <a:gd name="connsiteX4" fmla="*/ 56433 w 56396"/>
              <a:gd name="connsiteY4" fmla="*/ 27639 h 5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6" h="56396">
                <a:moveTo>
                  <a:pt x="56433" y="27639"/>
                </a:moveTo>
                <a:cubicBezTo>
                  <a:pt x="56433" y="43213"/>
                  <a:pt x="43808" y="55838"/>
                  <a:pt x="28234" y="55838"/>
                </a:cubicBezTo>
                <a:cubicBezTo>
                  <a:pt x="12661" y="55838"/>
                  <a:pt x="36" y="43213"/>
                  <a:pt x="36" y="27639"/>
                </a:cubicBezTo>
                <a:cubicBezTo>
                  <a:pt x="36" y="12066"/>
                  <a:pt x="12661" y="-559"/>
                  <a:pt x="28234" y="-559"/>
                </a:cubicBezTo>
                <a:cubicBezTo>
                  <a:pt x="43808" y="-559"/>
                  <a:pt x="56433" y="12066"/>
                  <a:pt x="56433" y="27639"/>
                </a:cubicBezTo>
                <a:close/>
              </a:path>
            </a:pathLst>
          </a:custGeom>
          <a:solidFill>
            <a:schemeClr val="accent5"/>
          </a:soli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875E4010-E8A1-89D2-4FF6-EA075EFDD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48034A-A0E4-B430-2F76-D53323936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6B1E8FD-AE07-40DE-5B79-2BC76A383B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54A28657-7D9D-FFA2-5369-B1CEB89FF1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C10FFDE-1517-E68A-9F91-EF7349416A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9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EB3075C-58AF-A80D-109C-1459224E1C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F9E7EA2C-B57E-236F-C3FF-30243EBA73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9861D070-76F2-53DA-66FA-33010BBE0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1F15C7-9903-BAA7-D8F8-B7D9F692C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638D8C-88B3-AF8D-A939-65C66FEA375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5C397A2-28C2-6ED1-D3F0-3E60BCFAB5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EA42F733-05B2-A020-4BDB-3823331E0B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1F09837-4C0D-88A9-BDC0-636FC5C125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</p:spTree>
    <p:extLst>
      <p:ext uri="{BB962C8B-B14F-4D97-AF65-F5344CB8AC3E}">
        <p14:creationId xmlns:p14="http://schemas.microsoft.com/office/powerpoint/2010/main" val="34158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8E5BD13-BB81-C7D9-6C2B-50667AFC43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3B167C-BA9E-ADB4-1374-1F445EC710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C5EE249-71F9-9A76-080E-985F97DA422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D64C78D-3B41-8679-1CB8-EC7B587CC5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32ED12C-A4E4-D550-82CA-106A765210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9C0D96-72EB-A6FB-6BBF-DB219CED1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2613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pos="6675" userDrawn="1">
          <p15:clr>
            <a:srgbClr val="FBAE40"/>
          </p15:clr>
        </p15:guide>
        <p15:guide id="4" orient="horz" pos="197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2386683"/>
            <a:ext cx="7269480" cy="1664248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407945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A5C3920-0F21-E36E-91EE-E2539A39F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362712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ltGray">
          <a:xfrm>
            <a:off x="4404358" y="746759"/>
            <a:ext cx="1327905" cy="1213917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772A5210-4B42-D755-6686-205A0E0DF5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 dirty="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dirty="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 dirty="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 dirty="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C8032E-0116-71EF-AC4F-3EE00CE18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6257924" y="158713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BAAFB34-6D49-3794-D3E0-39F2D0A51B0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6248399" y="1960676"/>
            <a:ext cx="46024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552" userDrawn="1">
          <p15:clr>
            <a:srgbClr val="FBAE40"/>
          </p15:clr>
        </p15:guide>
        <p15:guide id="4" pos="316">
          <p15:clr>
            <a:srgbClr val="FBAE40"/>
          </p15:clr>
        </p15:guide>
        <p15:guide id="5" pos="2774" userDrawn="1">
          <p15:clr>
            <a:srgbClr val="FBAE40"/>
          </p15:clr>
        </p15:guide>
        <p15:guide id="6" orient="horz" pos="2568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349250"/>
            <a:ext cx="7269480" cy="2802521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318029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 dirty="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dirty="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 dirty="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 dirty="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pic>
        <p:nvPicPr>
          <p:cNvPr id="13" name="Bildplatzhalter 9">
            <a:extLst>
              <a:ext uri="{FF2B5EF4-FFF2-40B4-BE49-F238E27FC236}">
                <a16:creationId xmlns:a16="http://schemas.microsoft.com/office/drawing/2014/main" id="{5843E294-B7EF-A239-07C3-8C87B67983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0174" b="33357"/>
          <a:stretch/>
        </p:blipFill>
        <p:spPr bwMode="ltGray">
          <a:xfrm>
            <a:off x="0" y="0"/>
            <a:ext cx="3627120" cy="6858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600084" y="505649"/>
            <a:ext cx="1399764" cy="127960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001" userDrawn="1">
          <p15:clr>
            <a:srgbClr val="FBAE40"/>
          </p15:clr>
        </p15:guide>
        <p15:guide id="4" pos="2774" userDrawn="1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orient="horz" pos="198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Theme Colors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A9658C-3067-B5A5-EB3A-522514606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166920" y="3484605"/>
            <a:ext cx="4244546" cy="177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FA5139-B7B5-B2F8-73AC-A242C7F790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"/>
            </p:custDataLst>
          </p:nvPr>
        </p:nvSpPr>
        <p:spPr bwMode="gray">
          <a:xfrm>
            <a:off x="3778249" y="3117331"/>
            <a:ext cx="297150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ptos" panose="020B0004020202020204" pitchFamily="34" charset="0"/>
              </a:rPr>
              <a:t>Use only the primary color palette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19B35A7-35F3-BCC9-CC8A-83C484DFC9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"/>
            </p:custDataLst>
          </p:nvPr>
        </p:nvSpPr>
        <p:spPr bwMode="gray">
          <a:xfrm>
            <a:off x="5710135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FC90B9-9DC0-0A1D-9883-D49DE93EEA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3"/>
            </p:custDataLst>
          </p:nvPr>
        </p:nvSpPr>
        <p:spPr bwMode="gray">
          <a:xfrm>
            <a:off x="2237951" y="1597962"/>
            <a:ext cx="868046" cy="6726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Aptos" panose="020B0004020202020204" pitchFamily="34" charset="0"/>
              </a:rPr>
              <a:t>RGB</a:t>
            </a:r>
          </a:p>
          <a:p>
            <a:pPr algn="r"/>
            <a:r>
              <a:rPr lang="en-US" sz="800" dirty="0">
                <a:solidFill>
                  <a:srgbClr val="000000"/>
                </a:solidFill>
                <a:latin typeface="Aptos" panose="020B0004020202020204" pitchFamily="34" charset="0"/>
              </a:rPr>
              <a:t>201 225 231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5B56D8-C319-D76B-9DFE-A95A9132D5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4"/>
            </p:custDataLst>
          </p:nvPr>
        </p:nvSpPr>
        <p:spPr bwMode="gray">
          <a:xfrm>
            <a:off x="1369905" y="1597962"/>
            <a:ext cx="868046" cy="672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0 0 0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A8BD45-CCF7-59BD-299A-579430DA9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5"/>
            </p:custDataLst>
          </p:nvPr>
        </p:nvSpPr>
        <p:spPr bwMode="gray">
          <a:xfrm>
            <a:off x="136990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Black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0C322C-F33F-09EC-4218-EDE84E29FC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6"/>
            </p:custDataLst>
          </p:nvPr>
        </p:nvSpPr>
        <p:spPr bwMode="gray">
          <a:xfrm>
            <a:off x="501859" y="1597962"/>
            <a:ext cx="868046" cy="6726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000000"/>
                </a:solidFill>
                <a:latin typeface="Aptos" panose="020B0004020202020204" pitchFamily="34" charset="0"/>
              </a:rPr>
              <a:t>255 255 255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FF719B-8E7A-E57A-ADCF-34A642BD7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7"/>
            </p:custDataLst>
          </p:nvPr>
        </p:nvSpPr>
        <p:spPr bwMode="gray">
          <a:xfrm>
            <a:off x="50185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White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AD45DB-1915-30EA-8C58-1202EB2D15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8"/>
            </p:custDataLst>
          </p:nvPr>
        </p:nvSpPr>
        <p:spPr bwMode="gray">
          <a:xfrm>
            <a:off x="223795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Medium Teal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7FC933-9BBA-FC37-ED24-ADFA920739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9"/>
            </p:custDataLst>
          </p:nvPr>
        </p:nvSpPr>
        <p:spPr bwMode="gray">
          <a:xfrm>
            <a:off x="3105997" y="1597962"/>
            <a:ext cx="868046" cy="672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85CA87-14A7-A910-9030-BE6963A80A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0"/>
            </p:custDataLst>
          </p:nvPr>
        </p:nvSpPr>
        <p:spPr bwMode="gray">
          <a:xfrm>
            <a:off x="3105997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066DF3B-DFE2-B158-9CEF-529CDBE3D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1"/>
            </p:custDataLst>
          </p:nvPr>
        </p:nvSpPr>
        <p:spPr bwMode="gray">
          <a:xfrm>
            <a:off x="3974043" y="1597962"/>
            <a:ext cx="868046" cy="67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</a:rPr>
              <a:t>0 42 58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64CD3FE-CB43-BA5C-1275-D034C349821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2"/>
            </p:custDataLst>
          </p:nvPr>
        </p:nvSpPr>
        <p:spPr bwMode="gray">
          <a:xfrm>
            <a:off x="4031233" y="1343422"/>
            <a:ext cx="753666" cy="2308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rgbClr val="002A3A"/>
                </a:solidFill>
                <a:latin typeface="Aptos" panose="020B0004020202020204" pitchFamily="34" charset="0"/>
              </a:rPr>
              <a:t>Accent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FB93E7-5ABE-E909-D383-F67101176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3"/>
            </p:custDataLst>
          </p:nvPr>
        </p:nvSpPr>
        <p:spPr bwMode="gray">
          <a:xfrm>
            <a:off x="4842089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E86F04-D5FA-83C2-EB4C-FDF784B3FA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4"/>
            </p:custDataLst>
          </p:nvPr>
        </p:nvSpPr>
        <p:spPr bwMode="gray">
          <a:xfrm>
            <a:off x="4744089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rgbClr val="0A404F"/>
                </a:solidFill>
                <a:latin typeface="Aptos" panose="020B0004020202020204" pitchFamily="34" charset="0"/>
              </a:rPr>
              <a:t>Accent 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75BE8A-2919-B749-C899-438B391892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5"/>
            </p:custDataLst>
          </p:nvPr>
        </p:nvSpPr>
        <p:spPr bwMode="gray">
          <a:xfrm>
            <a:off x="5612136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rgbClr val="57A6BB"/>
                </a:solidFill>
                <a:latin typeface="Aptos" panose="020B0004020202020204" pitchFamily="34" charset="0"/>
              </a:rPr>
              <a:t>Accent 3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E437F41-C5F5-AAC4-7285-5709E63F72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6"/>
            </p:custDataLst>
          </p:nvPr>
        </p:nvSpPr>
        <p:spPr bwMode="gray">
          <a:xfrm>
            <a:off x="6578181" y="1597962"/>
            <a:ext cx="868046" cy="6726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178 212 221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3044AC-A5C7-08F0-75E9-9CCD55B99B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7"/>
            </p:custDataLst>
          </p:nvPr>
        </p:nvSpPr>
        <p:spPr bwMode="gray">
          <a:xfrm>
            <a:off x="6480181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rgbClr val="B2D4DD"/>
                </a:solidFill>
                <a:latin typeface="Aptos" panose="020B0004020202020204" pitchFamily="34" charset="0"/>
              </a:rPr>
              <a:t>Accent 4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C1D7637-C0A8-BD88-1CE8-A4B3F0DBF8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8"/>
            </p:custDataLst>
          </p:nvPr>
        </p:nvSpPr>
        <p:spPr bwMode="gray">
          <a:xfrm>
            <a:off x="7446227" y="1597962"/>
            <a:ext cx="868046" cy="672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</a:rPr>
              <a:t>250 0 27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F62CDE-B97A-4538-506C-AF9D513C5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9"/>
            </p:custDataLst>
          </p:nvPr>
        </p:nvSpPr>
        <p:spPr bwMode="gray">
          <a:xfrm>
            <a:off x="7348227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rgbClr val="FA001B"/>
                </a:solidFill>
                <a:latin typeface="Aptos" panose="020B0004020202020204" pitchFamily="34" charset="0"/>
              </a:rPr>
              <a:t>Accent 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CE728F4-91ED-DC74-7A84-80D19549DF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0"/>
            </p:custDataLst>
          </p:nvPr>
        </p:nvSpPr>
        <p:spPr bwMode="gray">
          <a:xfrm>
            <a:off x="821627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3"/>
                </a:solidFill>
                <a:latin typeface="Aptos" panose="020B0004020202020204" pitchFamily="34" charset="0"/>
              </a:rPr>
              <a:t>Accent 6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104C47-5054-D230-94FE-A93E2E088A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1"/>
            </p:custDataLst>
          </p:nvPr>
        </p:nvSpPr>
        <p:spPr bwMode="gray">
          <a:xfrm>
            <a:off x="9641633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8C9F565-4905-17DE-E4D5-8604623107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2"/>
            </p:custDataLst>
          </p:nvPr>
        </p:nvSpPr>
        <p:spPr bwMode="gray">
          <a:xfrm>
            <a:off x="954363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E55641-622D-9D52-4E99-BABD3DE9C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3"/>
            </p:custDataLst>
          </p:nvPr>
        </p:nvSpPr>
        <p:spPr bwMode="gray">
          <a:xfrm>
            <a:off x="10414215" y="1197228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Followed </a:t>
            </a:r>
            <a:b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6C6A159-F2EE-714B-CC79-7EBD5F431A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4"/>
            </p:custDataLst>
          </p:nvPr>
        </p:nvSpPr>
        <p:spPr bwMode="gray">
          <a:xfrm>
            <a:off x="8314273" y="1597962"/>
            <a:ext cx="868046" cy="67266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000000"/>
                </a:solidFill>
                <a:latin typeface="Aptos" panose="020B0004020202020204" pitchFamily="34" charset="0"/>
              </a:rPr>
              <a:t>240 247 248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9AF1040-93A4-E6FE-0AA3-C7FD8D4A0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5"/>
            </p:custDataLst>
          </p:nvPr>
        </p:nvSpPr>
        <p:spPr bwMode="gray">
          <a:xfrm>
            <a:off x="10512215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 dirty="0">
                <a:solidFill>
                  <a:srgbClr val="FFFFFF"/>
                </a:solidFill>
                <a:latin typeface="Aptos" panose="020B0004020202020204" pitchFamily="34" charset="0"/>
              </a:rPr>
              <a:t>76 96 108</a:t>
            </a:r>
          </a:p>
        </p:txBody>
      </p:sp>
      <p:graphicFrame>
        <p:nvGraphicFramePr>
          <p:cNvPr id="30" name="Diagramm 29">
            <a:extLst>
              <a:ext uri="{FF2B5EF4-FFF2-40B4-BE49-F238E27FC236}">
                <a16:creationId xmlns:a16="http://schemas.microsoft.com/office/drawing/2014/main" id="{B9BBABBB-A113-24E3-6616-24A2E2982810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793219170"/>
              </p:ext>
            </p:extLst>
          </p:nvPr>
        </p:nvGraphicFramePr>
        <p:xfrm>
          <a:off x="3572725" y="5072666"/>
          <a:ext cx="2090211" cy="116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8CF2E42E-A415-239A-8898-DE326A1A043D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612812536"/>
              </p:ext>
            </p:extLst>
          </p:nvPr>
        </p:nvGraphicFramePr>
        <p:xfrm>
          <a:off x="5768365" y="5260038"/>
          <a:ext cx="873735" cy="81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pic>
        <p:nvPicPr>
          <p:cNvPr id="32" name="Grafik 31">
            <a:extLst>
              <a:ext uri="{FF2B5EF4-FFF2-40B4-BE49-F238E27FC236}">
                <a16:creationId xmlns:a16="http://schemas.microsoft.com/office/drawing/2014/main" id="{4E58A5CD-F1DB-756C-E54C-580483C9C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 bwMode="gray">
          <a:xfrm>
            <a:off x="509196" y="3177958"/>
            <a:ext cx="2691064" cy="2691064"/>
          </a:xfrm>
          <a:prstGeom prst="rect">
            <a:avLst/>
          </a:prstGeom>
          <a:effectLst>
            <a:outerShdw sx="102000" sy="102000" algn="ctr" rotWithShape="0">
              <a:schemeClr val="bg1"/>
            </a:outerShdw>
          </a:effec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41F1C066-31A3-5315-EB08-6C0B30487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6"/>
            </p:custDataLst>
          </p:nvPr>
        </p:nvSpPr>
        <p:spPr bwMode="gray">
          <a:xfrm>
            <a:off x="7446227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DE-CIX Red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0234384-3356-FC6B-9DEA-67F9DF64CC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7"/>
            </p:custDataLst>
          </p:nvPr>
        </p:nvSpPr>
        <p:spPr bwMode="gray">
          <a:xfrm>
            <a:off x="831427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Pale Blue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4BDE1A-918F-F2E4-D963-9F343093BC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8"/>
            </p:custDataLst>
          </p:nvPr>
        </p:nvSpPr>
        <p:spPr bwMode="gray">
          <a:xfrm>
            <a:off x="571013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Teal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C5AF0E5-D31F-4796-3002-AE3637D0BC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9"/>
            </p:custDataLst>
          </p:nvPr>
        </p:nvSpPr>
        <p:spPr bwMode="gray">
          <a:xfrm>
            <a:off x="484208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0783A27-09F7-6704-4FA0-95CBE93BC4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0"/>
            </p:custDataLst>
          </p:nvPr>
        </p:nvSpPr>
        <p:spPr bwMode="gray">
          <a:xfrm>
            <a:off x="3974043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Dark Blue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0248DFC-BF15-BD5D-D667-69216BACC7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1"/>
            </p:custDataLst>
          </p:nvPr>
        </p:nvSpPr>
        <p:spPr bwMode="gray">
          <a:xfrm>
            <a:off x="657818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Light Teal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342A7FB-3E39-7B6F-F82C-22E114A730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2"/>
            </p:custDataLst>
          </p:nvPr>
        </p:nvSpPr>
        <p:spPr bwMode="gray">
          <a:xfrm>
            <a:off x="7224135" y="3117331"/>
            <a:ext cx="353521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ptos" panose="020B0004020202020204" pitchFamily="34" charset="0"/>
              </a:rPr>
              <a:t>Seven gradations for grayscale printing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C46A60B-97DB-D327-67D0-057EB13B51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3"/>
            </p:custDataLst>
          </p:nvPr>
        </p:nvSpPr>
        <p:spPr bwMode="gray">
          <a:xfrm>
            <a:off x="1051221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9B2F2D-CE2E-3B2A-506E-0B45180CE5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4"/>
            </p:custDataLst>
          </p:nvPr>
        </p:nvSpPr>
        <p:spPr bwMode="gray">
          <a:xfrm>
            <a:off x="964163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Teal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57159E3-5F92-CF7E-6178-41915D1E1EC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7313467" y="3618525"/>
            <a:ext cx="3953153" cy="1504951"/>
            <a:chOff x="1423856" y="3429000"/>
            <a:chExt cx="6087353" cy="1538731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AB6C8C5B-7987-3734-AC61-5AD224B95F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39"/>
              </p:custDataLst>
            </p:nvPr>
          </p:nvSpPr>
          <p:spPr bwMode="gray">
            <a:xfrm>
              <a:off x="4024843" y="3429000"/>
              <a:ext cx="868046" cy="6726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4B34E68-5690-1F5F-C5D7-814099C0C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0"/>
              </p:custDataLst>
            </p:nvPr>
          </p:nvSpPr>
          <p:spPr bwMode="gray">
            <a:xfrm>
              <a:off x="5760935" y="3429000"/>
              <a:ext cx="868046" cy="6726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 dirty="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71326AAD-5F72-93A4-069D-55C49A1576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1"/>
              </p:custDataLst>
            </p:nvPr>
          </p:nvSpPr>
          <p:spPr bwMode="gray">
            <a:xfrm>
              <a:off x="1423856" y="3429000"/>
              <a:ext cx="868046" cy="6726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99410BF3-D8BF-1A83-3FAC-06BE578BF5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2"/>
              </p:custDataLst>
            </p:nvPr>
          </p:nvSpPr>
          <p:spPr bwMode="gray">
            <a:xfrm>
              <a:off x="2288751" y="3429000"/>
              <a:ext cx="868046" cy="6726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A7A74351-0362-F384-748E-B848FA0F39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3"/>
              </p:custDataLst>
            </p:nvPr>
          </p:nvSpPr>
          <p:spPr bwMode="gray">
            <a:xfrm>
              <a:off x="4892889" y="3429000"/>
              <a:ext cx="868046" cy="6726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7E1A0C79-72DD-63DD-FE09-E944D16112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4"/>
              </p:custDataLst>
            </p:nvPr>
          </p:nvSpPr>
          <p:spPr bwMode="gray">
            <a:xfrm>
              <a:off x="6628981" y="3429000"/>
              <a:ext cx="868046" cy="6726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 dirty="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6EA60A7-E26A-A6CD-8D7E-C852F65496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 bwMode="gray">
            <a:xfrm>
              <a:off x="3156797" y="3429000"/>
              <a:ext cx="868046" cy="672662"/>
              <a:chOff x="3156797" y="3429000"/>
              <a:chExt cx="868046" cy="1345324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5C14A0D6-1D2E-7D54-C24F-10BE0D87E3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3156797" y="3429000"/>
                <a:ext cx="868046" cy="6726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 dirty="0">
                  <a:solidFill>
                    <a:srgbClr val="FFFFFF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A92EE9B4-BE23-4C66-CCA3-E73CA7ECB79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3156797" y="4101662"/>
                <a:ext cx="868046" cy="6726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ED43D007-6D25-2B6D-1048-1EF29B8009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2"/>
            <a:stretch>
              <a:fillRect/>
            </a:stretch>
          </p:blipFill>
          <p:spPr bwMode="gray">
            <a:xfrm>
              <a:off x="1423856" y="4295069"/>
              <a:ext cx="6087353" cy="672662"/>
            </a:xfrm>
            <a:prstGeom prst="rect">
              <a:avLst/>
            </a:prstGeom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F0BF0D12-AEBD-240C-14CD-2A6EACF63E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5"/>
            </p:custDataLst>
          </p:nvPr>
        </p:nvSpPr>
        <p:spPr bwMode="gray">
          <a:xfrm>
            <a:off x="504395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Light Background 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5FF4432-5146-5AF7-3C02-77D92E1671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6"/>
            </p:custDataLst>
          </p:nvPr>
        </p:nvSpPr>
        <p:spPr bwMode="gray">
          <a:xfrm>
            <a:off x="1271906" y="1181840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Background 1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141FF81-2464-53FC-F0AB-EFACEAC5E0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7"/>
            </p:custDataLst>
          </p:nvPr>
        </p:nvSpPr>
        <p:spPr bwMode="gray">
          <a:xfrm>
            <a:off x="2240487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Light Background 2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34ADBEF-60B5-C758-6C82-809929229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8"/>
            </p:custDataLst>
          </p:nvPr>
        </p:nvSpPr>
        <p:spPr bwMode="gray">
          <a:xfrm>
            <a:off x="3007997" y="1066423"/>
            <a:ext cx="1064045" cy="507831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Background 2</a:t>
            </a:r>
          </a:p>
          <a:p>
            <a:pPr algn="ctr"/>
            <a:r>
              <a:rPr lang="en-US" sz="900" b="1" dirty="0">
                <a:solidFill>
                  <a:schemeClr val="accent2"/>
                </a:solidFill>
                <a:latin typeface="Aptos" panose="020B0004020202020204" pitchFamily="34" charset="0"/>
              </a:rPr>
              <a:t>&amp; Text</a:t>
            </a:r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754C3620-F2C7-1717-E9DB-FAC9BB5E020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981310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CA5FA716-04C8-6AD7-B3F8-4A10CE5293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18231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03BF487-A230-F6FE-E6CF-82FBE37D15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641633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6423873F-0F41-CC3E-FDDD-F9AED4FC50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11380261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7BA44C-5093-3096-D44A-24B0BCDA0B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50185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E9A6E102-BE12-AF5E-0E30-B0AB44DDDD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3895639" y="3514754"/>
            <a:ext cx="2177708" cy="1204499"/>
            <a:chOff x="3778249" y="3539468"/>
            <a:chExt cx="2863851" cy="1584008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132549D7-A7CB-A3DC-1ABC-E89A71EB84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3"/>
            <a:srcRect l="821" t="13471" r="1291" b="58514"/>
            <a:stretch/>
          </p:blipFill>
          <p:spPr bwMode="gray">
            <a:xfrm>
              <a:off x="3881692" y="3618525"/>
              <a:ext cx="2647951" cy="1504951"/>
            </a:xfrm>
            <a:prstGeom prst="rect">
              <a:avLst/>
            </a:prstGeom>
          </p:spPr>
        </p:pic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4E3F255A-58CC-45C1-4D61-2613915065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778249" y="3539468"/>
              <a:ext cx="2863851" cy="36830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ptos" panose="020B0004020202020204" pitchFamily="34" charset="0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AB5FE7A-0CBD-F3B4-5194-CD3C5D2887E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 flipV="1"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C9124DCA-AAD7-E3DD-9916-77437B3850A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6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14277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24281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5662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no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58AC427-3E92-5047-501C-E7F69D953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69" y="558004"/>
            <a:ext cx="9609790" cy="4104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963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  <p:grpSp>
        <p:nvGrpSpPr>
          <p:cNvPr id="14" name="Gruppieren" hidden="1">
            <a:extLst>
              <a:ext uri="{FF2B5EF4-FFF2-40B4-BE49-F238E27FC236}">
                <a16:creationId xmlns:a16="http://schemas.microsoft.com/office/drawing/2014/main" id="{850BF61F-4146-BCD0-F980-73BC41DFD472}"/>
              </a:ext>
            </a:extLst>
          </p:cNvPr>
          <p:cNvGrpSpPr/>
          <p:nvPr userDrawn="1"/>
        </p:nvGrpSpPr>
        <p:grpSpPr>
          <a:xfrm>
            <a:off x="0" y="0"/>
            <a:ext cx="2736564" cy="1295327"/>
            <a:chOff x="0" y="0"/>
            <a:chExt cx="2585837" cy="1223962"/>
          </a:xfrm>
        </p:grpSpPr>
        <p:pic>
          <p:nvPicPr>
            <p:cNvPr id="15" name="Corner.png" descr="Corner.png" hidden="1">
              <a:extLst>
                <a:ext uri="{FF2B5EF4-FFF2-40B4-BE49-F238E27FC236}">
                  <a16:creationId xmlns:a16="http://schemas.microsoft.com/office/drawing/2014/main" id="{14F550B8-CDFB-2954-B05D-7CB26AC2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rafik 5" descr="Grafik 5" hidden="1">
              <a:extLst>
                <a:ext uri="{FF2B5EF4-FFF2-40B4-BE49-F238E27FC236}">
                  <a16:creationId xmlns:a16="http://schemas.microsoft.com/office/drawing/2014/main" id="{733AE238-123C-5D1F-D714-DCA1C337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1858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- no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58AC427-3E92-5047-501C-E7F69D953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694" y="469527"/>
            <a:ext cx="9609790" cy="351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54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  <p:grpSp>
        <p:nvGrpSpPr>
          <p:cNvPr id="14" name="Gruppieren" hidden="1">
            <a:extLst>
              <a:ext uri="{FF2B5EF4-FFF2-40B4-BE49-F238E27FC236}">
                <a16:creationId xmlns:a16="http://schemas.microsoft.com/office/drawing/2014/main" id="{850BF61F-4146-BCD0-F980-73BC41DFD472}"/>
              </a:ext>
            </a:extLst>
          </p:cNvPr>
          <p:cNvGrpSpPr/>
          <p:nvPr userDrawn="1"/>
        </p:nvGrpSpPr>
        <p:grpSpPr>
          <a:xfrm>
            <a:off x="0" y="0"/>
            <a:ext cx="2736564" cy="1295327"/>
            <a:chOff x="0" y="0"/>
            <a:chExt cx="2585837" cy="1223962"/>
          </a:xfrm>
        </p:grpSpPr>
        <p:pic>
          <p:nvPicPr>
            <p:cNvPr id="15" name="Corner.png" descr="Corner.png" hidden="1">
              <a:extLst>
                <a:ext uri="{FF2B5EF4-FFF2-40B4-BE49-F238E27FC236}">
                  <a16:creationId xmlns:a16="http://schemas.microsoft.com/office/drawing/2014/main" id="{14F550B8-CDFB-2954-B05D-7CB26AC2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rafik 5" descr="Grafik 5" hidden="1">
              <a:extLst>
                <a:ext uri="{FF2B5EF4-FFF2-40B4-BE49-F238E27FC236}">
                  <a16:creationId xmlns:a16="http://schemas.microsoft.com/office/drawing/2014/main" id="{733AE238-123C-5D1F-D714-DCA1C337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3123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C383E8B-878A-E35B-1399-66C69AADEF2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AA6C91F-D75D-9F8B-6481-02D5CED56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AC484CE-F96F-84EB-699B-F139056AC3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21226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EC686F-5D77-A450-BFC6-070AC5E2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48" y="531857"/>
            <a:ext cx="8957720" cy="10327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650321A-1F2C-376E-F1B8-584C390B8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748" y="1828801"/>
            <a:ext cx="8957721" cy="43243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E43B463-040A-2DA2-BBBF-C2F7852A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Iberian Peninsula - The emergence of a mega-hub for Pan-Atlantic traffic flow?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8633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EB3075C-58AF-A80D-109C-1459224E1C1F}"/>
              </a:ext>
            </a:extLst>
          </p:cNvPr>
          <p:cNvSpPr>
            <a:spLocks/>
          </p:cNvSpPr>
          <p:nvPr userDrawn="1"/>
        </p:nvSpPr>
        <p:spPr>
          <a:xfrm>
            <a:off x="0" y="4640581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F9E7EA2C-B57E-236F-C3FF-30243EBA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61" y="1466849"/>
            <a:ext cx="8801100" cy="1570622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9861D070-76F2-53DA-66FA-33010BBE03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61" y="3142200"/>
            <a:ext cx="8801100" cy="1498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42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1F15C7-9903-BAA7-D8F8-B7D9F692C75B}"/>
              </a:ext>
            </a:extLst>
          </p:cNvPr>
          <p:cNvSpPr txBox="1"/>
          <p:nvPr userDrawn="1"/>
        </p:nvSpPr>
        <p:spPr>
          <a:xfrm>
            <a:off x="501652" y="482937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1">
                    <a:alpha val="50000"/>
                  </a:schemeClr>
                </a:solidFill>
              </a:rPr>
              <a:t>We make interconnection easy. Anywhere.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638D8C-88B3-AF8D-A939-65C66FEA375D}"/>
              </a:ext>
            </a:extLst>
          </p:cNvPr>
          <p:cNvGrpSpPr>
            <a:grpSpLocks/>
          </p:cNvGrpSpPr>
          <p:nvPr userDrawn="1"/>
        </p:nvGrpSpPr>
        <p:grpSpPr>
          <a:xfrm>
            <a:off x="10787741" y="5637249"/>
            <a:ext cx="915675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5C397A2-28C2-6ED1-D3F0-3E60BCFAB55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EA42F733-05B2-A020-4BDB-3823331E0B6A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1F09837-4C0D-88A9-BDC0-636FC5C125C0}"/>
              </a:ext>
            </a:extLst>
          </p:cNvPr>
          <p:cNvSpPr txBox="1"/>
          <p:nvPr userDrawn="1"/>
        </p:nvSpPr>
        <p:spPr>
          <a:xfrm>
            <a:off x="501651" y="6027456"/>
            <a:ext cx="9126341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>
                    <a:alpha val="50000"/>
                  </a:schemeClr>
                </a:solidFill>
              </a:rPr>
              <a:t>DE-CIX Southern Europe, </a:t>
            </a:r>
            <a:r>
              <a:rPr lang="es-ES" sz="1600" dirty="0">
                <a:solidFill>
                  <a:schemeClr val="bg1">
                    <a:alpha val="50000"/>
                  </a:schemeClr>
                </a:solidFill>
              </a:rPr>
              <a:t>Paseo de la Castellana 93, planta 2, Madrid, 28046  Spain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 dirty="0">
                <a:solidFill>
                  <a:schemeClr val="bg1">
                    <a:alpha val="50000"/>
                  </a:schemeClr>
                </a:solidFill>
              </a:rPr>
              <a:t>sales@de-cix.net, www.de-cix.net</a:t>
            </a:r>
          </a:p>
        </p:txBody>
      </p:sp>
    </p:spTree>
    <p:extLst>
      <p:ext uri="{BB962C8B-B14F-4D97-AF65-F5344CB8AC3E}">
        <p14:creationId xmlns:p14="http://schemas.microsoft.com/office/powerpoint/2010/main" val="40356007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brigh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6F9AA7A-DB2B-17BD-B242-B8D98D71F67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9CF1F000-D25F-1ED5-C7ED-68145182EF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A33C3D0-C3A2-C2C9-9EF0-B5A21DF7F3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2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930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Please use “Increase List Level” in the menu to show bullet points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0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44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C94EF2F-31EC-918F-9265-37E42B8345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71AF9A39-29E1-AA3E-043D-64EA37756B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8146916" y="-799962"/>
            <a:ext cx="2789337" cy="2998628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20530FE-923A-00EE-1B0B-33F21633CA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9611291" y="1258344"/>
            <a:ext cx="3847138" cy="1336693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780719 w 3847138"/>
              <a:gd name="connsiteY2" fmla="*/ 284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780719 w 3847138"/>
              <a:gd name="connsiteY0" fmla="*/ 284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872159 w 3847138"/>
              <a:gd name="connsiteY7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872159 w 3847138"/>
              <a:gd name="connsiteY6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4BE0F670-1220-4DDF-4483-0A579D2996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454318" y="-590725"/>
            <a:ext cx="1617669" cy="1869003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97F98E73-C7F8-ECFF-29DD-94BCCCC857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>
              <a:latin typeface="Aptos" panose="020B00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60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60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369F4650-88BF-386A-3988-F44115651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983697" y="1076776"/>
            <a:ext cx="70531" cy="70531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78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pos="667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3C372B5-68C5-501B-599B-92B7630BFF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7C6D2D-47A8-CFC8-8156-0E9C36E544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oolsToo_Slide" descr="ToolsToo_Slide">
            <a:extLst>
              <a:ext uri="{FF2B5EF4-FFF2-40B4-BE49-F238E27FC236}">
                <a16:creationId xmlns:a16="http://schemas.microsoft.com/office/drawing/2014/main" id="{BCC27BFD-F896-E83E-5A29-A916418293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5EDBEB-FC3D-6A11-7A19-331BDC99B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03998" y="360001"/>
            <a:ext cx="11184002" cy="42761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220A0E-2341-F991-9779-525B6E9B56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503998" y="1432561"/>
            <a:ext cx="11184002" cy="5063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Please use “Increase List Level” in the menu to show bullet points 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1E55B1-FFBD-95BE-D5B7-8251B95B4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1" r:id="rId3"/>
    <p:sldLayoutId id="2147483692" r:id="rId4"/>
    <p:sldLayoutId id="2147483693" r:id="rId5"/>
    <p:sldLayoutId id="2147483704" r:id="rId6"/>
    <p:sldLayoutId id="2147483705" r:id="rId7"/>
    <p:sldLayoutId id="2147483706" r:id="rId8"/>
    <p:sldLayoutId id="2147483696" r:id="rId9"/>
    <p:sldLayoutId id="2147483695" r:id="rId10"/>
    <p:sldLayoutId id="2147483703" r:id="rId11"/>
    <p:sldLayoutId id="2147483702" r:id="rId12"/>
    <p:sldLayoutId id="2147483650" r:id="rId13"/>
    <p:sldLayoutId id="2147483661" r:id="rId14"/>
    <p:sldLayoutId id="2147483670" r:id="rId15"/>
    <p:sldLayoutId id="2147483662" r:id="rId16"/>
    <p:sldLayoutId id="2147483676" r:id="rId17"/>
    <p:sldLayoutId id="2147483673" r:id="rId18"/>
    <p:sldLayoutId id="2147483675" r:id="rId19"/>
    <p:sldLayoutId id="2147483672" r:id="rId20"/>
    <p:sldLayoutId id="2147483663" r:id="rId21"/>
    <p:sldLayoutId id="2147483664" r:id="rId22"/>
    <p:sldLayoutId id="2147483671" r:id="rId23"/>
    <p:sldLayoutId id="2147483700" r:id="rId24"/>
    <p:sldLayoutId id="2147483701" r:id="rId25"/>
    <p:sldLayoutId id="2147483674" r:id="rId26"/>
    <p:sldLayoutId id="2147483677" r:id="rId27"/>
    <p:sldLayoutId id="2147483709" r:id="rId28"/>
    <p:sldLayoutId id="2147483713" r:id="rId29"/>
    <p:sldLayoutId id="2147483711" r:id="rId30"/>
    <p:sldLayoutId id="2147483710" r:id="rId31"/>
    <p:sldLayoutId id="2147483690" r:id="rId32"/>
    <p:sldLayoutId id="2147483678" r:id="rId33"/>
    <p:sldLayoutId id="2147483685" r:id="rId34"/>
    <p:sldLayoutId id="2147483694" r:id="rId35"/>
    <p:sldLayoutId id="2147483680" r:id="rId36"/>
    <p:sldLayoutId id="2147483686" r:id="rId37"/>
    <p:sldLayoutId id="2147483681" r:id="rId38"/>
    <p:sldLayoutId id="2147483687" r:id="rId39"/>
    <p:sldLayoutId id="2147483707" r:id="rId40"/>
    <p:sldLayoutId id="2147483708" r:id="rId41"/>
    <p:sldLayoutId id="2147483688" r:id="rId42"/>
    <p:sldLayoutId id="2147483689" r:id="rId43"/>
    <p:sldLayoutId id="2147483712" r:id="rId44"/>
    <p:sldLayoutId id="2147483714" r:id="rId4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None/>
        <a:defRPr sz="22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449263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SzPct val="100000"/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3pPr>
      <a:lvl4pPr marL="1074738" indent="-176213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4pPr>
      <a:lvl5pPr marL="1371600" indent="-206375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E78E7F94-2CBC-84DD-4C58-22F9FEB23F1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5" tIns="114295" bIns="114295" rtlCol="0" anchor="ctr"/>
          <a:lstStyle/>
          <a:p>
            <a:pPr algn="ctr"/>
            <a:endParaRPr lang="en-US" sz="1799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CE238C4-4540-8789-E3B1-E77AFCAFCAC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5"/>
            <a:ext cx="12192000" cy="6858000"/>
          </a:xfrm>
          <a:prstGeom prst="rect">
            <a:avLst/>
          </a:prstGeom>
        </p:spPr>
      </p:pic>
      <p:cxnSp>
        <p:nvCxnSpPr>
          <p:cNvPr id="13" name="Straight Connector 11" hidden="1">
            <a:extLst>
              <a:ext uri="{FF2B5EF4-FFF2-40B4-BE49-F238E27FC236}">
                <a16:creationId xmlns:a16="http://schemas.microsoft.com/office/drawing/2014/main" id="{08699E06-16F7-4AA2-ADAB-F47DF94FD437}"/>
              </a:ext>
            </a:extLst>
          </p:cNvPr>
          <p:cNvCxnSpPr>
            <a:cxnSpLocks/>
          </p:cNvCxnSpPr>
          <p:nvPr/>
        </p:nvCxnSpPr>
        <p:spPr>
          <a:xfrm>
            <a:off x="2763788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 hidden="1">
            <a:extLst>
              <a:ext uri="{FF2B5EF4-FFF2-40B4-BE49-F238E27FC236}">
                <a16:creationId xmlns:a16="http://schemas.microsoft.com/office/drawing/2014/main" id="{0EF11B06-D39F-4E21-A4C1-AA851961A619}"/>
              </a:ext>
            </a:extLst>
          </p:cNvPr>
          <p:cNvCxnSpPr>
            <a:cxnSpLocks/>
          </p:cNvCxnSpPr>
          <p:nvPr/>
        </p:nvCxnSpPr>
        <p:spPr>
          <a:xfrm>
            <a:off x="1995439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 hidden="1">
            <a:extLst>
              <a:ext uri="{FF2B5EF4-FFF2-40B4-BE49-F238E27FC236}">
                <a16:creationId xmlns:a16="http://schemas.microsoft.com/office/drawing/2014/main" id="{BB5834DA-4BAA-4DF5-A40D-8BB576D75C17}"/>
              </a:ext>
            </a:extLst>
          </p:cNvPr>
          <p:cNvCxnSpPr>
            <a:cxnSpLocks/>
          </p:cNvCxnSpPr>
          <p:nvPr/>
        </p:nvCxnSpPr>
        <p:spPr>
          <a:xfrm>
            <a:off x="3757155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 hidden="1">
            <a:extLst>
              <a:ext uri="{FF2B5EF4-FFF2-40B4-BE49-F238E27FC236}">
                <a16:creationId xmlns:a16="http://schemas.microsoft.com/office/drawing/2014/main" id="{BD2D86AC-B1A8-415A-BD43-96E16DE183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798784" y="6521391"/>
            <a:ext cx="853086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fld id="{1AE44DBD-6DE7-4568-AB6F-89974338B104}" type="datetime1">
              <a:rPr lang="de-DE" smtClean="0"/>
              <a:t>14.09.2025</a:t>
            </a:fld>
            <a:endParaRPr lang="de-DE"/>
          </a:p>
        </p:txBody>
      </p:sp>
      <p:sp>
        <p:nvSpPr>
          <p:cNvPr id="6" name="Fußzeilenplatzhalter 5" hidden="1">
            <a:extLst>
              <a:ext uri="{FF2B5EF4-FFF2-40B4-BE49-F238E27FC236}">
                <a16:creationId xmlns:a16="http://schemas.microsoft.com/office/drawing/2014/main" id="{3510AE44-5CA0-4805-BE67-61EF4505DBF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905249" y="6521391"/>
            <a:ext cx="6578602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Cloudrouter</a:t>
            </a:r>
          </a:p>
        </p:txBody>
      </p:sp>
      <p:sp>
        <p:nvSpPr>
          <p:cNvPr id="7" name="Foliennummernplatzhalter 6" hidden="1">
            <a:extLst>
              <a:ext uri="{FF2B5EF4-FFF2-40B4-BE49-F238E27FC236}">
                <a16:creationId xmlns:a16="http://schemas.microsoft.com/office/drawing/2014/main" id="{FA47B513-27B0-40F4-9686-730CDA311F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323292" y="6521393"/>
            <a:ext cx="656274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933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‹#›</a:t>
            </a:fld>
            <a:endParaRPr lang="de-DE"/>
          </a:p>
        </p:txBody>
      </p:sp>
      <p:sp>
        <p:nvSpPr>
          <p:cNvPr id="20" name="Foliennummernplatzhalter 6" hidden="1">
            <a:extLst>
              <a:ext uri="{FF2B5EF4-FFF2-40B4-BE49-F238E27FC236}">
                <a16:creationId xmlns:a16="http://schemas.microsoft.com/office/drawing/2014/main" id="{4720885F-BF03-4E0D-A2BA-DBE27005B2A5}"/>
              </a:ext>
            </a:extLst>
          </p:cNvPr>
          <p:cNvSpPr txBox="1">
            <a:spLocks/>
          </p:cNvSpPr>
          <p:nvPr userDrawn="1"/>
        </p:nvSpPr>
        <p:spPr>
          <a:xfrm>
            <a:off x="2039237" y="6521393"/>
            <a:ext cx="656274" cy="183091"/>
          </a:xfrm>
          <a:prstGeom prst="rect">
            <a:avLst/>
          </a:prstGeom>
        </p:spPr>
        <p:txBody>
          <a:bodyPr vert="horz" lIns="48000" tIns="0" rIns="0" bIns="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933">
                <a:solidFill>
                  <a:schemeClr val="accent1">
                    <a:lumMod val="40000"/>
                    <a:lumOff val="60000"/>
                  </a:schemeClr>
                </a:solidFill>
              </a:rPr>
              <a:t>© 2023</a:t>
            </a: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95029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95029" y="1612901"/>
            <a:ext cx="10210800" cy="43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bitte in Schriftgröße 20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 bitte in Schriftgröße 18 </a:t>
            </a:r>
            <a:r>
              <a:rPr lang="de-DE" err="1"/>
              <a:t>pt</a:t>
            </a:r>
            <a:endParaRPr lang="de-DE"/>
          </a:p>
          <a:p>
            <a:pPr lvl="2"/>
            <a:r>
              <a:rPr lang="de-DE"/>
              <a:t>Dritte Ebene bitte in Schriftgröße 16 </a:t>
            </a:r>
            <a:r>
              <a:rPr lang="de-DE" err="1"/>
              <a:t>pt</a:t>
            </a:r>
            <a:endParaRPr lang="de-DE"/>
          </a:p>
        </p:txBody>
      </p:sp>
      <p:grpSp>
        <p:nvGrpSpPr>
          <p:cNvPr id="27" name="Gruppieren 26" hidden="1">
            <a:extLst>
              <a:ext uri="{FF2B5EF4-FFF2-40B4-BE49-F238E27FC236}">
                <a16:creationId xmlns:a16="http://schemas.microsoft.com/office/drawing/2014/main" id="{5632B102-7B0F-42CB-90FF-0C1CD0B4C1B7}"/>
              </a:ext>
            </a:extLst>
          </p:cNvPr>
          <p:cNvGrpSpPr>
            <a:grpSpLocks/>
          </p:cNvGrpSpPr>
          <p:nvPr userDrawn="1"/>
        </p:nvGrpSpPr>
        <p:grpSpPr>
          <a:xfrm>
            <a:off x="335360" y="5939793"/>
            <a:ext cx="667200" cy="609927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8" name="Freihandform: Form 27" hidden="1">
              <a:extLst>
                <a:ext uri="{FF2B5EF4-FFF2-40B4-BE49-F238E27FC236}">
                  <a16:creationId xmlns:a16="http://schemas.microsoft.com/office/drawing/2014/main" id="{A3AB1451-C09E-454B-9005-096307C24E9A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29" name="Freihandform: Form 28" hidden="1">
              <a:extLst>
                <a:ext uri="{FF2B5EF4-FFF2-40B4-BE49-F238E27FC236}">
                  <a16:creationId xmlns:a16="http://schemas.microsoft.com/office/drawing/2014/main" id="{7C0F3B47-4DAD-4E3C-A183-EA75A7486858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grpSp>
        <p:nvGrpSpPr>
          <p:cNvPr id="8" name="Gruppieren" hidden="1">
            <a:extLst>
              <a:ext uri="{FF2B5EF4-FFF2-40B4-BE49-F238E27FC236}">
                <a16:creationId xmlns:a16="http://schemas.microsoft.com/office/drawing/2014/main" id="{AD6EBF4A-55D5-D490-DBC0-2D7A9DFB4666}"/>
              </a:ext>
            </a:extLst>
          </p:cNvPr>
          <p:cNvGrpSpPr/>
          <p:nvPr userDrawn="1"/>
        </p:nvGrpSpPr>
        <p:grpSpPr>
          <a:xfrm>
            <a:off x="0" y="0"/>
            <a:ext cx="2736564" cy="1295327"/>
            <a:chOff x="0" y="0"/>
            <a:chExt cx="2585837" cy="1223962"/>
          </a:xfrm>
        </p:grpSpPr>
        <p:pic>
          <p:nvPicPr>
            <p:cNvPr id="9" name="Corner.png" descr="Corner.png" hidden="1">
              <a:extLst>
                <a:ext uri="{FF2B5EF4-FFF2-40B4-BE49-F238E27FC236}">
                  <a16:creationId xmlns:a16="http://schemas.microsoft.com/office/drawing/2014/main" id="{DE11F410-66D2-6A1D-D5B9-0B57FA95C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Grafik 5" descr="Grafik 5" hidden="1">
              <a:extLst>
                <a:ext uri="{FF2B5EF4-FFF2-40B4-BE49-F238E27FC236}">
                  <a16:creationId xmlns:a16="http://schemas.microsoft.com/office/drawing/2014/main" id="{1DB838EB-9713-5EC3-0759-B4D2E80DC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4481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9" r:id="rId3"/>
    <p:sldLayoutId id="2147483720" r:id="rId4"/>
    <p:sldLayoutId id="2147483722" r:id="rId5"/>
    <p:sldLayoutId id="2147483723" r:id="rId6"/>
  </p:sldLayoutIdLst>
  <p:transition>
    <p:fade/>
  </p:transition>
  <p:hf hdr="0"/>
  <p:txStyles>
    <p:titleStyle>
      <a:lvl1pPr algn="l" defTabSz="54187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5pPr>
      <a:lvl6pPr marL="609608"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6pPr>
      <a:lvl7pPr marL="1219218"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7pPr>
      <a:lvl8pPr marL="1828826"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8pPr>
      <a:lvl9pPr marL="2438434" algn="l" defTabSz="541874" rtl="0" eaLnBrk="1" fontAlgn="base" hangingPunct="1">
        <a:spcBef>
          <a:spcPct val="0"/>
        </a:spcBef>
        <a:spcAft>
          <a:spcPct val="0"/>
        </a:spcAft>
        <a:defRPr sz="3734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355605" indent="-355605" algn="l" defTabSz="54187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Tx/>
        <a:buSzPct val="70000"/>
        <a:buFont typeface="Wingdings 3" charset="0"/>
        <a:buChar char=""/>
        <a:defRPr sz="2667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70477" indent="-287870" algn="l" defTabSz="54187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Tx/>
        <a:buSzPct val="70000"/>
        <a:buFont typeface="Arial" charset="0"/>
        <a:buChar char="•"/>
        <a:defRPr sz="2134" kern="1200" baseline="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202284" indent="-330204" algn="l" defTabSz="54187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Tx/>
        <a:buSzPct val="70000"/>
        <a:buFont typeface="Symbol" charset="0"/>
        <a:buChar char="-"/>
        <a:defRPr sz="1867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751428" indent="-186269" algn="l" defTabSz="54187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937697" indent="-186269" algn="l" defTabSz="54187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1127248" indent="-187875" algn="l" defTabSz="543101" rtl="0" eaLnBrk="1" latinLnBrk="0" hangingPunct="1">
        <a:lnSpc>
          <a:spcPct val="120000"/>
        </a:lnSpc>
        <a:spcBef>
          <a:spcPts val="0"/>
        </a:spcBef>
        <a:spcAft>
          <a:spcPts val="667"/>
        </a:spcAft>
        <a:buSzPct val="70000"/>
        <a:buFont typeface="Wingdings 3" panose="05040102010807070707" pitchFamily="18" charset="2"/>
        <a:buChar char=""/>
        <a:defRPr sz="2400" kern="1200">
          <a:solidFill>
            <a:srgbClr val="1C3F4D"/>
          </a:solidFill>
          <a:latin typeface="Arial"/>
          <a:ea typeface="+mn-ea"/>
          <a:cs typeface="Arial"/>
        </a:defRPr>
      </a:lvl6pPr>
      <a:lvl7pPr marL="3530187" indent="-271548" algn="l" defTabSz="543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292" indent="-271548" algn="l" defTabSz="543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396" indent="-271548" algn="l" defTabSz="543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1pPr>
      <a:lvl2pPr marL="543101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1086209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3pPr>
      <a:lvl4pPr marL="1629316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4pPr>
      <a:lvl5pPr marL="2172421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5pPr>
      <a:lvl6pPr marL="2715526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6pPr>
      <a:lvl7pPr marL="3258634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7pPr>
      <a:lvl8pPr marL="3801740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8pPr>
      <a:lvl9pPr marL="4344845" algn="l" defTabSz="543101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61.jpeg"/><Relationship Id="rId4" Type="http://schemas.openxmlformats.org/officeDocument/2006/relationships/image" Target="../media/image50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1.jpeg"/><Relationship Id="rId7" Type="http://schemas.openxmlformats.org/officeDocument/2006/relationships/image" Target="../media/image4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63.jpeg"/><Relationship Id="rId10" Type="http://schemas.openxmlformats.org/officeDocument/2006/relationships/image" Target="../media/image52.jpeg"/><Relationship Id="rId4" Type="http://schemas.openxmlformats.org/officeDocument/2006/relationships/image" Target="../media/image62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1.jpeg"/><Relationship Id="rId7" Type="http://schemas.openxmlformats.org/officeDocument/2006/relationships/image" Target="../media/image4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63.jpeg"/><Relationship Id="rId10" Type="http://schemas.openxmlformats.org/officeDocument/2006/relationships/image" Target="../media/image52.jpeg"/><Relationship Id="rId4" Type="http://schemas.openxmlformats.org/officeDocument/2006/relationships/image" Target="../media/image62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65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83.sv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image" Target="../media/image94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11" Type="http://schemas.openxmlformats.org/officeDocument/2006/relationships/image" Target="../media/image81.svg"/><Relationship Id="rId5" Type="http://schemas.openxmlformats.org/officeDocument/2006/relationships/image" Target="../media/image67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image" Target="../media/image66.png"/><Relationship Id="rId9" Type="http://schemas.openxmlformats.org/officeDocument/2006/relationships/image" Target="../media/image96.jpeg"/><Relationship Id="rId1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96.jpeg"/><Relationship Id="rId3" Type="http://schemas.openxmlformats.org/officeDocument/2006/relationships/image" Target="../media/image60.jpeg"/><Relationship Id="rId7" Type="http://schemas.openxmlformats.org/officeDocument/2006/relationships/image" Target="../media/image99.png"/><Relationship Id="rId12" Type="http://schemas.openxmlformats.org/officeDocument/2006/relationships/image" Target="../media/image102.svg"/><Relationship Id="rId17" Type="http://schemas.openxmlformats.org/officeDocument/2006/relationships/image" Target="../media/image106.svg"/><Relationship Id="rId2" Type="http://schemas.openxmlformats.org/officeDocument/2006/relationships/image" Target="../media/image94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11" Type="http://schemas.openxmlformats.org/officeDocument/2006/relationships/image" Target="../media/image101.png"/><Relationship Id="rId5" Type="http://schemas.openxmlformats.org/officeDocument/2006/relationships/image" Target="../media/image98.svg"/><Relationship Id="rId15" Type="http://schemas.openxmlformats.org/officeDocument/2006/relationships/image" Target="../media/image104.svg"/><Relationship Id="rId10" Type="http://schemas.openxmlformats.org/officeDocument/2006/relationships/image" Target="../media/image95.jpeg"/><Relationship Id="rId4" Type="http://schemas.openxmlformats.org/officeDocument/2006/relationships/image" Target="../media/image97.png"/><Relationship Id="rId9" Type="http://schemas.openxmlformats.org/officeDocument/2006/relationships/image" Target="../media/image62.jpeg"/><Relationship Id="rId1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66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Relationship Id="rId1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96.jpeg"/><Relationship Id="rId18" Type="http://schemas.openxmlformats.org/officeDocument/2006/relationships/image" Target="../media/image117.jpeg"/><Relationship Id="rId3" Type="http://schemas.openxmlformats.org/officeDocument/2006/relationships/image" Target="../media/image60.jpeg"/><Relationship Id="rId7" Type="http://schemas.openxmlformats.org/officeDocument/2006/relationships/image" Target="../media/image109.png"/><Relationship Id="rId12" Type="http://schemas.openxmlformats.org/officeDocument/2006/relationships/image" Target="../media/image112.svg"/><Relationship Id="rId17" Type="http://schemas.openxmlformats.org/officeDocument/2006/relationships/image" Target="../media/image116.svg"/><Relationship Id="rId2" Type="http://schemas.openxmlformats.org/officeDocument/2006/relationships/image" Target="../media/image94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11" Type="http://schemas.openxmlformats.org/officeDocument/2006/relationships/image" Target="../media/image111.png"/><Relationship Id="rId5" Type="http://schemas.openxmlformats.org/officeDocument/2006/relationships/image" Target="../media/image108.svg"/><Relationship Id="rId15" Type="http://schemas.openxmlformats.org/officeDocument/2006/relationships/image" Target="../media/image114.svg"/><Relationship Id="rId10" Type="http://schemas.openxmlformats.org/officeDocument/2006/relationships/image" Target="../media/image95.jpeg"/><Relationship Id="rId4" Type="http://schemas.openxmlformats.org/officeDocument/2006/relationships/image" Target="../media/image107.png"/><Relationship Id="rId9" Type="http://schemas.openxmlformats.org/officeDocument/2006/relationships/image" Target="../media/image62.jpeg"/><Relationship Id="rId1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svg"/><Relationship Id="rId7" Type="http://schemas.openxmlformats.org/officeDocument/2006/relationships/image" Target="../media/image124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91.svg"/><Relationship Id="rId10" Type="http://schemas.openxmlformats.org/officeDocument/2006/relationships/image" Target="../media/image127.png"/><Relationship Id="rId4" Type="http://schemas.openxmlformats.org/officeDocument/2006/relationships/image" Target="../media/image90.pn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5CE_5563A57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75.svg"/><Relationship Id="rId3" Type="http://schemas.openxmlformats.org/officeDocument/2006/relationships/image" Target="../media/image122.svg"/><Relationship Id="rId7" Type="http://schemas.openxmlformats.org/officeDocument/2006/relationships/image" Target="../media/image124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" Type="http://schemas.openxmlformats.org/officeDocument/2006/relationships/image" Target="../media/image121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91.svg"/><Relationship Id="rId15" Type="http://schemas.openxmlformats.org/officeDocument/2006/relationships/image" Target="../media/image77.svg"/><Relationship Id="rId10" Type="http://schemas.openxmlformats.org/officeDocument/2006/relationships/image" Target="../media/image127.png"/><Relationship Id="rId4" Type="http://schemas.openxmlformats.org/officeDocument/2006/relationships/image" Target="../media/image90.png"/><Relationship Id="rId9" Type="http://schemas.openxmlformats.org/officeDocument/2006/relationships/image" Target="../media/image126.pn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122.svg"/><Relationship Id="rId5" Type="http://schemas.openxmlformats.org/officeDocument/2006/relationships/image" Target="../media/image56.jpg"/><Relationship Id="rId10" Type="http://schemas.openxmlformats.org/officeDocument/2006/relationships/image" Target="../media/image121.png"/><Relationship Id="rId4" Type="http://schemas.openxmlformats.org/officeDocument/2006/relationships/image" Target="../media/image55.png"/><Relationship Id="rId9" Type="http://schemas.openxmlformats.org/officeDocument/2006/relationships/image" Target="../media/image12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5CB_E5F47C20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88B5-075B-6B75-D62B-391CFB26C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2444893"/>
            <a:ext cx="10064749" cy="1110625"/>
          </a:xfrm>
        </p:spPr>
        <p:txBody>
          <a:bodyPr/>
          <a:lstStyle/>
          <a:p>
            <a:r>
              <a:rPr lang="en-US" dirty="0"/>
              <a:t>Internet Exchanges: </a:t>
            </a:r>
            <a:br>
              <a:rPr lang="en-US" dirty="0"/>
            </a:br>
            <a:r>
              <a:rPr lang="en-US" dirty="0"/>
              <a:t>Future-proofing digital infrastructure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878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C2448-ABA8-2025-15D3-702BBB795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ieren 340">
            <a:extLst>
              <a:ext uri="{FF2B5EF4-FFF2-40B4-BE49-F238E27FC236}">
                <a16:creationId xmlns:a16="http://schemas.microsoft.com/office/drawing/2014/main" id="{22EAAF2D-533A-768F-A09E-ECCE2FD23E37}"/>
              </a:ext>
            </a:extLst>
          </p:cNvPr>
          <p:cNvGrpSpPr/>
          <p:nvPr/>
        </p:nvGrpSpPr>
        <p:grpSpPr>
          <a:xfrm>
            <a:off x="305917" y="2223068"/>
            <a:ext cx="10121780" cy="2096482"/>
            <a:chOff x="393156" y="2091865"/>
            <a:chExt cx="8276127" cy="1664290"/>
          </a:xfrm>
        </p:grpSpPr>
        <p:grpSp>
          <p:nvGrpSpPr>
            <p:cNvPr id="92" name="Group 31">
              <a:extLst>
                <a:ext uri="{FF2B5EF4-FFF2-40B4-BE49-F238E27FC236}">
                  <a16:creationId xmlns:a16="http://schemas.microsoft.com/office/drawing/2014/main" id="{147EDBE3-A4C3-FD77-CA69-72B765CE2BA2}"/>
                </a:ext>
              </a:extLst>
            </p:cNvPr>
            <p:cNvGrpSpPr/>
            <p:nvPr/>
          </p:nvGrpSpPr>
          <p:grpSpPr>
            <a:xfrm>
              <a:off x="393156" y="2091865"/>
              <a:ext cx="4991634" cy="1664290"/>
              <a:chOff x="744840" y="1990684"/>
              <a:chExt cx="8010615" cy="1903270"/>
            </a:xfrm>
          </p:grpSpPr>
          <p:sp>
            <p:nvSpPr>
              <p:cNvPr id="113" name="Freihandform: Form 362">
                <a:extLst>
                  <a:ext uri="{FF2B5EF4-FFF2-40B4-BE49-F238E27FC236}">
                    <a16:creationId xmlns:a16="http://schemas.microsoft.com/office/drawing/2014/main" id="{F21D0738-5254-6638-BA93-7F36255BBF63}"/>
                  </a:ext>
                </a:extLst>
              </p:cNvPr>
              <p:cNvSpPr/>
              <p:nvPr/>
            </p:nvSpPr>
            <p:spPr>
              <a:xfrm>
                <a:off x="744840" y="1990684"/>
                <a:ext cx="5294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Freihandform: Form 363">
                <a:extLst>
                  <a:ext uri="{FF2B5EF4-FFF2-40B4-BE49-F238E27FC236}">
                    <a16:creationId xmlns:a16="http://schemas.microsoft.com/office/drawing/2014/main" id="{17A2D3F6-5736-8ED1-80B2-E20068FD0EA7}"/>
                  </a:ext>
                </a:extLst>
              </p:cNvPr>
              <p:cNvSpPr/>
              <p:nvPr/>
            </p:nvSpPr>
            <p:spPr>
              <a:xfrm>
                <a:off x="104522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Freihandform: Form 364">
                <a:extLst>
                  <a:ext uri="{FF2B5EF4-FFF2-40B4-BE49-F238E27FC236}">
                    <a16:creationId xmlns:a16="http://schemas.microsoft.com/office/drawing/2014/main" id="{72DAC306-4330-64D7-EE4D-C699579D40AB}"/>
                  </a:ext>
                </a:extLst>
              </p:cNvPr>
              <p:cNvSpPr/>
              <p:nvPr/>
            </p:nvSpPr>
            <p:spPr>
              <a:xfrm>
                <a:off x="132230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Freihandform: Form 365">
                <a:extLst>
                  <a:ext uri="{FF2B5EF4-FFF2-40B4-BE49-F238E27FC236}">
                    <a16:creationId xmlns:a16="http://schemas.microsoft.com/office/drawing/2014/main" id="{BFDE15C3-5B40-7872-42E7-0857F717FAFC}"/>
                  </a:ext>
                </a:extLst>
              </p:cNvPr>
              <p:cNvSpPr/>
              <p:nvPr/>
            </p:nvSpPr>
            <p:spPr>
              <a:xfrm>
                <a:off x="159938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Freihandform: Form 366">
                <a:extLst>
                  <a:ext uri="{FF2B5EF4-FFF2-40B4-BE49-F238E27FC236}">
                    <a16:creationId xmlns:a16="http://schemas.microsoft.com/office/drawing/2014/main" id="{7F45AF74-D893-AE50-48EC-D7CFD39C5DE1}"/>
                  </a:ext>
                </a:extLst>
              </p:cNvPr>
              <p:cNvSpPr/>
              <p:nvPr/>
            </p:nvSpPr>
            <p:spPr>
              <a:xfrm>
                <a:off x="187646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Freihandform: Form 367">
                <a:extLst>
                  <a:ext uri="{FF2B5EF4-FFF2-40B4-BE49-F238E27FC236}">
                    <a16:creationId xmlns:a16="http://schemas.microsoft.com/office/drawing/2014/main" id="{7D234B2E-BB63-1047-8ABD-83B09DAE4D2C}"/>
                  </a:ext>
                </a:extLst>
              </p:cNvPr>
              <p:cNvSpPr/>
              <p:nvPr/>
            </p:nvSpPr>
            <p:spPr>
              <a:xfrm>
                <a:off x="215355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Freihandform: Form 368">
                <a:extLst>
                  <a:ext uri="{FF2B5EF4-FFF2-40B4-BE49-F238E27FC236}">
                    <a16:creationId xmlns:a16="http://schemas.microsoft.com/office/drawing/2014/main" id="{FC1BABE9-98A9-677A-F138-055B5D9E4E94}"/>
                  </a:ext>
                </a:extLst>
              </p:cNvPr>
              <p:cNvSpPr/>
              <p:nvPr/>
            </p:nvSpPr>
            <p:spPr>
              <a:xfrm>
                <a:off x="243063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Freihandform: Form 369">
                <a:extLst>
                  <a:ext uri="{FF2B5EF4-FFF2-40B4-BE49-F238E27FC236}">
                    <a16:creationId xmlns:a16="http://schemas.microsoft.com/office/drawing/2014/main" id="{BF0B739A-4DBF-CC7A-0756-1297B97C15E9}"/>
                  </a:ext>
                </a:extLst>
              </p:cNvPr>
              <p:cNvSpPr/>
              <p:nvPr/>
            </p:nvSpPr>
            <p:spPr>
              <a:xfrm>
                <a:off x="270771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Freihandform: Form 370">
                <a:extLst>
                  <a:ext uri="{FF2B5EF4-FFF2-40B4-BE49-F238E27FC236}">
                    <a16:creationId xmlns:a16="http://schemas.microsoft.com/office/drawing/2014/main" id="{4BB92737-73BF-0AD7-6C57-2DAB3A2CBC95}"/>
                  </a:ext>
                </a:extLst>
              </p:cNvPr>
              <p:cNvSpPr/>
              <p:nvPr/>
            </p:nvSpPr>
            <p:spPr>
              <a:xfrm>
                <a:off x="298479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Freihandform: Form 371">
                <a:extLst>
                  <a:ext uri="{FF2B5EF4-FFF2-40B4-BE49-F238E27FC236}">
                    <a16:creationId xmlns:a16="http://schemas.microsoft.com/office/drawing/2014/main" id="{A0494FF5-BD9F-DBB9-6F80-7F97E56F30DA}"/>
                  </a:ext>
                </a:extLst>
              </p:cNvPr>
              <p:cNvSpPr/>
              <p:nvPr/>
            </p:nvSpPr>
            <p:spPr>
              <a:xfrm>
                <a:off x="326187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Freihandform: Form 372">
                <a:extLst>
                  <a:ext uri="{FF2B5EF4-FFF2-40B4-BE49-F238E27FC236}">
                    <a16:creationId xmlns:a16="http://schemas.microsoft.com/office/drawing/2014/main" id="{9F896059-5419-3BB8-E6B6-BC963F171919}"/>
                  </a:ext>
                </a:extLst>
              </p:cNvPr>
              <p:cNvSpPr/>
              <p:nvPr/>
            </p:nvSpPr>
            <p:spPr>
              <a:xfrm>
                <a:off x="353896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Freihandform: Form 373">
                <a:extLst>
                  <a:ext uri="{FF2B5EF4-FFF2-40B4-BE49-F238E27FC236}">
                    <a16:creationId xmlns:a16="http://schemas.microsoft.com/office/drawing/2014/main" id="{D1AA1807-64C0-C149-8F0D-AB65C238868C}"/>
                  </a:ext>
                </a:extLst>
              </p:cNvPr>
              <p:cNvSpPr/>
              <p:nvPr/>
            </p:nvSpPr>
            <p:spPr>
              <a:xfrm>
                <a:off x="381604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Freihandform: Form 374">
                <a:extLst>
                  <a:ext uri="{FF2B5EF4-FFF2-40B4-BE49-F238E27FC236}">
                    <a16:creationId xmlns:a16="http://schemas.microsoft.com/office/drawing/2014/main" id="{946C52DB-2849-1F72-C5AD-FE536C0381D5}"/>
                  </a:ext>
                </a:extLst>
              </p:cNvPr>
              <p:cNvSpPr/>
              <p:nvPr/>
            </p:nvSpPr>
            <p:spPr>
              <a:xfrm>
                <a:off x="409312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Freihandform: Form 375">
                <a:extLst>
                  <a:ext uri="{FF2B5EF4-FFF2-40B4-BE49-F238E27FC236}">
                    <a16:creationId xmlns:a16="http://schemas.microsoft.com/office/drawing/2014/main" id="{786DEFBE-A9C4-2F1E-F580-91DA6203FD54}"/>
                  </a:ext>
                </a:extLst>
              </p:cNvPr>
              <p:cNvSpPr/>
              <p:nvPr/>
            </p:nvSpPr>
            <p:spPr>
              <a:xfrm>
                <a:off x="437020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ihandform: Form 376">
                <a:extLst>
                  <a:ext uri="{FF2B5EF4-FFF2-40B4-BE49-F238E27FC236}">
                    <a16:creationId xmlns:a16="http://schemas.microsoft.com/office/drawing/2014/main" id="{EA72E97F-04C3-9169-41E4-183932EF9845}"/>
                  </a:ext>
                </a:extLst>
              </p:cNvPr>
              <p:cNvSpPr/>
              <p:nvPr/>
            </p:nvSpPr>
            <p:spPr>
              <a:xfrm>
                <a:off x="464728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ihandform: Form 377">
                <a:extLst>
                  <a:ext uri="{FF2B5EF4-FFF2-40B4-BE49-F238E27FC236}">
                    <a16:creationId xmlns:a16="http://schemas.microsoft.com/office/drawing/2014/main" id="{98F57652-2F1C-A76F-F6E4-1D32A9FCC998}"/>
                  </a:ext>
                </a:extLst>
              </p:cNvPr>
              <p:cNvSpPr/>
              <p:nvPr/>
            </p:nvSpPr>
            <p:spPr>
              <a:xfrm>
                <a:off x="492437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ihandform: Form 378">
                <a:extLst>
                  <a:ext uri="{FF2B5EF4-FFF2-40B4-BE49-F238E27FC236}">
                    <a16:creationId xmlns:a16="http://schemas.microsoft.com/office/drawing/2014/main" id="{E4357F3A-6CED-90A2-6B28-2A164625C10B}"/>
                  </a:ext>
                </a:extLst>
              </p:cNvPr>
              <p:cNvSpPr/>
              <p:nvPr/>
            </p:nvSpPr>
            <p:spPr>
              <a:xfrm>
                <a:off x="520145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Freihandform: Form 379">
                <a:extLst>
                  <a:ext uri="{FF2B5EF4-FFF2-40B4-BE49-F238E27FC236}">
                    <a16:creationId xmlns:a16="http://schemas.microsoft.com/office/drawing/2014/main" id="{9DF210CB-9C27-AC86-F9EF-EFAABAEF8011}"/>
                  </a:ext>
                </a:extLst>
              </p:cNvPr>
              <p:cNvSpPr/>
              <p:nvPr/>
            </p:nvSpPr>
            <p:spPr>
              <a:xfrm>
                <a:off x="547853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Freihandform: Form 380">
                <a:extLst>
                  <a:ext uri="{FF2B5EF4-FFF2-40B4-BE49-F238E27FC236}">
                    <a16:creationId xmlns:a16="http://schemas.microsoft.com/office/drawing/2014/main" id="{FE4AA9BF-85DD-A481-2B19-09D4134A288D}"/>
                  </a:ext>
                </a:extLst>
              </p:cNvPr>
              <p:cNvSpPr/>
              <p:nvPr/>
            </p:nvSpPr>
            <p:spPr>
              <a:xfrm>
                <a:off x="575561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Freihandform: Form 381">
                <a:extLst>
                  <a:ext uri="{FF2B5EF4-FFF2-40B4-BE49-F238E27FC236}">
                    <a16:creationId xmlns:a16="http://schemas.microsoft.com/office/drawing/2014/main" id="{2A1D540B-4F29-E402-BF69-62AF6D26BEA0}"/>
                  </a:ext>
                </a:extLst>
              </p:cNvPr>
              <p:cNvSpPr/>
              <p:nvPr/>
            </p:nvSpPr>
            <p:spPr>
              <a:xfrm>
                <a:off x="603269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" name="Freihandform: Form 382">
                <a:extLst>
                  <a:ext uri="{FF2B5EF4-FFF2-40B4-BE49-F238E27FC236}">
                    <a16:creationId xmlns:a16="http://schemas.microsoft.com/office/drawing/2014/main" id="{BCF7BBE8-F533-8CCB-39E3-53CA3D723A7C}"/>
                  </a:ext>
                </a:extLst>
              </p:cNvPr>
              <p:cNvSpPr/>
              <p:nvPr/>
            </p:nvSpPr>
            <p:spPr>
              <a:xfrm>
                <a:off x="630978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Freihandform: Form 383">
                <a:extLst>
                  <a:ext uri="{FF2B5EF4-FFF2-40B4-BE49-F238E27FC236}">
                    <a16:creationId xmlns:a16="http://schemas.microsoft.com/office/drawing/2014/main" id="{D13EB427-2359-2DA3-5C1E-A0C27B5C4D2E}"/>
                  </a:ext>
                </a:extLst>
              </p:cNvPr>
              <p:cNvSpPr/>
              <p:nvPr/>
            </p:nvSpPr>
            <p:spPr>
              <a:xfrm>
                <a:off x="658686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Freihandform: Form 384">
                <a:extLst>
                  <a:ext uri="{FF2B5EF4-FFF2-40B4-BE49-F238E27FC236}">
                    <a16:creationId xmlns:a16="http://schemas.microsoft.com/office/drawing/2014/main" id="{1DDDB270-DF4B-3158-AB95-C74E577FEEE0}"/>
                  </a:ext>
                </a:extLst>
              </p:cNvPr>
              <p:cNvSpPr/>
              <p:nvPr/>
            </p:nvSpPr>
            <p:spPr>
              <a:xfrm>
                <a:off x="686394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6" name="Freihandform: Form 385">
                <a:extLst>
                  <a:ext uri="{FF2B5EF4-FFF2-40B4-BE49-F238E27FC236}">
                    <a16:creationId xmlns:a16="http://schemas.microsoft.com/office/drawing/2014/main" id="{C09E362C-1941-8AB2-BC42-A26DCF06F3E2}"/>
                  </a:ext>
                </a:extLst>
              </p:cNvPr>
              <p:cNvSpPr/>
              <p:nvPr/>
            </p:nvSpPr>
            <p:spPr>
              <a:xfrm>
                <a:off x="714102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7" name="Freihandform: Form 386">
                <a:extLst>
                  <a:ext uri="{FF2B5EF4-FFF2-40B4-BE49-F238E27FC236}">
                    <a16:creationId xmlns:a16="http://schemas.microsoft.com/office/drawing/2014/main" id="{3EE98B5D-C5D0-8F47-E7D0-EE82160B4CFD}"/>
                  </a:ext>
                </a:extLst>
              </p:cNvPr>
              <p:cNvSpPr/>
              <p:nvPr/>
            </p:nvSpPr>
            <p:spPr>
              <a:xfrm>
                <a:off x="741810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Freihandform: Form 387">
                <a:extLst>
                  <a:ext uri="{FF2B5EF4-FFF2-40B4-BE49-F238E27FC236}">
                    <a16:creationId xmlns:a16="http://schemas.microsoft.com/office/drawing/2014/main" id="{40D5BC34-262C-883C-3434-068BE4ED1DC2}"/>
                  </a:ext>
                </a:extLst>
              </p:cNvPr>
              <p:cNvSpPr/>
              <p:nvPr/>
            </p:nvSpPr>
            <p:spPr>
              <a:xfrm>
                <a:off x="769519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Freihandform: Form 388">
                <a:extLst>
                  <a:ext uri="{FF2B5EF4-FFF2-40B4-BE49-F238E27FC236}">
                    <a16:creationId xmlns:a16="http://schemas.microsoft.com/office/drawing/2014/main" id="{0DF702DF-869A-B803-1889-564FF0DE0A5C}"/>
                  </a:ext>
                </a:extLst>
              </p:cNvPr>
              <p:cNvSpPr/>
              <p:nvPr/>
            </p:nvSpPr>
            <p:spPr>
              <a:xfrm>
                <a:off x="797227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Freihandform: Form 389">
                <a:extLst>
                  <a:ext uri="{FF2B5EF4-FFF2-40B4-BE49-F238E27FC236}">
                    <a16:creationId xmlns:a16="http://schemas.microsoft.com/office/drawing/2014/main" id="{ABDAFE56-77C0-7CBB-5AE1-3D3AD50DCD76}"/>
                  </a:ext>
                </a:extLst>
              </p:cNvPr>
              <p:cNvSpPr/>
              <p:nvPr/>
            </p:nvSpPr>
            <p:spPr>
              <a:xfrm>
                <a:off x="8249345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uppieren 342">
              <a:extLst>
                <a:ext uri="{FF2B5EF4-FFF2-40B4-BE49-F238E27FC236}">
                  <a16:creationId xmlns:a16="http://schemas.microsoft.com/office/drawing/2014/main" id="{1ED7C5D7-D4E9-D4A6-C87D-0CF3BB523721}"/>
                </a:ext>
              </a:extLst>
            </p:cNvPr>
            <p:cNvGrpSpPr/>
            <p:nvPr/>
          </p:nvGrpSpPr>
          <p:grpSpPr>
            <a:xfrm>
              <a:off x="5231560" y="2091865"/>
              <a:ext cx="3437723" cy="1664290"/>
              <a:chOff x="5231560" y="2091865"/>
              <a:chExt cx="3437723" cy="1664290"/>
            </a:xfrm>
          </p:grpSpPr>
          <p:sp>
            <p:nvSpPr>
              <p:cNvPr id="94" name="Freihandform: Form 343">
                <a:extLst>
                  <a:ext uri="{FF2B5EF4-FFF2-40B4-BE49-F238E27FC236}">
                    <a16:creationId xmlns:a16="http://schemas.microsoft.com/office/drawing/2014/main" id="{37EC91F0-5AA5-15C8-657B-3DDA635EBFAB}"/>
                  </a:ext>
                </a:extLst>
              </p:cNvPr>
              <p:cNvSpPr/>
              <p:nvPr/>
            </p:nvSpPr>
            <p:spPr>
              <a:xfrm>
                <a:off x="5231560" y="2091865"/>
                <a:ext cx="329890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ihandform: Form 344">
                <a:extLst>
                  <a:ext uri="{FF2B5EF4-FFF2-40B4-BE49-F238E27FC236}">
                    <a16:creationId xmlns:a16="http://schemas.microsoft.com/office/drawing/2014/main" id="{40DCB456-00A3-EA49-FAA0-C90483957616}"/>
                  </a:ext>
                </a:extLst>
              </p:cNvPr>
              <p:cNvSpPr/>
              <p:nvPr/>
            </p:nvSpPr>
            <p:spPr>
              <a:xfrm>
                <a:off x="541873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ihandform: Form 345">
                <a:extLst>
                  <a:ext uri="{FF2B5EF4-FFF2-40B4-BE49-F238E27FC236}">
                    <a16:creationId xmlns:a16="http://schemas.microsoft.com/office/drawing/2014/main" id="{D7388E24-C691-3C79-EC7E-B2715926528C}"/>
                  </a:ext>
                </a:extLst>
              </p:cNvPr>
              <p:cNvSpPr/>
              <p:nvPr/>
            </p:nvSpPr>
            <p:spPr>
              <a:xfrm>
                <a:off x="5591394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ihandform: Form 346">
                <a:extLst>
                  <a:ext uri="{FF2B5EF4-FFF2-40B4-BE49-F238E27FC236}">
                    <a16:creationId xmlns:a16="http://schemas.microsoft.com/office/drawing/2014/main" id="{4AD6EDEF-2B91-0D2D-6FDA-903A98AD1627}"/>
                  </a:ext>
                </a:extLst>
              </p:cNvPr>
              <p:cNvSpPr/>
              <p:nvPr/>
            </p:nvSpPr>
            <p:spPr>
              <a:xfrm>
                <a:off x="576405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ihandform: Form 347">
                <a:extLst>
                  <a:ext uri="{FF2B5EF4-FFF2-40B4-BE49-F238E27FC236}">
                    <a16:creationId xmlns:a16="http://schemas.microsoft.com/office/drawing/2014/main" id="{2AE27FEC-3005-0381-FF6B-E2B0E2D1BBA5}"/>
                  </a:ext>
                </a:extLst>
              </p:cNvPr>
              <p:cNvSpPr/>
              <p:nvPr/>
            </p:nvSpPr>
            <p:spPr>
              <a:xfrm>
                <a:off x="593670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ihandform: Form 348">
                <a:extLst>
                  <a:ext uri="{FF2B5EF4-FFF2-40B4-BE49-F238E27FC236}">
                    <a16:creationId xmlns:a16="http://schemas.microsoft.com/office/drawing/2014/main" id="{5FEFDC21-DD1E-C745-BB02-9C1886816630}"/>
                  </a:ext>
                </a:extLst>
              </p:cNvPr>
              <p:cNvSpPr/>
              <p:nvPr/>
            </p:nvSpPr>
            <p:spPr>
              <a:xfrm>
                <a:off x="610936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ihandform: Form 349">
                <a:extLst>
                  <a:ext uri="{FF2B5EF4-FFF2-40B4-BE49-F238E27FC236}">
                    <a16:creationId xmlns:a16="http://schemas.microsoft.com/office/drawing/2014/main" id="{951ADAA0-ACD6-6C82-CB6F-9D5347211041}"/>
                  </a:ext>
                </a:extLst>
              </p:cNvPr>
              <p:cNvSpPr/>
              <p:nvPr/>
            </p:nvSpPr>
            <p:spPr>
              <a:xfrm>
                <a:off x="628202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ihandform: Form 350">
                <a:extLst>
                  <a:ext uri="{FF2B5EF4-FFF2-40B4-BE49-F238E27FC236}">
                    <a16:creationId xmlns:a16="http://schemas.microsoft.com/office/drawing/2014/main" id="{14AC659C-687F-1198-41A7-713B9922A9FA}"/>
                  </a:ext>
                </a:extLst>
              </p:cNvPr>
              <p:cNvSpPr/>
              <p:nvPr/>
            </p:nvSpPr>
            <p:spPr>
              <a:xfrm>
                <a:off x="645468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Freihandform: Form 351">
                <a:extLst>
                  <a:ext uri="{FF2B5EF4-FFF2-40B4-BE49-F238E27FC236}">
                    <a16:creationId xmlns:a16="http://schemas.microsoft.com/office/drawing/2014/main" id="{3452A52E-FD6A-5654-A34A-54921CE6A515}"/>
                  </a:ext>
                </a:extLst>
              </p:cNvPr>
              <p:cNvSpPr/>
              <p:nvPr/>
            </p:nvSpPr>
            <p:spPr>
              <a:xfrm>
                <a:off x="662733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Freihandform: Form 352">
                <a:extLst>
                  <a:ext uri="{FF2B5EF4-FFF2-40B4-BE49-F238E27FC236}">
                    <a16:creationId xmlns:a16="http://schemas.microsoft.com/office/drawing/2014/main" id="{B4786BB1-3ED5-E40E-0AF3-E9FE9A6037F6}"/>
                  </a:ext>
                </a:extLst>
              </p:cNvPr>
              <p:cNvSpPr/>
              <p:nvPr/>
            </p:nvSpPr>
            <p:spPr>
              <a:xfrm>
                <a:off x="679999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Freihandform: Form 353">
                <a:extLst>
                  <a:ext uri="{FF2B5EF4-FFF2-40B4-BE49-F238E27FC236}">
                    <a16:creationId xmlns:a16="http://schemas.microsoft.com/office/drawing/2014/main" id="{10598D1C-AF25-F9BE-304F-10B1260E5D00}"/>
                  </a:ext>
                </a:extLst>
              </p:cNvPr>
              <p:cNvSpPr/>
              <p:nvPr/>
            </p:nvSpPr>
            <p:spPr>
              <a:xfrm>
                <a:off x="697265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Freihandform: Form 354">
                <a:extLst>
                  <a:ext uri="{FF2B5EF4-FFF2-40B4-BE49-F238E27FC236}">
                    <a16:creationId xmlns:a16="http://schemas.microsoft.com/office/drawing/2014/main" id="{F024490F-1CA5-C419-4E18-96B1F2531EF7}"/>
                  </a:ext>
                </a:extLst>
              </p:cNvPr>
              <p:cNvSpPr/>
              <p:nvPr/>
            </p:nvSpPr>
            <p:spPr>
              <a:xfrm>
                <a:off x="714531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Freihandform: Form 355">
                <a:extLst>
                  <a:ext uri="{FF2B5EF4-FFF2-40B4-BE49-F238E27FC236}">
                    <a16:creationId xmlns:a16="http://schemas.microsoft.com/office/drawing/2014/main" id="{E6D13AF0-B53A-F87A-95B0-B055A1F07D1F}"/>
                  </a:ext>
                </a:extLst>
              </p:cNvPr>
              <p:cNvSpPr/>
              <p:nvPr/>
            </p:nvSpPr>
            <p:spPr>
              <a:xfrm>
                <a:off x="731796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Freihandform: Form 356">
                <a:extLst>
                  <a:ext uri="{FF2B5EF4-FFF2-40B4-BE49-F238E27FC236}">
                    <a16:creationId xmlns:a16="http://schemas.microsoft.com/office/drawing/2014/main" id="{2AC05E23-899A-5BF8-6E91-DDD33076565A}"/>
                  </a:ext>
                </a:extLst>
              </p:cNvPr>
              <p:cNvSpPr/>
              <p:nvPr/>
            </p:nvSpPr>
            <p:spPr>
              <a:xfrm>
                <a:off x="749062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Freihandform: Form 357">
                <a:extLst>
                  <a:ext uri="{FF2B5EF4-FFF2-40B4-BE49-F238E27FC236}">
                    <a16:creationId xmlns:a16="http://schemas.microsoft.com/office/drawing/2014/main" id="{281160B6-4217-13B9-05AB-1B9965F5E5D9}"/>
                  </a:ext>
                </a:extLst>
              </p:cNvPr>
              <p:cNvSpPr/>
              <p:nvPr/>
            </p:nvSpPr>
            <p:spPr>
              <a:xfrm>
                <a:off x="766328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Freihandform: Form 358">
                <a:extLst>
                  <a:ext uri="{FF2B5EF4-FFF2-40B4-BE49-F238E27FC236}">
                    <a16:creationId xmlns:a16="http://schemas.microsoft.com/office/drawing/2014/main" id="{455FAFBE-FAB4-96D7-E38F-9BEA177D67A5}"/>
                  </a:ext>
                </a:extLst>
              </p:cNvPr>
              <p:cNvSpPr/>
              <p:nvPr/>
            </p:nvSpPr>
            <p:spPr>
              <a:xfrm>
                <a:off x="783594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Freihandform: Form 359">
                <a:extLst>
                  <a:ext uri="{FF2B5EF4-FFF2-40B4-BE49-F238E27FC236}">
                    <a16:creationId xmlns:a16="http://schemas.microsoft.com/office/drawing/2014/main" id="{794F8626-11D1-CA1C-2597-C27E68EF761A}"/>
                  </a:ext>
                </a:extLst>
              </p:cNvPr>
              <p:cNvSpPr/>
              <p:nvPr/>
            </p:nvSpPr>
            <p:spPr>
              <a:xfrm>
                <a:off x="8008597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Freihandform: Form 360">
                <a:extLst>
                  <a:ext uri="{FF2B5EF4-FFF2-40B4-BE49-F238E27FC236}">
                    <a16:creationId xmlns:a16="http://schemas.microsoft.com/office/drawing/2014/main" id="{020591F7-9176-C53B-5B0A-1911ADD2A202}"/>
                  </a:ext>
                </a:extLst>
              </p:cNvPr>
              <p:cNvSpPr/>
              <p:nvPr/>
            </p:nvSpPr>
            <p:spPr>
              <a:xfrm>
                <a:off x="818125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Freihandform: Form 361">
                <a:extLst>
                  <a:ext uri="{FF2B5EF4-FFF2-40B4-BE49-F238E27FC236}">
                    <a16:creationId xmlns:a16="http://schemas.microsoft.com/office/drawing/2014/main" id="{651CD365-18AB-AE7C-6151-93370D95FEDB}"/>
                  </a:ext>
                </a:extLst>
              </p:cNvPr>
              <p:cNvSpPr/>
              <p:nvPr/>
            </p:nvSpPr>
            <p:spPr>
              <a:xfrm>
                <a:off x="835391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24A019-B1B7-63DA-69C2-5EA3706C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846194"/>
          </a:xfrm>
        </p:spPr>
        <p:txBody>
          <a:bodyPr/>
          <a:lstStyle/>
          <a:p>
            <a:r>
              <a:rPr lang="en-US" dirty="0"/>
              <a:t>Why is latency so relevant for digitalization </a:t>
            </a:r>
            <a:br>
              <a:rPr lang="en-US" dirty="0"/>
            </a:b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01577-0617-AD7A-9023-E269F76A17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5" name="Gruppieren 253">
            <a:extLst>
              <a:ext uri="{FF2B5EF4-FFF2-40B4-BE49-F238E27FC236}">
                <a16:creationId xmlns:a16="http://schemas.microsoft.com/office/drawing/2014/main" id="{DA2325D8-80BD-F435-96E6-B21DCF44425A}"/>
              </a:ext>
            </a:extLst>
          </p:cNvPr>
          <p:cNvGrpSpPr/>
          <p:nvPr/>
        </p:nvGrpSpPr>
        <p:grpSpPr>
          <a:xfrm flipH="1">
            <a:off x="584558" y="2223068"/>
            <a:ext cx="10121780" cy="2096482"/>
            <a:chOff x="393156" y="2091865"/>
            <a:chExt cx="8276127" cy="1664290"/>
          </a:xfrm>
        </p:grpSpPr>
        <p:grpSp>
          <p:nvGrpSpPr>
            <p:cNvPr id="6" name="Group 31">
              <a:extLst>
                <a:ext uri="{FF2B5EF4-FFF2-40B4-BE49-F238E27FC236}">
                  <a16:creationId xmlns:a16="http://schemas.microsoft.com/office/drawing/2014/main" id="{4FCC22F7-299A-ED5A-DAED-D0665A0BE7C9}"/>
                </a:ext>
              </a:extLst>
            </p:cNvPr>
            <p:cNvGrpSpPr/>
            <p:nvPr/>
          </p:nvGrpSpPr>
          <p:grpSpPr>
            <a:xfrm>
              <a:off x="393156" y="2091865"/>
              <a:ext cx="4991634" cy="1664290"/>
              <a:chOff x="744840" y="1990684"/>
              <a:chExt cx="8010615" cy="1903270"/>
            </a:xfrm>
          </p:grpSpPr>
          <p:sp>
            <p:nvSpPr>
              <p:cNvPr id="27" name="Freihandform: Form 275">
                <a:extLst>
                  <a:ext uri="{FF2B5EF4-FFF2-40B4-BE49-F238E27FC236}">
                    <a16:creationId xmlns:a16="http://schemas.microsoft.com/office/drawing/2014/main" id="{1DD7017D-8D96-AEB7-0C96-70C3BA545AF0}"/>
                  </a:ext>
                </a:extLst>
              </p:cNvPr>
              <p:cNvSpPr/>
              <p:nvPr/>
            </p:nvSpPr>
            <p:spPr>
              <a:xfrm>
                <a:off x="744840" y="1990684"/>
                <a:ext cx="5294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ihandform: Form 276">
                <a:extLst>
                  <a:ext uri="{FF2B5EF4-FFF2-40B4-BE49-F238E27FC236}">
                    <a16:creationId xmlns:a16="http://schemas.microsoft.com/office/drawing/2014/main" id="{32B1DFAF-2145-B010-2749-18A86C4AA074}"/>
                  </a:ext>
                </a:extLst>
              </p:cNvPr>
              <p:cNvSpPr/>
              <p:nvPr/>
            </p:nvSpPr>
            <p:spPr>
              <a:xfrm>
                <a:off x="104522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ihandform: Form 277">
                <a:extLst>
                  <a:ext uri="{FF2B5EF4-FFF2-40B4-BE49-F238E27FC236}">
                    <a16:creationId xmlns:a16="http://schemas.microsoft.com/office/drawing/2014/main" id="{7FAEEA94-EB68-AA05-7665-1C611ED6B176}"/>
                  </a:ext>
                </a:extLst>
              </p:cNvPr>
              <p:cNvSpPr/>
              <p:nvPr/>
            </p:nvSpPr>
            <p:spPr>
              <a:xfrm>
                <a:off x="132230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ihandform: Form 278">
                <a:extLst>
                  <a:ext uri="{FF2B5EF4-FFF2-40B4-BE49-F238E27FC236}">
                    <a16:creationId xmlns:a16="http://schemas.microsoft.com/office/drawing/2014/main" id="{6675EAA9-6BCA-2836-2965-BBABE4AE9508}"/>
                  </a:ext>
                </a:extLst>
              </p:cNvPr>
              <p:cNvSpPr/>
              <p:nvPr/>
            </p:nvSpPr>
            <p:spPr>
              <a:xfrm>
                <a:off x="159938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ihandform: Form 279">
                <a:extLst>
                  <a:ext uri="{FF2B5EF4-FFF2-40B4-BE49-F238E27FC236}">
                    <a16:creationId xmlns:a16="http://schemas.microsoft.com/office/drawing/2014/main" id="{114CD9FA-B6FC-4DBF-C9F8-6C052CBF3199}"/>
                  </a:ext>
                </a:extLst>
              </p:cNvPr>
              <p:cNvSpPr/>
              <p:nvPr/>
            </p:nvSpPr>
            <p:spPr>
              <a:xfrm>
                <a:off x="187646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ihandform: Form 280">
                <a:extLst>
                  <a:ext uri="{FF2B5EF4-FFF2-40B4-BE49-F238E27FC236}">
                    <a16:creationId xmlns:a16="http://schemas.microsoft.com/office/drawing/2014/main" id="{E1CA61A0-0668-FDAD-E233-95522C93DA61}"/>
                  </a:ext>
                </a:extLst>
              </p:cNvPr>
              <p:cNvSpPr/>
              <p:nvPr/>
            </p:nvSpPr>
            <p:spPr>
              <a:xfrm>
                <a:off x="215355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ihandform: Form 281">
                <a:extLst>
                  <a:ext uri="{FF2B5EF4-FFF2-40B4-BE49-F238E27FC236}">
                    <a16:creationId xmlns:a16="http://schemas.microsoft.com/office/drawing/2014/main" id="{2C23549A-84F8-C9BF-E0AE-BAAD434AE5A4}"/>
                  </a:ext>
                </a:extLst>
              </p:cNvPr>
              <p:cNvSpPr/>
              <p:nvPr/>
            </p:nvSpPr>
            <p:spPr>
              <a:xfrm>
                <a:off x="243063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ihandform: Form 282">
                <a:extLst>
                  <a:ext uri="{FF2B5EF4-FFF2-40B4-BE49-F238E27FC236}">
                    <a16:creationId xmlns:a16="http://schemas.microsoft.com/office/drawing/2014/main" id="{AEEE54E4-39F5-E20F-9FEC-0498DF306A3B}"/>
                  </a:ext>
                </a:extLst>
              </p:cNvPr>
              <p:cNvSpPr/>
              <p:nvPr/>
            </p:nvSpPr>
            <p:spPr>
              <a:xfrm>
                <a:off x="270771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ihandform: Form 283">
                <a:extLst>
                  <a:ext uri="{FF2B5EF4-FFF2-40B4-BE49-F238E27FC236}">
                    <a16:creationId xmlns:a16="http://schemas.microsoft.com/office/drawing/2014/main" id="{C2D7293B-B0D4-7E94-8240-D6C6F585BEEF}"/>
                  </a:ext>
                </a:extLst>
              </p:cNvPr>
              <p:cNvSpPr/>
              <p:nvPr/>
            </p:nvSpPr>
            <p:spPr>
              <a:xfrm>
                <a:off x="298479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ihandform: Form 284">
                <a:extLst>
                  <a:ext uri="{FF2B5EF4-FFF2-40B4-BE49-F238E27FC236}">
                    <a16:creationId xmlns:a16="http://schemas.microsoft.com/office/drawing/2014/main" id="{8747C9BE-EFE7-AF8F-2DF5-02C56C140E37}"/>
                  </a:ext>
                </a:extLst>
              </p:cNvPr>
              <p:cNvSpPr/>
              <p:nvPr/>
            </p:nvSpPr>
            <p:spPr>
              <a:xfrm>
                <a:off x="326187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ihandform: Form 285">
                <a:extLst>
                  <a:ext uri="{FF2B5EF4-FFF2-40B4-BE49-F238E27FC236}">
                    <a16:creationId xmlns:a16="http://schemas.microsoft.com/office/drawing/2014/main" id="{0F8D553E-5824-54B7-47E8-22CFDA553441}"/>
                  </a:ext>
                </a:extLst>
              </p:cNvPr>
              <p:cNvSpPr/>
              <p:nvPr/>
            </p:nvSpPr>
            <p:spPr>
              <a:xfrm>
                <a:off x="353896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ihandform: Form 286">
                <a:extLst>
                  <a:ext uri="{FF2B5EF4-FFF2-40B4-BE49-F238E27FC236}">
                    <a16:creationId xmlns:a16="http://schemas.microsoft.com/office/drawing/2014/main" id="{BB5754EA-D300-D801-8597-64EF13904A4C}"/>
                  </a:ext>
                </a:extLst>
              </p:cNvPr>
              <p:cNvSpPr/>
              <p:nvPr/>
            </p:nvSpPr>
            <p:spPr>
              <a:xfrm>
                <a:off x="381604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ihandform: Form 287">
                <a:extLst>
                  <a:ext uri="{FF2B5EF4-FFF2-40B4-BE49-F238E27FC236}">
                    <a16:creationId xmlns:a16="http://schemas.microsoft.com/office/drawing/2014/main" id="{C324DC8F-22D6-A58D-2B0C-DC444CDEE246}"/>
                  </a:ext>
                </a:extLst>
              </p:cNvPr>
              <p:cNvSpPr/>
              <p:nvPr/>
            </p:nvSpPr>
            <p:spPr>
              <a:xfrm>
                <a:off x="409312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ihandform: Form 288">
                <a:extLst>
                  <a:ext uri="{FF2B5EF4-FFF2-40B4-BE49-F238E27FC236}">
                    <a16:creationId xmlns:a16="http://schemas.microsoft.com/office/drawing/2014/main" id="{5D30B503-822B-624A-F308-4FAF02EAE3AF}"/>
                  </a:ext>
                </a:extLst>
              </p:cNvPr>
              <p:cNvSpPr/>
              <p:nvPr/>
            </p:nvSpPr>
            <p:spPr>
              <a:xfrm>
                <a:off x="437020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ihandform: Form 289">
                <a:extLst>
                  <a:ext uri="{FF2B5EF4-FFF2-40B4-BE49-F238E27FC236}">
                    <a16:creationId xmlns:a16="http://schemas.microsoft.com/office/drawing/2014/main" id="{AAC8B094-9668-3D75-BDA0-F5AB8C00D896}"/>
                  </a:ext>
                </a:extLst>
              </p:cNvPr>
              <p:cNvSpPr/>
              <p:nvPr/>
            </p:nvSpPr>
            <p:spPr>
              <a:xfrm>
                <a:off x="464728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ihandform: Form 290">
                <a:extLst>
                  <a:ext uri="{FF2B5EF4-FFF2-40B4-BE49-F238E27FC236}">
                    <a16:creationId xmlns:a16="http://schemas.microsoft.com/office/drawing/2014/main" id="{B7A89625-5823-AD65-F252-7851046E04FE}"/>
                  </a:ext>
                </a:extLst>
              </p:cNvPr>
              <p:cNvSpPr/>
              <p:nvPr/>
            </p:nvSpPr>
            <p:spPr>
              <a:xfrm>
                <a:off x="492437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ihandform: Form 291">
                <a:extLst>
                  <a:ext uri="{FF2B5EF4-FFF2-40B4-BE49-F238E27FC236}">
                    <a16:creationId xmlns:a16="http://schemas.microsoft.com/office/drawing/2014/main" id="{A84635EC-C736-AC9E-C01D-4B90ABDD2FAC}"/>
                  </a:ext>
                </a:extLst>
              </p:cNvPr>
              <p:cNvSpPr/>
              <p:nvPr/>
            </p:nvSpPr>
            <p:spPr>
              <a:xfrm>
                <a:off x="520145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ihandform: Form 292">
                <a:extLst>
                  <a:ext uri="{FF2B5EF4-FFF2-40B4-BE49-F238E27FC236}">
                    <a16:creationId xmlns:a16="http://schemas.microsoft.com/office/drawing/2014/main" id="{DB37BDAD-7032-3A73-4FCE-69066AE6B957}"/>
                  </a:ext>
                </a:extLst>
              </p:cNvPr>
              <p:cNvSpPr/>
              <p:nvPr/>
            </p:nvSpPr>
            <p:spPr>
              <a:xfrm>
                <a:off x="547853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ihandform: Form 293">
                <a:extLst>
                  <a:ext uri="{FF2B5EF4-FFF2-40B4-BE49-F238E27FC236}">
                    <a16:creationId xmlns:a16="http://schemas.microsoft.com/office/drawing/2014/main" id="{683239BE-1847-FBD0-F443-3C7F8ECF7208}"/>
                  </a:ext>
                </a:extLst>
              </p:cNvPr>
              <p:cNvSpPr/>
              <p:nvPr/>
            </p:nvSpPr>
            <p:spPr>
              <a:xfrm>
                <a:off x="575561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ihandform: Form 294">
                <a:extLst>
                  <a:ext uri="{FF2B5EF4-FFF2-40B4-BE49-F238E27FC236}">
                    <a16:creationId xmlns:a16="http://schemas.microsoft.com/office/drawing/2014/main" id="{3080BB66-9B03-B0C3-64BE-37C64B33AA51}"/>
                  </a:ext>
                </a:extLst>
              </p:cNvPr>
              <p:cNvSpPr/>
              <p:nvPr/>
            </p:nvSpPr>
            <p:spPr>
              <a:xfrm>
                <a:off x="603269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ihandform: Form 295">
                <a:extLst>
                  <a:ext uri="{FF2B5EF4-FFF2-40B4-BE49-F238E27FC236}">
                    <a16:creationId xmlns:a16="http://schemas.microsoft.com/office/drawing/2014/main" id="{ACA126BC-EBFB-1EEF-1760-3A1704E9333A}"/>
                  </a:ext>
                </a:extLst>
              </p:cNvPr>
              <p:cNvSpPr/>
              <p:nvPr/>
            </p:nvSpPr>
            <p:spPr>
              <a:xfrm>
                <a:off x="630978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ihandform: Form 296">
                <a:extLst>
                  <a:ext uri="{FF2B5EF4-FFF2-40B4-BE49-F238E27FC236}">
                    <a16:creationId xmlns:a16="http://schemas.microsoft.com/office/drawing/2014/main" id="{12035D23-DBBD-1003-4595-B5294B9F5150}"/>
                  </a:ext>
                </a:extLst>
              </p:cNvPr>
              <p:cNvSpPr/>
              <p:nvPr/>
            </p:nvSpPr>
            <p:spPr>
              <a:xfrm>
                <a:off x="658686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ihandform: Form 297">
                <a:extLst>
                  <a:ext uri="{FF2B5EF4-FFF2-40B4-BE49-F238E27FC236}">
                    <a16:creationId xmlns:a16="http://schemas.microsoft.com/office/drawing/2014/main" id="{C259BEF3-D8B6-C0B8-250D-E46FED9D41B1}"/>
                  </a:ext>
                </a:extLst>
              </p:cNvPr>
              <p:cNvSpPr/>
              <p:nvPr/>
            </p:nvSpPr>
            <p:spPr>
              <a:xfrm>
                <a:off x="686394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ihandform: Form 298">
                <a:extLst>
                  <a:ext uri="{FF2B5EF4-FFF2-40B4-BE49-F238E27FC236}">
                    <a16:creationId xmlns:a16="http://schemas.microsoft.com/office/drawing/2014/main" id="{13D7A764-6A79-2EA6-19A2-7D7F14D3EF57}"/>
                  </a:ext>
                </a:extLst>
              </p:cNvPr>
              <p:cNvSpPr/>
              <p:nvPr/>
            </p:nvSpPr>
            <p:spPr>
              <a:xfrm>
                <a:off x="714102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ihandform: Form 299">
                <a:extLst>
                  <a:ext uri="{FF2B5EF4-FFF2-40B4-BE49-F238E27FC236}">
                    <a16:creationId xmlns:a16="http://schemas.microsoft.com/office/drawing/2014/main" id="{3FE5796A-BBF9-5355-47B6-3107039EA944}"/>
                  </a:ext>
                </a:extLst>
              </p:cNvPr>
              <p:cNvSpPr/>
              <p:nvPr/>
            </p:nvSpPr>
            <p:spPr>
              <a:xfrm>
                <a:off x="741810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ihandform: Form 300">
                <a:extLst>
                  <a:ext uri="{FF2B5EF4-FFF2-40B4-BE49-F238E27FC236}">
                    <a16:creationId xmlns:a16="http://schemas.microsoft.com/office/drawing/2014/main" id="{BDF04B8A-28E5-A03C-7058-B346A68D4754}"/>
                  </a:ext>
                </a:extLst>
              </p:cNvPr>
              <p:cNvSpPr/>
              <p:nvPr/>
            </p:nvSpPr>
            <p:spPr>
              <a:xfrm>
                <a:off x="769519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ihandform: Form 301">
                <a:extLst>
                  <a:ext uri="{FF2B5EF4-FFF2-40B4-BE49-F238E27FC236}">
                    <a16:creationId xmlns:a16="http://schemas.microsoft.com/office/drawing/2014/main" id="{727E8416-2E56-8B6C-1F71-5A6615BC616E}"/>
                  </a:ext>
                </a:extLst>
              </p:cNvPr>
              <p:cNvSpPr/>
              <p:nvPr/>
            </p:nvSpPr>
            <p:spPr>
              <a:xfrm>
                <a:off x="797227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ihandform: Form 302">
                <a:extLst>
                  <a:ext uri="{FF2B5EF4-FFF2-40B4-BE49-F238E27FC236}">
                    <a16:creationId xmlns:a16="http://schemas.microsoft.com/office/drawing/2014/main" id="{75774767-8088-AECB-819C-11C3545204E6}"/>
                  </a:ext>
                </a:extLst>
              </p:cNvPr>
              <p:cNvSpPr/>
              <p:nvPr/>
            </p:nvSpPr>
            <p:spPr>
              <a:xfrm>
                <a:off x="8249345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uppieren 255">
              <a:extLst>
                <a:ext uri="{FF2B5EF4-FFF2-40B4-BE49-F238E27FC236}">
                  <a16:creationId xmlns:a16="http://schemas.microsoft.com/office/drawing/2014/main" id="{EBA79673-602F-4692-35A5-1C8EEDDFCD41}"/>
                </a:ext>
              </a:extLst>
            </p:cNvPr>
            <p:cNvGrpSpPr/>
            <p:nvPr/>
          </p:nvGrpSpPr>
          <p:grpSpPr>
            <a:xfrm>
              <a:off x="5231560" y="2091865"/>
              <a:ext cx="3437723" cy="1664290"/>
              <a:chOff x="5231560" y="2091865"/>
              <a:chExt cx="3437723" cy="1664290"/>
            </a:xfrm>
          </p:grpSpPr>
          <p:sp>
            <p:nvSpPr>
              <p:cNvPr id="8" name="Freihandform: Form 256">
                <a:extLst>
                  <a:ext uri="{FF2B5EF4-FFF2-40B4-BE49-F238E27FC236}">
                    <a16:creationId xmlns:a16="http://schemas.microsoft.com/office/drawing/2014/main" id="{CFB42919-CF73-8222-C0D9-F28E0C950085}"/>
                  </a:ext>
                </a:extLst>
              </p:cNvPr>
              <p:cNvSpPr/>
              <p:nvPr/>
            </p:nvSpPr>
            <p:spPr>
              <a:xfrm>
                <a:off x="5231560" y="2091865"/>
                <a:ext cx="329890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Freihandform: Form 257">
                <a:extLst>
                  <a:ext uri="{FF2B5EF4-FFF2-40B4-BE49-F238E27FC236}">
                    <a16:creationId xmlns:a16="http://schemas.microsoft.com/office/drawing/2014/main" id="{EF2B6882-CCF7-1000-6428-C7B883F31F38}"/>
                  </a:ext>
                </a:extLst>
              </p:cNvPr>
              <p:cNvSpPr/>
              <p:nvPr/>
            </p:nvSpPr>
            <p:spPr>
              <a:xfrm>
                <a:off x="541873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Freihandform: Form 258">
                <a:extLst>
                  <a:ext uri="{FF2B5EF4-FFF2-40B4-BE49-F238E27FC236}">
                    <a16:creationId xmlns:a16="http://schemas.microsoft.com/office/drawing/2014/main" id="{ACEEA74F-7E9A-89CD-D5AE-26233B780F78}"/>
                  </a:ext>
                </a:extLst>
              </p:cNvPr>
              <p:cNvSpPr/>
              <p:nvPr/>
            </p:nvSpPr>
            <p:spPr>
              <a:xfrm>
                <a:off x="5591394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ihandform: Form 259">
                <a:extLst>
                  <a:ext uri="{FF2B5EF4-FFF2-40B4-BE49-F238E27FC236}">
                    <a16:creationId xmlns:a16="http://schemas.microsoft.com/office/drawing/2014/main" id="{EBAA87BB-C434-7D1F-8CB0-6CC5EF1E0BC6}"/>
                  </a:ext>
                </a:extLst>
              </p:cNvPr>
              <p:cNvSpPr/>
              <p:nvPr/>
            </p:nvSpPr>
            <p:spPr>
              <a:xfrm>
                <a:off x="576405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ihandform: Form 260">
                <a:extLst>
                  <a:ext uri="{FF2B5EF4-FFF2-40B4-BE49-F238E27FC236}">
                    <a16:creationId xmlns:a16="http://schemas.microsoft.com/office/drawing/2014/main" id="{05B60690-1610-7B89-51F7-2E42E12B9E34}"/>
                  </a:ext>
                </a:extLst>
              </p:cNvPr>
              <p:cNvSpPr/>
              <p:nvPr/>
            </p:nvSpPr>
            <p:spPr>
              <a:xfrm>
                <a:off x="593670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ihandform: Form 261">
                <a:extLst>
                  <a:ext uri="{FF2B5EF4-FFF2-40B4-BE49-F238E27FC236}">
                    <a16:creationId xmlns:a16="http://schemas.microsoft.com/office/drawing/2014/main" id="{4074476F-E000-D217-234C-20A17F2B5161}"/>
                  </a:ext>
                </a:extLst>
              </p:cNvPr>
              <p:cNvSpPr/>
              <p:nvPr/>
            </p:nvSpPr>
            <p:spPr>
              <a:xfrm>
                <a:off x="610936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ihandform: Form 262">
                <a:extLst>
                  <a:ext uri="{FF2B5EF4-FFF2-40B4-BE49-F238E27FC236}">
                    <a16:creationId xmlns:a16="http://schemas.microsoft.com/office/drawing/2014/main" id="{BE68AE7D-2024-D6E4-3B63-232C2D318A0B}"/>
                  </a:ext>
                </a:extLst>
              </p:cNvPr>
              <p:cNvSpPr/>
              <p:nvPr/>
            </p:nvSpPr>
            <p:spPr>
              <a:xfrm>
                <a:off x="628202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ihandform: Form 263">
                <a:extLst>
                  <a:ext uri="{FF2B5EF4-FFF2-40B4-BE49-F238E27FC236}">
                    <a16:creationId xmlns:a16="http://schemas.microsoft.com/office/drawing/2014/main" id="{99981DE4-B597-A29F-0835-76B63DB2FCA1}"/>
                  </a:ext>
                </a:extLst>
              </p:cNvPr>
              <p:cNvSpPr/>
              <p:nvPr/>
            </p:nvSpPr>
            <p:spPr>
              <a:xfrm>
                <a:off x="645468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ihandform: Form 264">
                <a:extLst>
                  <a:ext uri="{FF2B5EF4-FFF2-40B4-BE49-F238E27FC236}">
                    <a16:creationId xmlns:a16="http://schemas.microsoft.com/office/drawing/2014/main" id="{7C9E32AE-DDE1-FA57-FBDF-044A81818E9D}"/>
                  </a:ext>
                </a:extLst>
              </p:cNvPr>
              <p:cNvSpPr/>
              <p:nvPr/>
            </p:nvSpPr>
            <p:spPr>
              <a:xfrm>
                <a:off x="662733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ihandform: Form 265">
                <a:extLst>
                  <a:ext uri="{FF2B5EF4-FFF2-40B4-BE49-F238E27FC236}">
                    <a16:creationId xmlns:a16="http://schemas.microsoft.com/office/drawing/2014/main" id="{3205E31D-577A-72BC-C869-E81FCD934278}"/>
                  </a:ext>
                </a:extLst>
              </p:cNvPr>
              <p:cNvSpPr/>
              <p:nvPr/>
            </p:nvSpPr>
            <p:spPr>
              <a:xfrm>
                <a:off x="679999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ihandform: Form 266">
                <a:extLst>
                  <a:ext uri="{FF2B5EF4-FFF2-40B4-BE49-F238E27FC236}">
                    <a16:creationId xmlns:a16="http://schemas.microsoft.com/office/drawing/2014/main" id="{267807F5-9068-91F5-5917-6CA0D42E3224}"/>
                  </a:ext>
                </a:extLst>
              </p:cNvPr>
              <p:cNvSpPr/>
              <p:nvPr/>
            </p:nvSpPr>
            <p:spPr>
              <a:xfrm>
                <a:off x="697265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ihandform: Form 267">
                <a:extLst>
                  <a:ext uri="{FF2B5EF4-FFF2-40B4-BE49-F238E27FC236}">
                    <a16:creationId xmlns:a16="http://schemas.microsoft.com/office/drawing/2014/main" id="{63350939-15E7-5EF0-2E42-E3E40B1E0CF3}"/>
                  </a:ext>
                </a:extLst>
              </p:cNvPr>
              <p:cNvSpPr/>
              <p:nvPr/>
            </p:nvSpPr>
            <p:spPr>
              <a:xfrm>
                <a:off x="714531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ihandform: Form 268">
                <a:extLst>
                  <a:ext uri="{FF2B5EF4-FFF2-40B4-BE49-F238E27FC236}">
                    <a16:creationId xmlns:a16="http://schemas.microsoft.com/office/drawing/2014/main" id="{BE896C62-E20E-FF31-9EA1-E92776ED6A75}"/>
                  </a:ext>
                </a:extLst>
              </p:cNvPr>
              <p:cNvSpPr/>
              <p:nvPr/>
            </p:nvSpPr>
            <p:spPr>
              <a:xfrm>
                <a:off x="731796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ihandform: Form 269">
                <a:extLst>
                  <a:ext uri="{FF2B5EF4-FFF2-40B4-BE49-F238E27FC236}">
                    <a16:creationId xmlns:a16="http://schemas.microsoft.com/office/drawing/2014/main" id="{D166CFB0-8507-7FB3-4B97-6B9B96E55F69}"/>
                  </a:ext>
                </a:extLst>
              </p:cNvPr>
              <p:cNvSpPr/>
              <p:nvPr/>
            </p:nvSpPr>
            <p:spPr>
              <a:xfrm>
                <a:off x="749062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ihandform: Form 270">
                <a:extLst>
                  <a:ext uri="{FF2B5EF4-FFF2-40B4-BE49-F238E27FC236}">
                    <a16:creationId xmlns:a16="http://schemas.microsoft.com/office/drawing/2014/main" id="{0D45B877-60A6-7497-FA00-251930DE35DB}"/>
                  </a:ext>
                </a:extLst>
              </p:cNvPr>
              <p:cNvSpPr/>
              <p:nvPr/>
            </p:nvSpPr>
            <p:spPr>
              <a:xfrm>
                <a:off x="766328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ihandform: Form 271">
                <a:extLst>
                  <a:ext uri="{FF2B5EF4-FFF2-40B4-BE49-F238E27FC236}">
                    <a16:creationId xmlns:a16="http://schemas.microsoft.com/office/drawing/2014/main" id="{FBB7CF2D-7895-0DB4-F436-CF06FDC26A2A}"/>
                  </a:ext>
                </a:extLst>
              </p:cNvPr>
              <p:cNvSpPr/>
              <p:nvPr/>
            </p:nvSpPr>
            <p:spPr>
              <a:xfrm>
                <a:off x="783594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ihandform: Form 272">
                <a:extLst>
                  <a:ext uri="{FF2B5EF4-FFF2-40B4-BE49-F238E27FC236}">
                    <a16:creationId xmlns:a16="http://schemas.microsoft.com/office/drawing/2014/main" id="{8F59CBDB-AFD6-5EE4-2D44-A63C33AB3EB1}"/>
                  </a:ext>
                </a:extLst>
              </p:cNvPr>
              <p:cNvSpPr/>
              <p:nvPr/>
            </p:nvSpPr>
            <p:spPr>
              <a:xfrm>
                <a:off x="8008597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ihandform: Form 273">
                <a:extLst>
                  <a:ext uri="{FF2B5EF4-FFF2-40B4-BE49-F238E27FC236}">
                    <a16:creationId xmlns:a16="http://schemas.microsoft.com/office/drawing/2014/main" id="{1BC21901-303A-A3C7-CD6F-AA717DF1F351}"/>
                  </a:ext>
                </a:extLst>
              </p:cNvPr>
              <p:cNvSpPr/>
              <p:nvPr/>
            </p:nvSpPr>
            <p:spPr>
              <a:xfrm>
                <a:off x="818125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ihandform: Form 274">
                <a:extLst>
                  <a:ext uri="{FF2B5EF4-FFF2-40B4-BE49-F238E27FC236}">
                    <a16:creationId xmlns:a16="http://schemas.microsoft.com/office/drawing/2014/main" id="{D2665065-DDAC-8478-54C4-EFB2BFE5B3E9}"/>
                  </a:ext>
                </a:extLst>
              </p:cNvPr>
              <p:cNvSpPr/>
              <p:nvPr/>
            </p:nvSpPr>
            <p:spPr>
              <a:xfrm>
                <a:off x="835391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187">
            <a:extLst>
              <a:ext uri="{FF2B5EF4-FFF2-40B4-BE49-F238E27FC236}">
                <a16:creationId xmlns:a16="http://schemas.microsoft.com/office/drawing/2014/main" id="{A8906A0E-0608-07EF-2EE9-93DE82B58A66}"/>
              </a:ext>
            </a:extLst>
          </p:cNvPr>
          <p:cNvGrpSpPr/>
          <p:nvPr/>
        </p:nvGrpSpPr>
        <p:grpSpPr>
          <a:xfrm>
            <a:off x="585314" y="4124099"/>
            <a:ext cx="10563385" cy="1340662"/>
            <a:chOff x="621606" y="3596361"/>
            <a:chExt cx="8637207" cy="1064283"/>
          </a:xfrm>
        </p:grpSpPr>
        <p:pic>
          <p:nvPicPr>
            <p:cNvPr id="56" name="Picture 39">
              <a:extLst>
                <a:ext uri="{FF2B5EF4-FFF2-40B4-BE49-F238E27FC236}">
                  <a16:creationId xmlns:a16="http://schemas.microsoft.com/office/drawing/2014/main" id="{28BB7CBE-294C-348C-7E54-04FC97667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651" b="1181"/>
            <a:stretch/>
          </p:blipFill>
          <p:spPr>
            <a:xfrm>
              <a:off x="622457" y="3596361"/>
              <a:ext cx="1854830" cy="10401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7" name="TextBox 40">
              <a:extLst>
                <a:ext uri="{FF2B5EF4-FFF2-40B4-BE49-F238E27FC236}">
                  <a16:creationId xmlns:a16="http://schemas.microsoft.com/office/drawing/2014/main" id="{C521C6DA-B707-A011-245D-71D41B598AC5}"/>
                </a:ext>
              </a:extLst>
            </p:cNvPr>
            <p:cNvSpPr txBox="1"/>
            <p:nvPr/>
          </p:nvSpPr>
          <p:spPr>
            <a:xfrm>
              <a:off x="621606" y="4328714"/>
              <a:ext cx="1856178" cy="331930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1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Private</a:t>
              </a:r>
            </a:p>
          </p:txBody>
        </p:sp>
        <p:sp>
          <p:nvSpPr>
            <p:cNvPr id="58" name="TextBox 114">
              <a:extLst>
                <a:ext uri="{FF2B5EF4-FFF2-40B4-BE49-F238E27FC236}">
                  <a16:creationId xmlns:a16="http://schemas.microsoft.com/office/drawing/2014/main" id="{97E29D5E-9115-E188-088E-2D6805259605}"/>
                </a:ext>
              </a:extLst>
            </p:cNvPr>
            <p:cNvSpPr txBox="1"/>
            <p:nvPr/>
          </p:nvSpPr>
          <p:spPr>
            <a:xfrm>
              <a:off x="2611997" y="4330330"/>
              <a:ext cx="2275120" cy="306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0"/>
                  <a:cs typeface="+mn-cs"/>
                </a:rPr>
                <a:t>Mobility, connected car</a:t>
              </a:r>
            </a:p>
          </p:txBody>
        </p:sp>
        <p:grpSp>
          <p:nvGrpSpPr>
            <p:cNvPr id="59" name="Gruppieren 308">
              <a:extLst>
                <a:ext uri="{FF2B5EF4-FFF2-40B4-BE49-F238E27FC236}">
                  <a16:creationId xmlns:a16="http://schemas.microsoft.com/office/drawing/2014/main" id="{33F9B018-C2CE-EB75-A761-D195621A9D2B}"/>
                </a:ext>
              </a:extLst>
            </p:cNvPr>
            <p:cNvGrpSpPr/>
            <p:nvPr/>
          </p:nvGrpSpPr>
          <p:grpSpPr>
            <a:xfrm>
              <a:off x="2996207" y="3775999"/>
              <a:ext cx="747491" cy="480444"/>
              <a:chOff x="3027240" y="3678533"/>
              <a:chExt cx="747491" cy="480444"/>
            </a:xfrm>
          </p:grpSpPr>
          <p:grpSp>
            <p:nvGrpSpPr>
              <p:cNvPr id="82" name="Gruppieren 331">
                <a:extLst>
                  <a:ext uri="{FF2B5EF4-FFF2-40B4-BE49-F238E27FC236}">
                    <a16:creationId xmlns:a16="http://schemas.microsoft.com/office/drawing/2014/main" id="{BCE09BA7-DF21-4725-3BF8-77196F6DAC2F}"/>
                  </a:ext>
                </a:extLst>
              </p:cNvPr>
              <p:cNvGrpSpPr/>
              <p:nvPr/>
            </p:nvGrpSpPr>
            <p:grpSpPr>
              <a:xfrm rot="16200000">
                <a:off x="3351690" y="3517042"/>
                <a:ext cx="202768" cy="525750"/>
                <a:chOff x="11047294" y="-801237"/>
                <a:chExt cx="1084201" cy="2066923"/>
              </a:xfrm>
              <a:solidFill>
                <a:schemeClr val="bg1"/>
              </a:solidFill>
            </p:grpSpPr>
            <p:sp>
              <p:nvSpPr>
                <p:cNvPr id="88" name="Freihandform: Form 337">
                  <a:extLst>
                    <a:ext uri="{FF2B5EF4-FFF2-40B4-BE49-F238E27FC236}">
                      <a16:creationId xmlns:a16="http://schemas.microsoft.com/office/drawing/2014/main" id="{C684F243-E214-2E34-942D-B7140B2E17AF}"/>
                    </a:ext>
                  </a:extLst>
                </p:cNvPr>
                <p:cNvSpPr/>
                <p:nvPr/>
              </p:nvSpPr>
              <p:spPr>
                <a:xfrm>
                  <a:off x="11617145" y="-801237"/>
                  <a:ext cx="514350" cy="2066923"/>
                </a:xfrm>
                <a:custGeom>
                  <a:avLst/>
                  <a:gdLst>
                    <a:gd name="connsiteX0" fmla="*/ 514350 w 514350"/>
                    <a:gd name="connsiteY0" fmla="*/ 1139381 h 2066925"/>
                    <a:gd name="connsiteX1" fmla="*/ 475965 w 514350"/>
                    <a:gd name="connsiteY1" fmla="*/ 1376934 h 2066925"/>
                    <a:gd name="connsiteX2" fmla="*/ 138399 w 514350"/>
                    <a:gd name="connsiteY2" fmla="*/ 2075021 h 2066925"/>
                    <a:gd name="connsiteX3" fmla="*/ 0 w 514350"/>
                    <a:gd name="connsiteY3" fmla="*/ 1967675 h 2066925"/>
                    <a:gd name="connsiteX4" fmla="*/ 8382 w 514350"/>
                    <a:gd name="connsiteY4" fmla="*/ 109728 h 2066925"/>
                    <a:gd name="connsiteX5" fmla="*/ 154496 w 514350"/>
                    <a:gd name="connsiteY5" fmla="*/ 0 h 2066925"/>
                    <a:gd name="connsiteX6" fmla="*/ 333566 w 514350"/>
                    <a:gd name="connsiteY6" fmla="*/ 301276 h 2066925"/>
                    <a:gd name="connsiteX7" fmla="*/ 506921 w 514350"/>
                    <a:gd name="connsiteY7" fmla="*/ 912876 h 2066925"/>
                    <a:gd name="connsiteX8" fmla="*/ 514350 w 514350"/>
                    <a:gd name="connsiteY8" fmla="*/ 939356 h 2066925"/>
                    <a:gd name="connsiteX9" fmla="*/ 514350 w 514350"/>
                    <a:gd name="connsiteY9" fmla="*/ 1139381 h 206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4350" h="2066925">
                      <a:moveTo>
                        <a:pt x="514350" y="1139381"/>
                      </a:moveTo>
                      <a:cubicBezTo>
                        <a:pt x="501777" y="1218629"/>
                        <a:pt x="492633" y="1298543"/>
                        <a:pt x="475965" y="1376934"/>
                      </a:cubicBezTo>
                      <a:cubicBezTo>
                        <a:pt x="421196" y="1635443"/>
                        <a:pt x="305276" y="1864900"/>
                        <a:pt x="138399" y="2075021"/>
                      </a:cubicBezTo>
                      <a:cubicBezTo>
                        <a:pt x="91250" y="2038445"/>
                        <a:pt x="45625" y="2003108"/>
                        <a:pt x="0" y="1967675"/>
                      </a:cubicBezTo>
                      <a:cubicBezTo>
                        <a:pt x="432435" y="1425607"/>
                        <a:pt x="459105" y="701516"/>
                        <a:pt x="8382" y="109728"/>
                      </a:cubicBezTo>
                      <a:cubicBezTo>
                        <a:pt x="53530" y="75819"/>
                        <a:pt x="98774" y="41815"/>
                        <a:pt x="154496" y="0"/>
                      </a:cubicBezTo>
                      <a:cubicBezTo>
                        <a:pt x="215455" y="101727"/>
                        <a:pt x="280035" y="198596"/>
                        <a:pt x="333566" y="301276"/>
                      </a:cubicBezTo>
                      <a:cubicBezTo>
                        <a:pt x="433388" y="492538"/>
                        <a:pt x="492443" y="696754"/>
                        <a:pt x="506921" y="912876"/>
                      </a:cubicBezTo>
                      <a:cubicBezTo>
                        <a:pt x="507492" y="921830"/>
                        <a:pt x="511778" y="930497"/>
                        <a:pt x="514350" y="939356"/>
                      </a:cubicBezTo>
                      <a:cubicBezTo>
                        <a:pt x="514350" y="1006031"/>
                        <a:pt x="514350" y="1072706"/>
                        <a:pt x="514350" y="1139381"/>
                      </a:cubicBezTo>
                      <a:close/>
                    </a:path>
                  </a:pathLst>
                </a:custGeom>
                <a:grpFill/>
                <a:ln w="222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9" name="Freihandform: Form 338">
                  <a:extLst>
                    <a:ext uri="{FF2B5EF4-FFF2-40B4-BE49-F238E27FC236}">
                      <a16:creationId xmlns:a16="http://schemas.microsoft.com/office/drawing/2014/main" id="{C7AEFB84-1532-42A1-92C5-3E43E17848E2}"/>
                    </a:ext>
                  </a:extLst>
                </p:cNvPr>
                <p:cNvSpPr/>
                <p:nvPr/>
              </p:nvSpPr>
              <p:spPr>
                <a:xfrm>
                  <a:off x="11334142" y="-576159"/>
                  <a:ext cx="438149" cy="1619249"/>
                </a:xfrm>
                <a:custGeom>
                  <a:avLst/>
                  <a:gdLst>
                    <a:gd name="connsiteX0" fmla="*/ 0 w 438150"/>
                    <a:gd name="connsiteY0" fmla="*/ 1518285 h 1619250"/>
                    <a:gd name="connsiteX1" fmla="*/ 95 w 438150"/>
                    <a:gd name="connsiteY1" fmla="*/ 111157 h 1619250"/>
                    <a:gd name="connsiteX2" fmla="*/ 132684 w 438150"/>
                    <a:gd name="connsiteY2" fmla="*/ 0 h 1619250"/>
                    <a:gd name="connsiteX3" fmla="*/ 132969 w 438150"/>
                    <a:gd name="connsiteY3" fmla="*/ 1628585 h 1619250"/>
                    <a:gd name="connsiteX4" fmla="*/ 0 w 438150"/>
                    <a:gd name="connsiteY4" fmla="*/ 1518285 h 1619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50" h="1619250">
                      <a:moveTo>
                        <a:pt x="0" y="1518285"/>
                      </a:moveTo>
                      <a:cubicBezTo>
                        <a:pt x="355473" y="1101185"/>
                        <a:pt x="341757" y="509397"/>
                        <a:pt x="95" y="111157"/>
                      </a:cubicBezTo>
                      <a:cubicBezTo>
                        <a:pt x="44291" y="74104"/>
                        <a:pt x="88488" y="37052"/>
                        <a:pt x="132684" y="0"/>
                      </a:cubicBezTo>
                      <a:cubicBezTo>
                        <a:pt x="539972" y="470059"/>
                        <a:pt x="540163" y="1156430"/>
                        <a:pt x="132969" y="1628585"/>
                      </a:cubicBezTo>
                      <a:cubicBezTo>
                        <a:pt x="89535" y="1592390"/>
                        <a:pt x="45911" y="1556290"/>
                        <a:pt x="0" y="1518285"/>
                      </a:cubicBezTo>
                      <a:close/>
                    </a:path>
                  </a:pathLst>
                </a:custGeom>
                <a:grpFill/>
                <a:ln w="222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90" name="Freihandform: Form 339">
                  <a:extLst>
                    <a:ext uri="{FF2B5EF4-FFF2-40B4-BE49-F238E27FC236}">
                      <a16:creationId xmlns:a16="http://schemas.microsoft.com/office/drawing/2014/main" id="{75CE8197-AE2F-4228-EBE1-2278D044F0D4}"/>
                    </a:ext>
                  </a:extLst>
                </p:cNvPr>
                <p:cNvSpPr/>
                <p:nvPr/>
              </p:nvSpPr>
              <p:spPr>
                <a:xfrm>
                  <a:off x="11047294" y="-349553"/>
                  <a:ext cx="361949" cy="1171575"/>
                </a:xfrm>
                <a:custGeom>
                  <a:avLst/>
                  <a:gdLst>
                    <a:gd name="connsiteX0" fmla="*/ 0 w 361950"/>
                    <a:gd name="connsiteY0" fmla="*/ 109442 h 1171575"/>
                    <a:gd name="connsiteX1" fmla="*/ 128873 w 361950"/>
                    <a:gd name="connsiteY1" fmla="*/ 0 h 1171575"/>
                    <a:gd name="connsiteX2" fmla="*/ 130683 w 361950"/>
                    <a:gd name="connsiteY2" fmla="*/ 1176814 h 1171575"/>
                    <a:gd name="connsiteX3" fmla="*/ 1333 w 361950"/>
                    <a:gd name="connsiteY3" fmla="*/ 1067181 h 1171575"/>
                    <a:gd name="connsiteX4" fmla="*/ 0 w 361950"/>
                    <a:gd name="connsiteY4" fmla="*/ 109442 h 117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0" h="1171575">
                      <a:moveTo>
                        <a:pt x="0" y="109442"/>
                      </a:moveTo>
                      <a:cubicBezTo>
                        <a:pt x="44863" y="71342"/>
                        <a:pt x="86963" y="35528"/>
                        <a:pt x="128873" y="0"/>
                      </a:cubicBezTo>
                      <a:cubicBezTo>
                        <a:pt x="431959" y="286607"/>
                        <a:pt x="461391" y="846011"/>
                        <a:pt x="130683" y="1176814"/>
                      </a:cubicBezTo>
                      <a:cubicBezTo>
                        <a:pt x="87725" y="1140428"/>
                        <a:pt x="44577" y="1103852"/>
                        <a:pt x="1333" y="1067181"/>
                      </a:cubicBezTo>
                      <a:cubicBezTo>
                        <a:pt x="267176" y="771620"/>
                        <a:pt x="240411" y="369951"/>
                        <a:pt x="0" y="109442"/>
                      </a:cubicBezTo>
                      <a:close/>
                    </a:path>
                  </a:pathLst>
                </a:custGeom>
                <a:grpFill/>
                <a:ln w="222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grpSp>
            <p:nvGrpSpPr>
              <p:cNvPr id="83" name="Group 26">
                <a:extLst>
                  <a:ext uri="{FF2B5EF4-FFF2-40B4-BE49-F238E27FC236}">
                    <a16:creationId xmlns:a16="http://schemas.microsoft.com/office/drawing/2014/main" id="{A83B9A36-28AB-F6C3-EDE1-86EC6717563E}"/>
                  </a:ext>
                </a:extLst>
              </p:cNvPr>
              <p:cNvGrpSpPr/>
              <p:nvPr/>
            </p:nvGrpSpPr>
            <p:grpSpPr>
              <a:xfrm>
                <a:off x="3027240" y="3781046"/>
                <a:ext cx="747491" cy="377931"/>
                <a:chOff x="-11513486" y="304498"/>
                <a:chExt cx="2519303" cy="1273766"/>
              </a:xfrm>
              <a:noFill/>
            </p:grpSpPr>
            <p:sp>
              <p:nvSpPr>
                <p:cNvPr id="84" name="Freihandform: Form 333">
                  <a:extLst>
                    <a:ext uri="{FF2B5EF4-FFF2-40B4-BE49-F238E27FC236}">
                      <a16:creationId xmlns:a16="http://schemas.microsoft.com/office/drawing/2014/main" id="{3926DD47-DABC-CB8C-D532-65EDF9EACB94}"/>
                    </a:ext>
                  </a:extLst>
                </p:cNvPr>
                <p:cNvSpPr/>
                <p:nvPr/>
              </p:nvSpPr>
              <p:spPr>
                <a:xfrm>
                  <a:off x="-11235318" y="1313141"/>
                  <a:ext cx="264333" cy="265120"/>
                </a:xfrm>
                <a:custGeom>
                  <a:avLst/>
                  <a:gdLst>
                    <a:gd name="connsiteX0" fmla="*/ 174168 w 347364"/>
                    <a:gd name="connsiteY0" fmla="*/ 0 h 348399"/>
                    <a:gd name="connsiteX1" fmla="*/ 347365 w 347364"/>
                    <a:gd name="connsiteY1" fmla="*/ 173521 h 348399"/>
                    <a:gd name="connsiteX2" fmla="*/ 173456 w 347364"/>
                    <a:gd name="connsiteY2" fmla="*/ 348400 h 348399"/>
                    <a:gd name="connsiteX3" fmla="*/ 0 w 347364"/>
                    <a:gd name="connsiteY3" fmla="*/ 172874 h 348399"/>
                    <a:gd name="connsiteX4" fmla="*/ 174168 w 347364"/>
                    <a:gd name="connsiteY4" fmla="*/ 0 h 34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4" h="348399">
                      <a:moveTo>
                        <a:pt x="174168" y="0"/>
                      </a:moveTo>
                      <a:cubicBezTo>
                        <a:pt x="272897" y="194"/>
                        <a:pt x="347494" y="74921"/>
                        <a:pt x="347365" y="173521"/>
                      </a:cubicBezTo>
                      <a:cubicBezTo>
                        <a:pt x="347235" y="269597"/>
                        <a:pt x="268692" y="348529"/>
                        <a:pt x="173456" y="348400"/>
                      </a:cubicBezTo>
                      <a:cubicBezTo>
                        <a:pt x="78350" y="348206"/>
                        <a:pt x="-194" y="268756"/>
                        <a:pt x="0" y="172874"/>
                      </a:cubicBezTo>
                      <a:cubicBezTo>
                        <a:pt x="194" y="75180"/>
                        <a:pt x="76150" y="-194"/>
                        <a:pt x="174168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5" name="Freihandform: Form 334">
                  <a:extLst>
                    <a:ext uri="{FF2B5EF4-FFF2-40B4-BE49-F238E27FC236}">
                      <a16:creationId xmlns:a16="http://schemas.microsoft.com/office/drawing/2014/main" id="{8AEA9BED-B8E8-30DB-F9B0-28F36A38BE0E}"/>
                    </a:ext>
                  </a:extLst>
                </p:cNvPr>
                <p:cNvSpPr/>
                <p:nvPr/>
              </p:nvSpPr>
              <p:spPr>
                <a:xfrm>
                  <a:off x="-9582780" y="1313144"/>
                  <a:ext cx="265270" cy="265120"/>
                </a:xfrm>
                <a:custGeom>
                  <a:avLst/>
                  <a:gdLst>
                    <a:gd name="connsiteX0" fmla="*/ 175528 w 348597"/>
                    <a:gd name="connsiteY0" fmla="*/ 1 h 348405"/>
                    <a:gd name="connsiteX1" fmla="*/ 348595 w 348597"/>
                    <a:gd name="connsiteY1" fmla="*/ 174298 h 348405"/>
                    <a:gd name="connsiteX2" fmla="*/ 176563 w 348597"/>
                    <a:gd name="connsiteY2" fmla="*/ 348400 h 348405"/>
                    <a:gd name="connsiteX3" fmla="*/ 2 w 348597"/>
                    <a:gd name="connsiteY3" fmla="*/ 172098 h 348405"/>
                    <a:gd name="connsiteX4" fmla="*/ 175528 w 348597"/>
                    <a:gd name="connsiteY4" fmla="*/ 1 h 348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597" h="348405">
                      <a:moveTo>
                        <a:pt x="175528" y="1"/>
                      </a:moveTo>
                      <a:cubicBezTo>
                        <a:pt x="273222" y="324"/>
                        <a:pt x="349048" y="76668"/>
                        <a:pt x="348595" y="174298"/>
                      </a:cubicBezTo>
                      <a:cubicBezTo>
                        <a:pt x="348142" y="268563"/>
                        <a:pt x="270052" y="347689"/>
                        <a:pt x="176563" y="348400"/>
                      </a:cubicBezTo>
                      <a:cubicBezTo>
                        <a:pt x="79451" y="349177"/>
                        <a:pt x="-451" y="269404"/>
                        <a:pt x="2" y="172098"/>
                      </a:cubicBezTo>
                      <a:cubicBezTo>
                        <a:pt x="390" y="75051"/>
                        <a:pt x="77316" y="-322"/>
                        <a:pt x="175528" y="1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6" name="Freihandform: Form 335">
                  <a:extLst>
                    <a:ext uri="{FF2B5EF4-FFF2-40B4-BE49-F238E27FC236}">
                      <a16:creationId xmlns:a16="http://schemas.microsoft.com/office/drawing/2014/main" id="{C6F0B28B-8D07-6707-0071-1472B032874C}"/>
                    </a:ext>
                  </a:extLst>
                </p:cNvPr>
                <p:cNvSpPr/>
                <p:nvPr/>
              </p:nvSpPr>
              <p:spPr>
                <a:xfrm>
                  <a:off x="-11513486" y="772109"/>
                  <a:ext cx="2519303" cy="744143"/>
                </a:xfrm>
                <a:custGeom>
                  <a:avLst/>
                  <a:gdLst>
                    <a:gd name="connsiteX0" fmla="*/ 2508213 w 2519305"/>
                    <a:gd name="connsiteY0" fmla="*/ 476231 h 744145"/>
                    <a:gd name="connsiteX1" fmla="*/ 2466289 w 2519305"/>
                    <a:gd name="connsiteY1" fmla="*/ 335577 h 744145"/>
                    <a:gd name="connsiteX2" fmla="*/ 2466612 w 2519305"/>
                    <a:gd name="connsiteY2" fmla="*/ 277414 h 744145"/>
                    <a:gd name="connsiteX3" fmla="*/ 2418218 w 2519305"/>
                    <a:gd name="connsiteY3" fmla="*/ 223002 h 744145"/>
                    <a:gd name="connsiteX4" fmla="*/ 2090134 w 2519305"/>
                    <a:gd name="connsiteY4" fmla="*/ 126861 h 744145"/>
                    <a:gd name="connsiteX5" fmla="*/ 1659309 w 2519305"/>
                    <a:gd name="connsiteY5" fmla="*/ 4776 h 744145"/>
                    <a:gd name="connsiteX6" fmla="*/ 1342935 w 2519305"/>
                    <a:gd name="connsiteY6" fmla="*/ 5423 h 744145"/>
                    <a:gd name="connsiteX7" fmla="*/ 1066998 w 2519305"/>
                    <a:gd name="connsiteY7" fmla="*/ 47994 h 744145"/>
                    <a:gd name="connsiteX8" fmla="*/ 754182 w 2519305"/>
                    <a:gd name="connsiteY8" fmla="*/ 175320 h 744145"/>
                    <a:gd name="connsiteX9" fmla="*/ 346261 w 2519305"/>
                    <a:gd name="connsiteY9" fmla="*/ 309439 h 744145"/>
                    <a:gd name="connsiteX10" fmla="*/ 103772 w 2519305"/>
                    <a:gd name="connsiteY10" fmla="*/ 392382 h 744145"/>
                    <a:gd name="connsiteX11" fmla="*/ 23029 w 2519305"/>
                    <a:gd name="connsiteY11" fmla="*/ 684041 h 744145"/>
                    <a:gd name="connsiteX12" fmla="*/ 55637 w 2519305"/>
                    <a:gd name="connsiteY12" fmla="*/ 716455 h 744145"/>
                    <a:gd name="connsiteX13" fmla="*/ 183545 w 2519305"/>
                    <a:gd name="connsiteY13" fmla="*/ 727001 h 744145"/>
                    <a:gd name="connsiteX14" fmla="*/ 228575 w 2519305"/>
                    <a:gd name="connsiteY14" fmla="*/ 538729 h 744145"/>
                    <a:gd name="connsiteX15" fmla="*/ 397890 w 2519305"/>
                    <a:gd name="connsiteY15" fmla="*/ 453004 h 744145"/>
                    <a:gd name="connsiteX16" fmla="*/ 557629 w 2519305"/>
                    <a:gd name="connsiteY16" fmla="*/ 511103 h 744145"/>
                    <a:gd name="connsiteX17" fmla="*/ 634750 w 2519305"/>
                    <a:gd name="connsiteY17" fmla="*/ 744146 h 744145"/>
                    <a:gd name="connsiteX18" fmla="*/ 1832312 w 2519305"/>
                    <a:gd name="connsiteY18" fmla="*/ 728101 h 744145"/>
                    <a:gd name="connsiteX19" fmla="*/ 1877083 w 2519305"/>
                    <a:gd name="connsiteY19" fmla="*/ 543970 h 744145"/>
                    <a:gd name="connsiteX20" fmla="*/ 2037599 w 2519305"/>
                    <a:gd name="connsiteY20" fmla="*/ 453716 h 744145"/>
                    <a:gd name="connsiteX21" fmla="*/ 2292574 w 2519305"/>
                    <a:gd name="connsiteY21" fmla="*/ 705197 h 744145"/>
                    <a:gd name="connsiteX22" fmla="*/ 2481751 w 2519305"/>
                    <a:gd name="connsiteY22" fmla="*/ 659909 h 744145"/>
                    <a:gd name="connsiteX23" fmla="*/ 2504202 w 2519305"/>
                    <a:gd name="connsiteY23" fmla="*/ 628142 h 744145"/>
                    <a:gd name="connsiteX24" fmla="*/ 2519018 w 2519305"/>
                    <a:gd name="connsiteY24" fmla="*/ 526307 h 744145"/>
                    <a:gd name="connsiteX25" fmla="*/ 2508213 w 2519305"/>
                    <a:gd name="connsiteY25" fmla="*/ 476231 h 74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519305" h="744145">
                      <a:moveTo>
                        <a:pt x="2508213" y="476231"/>
                      </a:moveTo>
                      <a:cubicBezTo>
                        <a:pt x="2473276" y="434630"/>
                        <a:pt x="2460789" y="388565"/>
                        <a:pt x="2466289" y="335577"/>
                      </a:cubicBezTo>
                      <a:cubicBezTo>
                        <a:pt x="2468294" y="316362"/>
                        <a:pt x="2466741" y="296823"/>
                        <a:pt x="2466612" y="277414"/>
                      </a:cubicBezTo>
                      <a:cubicBezTo>
                        <a:pt x="2466418" y="240536"/>
                        <a:pt x="2455096" y="226625"/>
                        <a:pt x="2418218" y="223002"/>
                      </a:cubicBezTo>
                      <a:cubicBezTo>
                        <a:pt x="2302732" y="211551"/>
                        <a:pt x="2193974" y="181272"/>
                        <a:pt x="2090134" y="126861"/>
                      </a:cubicBezTo>
                      <a:cubicBezTo>
                        <a:pt x="1955820" y="56405"/>
                        <a:pt x="1810832" y="14222"/>
                        <a:pt x="1659309" y="4776"/>
                      </a:cubicBezTo>
                      <a:cubicBezTo>
                        <a:pt x="1554175" y="-1759"/>
                        <a:pt x="1448005" y="-1629"/>
                        <a:pt x="1342935" y="5423"/>
                      </a:cubicBezTo>
                      <a:cubicBezTo>
                        <a:pt x="1250223" y="11634"/>
                        <a:pt x="1155440" y="21532"/>
                        <a:pt x="1066998" y="47994"/>
                      </a:cubicBezTo>
                      <a:cubicBezTo>
                        <a:pt x="959599" y="80214"/>
                        <a:pt x="856535" y="128414"/>
                        <a:pt x="754182" y="175320"/>
                      </a:cubicBezTo>
                      <a:cubicBezTo>
                        <a:pt x="622975" y="235489"/>
                        <a:pt x="490861" y="288477"/>
                        <a:pt x="346261" y="309439"/>
                      </a:cubicBezTo>
                      <a:cubicBezTo>
                        <a:pt x="261571" y="321732"/>
                        <a:pt x="178240" y="346770"/>
                        <a:pt x="103772" y="392382"/>
                      </a:cubicBezTo>
                      <a:cubicBezTo>
                        <a:pt x="9248" y="450287"/>
                        <a:pt x="-28212" y="585182"/>
                        <a:pt x="23029" y="684041"/>
                      </a:cubicBezTo>
                      <a:cubicBezTo>
                        <a:pt x="29952" y="697369"/>
                        <a:pt x="43150" y="714385"/>
                        <a:pt x="55637" y="716455"/>
                      </a:cubicBezTo>
                      <a:cubicBezTo>
                        <a:pt x="96332" y="723184"/>
                        <a:pt x="138127" y="723766"/>
                        <a:pt x="183545" y="727001"/>
                      </a:cubicBezTo>
                      <a:cubicBezTo>
                        <a:pt x="178304" y="655768"/>
                        <a:pt x="186003" y="592429"/>
                        <a:pt x="228575" y="538729"/>
                      </a:cubicBezTo>
                      <a:cubicBezTo>
                        <a:pt x="271728" y="484253"/>
                        <a:pt x="327434" y="454816"/>
                        <a:pt x="397890" y="453004"/>
                      </a:cubicBezTo>
                      <a:cubicBezTo>
                        <a:pt x="459159" y="451451"/>
                        <a:pt x="511435" y="472220"/>
                        <a:pt x="557629" y="511103"/>
                      </a:cubicBezTo>
                      <a:cubicBezTo>
                        <a:pt x="629444" y="571466"/>
                        <a:pt x="639990" y="653374"/>
                        <a:pt x="634750" y="744146"/>
                      </a:cubicBezTo>
                      <a:cubicBezTo>
                        <a:pt x="1037689" y="738776"/>
                        <a:pt x="1434418" y="733471"/>
                        <a:pt x="1832312" y="728101"/>
                      </a:cubicBezTo>
                      <a:cubicBezTo>
                        <a:pt x="1835029" y="659650"/>
                        <a:pt x="1836647" y="596634"/>
                        <a:pt x="1877083" y="543970"/>
                      </a:cubicBezTo>
                      <a:cubicBezTo>
                        <a:pt x="1917649" y="491176"/>
                        <a:pt x="1969860" y="456433"/>
                        <a:pt x="2037599" y="453716"/>
                      </a:cubicBezTo>
                      <a:cubicBezTo>
                        <a:pt x="2184140" y="447893"/>
                        <a:pt x="2261131" y="522684"/>
                        <a:pt x="2292574" y="705197"/>
                      </a:cubicBezTo>
                      <a:cubicBezTo>
                        <a:pt x="2355978" y="690446"/>
                        <a:pt x="2419318" y="676860"/>
                        <a:pt x="2481751" y="659909"/>
                      </a:cubicBezTo>
                      <a:cubicBezTo>
                        <a:pt x="2491650" y="657256"/>
                        <a:pt x="2501614" y="640176"/>
                        <a:pt x="2504202" y="628142"/>
                      </a:cubicBezTo>
                      <a:cubicBezTo>
                        <a:pt x="2511448" y="594693"/>
                        <a:pt x="2516818" y="560468"/>
                        <a:pt x="2519018" y="526307"/>
                      </a:cubicBezTo>
                      <a:cubicBezTo>
                        <a:pt x="2520182" y="509680"/>
                        <a:pt x="2518047" y="487941"/>
                        <a:pt x="2508213" y="476231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7" name="Freihandform: Form 336">
                  <a:extLst>
                    <a:ext uri="{FF2B5EF4-FFF2-40B4-BE49-F238E27FC236}">
                      <a16:creationId xmlns:a16="http://schemas.microsoft.com/office/drawing/2014/main" id="{4F9FA381-1F7F-C89A-9017-CFF7B7063CB0}"/>
                    </a:ext>
                  </a:extLst>
                </p:cNvPr>
                <p:cNvSpPr/>
                <p:nvPr/>
              </p:nvSpPr>
              <p:spPr>
                <a:xfrm>
                  <a:off x="-10810874" y="304498"/>
                  <a:ext cx="6469" cy="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9" h="6469"/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</p:grpSp>
        <p:grpSp>
          <p:nvGrpSpPr>
            <p:cNvPr id="60" name="Gruppieren 309">
              <a:extLst>
                <a:ext uri="{FF2B5EF4-FFF2-40B4-BE49-F238E27FC236}">
                  <a16:creationId xmlns:a16="http://schemas.microsoft.com/office/drawing/2014/main" id="{974052CF-4325-7460-0680-10B481CF5F4F}"/>
                </a:ext>
              </a:extLst>
            </p:cNvPr>
            <p:cNvGrpSpPr/>
            <p:nvPr/>
          </p:nvGrpSpPr>
          <p:grpSpPr>
            <a:xfrm>
              <a:off x="6813648" y="3717297"/>
              <a:ext cx="418325" cy="482872"/>
              <a:chOff x="16079468" y="3613366"/>
              <a:chExt cx="226309" cy="261229"/>
            </a:xfrm>
          </p:grpSpPr>
          <p:sp>
            <p:nvSpPr>
              <p:cNvPr id="76" name="Freeform 89">
                <a:extLst>
                  <a:ext uri="{FF2B5EF4-FFF2-40B4-BE49-F238E27FC236}">
                    <a16:creationId xmlns:a16="http://schemas.microsoft.com/office/drawing/2014/main" id="{AEA2BFE8-5CCD-DAA5-5342-393422776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9468" y="3647615"/>
                <a:ext cx="226309" cy="226980"/>
              </a:xfrm>
              <a:custGeom>
                <a:avLst/>
                <a:gdLst>
                  <a:gd name="T0" fmla="*/ 28 w 100"/>
                  <a:gd name="T1" fmla="*/ 49 h 100"/>
                  <a:gd name="T2" fmla="*/ 36 w 100"/>
                  <a:gd name="T3" fmla="*/ 63 h 100"/>
                  <a:gd name="T4" fmla="*/ 36 w 100"/>
                  <a:gd name="T5" fmla="*/ 69 h 100"/>
                  <a:gd name="T6" fmla="*/ 3 w 100"/>
                  <a:gd name="T7" fmla="*/ 89 h 100"/>
                  <a:gd name="T8" fmla="*/ 0 w 100"/>
                  <a:gd name="T9" fmla="*/ 93 h 100"/>
                  <a:gd name="T10" fmla="*/ 0 w 100"/>
                  <a:gd name="T11" fmla="*/ 96 h 100"/>
                  <a:gd name="T12" fmla="*/ 4 w 100"/>
                  <a:gd name="T13" fmla="*/ 100 h 100"/>
                  <a:gd name="T14" fmla="*/ 96 w 100"/>
                  <a:gd name="T15" fmla="*/ 100 h 100"/>
                  <a:gd name="T16" fmla="*/ 100 w 100"/>
                  <a:gd name="T17" fmla="*/ 96 h 100"/>
                  <a:gd name="T18" fmla="*/ 100 w 100"/>
                  <a:gd name="T19" fmla="*/ 93 h 100"/>
                  <a:gd name="T20" fmla="*/ 98 w 100"/>
                  <a:gd name="T21" fmla="*/ 89 h 100"/>
                  <a:gd name="T22" fmla="*/ 64 w 100"/>
                  <a:gd name="T23" fmla="*/ 69 h 100"/>
                  <a:gd name="T24" fmla="*/ 64 w 100"/>
                  <a:gd name="T25" fmla="*/ 63 h 100"/>
                  <a:gd name="T26" fmla="*/ 72 w 100"/>
                  <a:gd name="T27" fmla="*/ 49 h 100"/>
                  <a:gd name="T28" fmla="*/ 72 w 100"/>
                  <a:gd name="T29" fmla="*/ 22 h 100"/>
                  <a:gd name="T30" fmla="*/ 50 w 100"/>
                  <a:gd name="T31" fmla="*/ 0 h 100"/>
                  <a:gd name="T32" fmla="*/ 28 w 100"/>
                  <a:gd name="T33" fmla="*/ 22 h 100"/>
                  <a:gd name="T34" fmla="*/ 28 w 100"/>
                  <a:gd name="T35" fmla="*/ 4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00">
                    <a:moveTo>
                      <a:pt x="28" y="49"/>
                    </a:moveTo>
                    <a:cubicBezTo>
                      <a:pt x="29" y="56"/>
                      <a:pt x="32" y="59"/>
                      <a:pt x="36" y="63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4" y="74"/>
                      <a:pt x="21" y="83"/>
                      <a:pt x="3" y="89"/>
                    </a:cubicBezTo>
                    <a:cubicBezTo>
                      <a:pt x="1" y="90"/>
                      <a:pt x="0" y="92"/>
                      <a:pt x="0" y="93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8"/>
                      <a:pt x="2" y="100"/>
                      <a:pt x="4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8" y="100"/>
                      <a:pt x="100" y="98"/>
                      <a:pt x="100" y="96"/>
                    </a:cubicBezTo>
                    <a:cubicBezTo>
                      <a:pt x="100" y="93"/>
                      <a:pt x="100" y="93"/>
                      <a:pt x="100" y="93"/>
                    </a:cubicBezTo>
                    <a:cubicBezTo>
                      <a:pt x="100" y="92"/>
                      <a:pt x="99" y="90"/>
                      <a:pt x="98" y="89"/>
                    </a:cubicBezTo>
                    <a:cubicBezTo>
                      <a:pt x="80" y="83"/>
                      <a:pt x="65" y="74"/>
                      <a:pt x="64" y="69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67" y="59"/>
                      <a:pt x="71" y="56"/>
                      <a:pt x="72" y="49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9"/>
                      <a:pt x="66" y="0"/>
                      <a:pt x="50" y="0"/>
                    </a:cubicBezTo>
                    <a:cubicBezTo>
                      <a:pt x="34" y="0"/>
                      <a:pt x="28" y="9"/>
                      <a:pt x="28" y="22"/>
                    </a:cubicBezTo>
                    <a:lnTo>
                      <a:pt x="28" y="49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77" name="Freeform 90">
                <a:extLst>
                  <a:ext uri="{FF2B5EF4-FFF2-40B4-BE49-F238E27FC236}">
                    <a16:creationId xmlns:a16="http://schemas.microsoft.com/office/drawing/2014/main" id="{B0F9AA0A-CD19-9045-8D83-64C6431D7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3703" y="3756404"/>
                <a:ext cx="56409" cy="36263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25" y="13"/>
                      <a:pt x="15" y="16"/>
                      <a:pt x="0" y="16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78" name="Freeform 91">
                <a:extLst>
                  <a:ext uri="{FF2B5EF4-FFF2-40B4-BE49-F238E27FC236}">
                    <a16:creationId xmlns:a16="http://schemas.microsoft.com/office/drawing/2014/main" id="{EAD64C69-93C6-48BC-58C4-10478AC7E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7746" y="3693279"/>
                <a:ext cx="24847" cy="63125"/>
              </a:xfrm>
              <a:custGeom>
                <a:avLst/>
                <a:gdLst>
                  <a:gd name="T0" fmla="*/ 11 w 11"/>
                  <a:gd name="T1" fmla="*/ 28 h 28"/>
                  <a:gd name="T2" fmla="*/ 6 w 11"/>
                  <a:gd name="T3" fmla="*/ 28 h 28"/>
                  <a:gd name="T4" fmla="*/ 0 w 11"/>
                  <a:gd name="T5" fmla="*/ 23 h 28"/>
                  <a:gd name="T6" fmla="*/ 0 w 11"/>
                  <a:gd name="T7" fmla="*/ 6 h 28"/>
                  <a:gd name="T8" fmla="*/ 6 w 11"/>
                  <a:gd name="T9" fmla="*/ 0 h 28"/>
                  <a:gd name="T10" fmla="*/ 11 w 11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8">
                    <a:moveTo>
                      <a:pt x="11" y="28"/>
                    </a:moveTo>
                    <a:cubicBezTo>
                      <a:pt x="6" y="28"/>
                      <a:pt x="6" y="28"/>
                      <a:pt x="6" y="28"/>
                    </a:cubicBezTo>
                    <a:cubicBezTo>
                      <a:pt x="3" y="28"/>
                      <a:pt x="0" y="26"/>
                      <a:pt x="0" y="2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79" name="Freeform 92">
                <a:extLst>
                  <a:ext uri="{FF2B5EF4-FFF2-40B4-BE49-F238E27FC236}">
                    <a16:creationId xmlns:a16="http://schemas.microsoft.com/office/drawing/2014/main" id="{E4BFDBA1-300F-FD4D-D5D8-D3A4891E1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1981" y="3693279"/>
                <a:ext cx="25518" cy="63125"/>
              </a:xfrm>
              <a:custGeom>
                <a:avLst/>
                <a:gdLst>
                  <a:gd name="T0" fmla="*/ 0 w 11"/>
                  <a:gd name="T1" fmla="*/ 0 h 28"/>
                  <a:gd name="T2" fmla="*/ 5 w 11"/>
                  <a:gd name="T3" fmla="*/ 0 h 28"/>
                  <a:gd name="T4" fmla="*/ 11 w 11"/>
                  <a:gd name="T5" fmla="*/ 6 h 28"/>
                  <a:gd name="T6" fmla="*/ 11 w 11"/>
                  <a:gd name="T7" fmla="*/ 23 h 28"/>
                  <a:gd name="T8" fmla="*/ 5 w 11"/>
                  <a:gd name="T9" fmla="*/ 28 h 28"/>
                  <a:gd name="T10" fmla="*/ 0 w 11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8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11" y="3"/>
                      <a:pt x="11" y="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6"/>
                      <a:pt x="8" y="28"/>
                      <a:pt x="5" y="28"/>
                    </a:cubicBezTo>
                    <a:cubicBezTo>
                      <a:pt x="0" y="28"/>
                      <a:pt x="0" y="28"/>
                      <a:pt x="0" y="28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80" name="Freeform 93">
                <a:extLst>
                  <a:ext uri="{FF2B5EF4-FFF2-40B4-BE49-F238E27FC236}">
                    <a16:creationId xmlns:a16="http://schemas.microsoft.com/office/drawing/2014/main" id="{4C08A7B2-975E-14E8-38BB-A41E461A1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1177" y="3613366"/>
                <a:ext cx="122220" cy="79913"/>
              </a:xfrm>
              <a:custGeom>
                <a:avLst/>
                <a:gdLst>
                  <a:gd name="T0" fmla="*/ 0 w 54"/>
                  <a:gd name="T1" fmla="*/ 35 h 35"/>
                  <a:gd name="T2" fmla="*/ 0 w 54"/>
                  <a:gd name="T3" fmla="*/ 27 h 35"/>
                  <a:gd name="T4" fmla="*/ 27 w 54"/>
                  <a:gd name="T5" fmla="*/ 0 h 35"/>
                  <a:gd name="T6" fmla="*/ 54 w 54"/>
                  <a:gd name="T7" fmla="*/ 27 h 35"/>
                  <a:gd name="T8" fmla="*/ 54 w 5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5">
                    <a:moveTo>
                      <a:pt x="0" y="35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4" y="35"/>
                      <a:pt x="54" y="35"/>
                      <a:pt x="54" y="35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81" name="Oval 94">
                <a:extLst>
                  <a:ext uri="{FF2B5EF4-FFF2-40B4-BE49-F238E27FC236}">
                    <a16:creationId xmlns:a16="http://schemas.microsoft.com/office/drawing/2014/main" id="{7E8BF12D-9F06-C34C-0EAD-6D403DE22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5571" y="3783937"/>
                <a:ext cx="18132" cy="18132"/>
              </a:xfrm>
              <a:prstGeom prst="ellipse">
                <a:avLst/>
              </a:pr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</p:grpSp>
        <p:grpSp>
          <p:nvGrpSpPr>
            <p:cNvPr id="61" name="Gruppieren 310">
              <a:extLst>
                <a:ext uri="{FF2B5EF4-FFF2-40B4-BE49-F238E27FC236}">
                  <a16:creationId xmlns:a16="http://schemas.microsoft.com/office/drawing/2014/main" id="{B67A4591-981D-96EC-9DC6-DC9782767323}"/>
                </a:ext>
              </a:extLst>
            </p:cNvPr>
            <p:cNvGrpSpPr/>
            <p:nvPr/>
          </p:nvGrpSpPr>
          <p:grpSpPr>
            <a:xfrm>
              <a:off x="7458544" y="3740068"/>
              <a:ext cx="523747" cy="525738"/>
              <a:chOff x="7955172" y="3465259"/>
              <a:chExt cx="523747" cy="525738"/>
            </a:xfrm>
          </p:grpSpPr>
          <p:grpSp>
            <p:nvGrpSpPr>
              <p:cNvPr id="68" name="Gruppieren 317">
                <a:extLst>
                  <a:ext uri="{FF2B5EF4-FFF2-40B4-BE49-F238E27FC236}">
                    <a16:creationId xmlns:a16="http://schemas.microsoft.com/office/drawing/2014/main" id="{E12B38A6-18F1-A43D-FE65-7533BD03CA89}"/>
                  </a:ext>
                </a:extLst>
              </p:cNvPr>
              <p:cNvGrpSpPr/>
              <p:nvPr/>
            </p:nvGrpSpPr>
            <p:grpSpPr>
              <a:xfrm>
                <a:off x="7955172" y="3465259"/>
                <a:ext cx="523747" cy="525738"/>
                <a:chOff x="-2427287" y="-6406437"/>
                <a:chExt cx="417513" cy="525738"/>
              </a:xfrm>
            </p:grpSpPr>
            <p:sp>
              <p:nvSpPr>
                <p:cNvPr id="73" name="Freeform 13">
                  <a:extLst>
                    <a:ext uri="{FF2B5EF4-FFF2-40B4-BE49-F238E27FC236}">
                      <a16:creationId xmlns:a16="http://schemas.microsoft.com/office/drawing/2014/main" id="{3759ADAF-CE12-6F44-26D6-27411F22B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98700" y="-5972305"/>
                  <a:ext cx="158750" cy="91606"/>
                </a:xfrm>
                <a:custGeom>
                  <a:avLst/>
                  <a:gdLst>
                    <a:gd name="T0" fmla="*/ 3 w 44"/>
                    <a:gd name="T1" fmla="*/ 0 h 20"/>
                    <a:gd name="T2" fmla="*/ 0 w 44"/>
                    <a:gd name="T3" fmla="*/ 18 h 20"/>
                    <a:gd name="T4" fmla="*/ 3 w 44"/>
                    <a:gd name="T5" fmla="*/ 20 h 20"/>
                    <a:gd name="T6" fmla="*/ 41 w 44"/>
                    <a:gd name="T7" fmla="*/ 20 h 20"/>
                    <a:gd name="T8" fmla="*/ 44 w 44"/>
                    <a:gd name="T9" fmla="*/ 18 h 20"/>
                    <a:gd name="T10" fmla="*/ 41 w 44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20">
                      <a:moveTo>
                        <a:pt x="3" y="0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1" y="20"/>
                        <a:pt x="3" y="20"/>
                      </a:cubicBez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3" y="20"/>
                        <a:pt x="44" y="19"/>
                        <a:pt x="44" y="18"/>
                      </a:cubicBezTo>
                      <a:cubicBezTo>
                        <a:pt x="41" y="0"/>
                        <a:pt x="41" y="0"/>
                        <a:pt x="41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4" name="Freeform 14">
                  <a:extLst>
                    <a:ext uri="{FF2B5EF4-FFF2-40B4-BE49-F238E27FC236}">
                      <a16:creationId xmlns:a16="http://schemas.microsoft.com/office/drawing/2014/main" id="{1A4E54CE-94F7-3D7B-5E5E-769282F8FA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427287" y="-6406437"/>
                  <a:ext cx="417513" cy="380364"/>
                </a:xfrm>
                <a:custGeom>
                  <a:avLst/>
                  <a:gdLst>
                    <a:gd name="T0" fmla="*/ 108 w 116"/>
                    <a:gd name="T1" fmla="*/ 0 h 84"/>
                    <a:gd name="T2" fmla="*/ 8 w 116"/>
                    <a:gd name="T3" fmla="*/ 0 h 84"/>
                    <a:gd name="T4" fmla="*/ 0 w 116"/>
                    <a:gd name="T5" fmla="*/ 8 h 84"/>
                    <a:gd name="T6" fmla="*/ 0 w 116"/>
                    <a:gd name="T7" fmla="*/ 76 h 84"/>
                    <a:gd name="T8" fmla="*/ 8 w 116"/>
                    <a:gd name="T9" fmla="*/ 84 h 84"/>
                    <a:gd name="T10" fmla="*/ 108 w 116"/>
                    <a:gd name="T11" fmla="*/ 84 h 84"/>
                    <a:gd name="T12" fmla="*/ 116 w 116"/>
                    <a:gd name="T13" fmla="*/ 76 h 84"/>
                    <a:gd name="T14" fmla="*/ 116 w 116"/>
                    <a:gd name="T15" fmla="*/ 8 h 84"/>
                    <a:gd name="T16" fmla="*/ 108 w 116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84">
                      <a:moveTo>
                        <a:pt x="10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80"/>
                        <a:pt x="4" y="84"/>
                        <a:pt x="8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12" y="84"/>
                        <a:pt x="116" y="80"/>
                        <a:pt x="116" y="76"/>
                      </a:cubicBezTo>
                      <a:cubicBezTo>
                        <a:pt x="116" y="8"/>
                        <a:pt x="116" y="8"/>
                        <a:pt x="116" y="8"/>
                      </a:cubicBezTo>
                      <a:cubicBezTo>
                        <a:pt x="116" y="4"/>
                        <a:pt x="112" y="0"/>
                        <a:pt x="108" y="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5" name="Line 15">
                  <a:extLst>
                    <a:ext uri="{FF2B5EF4-FFF2-40B4-BE49-F238E27FC236}">
                      <a16:creationId xmlns:a16="http://schemas.microsoft.com/office/drawing/2014/main" id="{7EB62BF7-A0C8-FC90-BF10-C4C0141BFA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2427287" y="-6088835"/>
                  <a:ext cx="417513" cy="0"/>
                </a:xfrm>
                <a:prstGeom prst="line">
                  <a:avLst/>
                </a:pr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grpSp>
            <p:nvGrpSpPr>
              <p:cNvPr id="69" name="Group 40">
                <a:extLst>
                  <a:ext uri="{FF2B5EF4-FFF2-40B4-BE49-F238E27FC236}">
                    <a16:creationId xmlns:a16="http://schemas.microsoft.com/office/drawing/2014/main" id="{5BAACC4E-8D65-5CE4-F492-9D6A122CF9A0}"/>
                  </a:ext>
                </a:extLst>
              </p:cNvPr>
              <p:cNvGrpSpPr/>
              <p:nvPr/>
            </p:nvGrpSpPr>
            <p:grpSpPr>
              <a:xfrm>
                <a:off x="8107246" y="3526148"/>
                <a:ext cx="217606" cy="204314"/>
                <a:chOff x="12312633" y="-3398831"/>
                <a:chExt cx="623887" cy="585780"/>
              </a:xfrm>
            </p:grpSpPr>
            <p:sp>
              <p:nvSpPr>
                <p:cNvPr id="70" name="Freeform 280">
                  <a:extLst>
                    <a:ext uri="{FF2B5EF4-FFF2-40B4-BE49-F238E27FC236}">
                      <a16:creationId xmlns:a16="http://schemas.microsoft.com/office/drawing/2014/main" id="{06E10392-81E0-2549-BC93-7E178BB12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7392" y="-3235317"/>
                  <a:ext cx="614363" cy="296861"/>
                </a:xfrm>
                <a:custGeom>
                  <a:avLst/>
                  <a:gdLst>
                    <a:gd name="T0" fmla="*/ 0 w 387"/>
                    <a:gd name="T1" fmla="*/ 112 h 187"/>
                    <a:gd name="T2" fmla="*/ 126 w 387"/>
                    <a:gd name="T3" fmla="*/ 112 h 187"/>
                    <a:gd name="T4" fmla="*/ 156 w 387"/>
                    <a:gd name="T5" fmla="*/ 0 h 187"/>
                    <a:gd name="T6" fmla="*/ 197 w 387"/>
                    <a:gd name="T7" fmla="*/ 187 h 187"/>
                    <a:gd name="T8" fmla="*/ 224 w 387"/>
                    <a:gd name="T9" fmla="*/ 61 h 187"/>
                    <a:gd name="T10" fmla="*/ 248 w 387"/>
                    <a:gd name="T11" fmla="*/ 112 h 187"/>
                    <a:gd name="T12" fmla="*/ 387 w 387"/>
                    <a:gd name="T13" fmla="*/ 112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7" h="187">
                      <a:moveTo>
                        <a:pt x="0" y="112"/>
                      </a:moveTo>
                      <a:lnTo>
                        <a:pt x="126" y="112"/>
                      </a:lnTo>
                      <a:lnTo>
                        <a:pt x="156" y="0"/>
                      </a:lnTo>
                      <a:lnTo>
                        <a:pt x="197" y="187"/>
                      </a:lnTo>
                      <a:lnTo>
                        <a:pt x="224" y="61"/>
                      </a:lnTo>
                      <a:lnTo>
                        <a:pt x="248" y="112"/>
                      </a:lnTo>
                      <a:lnTo>
                        <a:pt x="387" y="112"/>
                      </a:ln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1" name="Freeform 281">
                  <a:extLst>
                    <a:ext uri="{FF2B5EF4-FFF2-40B4-BE49-F238E27FC236}">
                      <a16:creationId xmlns:a16="http://schemas.microsoft.com/office/drawing/2014/main" id="{F69750A1-F8D3-81F6-3DED-EA518F885C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2633" y="-3398831"/>
                  <a:ext cx="623887" cy="276224"/>
                </a:xfrm>
                <a:custGeom>
                  <a:avLst/>
                  <a:gdLst>
                    <a:gd name="T0" fmla="*/ 8 w 116"/>
                    <a:gd name="T1" fmla="*/ 51 h 51"/>
                    <a:gd name="T2" fmla="*/ 0 w 116"/>
                    <a:gd name="T3" fmla="*/ 31 h 51"/>
                    <a:gd name="T4" fmla="*/ 32 w 116"/>
                    <a:gd name="T5" fmla="*/ 0 h 51"/>
                    <a:gd name="T6" fmla="*/ 58 w 116"/>
                    <a:gd name="T7" fmla="*/ 13 h 51"/>
                    <a:gd name="T8" fmla="*/ 58 w 116"/>
                    <a:gd name="T9" fmla="*/ 13 h 51"/>
                    <a:gd name="T10" fmla="*/ 84 w 116"/>
                    <a:gd name="T11" fmla="*/ 0 h 51"/>
                    <a:gd name="T12" fmla="*/ 116 w 116"/>
                    <a:gd name="T13" fmla="*/ 31 h 51"/>
                    <a:gd name="T14" fmla="*/ 108 w 116"/>
                    <a:gd name="T1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6" h="51">
                      <a:moveTo>
                        <a:pt x="8" y="51"/>
                      </a:moveTo>
                      <a:cubicBezTo>
                        <a:pt x="3" y="46"/>
                        <a:pt x="0" y="38"/>
                        <a:pt x="0" y="31"/>
                      </a:cubicBez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42" y="0"/>
                        <a:pt x="52" y="5"/>
                        <a:pt x="58" y="13"/>
                      </a:cubicBezTo>
                      <a:cubicBezTo>
                        <a:pt x="58" y="13"/>
                        <a:pt x="58" y="13"/>
                        <a:pt x="58" y="13"/>
                      </a:cubicBezTo>
                      <a:cubicBezTo>
                        <a:pt x="64" y="5"/>
                        <a:pt x="74" y="0"/>
                        <a:pt x="84" y="0"/>
                      </a:cubicBezTo>
                      <a:cubicBezTo>
                        <a:pt x="101" y="0"/>
                        <a:pt x="116" y="14"/>
                        <a:pt x="116" y="31"/>
                      </a:cubicBezTo>
                      <a:cubicBezTo>
                        <a:pt x="116" y="38"/>
                        <a:pt x="113" y="46"/>
                        <a:pt x="108" y="51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2" name="Freeform 282">
                  <a:extLst>
                    <a:ext uri="{FF2B5EF4-FFF2-40B4-BE49-F238E27FC236}">
                      <a16:creationId xmlns:a16="http://schemas.microsoft.com/office/drawing/2014/main" id="{F1A07E9A-3B25-9DAC-8FB6-5FED43019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46000" y="-3008312"/>
                  <a:ext cx="350838" cy="195261"/>
                </a:xfrm>
                <a:custGeom>
                  <a:avLst/>
                  <a:gdLst>
                    <a:gd name="T0" fmla="*/ 0 w 65"/>
                    <a:gd name="T1" fmla="*/ 0 h 36"/>
                    <a:gd name="T2" fmla="*/ 28 w 65"/>
                    <a:gd name="T3" fmla="*/ 34 h 36"/>
                    <a:gd name="T4" fmla="*/ 36 w 65"/>
                    <a:gd name="T5" fmla="*/ 34 h 36"/>
                    <a:gd name="T6" fmla="*/ 65 w 65"/>
                    <a:gd name="T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36">
                      <a:moveTo>
                        <a:pt x="0" y="0"/>
                      </a:move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30" y="36"/>
                        <a:pt x="34" y="36"/>
                        <a:pt x="36" y="34"/>
                      </a:cubicBezTo>
                      <a:cubicBezTo>
                        <a:pt x="65" y="0"/>
                        <a:pt x="65" y="0"/>
                        <a:pt x="65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</p:grpSp>
        <p:pic>
          <p:nvPicPr>
            <p:cNvPr id="62" name="Graphic 8">
              <a:extLst>
                <a:ext uri="{FF2B5EF4-FFF2-40B4-BE49-F238E27FC236}">
                  <a16:creationId xmlns:a16="http://schemas.microsoft.com/office/drawing/2014/main" id="{2ED7FD5D-A15D-6CE3-81B2-92590F00E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1361" y="3653890"/>
              <a:ext cx="630528" cy="630528"/>
            </a:xfrm>
            <a:prstGeom prst="rect">
              <a:avLst/>
            </a:prstGeom>
          </p:spPr>
        </p:pic>
        <p:sp>
          <p:nvSpPr>
            <p:cNvPr id="63" name="Grafik 12">
              <a:extLst>
                <a:ext uri="{FF2B5EF4-FFF2-40B4-BE49-F238E27FC236}">
                  <a16:creationId xmlns:a16="http://schemas.microsoft.com/office/drawing/2014/main" id="{8E68C863-35DF-3DE5-DB5E-7D4F758A21E4}"/>
                </a:ext>
              </a:extLst>
            </p:cNvPr>
            <p:cNvSpPr/>
            <p:nvPr/>
          </p:nvSpPr>
          <p:spPr>
            <a:xfrm>
              <a:off x="5008834" y="3775230"/>
              <a:ext cx="589520" cy="506382"/>
            </a:xfrm>
            <a:custGeom>
              <a:avLst/>
              <a:gdLst>
                <a:gd name="connsiteX0" fmla="*/ 535928 w 589520"/>
                <a:gd name="connsiteY0" fmla="*/ 0 h 506382"/>
                <a:gd name="connsiteX1" fmla="*/ 53593 w 589520"/>
                <a:gd name="connsiteY1" fmla="*/ 0 h 506382"/>
                <a:gd name="connsiteX2" fmla="*/ 0 w 589520"/>
                <a:gd name="connsiteY2" fmla="*/ 53593 h 506382"/>
                <a:gd name="connsiteX3" fmla="*/ 0 w 589520"/>
                <a:gd name="connsiteY3" fmla="*/ 349586 h 506382"/>
                <a:gd name="connsiteX4" fmla="*/ 53593 w 589520"/>
                <a:gd name="connsiteY4" fmla="*/ 403178 h 506382"/>
                <a:gd name="connsiteX5" fmla="*/ 535928 w 589520"/>
                <a:gd name="connsiteY5" fmla="*/ 403178 h 506382"/>
                <a:gd name="connsiteX6" fmla="*/ 589520 w 589520"/>
                <a:gd name="connsiteY6" fmla="*/ 349586 h 506382"/>
                <a:gd name="connsiteX7" fmla="*/ 589520 w 589520"/>
                <a:gd name="connsiteY7" fmla="*/ 53593 h 506382"/>
                <a:gd name="connsiteX8" fmla="*/ 535928 w 589520"/>
                <a:gd name="connsiteY8" fmla="*/ 0 h 506382"/>
                <a:gd name="connsiteX9" fmla="*/ 562724 w 589520"/>
                <a:gd name="connsiteY9" fmla="*/ 349545 h 506382"/>
                <a:gd name="connsiteX10" fmla="*/ 535928 w 589520"/>
                <a:gd name="connsiteY10" fmla="*/ 376342 h 506382"/>
                <a:gd name="connsiteX11" fmla="*/ 53593 w 589520"/>
                <a:gd name="connsiteY11" fmla="*/ 376342 h 506382"/>
                <a:gd name="connsiteX12" fmla="*/ 26796 w 589520"/>
                <a:gd name="connsiteY12" fmla="*/ 349545 h 506382"/>
                <a:gd name="connsiteX13" fmla="*/ 26796 w 589520"/>
                <a:gd name="connsiteY13" fmla="*/ 53593 h 506382"/>
                <a:gd name="connsiteX14" fmla="*/ 53593 w 589520"/>
                <a:gd name="connsiteY14" fmla="*/ 26796 h 506382"/>
                <a:gd name="connsiteX15" fmla="*/ 535928 w 589520"/>
                <a:gd name="connsiteY15" fmla="*/ 26796 h 506382"/>
                <a:gd name="connsiteX16" fmla="*/ 562724 w 589520"/>
                <a:gd name="connsiteY16" fmla="*/ 53593 h 506382"/>
                <a:gd name="connsiteX17" fmla="*/ 360411 w 589520"/>
                <a:gd name="connsiteY17" fmla="*/ 178732 h 506382"/>
                <a:gd name="connsiteX18" fmla="*/ 268178 w 589520"/>
                <a:gd name="connsiteY18" fmla="*/ 122459 h 506382"/>
                <a:gd name="connsiteX19" fmla="*/ 231345 w 589520"/>
                <a:gd name="connsiteY19" fmla="*/ 131371 h 506382"/>
                <a:gd name="connsiteX20" fmla="*/ 227421 w 589520"/>
                <a:gd name="connsiteY20" fmla="*/ 145330 h 506382"/>
                <a:gd name="connsiteX21" fmla="*/ 227421 w 589520"/>
                <a:gd name="connsiteY21" fmla="*/ 257969 h 506382"/>
                <a:gd name="connsiteX22" fmla="*/ 254219 w 589520"/>
                <a:gd name="connsiteY22" fmla="*/ 284764 h 506382"/>
                <a:gd name="connsiteX23" fmla="*/ 268178 w 589520"/>
                <a:gd name="connsiteY23" fmla="*/ 280839 h 506382"/>
                <a:gd name="connsiteX24" fmla="*/ 360411 w 589520"/>
                <a:gd name="connsiteY24" fmla="*/ 224567 h 506382"/>
                <a:gd name="connsiteX25" fmla="*/ 369318 w 589520"/>
                <a:gd name="connsiteY25" fmla="*/ 187733 h 506382"/>
                <a:gd name="connsiteX26" fmla="*/ 360411 w 589520"/>
                <a:gd name="connsiteY26" fmla="*/ 178826 h 506382"/>
                <a:gd name="connsiteX27" fmla="*/ 346450 w 589520"/>
                <a:gd name="connsiteY27" fmla="*/ 201603 h 506382"/>
                <a:gd name="connsiteX28" fmla="*/ 254217 w 589520"/>
                <a:gd name="connsiteY28" fmla="*/ 257875 h 506382"/>
                <a:gd name="connsiteX29" fmla="*/ 254217 w 589520"/>
                <a:gd name="connsiteY29" fmla="*/ 145290 h 506382"/>
                <a:gd name="connsiteX30" fmla="*/ 346504 w 589520"/>
                <a:gd name="connsiteY30" fmla="*/ 201562 h 506382"/>
                <a:gd name="connsiteX31" fmla="*/ 111339 w 589520"/>
                <a:gd name="connsiteY31" fmla="*/ 463015 h 506382"/>
                <a:gd name="connsiteX32" fmla="*/ 97941 w 589520"/>
                <a:gd name="connsiteY32" fmla="*/ 476413 h 506382"/>
                <a:gd name="connsiteX33" fmla="*/ 13398 w 589520"/>
                <a:gd name="connsiteY33" fmla="*/ 476413 h 506382"/>
                <a:gd name="connsiteX34" fmla="*/ 0 w 589520"/>
                <a:gd name="connsiteY34" fmla="*/ 463015 h 506382"/>
                <a:gd name="connsiteX35" fmla="*/ 13398 w 589520"/>
                <a:gd name="connsiteY35" fmla="*/ 449616 h 506382"/>
                <a:gd name="connsiteX36" fmla="*/ 97941 w 589520"/>
                <a:gd name="connsiteY36" fmla="*/ 449616 h 506382"/>
                <a:gd name="connsiteX37" fmla="*/ 111339 w 589520"/>
                <a:gd name="connsiteY37" fmla="*/ 463015 h 506382"/>
                <a:gd name="connsiteX38" fmla="*/ 576122 w 589520"/>
                <a:gd name="connsiteY38" fmla="*/ 449616 h 506382"/>
                <a:gd name="connsiteX39" fmla="*/ 209146 w 589520"/>
                <a:gd name="connsiteY39" fmla="*/ 449616 h 506382"/>
                <a:gd name="connsiteX40" fmla="*/ 154513 w 589520"/>
                <a:gd name="connsiteY40" fmla="*/ 421780 h 506382"/>
                <a:gd name="connsiteX41" fmla="*/ 126677 w 589520"/>
                <a:gd name="connsiteY41" fmla="*/ 476413 h 506382"/>
                <a:gd name="connsiteX42" fmla="*/ 181310 w 589520"/>
                <a:gd name="connsiteY42" fmla="*/ 504249 h 506382"/>
                <a:gd name="connsiteX43" fmla="*/ 209146 w 589520"/>
                <a:gd name="connsiteY43" fmla="*/ 476413 h 506382"/>
                <a:gd name="connsiteX44" fmla="*/ 576122 w 589520"/>
                <a:gd name="connsiteY44" fmla="*/ 476413 h 506382"/>
                <a:gd name="connsiteX45" fmla="*/ 589520 w 589520"/>
                <a:gd name="connsiteY45" fmla="*/ 463015 h 506382"/>
                <a:gd name="connsiteX46" fmla="*/ 576122 w 589520"/>
                <a:gd name="connsiteY46" fmla="*/ 449616 h 506382"/>
                <a:gd name="connsiteX47" fmla="*/ 168120 w 589520"/>
                <a:gd name="connsiteY47" fmla="*/ 479655 h 506382"/>
                <a:gd name="connsiteX48" fmla="*/ 151547 w 589520"/>
                <a:gd name="connsiteY48" fmla="*/ 463082 h 506382"/>
                <a:gd name="connsiteX49" fmla="*/ 168120 w 589520"/>
                <a:gd name="connsiteY49" fmla="*/ 446508 h 506382"/>
                <a:gd name="connsiteX50" fmla="*/ 184694 w 589520"/>
                <a:gd name="connsiteY50" fmla="*/ 463082 h 506382"/>
                <a:gd name="connsiteX51" fmla="*/ 168120 w 589520"/>
                <a:gd name="connsiteY51" fmla="*/ 479655 h 50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520" h="506382">
                  <a:moveTo>
                    <a:pt x="535928" y="0"/>
                  </a:moveTo>
                  <a:lnTo>
                    <a:pt x="53593" y="0"/>
                  </a:lnTo>
                  <a:cubicBezTo>
                    <a:pt x="23995" y="0"/>
                    <a:pt x="0" y="23995"/>
                    <a:pt x="0" y="53593"/>
                  </a:cubicBezTo>
                  <a:lnTo>
                    <a:pt x="0" y="349586"/>
                  </a:lnTo>
                  <a:cubicBezTo>
                    <a:pt x="0" y="379183"/>
                    <a:pt x="23995" y="403178"/>
                    <a:pt x="53593" y="403178"/>
                  </a:cubicBezTo>
                  <a:lnTo>
                    <a:pt x="535928" y="403178"/>
                  </a:lnTo>
                  <a:cubicBezTo>
                    <a:pt x="565525" y="403178"/>
                    <a:pt x="589520" y="379183"/>
                    <a:pt x="589520" y="349586"/>
                  </a:cubicBezTo>
                  <a:lnTo>
                    <a:pt x="589520" y="53593"/>
                  </a:lnTo>
                  <a:cubicBezTo>
                    <a:pt x="589520" y="23995"/>
                    <a:pt x="565525" y="0"/>
                    <a:pt x="535928" y="0"/>
                  </a:cubicBezTo>
                  <a:close/>
                  <a:moveTo>
                    <a:pt x="562724" y="349545"/>
                  </a:moveTo>
                  <a:cubicBezTo>
                    <a:pt x="562724" y="364345"/>
                    <a:pt x="550727" y="376342"/>
                    <a:pt x="535928" y="376342"/>
                  </a:cubicBezTo>
                  <a:lnTo>
                    <a:pt x="53593" y="376342"/>
                  </a:lnTo>
                  <a:cubicBezTo>
                    <a:pt x="38793" y="376342"/>
                    <a:pt x="26796" y="364345"/>
                    <a:pt x="26796" y="349545"/>
                  </a:cubicBezTo>
                  <a:lnTo>
                    <a:pt x="26796" y="53593"/>
                  </a:lnTo>
                  <a:cubicBezTo>
                    <a:pt x="26796" y="38793"/>
                    <a:pt x="38793" y="26796"/>
                    <a:pt x="53593" y="26796"/>
                  </a:cubicBezTo>
                  <a:lnTo>
                    <a:pt x="535928" y="26796"/>
                  </a:lnTo>
                  <a:cubicBezTo>
                    <a:pt x="550727" y="26796"/>
                    <a:pt x="562724" y="38793"/>
                    <a:pt x="562724" y="53593"/>
                  </a:cubicBezTo>
                  <a:close/>
                  <a:moveTo>
                    <a:pt x="360411" y="178732"/>
                  </a:moveTo>
                  <a:lnTo>
                    <a:pt x="268178" y="122459"/>
                  </a:lnTo>
                  <a:cubicBezTo>
                    <a:pt x="255546" y="114749"/>
                    <a:pt x="239056" y="118739"/>
                    <a:pt x="231345" y="131371"/>
                  </a:cubicBezTo>
                  <a:cubicBezTo>
                    <a:pt x="228779" y="135575"/>
                    <a:pt x="227421" y="140405"/>
                    <a:pt x="227421" y="145330"/>
                  </a:cubicBezTo>
                  <a:lnTo>
                    <a:pt x="227421" y="257969"/>
                  </a:lnTo>
                  <a:cubicBezTo>
                    <a:pt x="227422" y="272768"/>
                    <a:pt x="239419" y="284765"/>
                    <a:pt x="254219" y="284764"/>
                  </a:cubicBezTo>
                  <a:cubicBezTo>
                    <a:pt x="259144" y="284764"/>
                    <a:pt x="263974" y="283405"/>
                    <a:pt x="268178" y="280839"/>
                  </a:cubicBezTo>
                  <a:lnTo>
                    <a:pt x="360411" y="224567"/>
                  </a:lnTo>
                  <a:cubicBezTo>
                    <a:pt x="373043" y="216855"/>
                    <a:pt x="377030" y="200365"/>
                    <a:pt x="369318" y="187733"/>
                  </a:cubicBezTo>
                  <a:cubicBezTo>
                    <a:pt x="367100" y="184098"/>
                    <a:pt x="364046" y="181044"/>
                    <a:pt x="360411" y="178826"/>
                  </a:cubicBezTo>
                  <a:close/>
                  <a:moveTo>
                    <a:pt x="346450" y="201603"/>
                  </a:moveTo>
                  <a:lnTo>
                    <a:pt x="254217" y="257875"/>
                  </a:lnTo>
                  <a:lnTo>
                    <a:pt x="254217" y="145290"/>
                  </a:lnTo>
                  <a:lnTo>
                    <a:pt x="346504" y="201562"/>
                  </a:lnTo>
                  <a:close/>
                  <a:moveTo>
                    <a:pt x="111339" y="463015"/>
                  </a:moveTo>
                  <a:cubicBezTo>
                    <a:pt x="111339" y="470414"/>
                    <a:pt x="105341" y="476413"/>
                    <a:pt x="97941" y="476413"/>
                  </a:cubicBezTo>
                  <a:lnTo>
                    <a:pt x="13398" y="476413"/>
                  </a:lnTo>
                  <a:cubicBezTo>
                    <a:pt x="5998" y="476413"/>
                    <a:pt x="0" y="470414"/>
                    <a:pt x="0" y="463015"/>
                  </a:cubicBezTo>
                  <a:cubicBezTo>
                    <a:pt x="0" y="455615"/>
                    <a:pt x="5998" y="449616"/>
                    <a:pt x="13398" y="449616"/>
                  </a:cubicBezTo>
                  <a:lnTo>
                    <a:pt x="97941" y="449616"/>
                  </a:lnTo>
                  <a:cubicBezTo>
                    <a:pt x="105341" y="449616"/>
                    <a:pt x="111339" y="455615"/>
                    <a:pt x="111339" y="463015"/>
                  </a:cubicBezTo>
                  <a:close/>
                  <a:moveTo>
                    <a:pt x="576122" y="449616"/>
                  </a:moveTo>
                  <a:lnTo>
                    <a:pt x="209146" y="449616"/>
                  </a:lnTo>
                  <a:cubicBezTo>
                    <a:pt x="201746" y="426844"/>
                    <a:pt x="177286" y="414380"/>
                    <a:pt x="154513" y="421780"/>
                  </a:cubicBezTo>
                  <a:cubicBezTo>
                    <a:pt x="131740" y="429180"/>
                    <a:pt x="119277" y="453640"/>
                    <a:pt x="126677" y="476413"/>
                  </a:cubicBezTo>
                  <a:cubicBezTo>
                    <a:pt x="134077" y="499186"/>
                    <a:pt x="158537" y="511649"/>
                    <a:pt x="181310" y="504249"/>
                  </a:cubicBezTo>
                  <a:cubicBezTo>
                    <a:pt x="194508" y="499960"/>
                    <a:pt x="204857" y="489611"/>
                    <a:pt x="209146" y="476413"/>
                  </a:cubicBezTo>
                  <a:lnTo>
                    <a:pt x="576122" y="476413"/>
                  </a:lnTo>
                  <a:cubicBezTo>
                    <a:pt x="583522" y="476413"/>
                    <a:pt x="589520" y="470414"/>
                    <a:pt x="589520" y="463015"/>
                  </a:cubicBezTo>
                  <a:cubicBezTo>
                    <a:pt x="589520" y="455615"/>
                    <a:pt x="583522" y="449616"/>
                    <a:pt x="576122" y="449616"/>
                  </a:cubicBezTo>
                  <a:close/>
                  <a:moveTo>
                    <a:pt x="168120" y="479655"/>
                  </a:moveTo>
                  <a:cubicBezTo>
                    <a:pt x="158967" y="479655"/>
                    <a:pt x="151547" y="472235"/>
                    <a:pt x="151547" y="463082"/>
                  </a:cubicBezTo>
                  <a:cubicBezTo>
                    <a:pt x="151547" y="453928"/>
                    <a:pt x="158967" y="446508"/>
                    <a:pt x="168120" y="446508"/>
                  </a:cubicBezTo>
                  <a:cubicBezTo>
                    <a:pt x="177274" y="446508"/>
                    <a:pt x="184694" y="453928"/>
                    <a:pt x="184694" y="463082"/>
                  </a:cubicBezTo>
                  <a:cubicBezTo>
                    <a:pt x="184679" y="472228"/>
                    <a:pt x="177267" y="479640"/>
                    <a:pt x="168120" y="479655"/>
                  </a:cubicBezTo>
                  <a:close/>
                </a:path>
              </a:pathLst>
            </a:custGeom>
            <a:solidFill>
              <a:schemeClr val="bg1"/>
            </a:solidFill>
            <a:ln w="1428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93" b="0" i="0" u="none" strike="noStrike" kern="1200" cap="none" spc="0" normalizeH="0" baseline="0" noProof="0">
                <a:ln>
                  <a:noFill/>
                </a:ln>
                <a:solidFill>
                  <a:srgbClr val="24261E"/>
                </a:solidFill>
                <a:effectLst/>
                <a:uLnTx/>
                <a:uFillTx/>
                <a:latin typeface="Aptos" panose="020B00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5" name="TextBox 183">
              <a:extLst>
                <a:ext uri="{FF2B5EF4-FFF2-40B4-BE49-F238E27FC236}">
                  <a16:creationId xmlns:a16="http://schemas.microsoft.com/office/drawing/2014/main" id="{9EA1EE53-F5F4-D3B1-1EBF-DF9EA3E51B10}"/>
                </a:ext>
              </a:extLst>
            </p:cNvPr>
            <p:cNvSpPr txBox="1"/>
            <p:nvPr/>
          </p:nvSpPr>
          <p:spPr>
            <a:xfrm>
              <a:off x="4313520" y="3848548"/>
              <a:ext cx="263713" cy="2284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…</a:t>
              </a:r>
            </a:p>
          </p:txBody>
        </p:sp>
        <p:sp>
          <p:nvSpPr>
            <p:cNvPr id="66" name="TextBox 246">
              <a:extLst>
                <a:ext uri="{FF2B5EF4-FFF2-40B4-BE49-F238E27FC236}">
                  <a16:creationId xmlns:a16="http://schemas.microsoft.com/office/drawing/2014/main" id="{705BE31A-77DD-64C9-93E5-282DD09451BA}"/>
                </a:ext>
              </a:extLst>
            </p:cNvPr>
            <p:cNvSpPr txBox="1"/>
            <p:nvPr/>
          </p:nvSpPr>
          <p:spPr>
            <a:xfrm>
              <a:off x="8280059" y="3897672"/>
              <a:ext cx="263713" cy="2284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…</a:t>
              </a:r>
            </a:p>
          </p:txBody>
        </p:sp>
        <p:sp>
          <p:nvSpPr>
            <p:cNvPr id="67" name="TextBox 101">
              <a:extLst>
                <a:ext uri="{FF2B5EF4-FFF2-40B4-BE49-F238E27FC236}">
                  <a16:creationId xmlns:a16="http://schemas.microsoft.com/office/drawing/2014/main" id="{0D953F33-D3BE-F227-7A49-11C3C33D40DD}"/>
                </a:ext>
              </a:extLst>
            </p:cNvPr>
            <p:cNvSpPr txBox="1"/>
            <p:nvPr/>
          </p:nvSpPr>
          <p:spPr>
            <a:xfrm>
              <a:off x="4867307" y="4316335"/>
              <a:ext cx="4391506" cy="3060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live streaming, </a:t>
              </a: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0"/>
                  <a:cs typeface="+mn-cs"/>
                </a:rPr>
                <a:t>gaming</a:t>
              </a: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, e-learning, e-health…</a:t>
              </a:r>
            </a:p>
          </p:txBody>
        </p:sp>
      </p:grpSp>
      <p:grpSp>
        <p:nvGrpSpPr>
          <p:cNvPr id="141" name="Gruppieren 390">
            <a:extLst>
              <a:ext uri="{FF2B5EF4-FFF2-40B4-BE49-F238E27FC236}">
                <a16:creationId xmlns:a16="http://schemas.microsoft.com/office/drawing/2014/main" id="{0FDD579E-8632-BF7C-AA4B-C8E8F1730572}"/>
              </a:ext>
            </a:extLst>
          </p:cNvPr>
          <p:cNvGrpSpPr/>
          <p:nvPr/>
        </p:nvGrpSpPr>
        <p:grpSpPr>
          <a:xfrm>
            <a:off x="605066" y="1447589"/>
            <a:ext cx="9668651" cy="1341207"/>
            <a:chOff x="637756" y="1471618"/>
            <a:chExt cx="7905624" cy="1064716"/>
          </a:xfrm>
        </p:grpSpPr>
        <p:pic>
          <p:nvPicPr>
            <p:cNvPr id="142" name="Grafik 391" descr="Ein Bild, das Text, Person, computer, Computer enthält.&#10;&#10;Automatisch generierte Beschreibung">
              <a:extLst>
                <a:ext uri="{FF2B5EF4-FFF2-40B4-BE49-F238E27FC236}">
                  <a16:creationId xmlns:a16="http://schemas.microsoft.com/office/drawing/2014/main" id="{D58BB688-FAA4-E667-9AE3-7BBB70CB4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3993" b="1840"/>
            <a:stretch>
              <a:fillRect/>
            </a:stretch>
          </p:blipFill>
          <p:spPr>
            <a:xfrm>
              <a:off x="637756" y="1471618"/>
              <a:ext cx="1854830" cy="104013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3" name="Group 3">
              <a:extLst>
                <a:ext uri="{FF2B5EF4-FFF2-40B4-BE49-F238E27FC236}">
                  <a16:creationId xmlns:a16="http://schemas.microsoft.com/office/drawing/2014/main" id="{37794DB8-FE80-9028-EE45-638198768E14}"/>
                </a:ext>
              </a:extLst>
            </p:cNvPr>
            <p:cNvGrpSpPr/>
            <p:nvPr/>
          </p:nvGrpSpPr>
          <p:grpSpPr>
            <a:xfrm>
              <a:off x="640417" y="1471618"/>
              <a:ext cx="7902963" cy="1064716"/>
              <a:chOff x="640417" y="1471618"/>
              <a:chExt cx="7902963" cy="1064716"/>
            </a:xfrm>
          </p:grpSpPr>
          <p:sp>
            <p:nvSpPr>
              <p:cNvPr id="144" name="TextBox 43">
                <a:extLst>
                  <a:ext uri="{FF2B5EF4-FFF2-40B4-BE49-F238E27FC236}">
                    <a16:creationId xmlns:a16="http://schemas.microsoft.com/office/drawing/2014/main" id="{E1F39ADD-C9C6-C8E1-DB49-CD8189337AA6}"/>
                  </a:ext>
                </a:extLst>
              </p:cNvPr>
              <p:cNvSpPr txBox="1"/>
              <p:nvPr/>
            </p:nvSpPr>
            <p:spPr>
              <a:xfrm>
                <a:off x="640417" y="1471618"/>
                <a:ext cx="1858837" cy="331930"/>
              </a:xfrm>
              <a:prstGeom prst="rect">
                <a:avLst/>
              </a:prstGeom>
              <a:solidFill>
                <a:schemeClr val="accent2">
                  <a:alpha val="9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1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ＭＳ Ｐゴシック" charset="0"/>
                    <a:cs typeface="+mn-cs"/>
                  </a:rPr>
                  <a:t>Business</a:t>
                </a:r>
                <a:endParaRPr kumimoji="0" lang="en-US" sz="211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145" name="TextBox 107">
                <a:extLst>
                  <a:ext uri="{FF2B5EF4-FFF2-40B4-BE49-F238E27FC236}">
                    <a16:creationId xmlns:a16="http://schemas.microsoft.com/office/drawing/2014/main" id="{B614C0EF-DB62-BCE3-D62F-8166340B61C7}"/>
                  </a:ext>
                </a:extLst>
              </p:cNvPr>
              <p:cNvSpPr txBox="1"/>
              <p:nvPr/>
            </p:nvSpPr>
            <p:spPr>
              <a:xfrm>
                <a:off x="2648286" y="2230313"/>
                <a:ext cx="1517195" cy="306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5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e-manufacturing</a:t>
                </a:r>
              </a:p>
            </p:txBody>
          </p:sp>
          <p:pic>
            <p:nvPicPr>
              <p:cNvPr id="146" name="Grafik 396">
                <a:extLst>
                  <a:ext uri="{FF2B5EF4-FFF2-40B4-BE49-F238E27FC236}">
                    <a16:creationId xmlns:a16="http://schemas.microsoft.com/office/drawing/2014/main" id="{C60A3415-BD45-7ABE-114C-BB02BC2C4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50421" y="1590193"/>
                <a:ext cx="621231" cy="621231"/>
              </a:xfrm>
              <a:prstGeom prst="rect">
                <a:avLst/>
              </a:prstGeom>
            </p:spPr>
          </p:pic>
          <p:sp>
            <p:nvSpPr>
              <p:cNvPr id="147" name="TextBox 2">
                <a:extLst>
                  <a:ext uri="{FF2B5EF4-FFF2-40B4-BE49-F238E27FC236}">
                    <a16:creationId xmlns:a16="http://schemas.microsoft.com/office/drawing/2014/main" id="{6249CC52-5CB5-78C0-EFFE-16812BB0A0B6}"/>
                  </a:ext>
                </a:extLst>
              </p:cNvPr>
              <p:cNvSpPr txBox="1"/>
              <p:nvPr/>
            </p:nvSpPr>
            <p:spPr>
              <a:xfrm>
                <a:off x="5013889" y="2230313"/>
                <a:ext cx="3412496" cy="306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5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virtual desktop, videoconferences…</a:t>
                </a:r>
              </a:p>
            </p:txBody>
          </p:sp>
          <p:grpSp>
            <p:nvGrpSpPr>
              <p:cNvPr id="148" name="Gruppieren 398">
                <a:extLst>
                  <a:ext uri="{FF2B5EF4-FFF2-40B4-BE49-F238E27FC236}">
                    <a16:creationId xmlns:a16="http://schemas.microsoft.com/office/drawing/2014/main" id="{D483EF30-20FE-4F28-EF72-7A194FD5DA84}"/>
                  </a:ext>
                </a:extLst>
              </p:cNvPr>
              <p:cNvGrpSpPr/>
              <p:nvPr/>
            </p:nvGrpSpPr>
            <p:grpSpPr>
              <a:xfrm>
                <a:off x="4949709" y="1625528"/>
                <a:ext cx="615746" cy="518330"/>
                <a:chOff x="-2085975" y="-1285875"/>
                <a:chExt cx="531813" cy="447676"/>
              </a:xfrm>
            </p:grpSpPr>
            <p:sp>
              <p:nvSpPr>
                <p:cNvPr id="168" name="Line 1385">
                  <a:extLst>
                    <a:ext uri="{FF2B5EF4-FFF2-40B4-BE49-F238E27FC236}">
                      <a16:creationId xmlns:a16="http://schemas.microsoft.com/office/drawing/2014/main" id="{C44FE366-80EE-2907-A9E9-A682A9514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1808163" y="-1074737"/>
                  <a:ext cx="0" cy="23653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69" name="Freeform 1386">
                  <a:extLst>
                    <a:ext uri="{FF2B5EF4-FFF2-40B4-BE49-F238E27FC236}">
                      <a16:creationId xmlns:a16="http://schemas.microsoft.com/office/drawing/2014/main" id="{3C6B9304-A50C-C209-E8C5-ED76FF54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74838" y="-903287"/>
                  <a:ext cx="131763" cy="65088"/>
                </a:xfrm>
                <a:custGeom>
                  <a:avLst/>
                  <a:gdLst>
                    <a:gd name="T0" fmla="*/ 83 w 83"/>
                    <a:gd name="T1" fmla="*/ 0 h 41"/>
                    <a:gd name="T2" fmla="*/ 42 w 83"/>
                    <a:gd name="T3" fmla="*/ 41 h 41"/>
                    <a:gd name="T4" fmla="*/ 0 w 83"/>
                    <a:gd name="T5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" h="41">
                      <a:moveTo>
                        <a:pt x="83" y="0"/>
                      </a:moveTo>
                      <a:lnTo>
                        <a:pt x="42" y="4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70" name="Freeform 1387">
                  <a:extLst>
                    <a:ext uri="{FF2B5EF4-FFF2-40B4-BE49-F238E27FC236}">
                      <a16:creationId xmlns:a16="http://schemas.microsoft.com/office/drawing/2014/main" id="{EB1148A5-BFD3-F462-5E7D-928D37C76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85975" y="-1285875"/>
                  <a:ext cx="531813" cy="320675"/>
                </a:xfrm>
                <a:custGeom>
                  <a:avLst/>
                  <a:gdLst>
                    <a:gd name="T0" fmla="*/ 79 w 121"/>
                    <a:gd name="T1" fmla="*/ 73 h 73"/>
                    <a:gd name="T2" fmla="*/ 98 w 121"/>
                    <a:gd name="T3" fmla="*/ 73 h 73"/>
                    <a:gd name="T4" fmla="*/ 121 w 121"/>
                    <a:gd name="T5" fmla="*/ 52 h 73"/>
                    <a:gd name="T6" fmla="*/ 95 w 121"/>
                    <a:gd name="T7" fmla="*/ 31 h 73"/>
                    <a:gd name="T8" fmla="*/ 69 w 121"/>
                    <a:gd name="T9" fmla="*/ 15 h 73"/>
                    <a:gd name="T10" fmla="*/ 20 w 121"/>
                    <a:gd name="T11" fmla="*/ 34 h 73"/>
                    <a:gd name="T12" fmla="*/ 31 w 121"/>
                    <a:gd name="T13" fmla="*/ 73 h 73"/>
                    <a:gd name="T14" fmla="*/ 47 w 121"/>
                    <a:gd name="T15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1" h="73">
                      <a:moveTo>
                        <a:pt x="79" y="73"/>
                      </a:moveTo>
                      <a:cubicBezTo>
                        <a:pt x="98" y="73"/>
                        <a:pt x="98" y="73"/>
                        <a:pt x="98" y="73"/>
                      </a:cubicBezTo>
                      <a:cubicBezTo>
                        <a:pt x="110" y="73"/>
                        <a:pt x="121" y="63"/>
                        <a:pt x="121" y="52"/>
                      </a:cubicBezTo>
                      <a:cubicBezTo>
                        <a:pt x="121" y="40"/>
                        <a:pt x="109" y="29"/>
                        <a:pt x="95" y="31"/>
                      </a:cubicBezTo>
                      <a:cubicBezTo>
                        <a:pt x="92" y="21"/>
                        <a:pt x="83" y="13"/>
                        <a:pt x="69" y="15"/>
                      </a:cubicBezTo>
                      <a:cubicBezTo>
                        <a:pt x="51" y="0"/>
                        <a:pt x="24" y="10"/>
                        <a:pt x="20" y="34"/>
                      </a:cubicBezTo>
                      <a:cubicBezTo>
                        <a:pt x="0" y="47"/>
                        <a:pt x="10" y="73"/>
                        <a:pt x="31" y="73"/>
                      </a:cubicBezTo>
                      <a:cubicBezTo>
                        <a:pt x="47" y="73"/>
                        <a:pt x="47" y="73"/>
                        <a:pt x="47" y="73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grpSp>
            <p:nvGrpSpPr>
              <p:cNvPr id="149" name="Gruppieren 399">
                <a:extLst>
                  <a:ext uri="{FF2B5EF4-FFF2-40B4-BE49-F238E27FC236}">
                    <a16:creationId xmlns:a16="http://schemas.microsoft.com/office/drawing/2014/main" id="{EA16460B-68D6-0EFF-2460-F7862156DE80}"/>
                  </a:ext>
                </a:extLst>
              </p:cNvPr>
              <p:cNvGrpSpPr/>
              <p:nvPr/>
            </p:nvGrpSpPr>
            <p:grpSpPr>
              <a:xfrm>
                <a:off x="5906326" y="1562028"/>
                <a:ext cx="573892" cy="590674"/>
                <a:chOff x="5692463" y="1441424"/>
                <a:chExt cx="621356" cy="639525"/>
              </a:xfrm>
            </p:grpSpPr>
            <p:grpSp>
              <p:nvGrpSpPr>
                <p:cNvPr id="159" name="Gruppieren 409">
                  <a:extLst>
                    <a:ext uri="{FF2B5EF4-FFF2-40B4-BE49-F238E27FC236}">
                      <a16:creationId xmlns:a16="http://schemas.microsoft.com/office/drawing/2014/main" id="{A6BA3DA5-079A-DADD-1DCE-03154A6DF0E6}"/>
                    </a:ext>
                  </a:extLst>
                </p:cNvPr>
                <p:cNvGrpSpPr/>
                <p:nvPr/>
              </p:nvGrpSpPr>
              <p:grpSpPr>
                <a:xfrm>
                  <a:off x="5692463" y="1555211"/>
                  <a:ext cx="523747" cy="525738"/>
                  <a:chOff x="-2427287" y="-5106988"/>
                  <a:chExt cx="417513" cy="419100"/>
                </a:xfrm>
              </p:grpSpPr>
              <p:sp>
                <p:nvSpPr>
                  <p:cNvPr id="165" name="Freeform 13">
                    <a:extLst>
                      <a:ext uri="{FF2B5EF4-FFF2-40B4-BE49-F238E27FC236}">
                        <a16:creationId xmlns:a16="http://schemas.microsoft.com/office/drawing/2014/main" id="{A56A4779-496B-E9C5-B5CB-A33871405C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2298700" y="-4760913"/>
                    <a:ext cx="158750" cy="73025"/>
                  </a:xfrm>
                  <a:custGeom>
                    <a:avLst/>
                    <a:gdLst>
                      <a:gd name="T0" fmla="*/ 3 w 44"/>
                      <a:gd name="T1" fmla="*/ 0 h 20"/>
                      <a:gd name="T2" fmla="*/ 0 w 44"/>
                      <a:gd name="T3" fmla="*/ 18 h 20"/>
                      <a:gd name="T4" fmla="*/ 3 w 44"/>
                      <a:gd name="T5" fmla="*/ 20 h 20"/>
                      <a:gd name="T6" fmla="*/ 41 w 44"/>
                      <a:gd name="T7" fmla="*/ 20 h 20"/>
                      <a:gd name="T8" fmla="*/ 44 w 44"/>
                      <a:gd name="T9" fmla="*/ 18 h 20"/>
                      <a:gd name="T10" fmla="*/ 41 w 44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4" h="20">
                        <a:moveTo>
                          <a:pt x="3" y="0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9"/>
                          <a:pt x="1" y="20"/>
                          <a:pt x="3" y="20"/>
                        </a:cubicBez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3" y="20"/>
                          <a:pt x="44" y="19"/>
                          <a:pt x="44" y="18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6" name="Freeform 14">
                    <a:extLst>
                      <a:ext uri="{FF2B5EF4-FFF2-40B4-BE49-F238E27FC236}">
                        <a16:creationId xmlns:a16="http://schemas.microsoft.com/office/drawing/2014/main" id="{49754C67-731F-5FFB-7B53-CC4CDB7E9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2427287" y="-5106988"/>
                    <a:ext cx="417513" cy="303213"/>
                  </a:xfrm>
                  <a:custGeom>
                    <a:avLst/>
                    <a:gdLst>
                      <a:gd name="T0" fmla="*/ 108 w 116"/>
                      <a:gd name="T1" fmla="*/ 0 h 84"/>
                      <a:gd name="T2" fmla="*/ 8 w 116"/>
                      <a:gd name="T3" fmla="*/ 0 h 84"/>
                      <a:gd name="T4" fmla="*/ 0 w 116"/>
                      <a:gd name="T5" fmla="*/ 8 h 84"/>
                      <a:gd name="T6" fmla="*/ 0 w 116"/>
                      <a:gd name="T7" fmla="*/ 76 h 84"/>
                      <a:gd name="T8" fmla="*/ 8 w 116"/>
                      <a:gd name="T9" fmla="*/ 84 h 84"/>
                      <a:gd name="T10" fmla="*/ 108 w 116"/>
                      <a:gd name="T11" fmla="*/ 84 h 84"/>
                      <a:gd name="T12" fmla="*/ 116 w 116"/>
                      <a:gd name="T13" fmla="*/ 76 h 84"/>
                      <a:gd name="T14" fmla="*/ 116 w 116"/>
                      <a:gd name="T15" fmla="*/ 8 h 84"/>
                      <a:gd name="T16" fmla="*/ 108 w 116"/>
                      <a:gd name="T17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" h="84">
                        <a:moveTo>
                          <a:pt x="10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76"/>
                          <a:pt x="0" y="76"/>
                          <a:pt x="0" y="76"/>
                        </a:cubicBezTo>
                        <a:cubicBezTo>
                          <a:pt x="0" y="80"/>
                          <a:pt x="4" y="84"/>
                          <a:pt x="8" y="84"/>
                        </a:cubicBezTo>
                        <a:cubicBezTo>
                          <a:pt x="108" y="84"/>
                          <a:pt x="108" y="84"/>
                          <a:pt x="108" y="84"/>
                        </a:cubicBezTo>
                        <a:cubicBezTo>
                          <a:pt x="112" y="84"/>
                          <a:pt x="116" y="80"/>
                          <a:pt x="116" y="76"/>
                        </a:cubicBezTo>
                        <a:cubicBezTo>
                          <a:pt x="116" y="8"/>
                          <a:pt x="116" y="8"/>
                          <a:pt x="116" y="8"/>
                        </a:cubicBezTo>
                        <a:cubicBezTo>
                          <a:pt x="116" y="4"/>
                          <a:pt x="112" y="0"/>
                          <a:pt x="108" y="0"/>
                        </a:cubicBezTo>
                        <a:close/>
                      </a:path>
                    </a:pathLst>
                  </a:cu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7" name="Line 15">
                    <a:extLst>
                      <a:ext uri="{FF2B5EF4-FFF2-40B4-BE49-F238E27FC236}">
                        <a16:creationId xmlns:a16="http://schemas.microsoft.com/office/drawing/2014/main" id="{71E24408-8EEB-FDE8-FD47-F3B562B0BB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-2427287" y="-4860926"/>
                    <a:ext cx="41751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</p:grpSp>
            <p:grpSp>
              <p:nvGrpSpPr>
                <p:cNvPr id="160" name="Gruppieren 410">
                  <a:extLst>
                    <a:ext uri="{FF2B5EF4-FFF2-40B4-BE49-F238E27FC236}">
                      <a16:creationId xmlns:a16="http://schemas.microsoft.com/office/drawing/2014/main" id="{7B3A1393-754E-FA9A-E730-C81104A81CBD}"/>
                    </a:ext>
                  </a:extLst>
                </p:cNvPr>
                <p:cNvGrpSpPr/>
                <p:nvPr/>
              </p:nvGrpSpPr>
              <p:grpSpPr>
                <a:xfrm>
                  <a:off x="6015368" y="1441424"/>
                  <a:ext cx="298451" cy="290818"/>
                  <a:chOff x="13342945" y="1978839"/>
                  <a:chExt cx="262572" cy="255857"/>
                </a:xfrm>
                <a:solidFill>
                  <a:srgbClr val="063D5E"/>
                </a:solidFill>
              </p:grpSpPr>
              <p:sp>
                <p:nvSpPr>
                  <p:cNvPr id="161" name="Freeform 20">
                    <a:extLst>
                      <a:ext uri="{FF2B5EF4-FFF2-40B4-BE49-F238E27FC236}">
                        <a16:creationId xmlns:a16="http://schemas.microsoft.com/office/drawing/2014/main" id="{33E801BC-0C9D-B692-8474-2044BEC3E9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342945" y="1978839"/>
                    <a:ext cx="262572" cy="255857"/>
                  </a:xfrm>
                  <a:custGeom>
                    <a:avLst/>
                    <a:gdLst>
                      <a:gd name="T0" fmla="*/ 32 w 116"/>
                      <a:gd name="T1" fmla="*/ 84 h 113"/>
                      <a:gd name="T2" fmla="*/ 0 w 116"/>
                      <a:gd name="T3" fmla="*/ 42 h 113"/>
                      <a:gd name="T4" fmla="*/ 40 w 116"/>
                      <a:gd name="T5" fmla="*/ 0 h 113"/>
                      <a:gd name="T6" fmla="*/ 77 w 116"/>
                      <a:gd name="T7" fmla="*/ 0 h 113"/>
                      <a:gd name="T8" fmla="*/ 116 w 116"/>
                      <a:gd name="T9" fmla="*/ 42 h 113"/>
                      <a:gd name="T10" fmla="*/ 77 w 116"/>
                      <a:gd name="T11" fmla="*/ 84 h 113"/>
                      <a:gd name="T12" fmla="*/ 65 w 116"/>
                      <a:gd name="T13" fmla="*/ 84 h 113"/>
                      <a:gd name="T14" fmla="*/ 32 w 116"/>
                      <a:gd name="T15" fmla="*/ 113 h 113"/>
                      <a:gd name="T16" fmla="*/ 32 w 116"/>
                      <a:gd name="T17" fmla="*/ 84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" h="113">
                        <a:moveTo>
                          <a:pt x="32" y="84"/>
                        </a:moveTo>
                        <a:cubicBezTo>
                          <a:pt x="17" y="81"/>
                          <a:pt x="0" y="64"/>
                          <a:pt x="0" y="42"/>
                        </a:cubicBezTo>
                        <a:cubicBezTo>
                          <a:pt x="0" y="19"/>
                          <a:pt x="19" y="0"/>
                          <a:pt x="40" y="0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  <a:cubicBezTo>
                          <a:pt x="97" y="0"/>
                          <a:pt x="116" y="20"/>
                          <a:pt x="116" y="42"/>
                        </a:cubicBezTo>
                        <a:cubicBezTo>
                          <a:pt x="116" y="65"/>
                          <a:pt x="97" y="84"/>
                          <a:pt x="77" y="84"/>
                        </a:cubicBezTo>
                        <a:cubicBezTo>
                          <a:pt x="65" y="84"/>
                          <a:pt x="65" y="84"/>
                          <a:pt x="65" y="84"/>
                        </a:cubicBezTo>
                        <a:cubicBezTo>
                          <a:pt x="32" y="113"/>
                          <a:pt x="32" y="113"/>
                          <a:pt x="32" y="113"/>
                        </a:cubicBezTo>
                        <a:lnTo>
                          <a:pt x="32" y="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2" name="Oval 21">
                    <a:extLst>
                      <a:ext uri="{FF2B5EF4-FFF2-40B4-BE49-F238E27FC236}">
                        <a16:creationId xmlns:a16="http://schemas.microsoft.com/office/drawing/2014/main" id="{83D5E87A-E6F6-FAF4-3C9E-15D2708045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88610" y="2056066"/>
                    <a:ext cx="36263" cy="362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3" name="Oval 22">
                    <a:extLst>
                      <a:ext uri="{FF2B5EF4-FFF2-40B4-BE49-F238E27FC236}">
                        <a16:creationId xmlns:a16="http://schemas.microsoft.com/office/drawing/2014/main" id="{66129A9D-133A-9E5C-C84B-A988F0D477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51734" y="2056066"/>
                    <a:ext cx="36263" cy="362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4" name="Oval 23">
                    <a:extLst>
                      <a:ext uri="{FF2B5EF4-FFF2-40B4-BE49-F238E27FC236}">
                        <a16:creationId xmlns:a16="http://schemas.microsoft.com/office/drawing/2014/main" id="{5E801569-1539-C63B-D65A-85CE903F55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5530" y="2056066"/>
                    <a:ext cx="36263" cy="362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0" name="Gruppieren 400">
                <a:extLst>
                  <a:ext uri="{FF2B5EF4-FFF2-40B4-BE49-F238E27FC236}">
                    <a16:creationId xmlns:a16="http://schemas.microsoft.com/office/drawing/2014/main" id="{E0C3B367-9BE7-9144-D906-D6C0F64D9B96}"/>
                  </a:ext>
                </a:extLst>
              </p:cNvPr>
              <p:cNvGrpSpPr/>
              <p:nvPr/>
            </p:nvGrpSpPr>
            <p:grpSpPr>
              <a:xfrm>
                <a:off x="6763838" y="1644975"/>
                <a:ext cx="507624" cy="509553"/>
                <a:chOff x="7517671" y="1612761"/>
                <a:chExt cx="507624" cy="509553"/>
              </a:xfrm>
            </p:grpSpPr>
            <p:sp>
              <p:nvSpPr>
                <p:cNvPr id="154" name="Freeform 16">
                  <a:extLst>
                    <a:ext uri="{FF2B5EF4-FFF2-40B4-BE49-F238E27FC236}">
                      <a16:creationId xmlns:a16="http://schemas.microsoft.com/office/drawing/2014/main" id="{042D570D-3658-A453-E973-E2317A9C6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4011" y="2033528"/>
                  <a:ext cx="193013" cy="88786"/>
                </a:xfrm>
                <a:custGeom>
                  <a:avLst/>
                  <a:gdLst>
                    <a:gd name="T0" fmla="*/ 3 w 44"/>
                    <a:gd name="T1" fmla="*/ 0 h 20"/>
                    <a:gd name="T2" fmla="*/ 0 w 44"/>
                    <a:gd name="T3" fmla="*/ 18 h 20"/>
                    <a:gd name="T4" fmla="*/ 3 w 44"/>
                    <a:gd name="T5" fmla="*/ 20 h 20"/>
                    <a:gd name="T6" fmla="*/ 41 w 44"/>
                    <a:gd name="T7" fmla="*/ 20 h 20"/>
                    <a:gd name="T8" fmla="*/ 44 w 44"/>
                    <a:gd name="T9" fmla="*/ 18 h 20"/>
                    <a:gd name="T10" fmla="*/ 41 w 44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20">
                      <a:moveTo>
                        <a:pt x="3" y="0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1" y="20"/>
                        <a:pt x="3" y="20"/>
                      </a:cubicBez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3" y="20"/>
                        <a:pt x="44" y="19"/>
                        <a:pt x="44" y="18"/>
                      </a:cubicBezTo>
                      <a:cubicBezTo>
                        <a:pt x="41" y="0"/>
                        <a:pt x="41" y="0"/>
                        <a:pt x="41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5" name="Freeform 17">
                  <a:extLst>
                    <a:ext uri="{FF2B5EF4-FFF2-40B4-BE49-F238E27FC236}">
                      <a16:creationId xmlns:a16="http://schemas.microsoft.com/office/drawing/2014/main" id="{2B9AE00B-3CA5-3621-C1C6-E7BA41ECA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7671" y="1612761"/>
                  <a:ext cx="507624" cy="368654"/>
                </a:xfrm>
                <a:custGeom>
                  <a:avLst/>
                  <a:gdLst>
                    <a:gd name="T0" fmla="*/ 108 w 116"/>
                    <a:gd name="T1" fmla="*/ 0 h 84"/>
                    <a:gd name="T2" fmla="*/ 8 w 116"/>
                    <a:gd name="T3" fmla="*/ 0 h 84"/>
                    <a:gd name="T4" fmla="*/ 0 w 116"/>
                    <a:gd name="T5" fmla="*/ 8 h 84"/>
                    <a:gd name="T6" fmla="*/ 0 w 116"/>
                    <a:gd name="T7" fmla="*/ 76 h 84"/>
                    <a:gd name="T8" fmla="*/ 8 w 116"/>
                    <a:gd name="T9" fmla="*/ 84 h 84"/>
                    <a:gd name="T10" fmla="*/ 108 w 116"/>
                    <a:gd name="T11" fmla="*/ 84 h 84"/>
                    <a:gd name="T12" fmla="*/ 116 w 116"/>
                    <a:gd name="T13" fmla="*/ 76 h 84"/>
                    <a:gd name="T14" fmla="*/ 116 w 116"/>
                    <a:gd name="T15" fmla="*/ 8 h 84"/>
                    <a:gd name="T16" fmla="*/ 108 w 116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84">
                      <a:moveTo>
                        <a:pt x="10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80"/>
                        <a:pt x="4" y="84"/>
                        <a:pt x="8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12" y="84"/>
                        <a:pt x="116" y="80"/>
                        <a:pt x="116" y="76"/>
                      </a:cubicBezTo>
                      <a:cubicBezTo>
                        <a:pt x="116" y="8"/>
                        <a:pt x="116" y="8"/>
                        <a:pt x="116" y="8"/>
                      </a:cubicBezTo>
                      <a:cubicBezTo>
                        <a:pt x="116" y="4"/>
                        <a:pt x="112" y="0"/>
                        <a:pt x="108" y="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6" name="Line 18">
                  <a:extLst>
                    <a:ext uri="{FF2B5EF4-FFF2-40B4-BE49-F238E27FC236}">
                      <a16:creationId xmlns:a16="http://schemas.microsoft.com/office/drawing/2014/main" id="{25C55BEF-CF1A-31C0-7B8C-6CBC5E70D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17671" y="1911930"/>
                  <a:ext cx="507624" cy="0"/>
                </a:xfrm>
                <a:prstGeom prst="line">
                  <a:avLst/>
                </a:pr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7" name="Freeform 19">
                  <a:extLst>
                    <a:ext uri="{FF2B5EF4-FFF2-40B4-BE49-F238E27FC236}">
                      <a16:creationId xmlns:a16="http://schemas.microsoft.com/office/drawing/2014/main" id="{F70CE680-ED74-DC3F-9421-87A5A972F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6640" y="1678385"/>
                  <a:ext cx="175642" cy="175642"/>
                </a:xfrm>
                <a:custGeom>
                  <a:avLst/>
                  <a:gdLst>
                    <a:gd name="T0" fmla="*/ 39 w 40"/>
                    <a:gd name="T1" fmla="*/ 32 h 40"/>
                    <a:gd name="T2" fmla="*/ 25 w 40"/>
                    <a:gd name="T3" fmla="*/ 25 h 40"/>
                    <a:gd name="T4" fmla="*/ 25 w 40"/>
                    <a:gd name="T5" fmla="*/ 23 h 40"/>
                    <a:gd name="T6" fmla="*/ 28 w 40"/>
                    <a:gd name="T7" fmla="*/ 17 h 40"/>
                    <a:gd name="T8" fmla="*/ 29 w 40"/>
                    <a:gd name="T9" fmla="*/ 12 h 40"/>
                    <a:gd name="T10" fmla="*/ 29 w 40"/>
                    <a:gd name="T11" fmla="*/ 8 h 40"/>
                    <a:gd name="T12" fmla="*/ 20 w 40"/>
                    <a:gd name="T13" fmla="*/ 0 h 40"/>
                    <a:gd name="T14" fmla="*/ 12 w 40"/>
                    <a:gd name="T15" fmla="*/ 8 h 40"/>
                    <a:gd name="T16" fmla="*/ 12 w 40"/>
                    <a:gd name="T17" fmla="*/ 12 h 40"/>
                    <a:gd name="T18" fmla="*/ 12 w 40"/>
                    <a:gd name="T19" fmla="*/ 17 h 40"/>
                    <a:gd name="T20" fmla="*/ 15 w 40"/>
                    <a:gd name="T21" fmla="*/ 23 h 40"/>
                    <a:gd name="T22" fmla="*/ 15 w 40"/>
                    <a:gd name="T23" fmla="*/ 25 h 40"/>
                    <a:gd name="T24" fmla="*/ 1 w 40"/>
                    <a:gd name="T25" fmla="*/ 32 h 40"/>
                    <a:gd name="T26" fmla="*/ 0 w 40"/>
                    <a:gd name="T27" fmla="*/ 34 h 40"/>
                    <a:gd name="T28" fmla="*/ 0 w 40"/>
                    <a:gd name="T29" fmla="*/ 39 h 40"/>
                    <a:gd name="T30" fmla="*/ 2 w 40"/>
                    <a:gd name="T31" fmla="*/ 40 h 40"/>
                    <a:gd name="T32" fmla="*/ 39 w 40"/>
                    <a:gd name="T33" fmla="*/ 40 h 40"/>
                    <a:gd name="T34" fmla="*/ 40 w 40"/>
                    <a:gd name="T35" fmla="*/ 39 h 40"/>
                    <a:gd name="T36" fmla="*/ 40 w 40"/>
                    <a:gd name="T37" fmla="*/ 34 h 40"/>
                    <a:gd name="T38" fmla="*/ 39 w 40"/>
                    <a:gd name="T39" fmla="*/ 3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0" h="40">
                      <a:moveTo>
                        <a:pt x="39" y="32"/>
                      </a:moveTo>
                      <a:cubicBezTo>
                        <a:pt x="33" y="30"/>
                        <a:pt x="26" y="27"/>
                        <a:pt x="25" y="25"/>
                      </a:cubicBezTo>
                      <a:cubicBezTo>
                        <a:pt x="25" y="23"/>
                        <a:pt x="25" y="23"/>
                        <a:pt x="25" y="23"/>
                      </a:cubicBezTo>
                      <a:cubicBezTo>
                        <a:pt x="26" y="21"/>
                        <a:pt x="27" y="19"/>
                        <a:pt x="28" y="17"/>
                      </a:cubicBezTo>
                      <a:cubicBezTo>
                        <a:pt x="29" y="16"/>
                        <a:pt x="30" y="14"/>
                        <a:pt x="29" y="12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9" y="3"/>
                        <a:pt x="26" y="0"/>
                        <a:pt x="20" y="0"/>
                      </a:cubicBezTo>
                      <a:cubicBezTo>
                        <a:pt x="14" y="0"/>
                        <a:pt x="12" y="3"/>
                        <a:pt x="12" y="8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0" y="14"/>
                        <a:pt x="11" y="16"/>
                        <a:pt x="12" y="17"/>
                      </a:cubicBezTo>
                      <a:cubicBezTo>
                        <a:pt x="13" y="19"/>
                        <a:pt x="14" y="21"/>
                        <a:pt x="15" y="23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7"/>
                        <a:pt x="7" y="30"/>
                        <a:pt x="1" y="32"/>
                      </a:cubicBezTo>
                      <a:cubicBezTo>
                        <a:pt x="0" y="32"/>
                        <a:pt x="0" y="33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1" y="40"/>
                        <a:pt x="2" y="40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0"/>
                        <a:pt x="40" y="39"/>
                        <a:pt x="40" y="39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40" y="33"/>
                        <a:pt x="40" y="32"/>
                        <a:pt x="39" y="32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8" name="Freeform 20">
                  <a:extLst>
                    <a:ext uri="{FF2B5EF4-FFF2-40B4-BE49-F238E27FC236}">
                      <a16:creationId xmlns:a16="http://schemas.microsoft.com/office/drawing/2014/main" id="{58E074BA-6136-B54A-10C1-1F76C891E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2281" y="1722778"/>
                  <a:ext cx="88786" cy="131249"/>
                </a:xfrm>
                <a:custGeom>
                  <a:avLst/>
                  <a:gdLst>
                    <a:gd name="T0" fmla="*/ 10 w 20"/>
                    <a:gd name="T1" fmla="*/ 30 h 30"/>
                    <a:gd name="T2" fmla="*/ 19 w 20"/>
                    <a:gd name="T3" fmla="*/ 30 h 30"/>
                    <a:gd name="T4" fmla="*/ 20 w 20"/>
                    <a:gd name="T5" fmla="*/ 29 h 30"/>
                    <a:gd name="T6" fmla="*/ 20 w 20"/>
                    <a:gd name="T7" fmla="*/ 25 h 30"/>
                    <a:gd name="T8" fmla="*/ 19 w 20"/>
                    <a:gd name="T9" fmla="*/ 24 h 30"/>
                    <a:gd name="T10" fmla="*/ 9 w 20"/>
                    <a:gd name="T11" fmla="*/ 19 h 30"/>
                    <a:gd name="T12" fmla="*/ 9 w 20"/>
                    <a:gd name="T13" fmla="*/ 17 h 30"/>
                    <a:gd name="T14" fmla="*/ 11 w 20"/>
                    <a:gd name="T15" fmla="*/ 13 h 30"/>
                    <a:gd name="T16" fmla="*/ 12 w 20"/>
                    <a:gd name="T17" fmla="*/ 6 h 30"/>
                    <a:gd name="T18" fmla="*/ 6 w 20"/>
                    <a:gd name="T19" fmla="*/ 0 h 30"/>
                    <a:gd name="T20" fmla="*/ 0 w 20"/>
                    <a:gd name="T21" fmla="*/ 6 h 30"/>
                    <a:gd name="T22" fmla="*/ 0 w 20"/>
                    <a:gd name="T2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30">
                      <a:moveTo>
                        <a:pt x="10" y="30"/>
                      </a:move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19" y="30"/>
                        <a:pt x="20" y="30"/>
                        <a:pt x="20" y="29"/>
                      </a:cubicBezTo>
                      <a:cubicBezTo>
                        <a:pt x="20" y="25"/>
                        <a:pt x="20" y="25"/>
                        <a:pt x="20" y="25"/>
                      </a:cubicBezTo>
                      <a:cubicBezTo>
                        <a:pt x="20" y="25"/>
                        <a:pt x="20" y="24"/>
                        <a:pt x="19" y="24"/>
                      </a:cubicBezTo>
                      <a:cubicBezTo>
                        <a:pt x="15" y="22"/>
                        <a:pt x="10" y="20"/>
                        <a:pt x="9" y="19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0" y="16"/>
                        <a:pt x="11" y="15"/>
                        <a:pt x="11" y="13"/>
                      </a:cubicBezTo>
                      <a:cubicBezTo>
                        <a:pt x="12" y="12"/>
                        <a:pt x="12" y="6"/>
                        <a:pt x="12" y="6"/>
                      </a:cubicBezTo>
                      <a:cubicBezTo>
                        <a:pt x="12" y="2"/>
                        <a:pt x="10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6"/>
                        <a:pt x="0" y="12"/>
                        <a:pt x="0" y="13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sp>
            <p:nvSpPr>
              <p:cNvPr id="152" name="TextBox 1">
                <a:extLst>
                  <a:ext uri="{FF2B5EF4-FFF2-40B4-BE49-F238E27FC236}">
                    <a16:creationId xmlns:a16="http://schemas.microsoft.com/office/drawing/2014/main" id="{10762C64-324C-C7F9-4531-4A1FC9C72250}"/>
                  </a:ext>
                </a:extLst>
              </p:cNvPr>
              <p:cNvSpPr txBox="1"/>
              <p:nvPr/>
            </p:nvSpPr>
            <p:spPr>
              <a:xfrm>
                <a:off x="4313128" y="1761106"/>
                <a:ext cx="263713" cy="228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7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…</a:t>
                </a:r>
              </a:p>
            </p:txBody>
          </p:sp>
          <p:sp>
            <p:nvSpPr>
              <p:cNvPr id="153" name="TextBox 245">
                <a:extLst>
                  <a:ext uri="{FF2B5EF4-FFF2-40B4-BE49-F238E27FC236}">
                    <a16:creationId xmlns:a16="http://schemas.microsoft.com/office/drawing/2014/main" id="{68DAA55E-CA0A-EC67-C557-ABAA3325480C}"/>
                  </a:ext>
                </a:extLst>
              </p:cNvPr>
              <p:cNvSpPr txBox="1"/>
              <p:nvPr/>
            </p:nvSpPr>
            <p:spPr>
              <a:xfrm>
                <a:off x="8279667" y="1810230"/>
                <a:ext cx="263713" cy="228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7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332AE0DF-D9E9-EEFF-92D4-77D1639F74D2}"/>
              </a:ext>
            </a:extLst>
          </p:cNvPr>
          <p:cNvSpPr txBox="1"/>
          <p:nvPr/>
        </p:nvSpPr>
        <p:spPr>
          <a:xfrm>
            <a:off x="2690118" y="2984916"/>
            <a:ext cx="8160801" cy="988593"/>
          </a:xfrm>
          <a:prstGeom prst="roundRect">
            <a:avLst/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1" tIns="38098" rIns="0" bIns="38098" numCol="1" spcCol="38100" rtlCol="0" anchor="t">
            <a:noAutofit/>
          </a:bodyPr>
          <a:lstStyle/>
          <a:p>
            <a:pPr marL="0" marR="0" lvl="0" indent="0" algn="l" defTabSz="725782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7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0"/>
                <a:cs typeface="+mn-cs"/>
              </a:rPr>
              <a:t>Digital applications &amp; content need to be</a:t>
            </a:r>
            <a:br>
              <a:rPr kumimoji="0" lang="en-US" sz="2857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0"/>
                <a:cs typeface="+mn-cs"/>
              </a:rPr>
            </a:br>
            <a:r>
              <a:rPr kumimoji="0" lang="en-US" sz="2857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0"/>
                <a:cs typeface="+mn-cs"/>
              </a:rPr>
              <a:t>as close as possible to the end-user</a:t>
            </a:r>
          </a:p>
        </p:txBody>
      </p:sp>
      <p:sp>
        <p:nvSpPr>
          <p:cNvPr id="183" name="Isosceles Triangle 182">
            <a:extLst>
              <a:ext uri="{FF2B5EF4-FFF2-40B4-BE49-F238E27FC236}">
                <a16:creationId xmlns:a16="http://schemas.microsoft.com/office/drawing/2014/main" id="{407CB0F6-0129-C46D-3072-EDC6C134EFE3}"/>
              </a:ext>
            </a:extLst>
          </p:cNvPr>
          <p:cNvSpPr/>
          <p:nvPr/>
        </p:nvSpPr>
        <p:spPr>
          <a:xfrm rot="5400000">
            <a:off x="2217924" y="3114237"/>
            <a:ext cx="663764" cy="639196"/>
          </a:xfrm>
          <a:prstGeom prst="triangle">
            <a:avLst/>
          </a:prstGeom>
          <a:solidFill>
            <a:srgbClr val="C00000"/>
          </a:solidFill>
          <a:ln w="317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383" tIns="48383" rIns="48383" bIns="48383" numCol="1" spcCol="38100" rtlCol="0" anchor="ctr">
            <a:spAutoFit/>
          </a:bodyPr>
          <a:lstStyle/>
          <a:p>
            <a:pPr marL="0" marR="0" lvl="0" indent="0" algn="l" defTabSz="72578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7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ＭＳ Ｐゴシック" charset="0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2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9AF1D-67C0-FAF4-7660-2E40C5251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DA272-F972-478E-4485-05C328D3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/>
              <a:t>But the future needs even more…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AA290-16C3-CA0F-0DAE-505902924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Disruptive technologies and accelerated adoption in various leading sectors</a:t>
            </a:r>
            <a:endParaRPr lang="en-DE" dirty="0"/>
          </a:p>
        </p:txBody>
      </p:sp>
      <p:grpSp>
        <p:nvGrpSpPr>
          <p:cNvPr id="64" name="Gruppieren 54">
            <a:extLst>
              <a:ext uri="{FF2B5EF4-FFF2-40B4-BE49-F238E27FC236}">
                <a16:creationId xmlns:a16="http://schemas.microsoft.com/office/drawing/2014/main" id="{56F2B6D1-CB23-9D3C-8EF8-D76A5638E117}"/>
              </a:ext>
            </a:extLst>
          </p:cNvPr>
          <p:cNvGrpSpPr/>
          <p:nvPr/>
        </p:nvGrpSpPr>
        <p:grpSpPr>
          <a:xfrm>
            <a:off x="9793921" y="1568612"/>
            <a:ext cx="1667264" cy="1549077"/>
            <a:chOff x="4196630" y="2508208"/>
            <a:chExt cx="1575434" cy="1463757"/>
          </a:xfrm>
        </p:grpSpPr>
        <p:pic>
          <p:nvPicPr>
            <p:cNvPr id="151" name="Grafik 10">
              <a:extLst>
                <a:ext uri="{FF2B5EF4-FFF2-40B4-BE49-F238E27FC236}">
                  <a16:creationId xmlns:a16="http://schemas.microsoft.com/office/drawing/2014/main" id="{C331E8BE-5866-9D8C-751F-403C7D86B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881" b="4881"/>
            <a:stretch/>
          </p:blipFill>
          <p:spPr>
            <a:xfrm>
              <a:off x="4196630" y="2508208"/>
              <a:ext cx="1575434" cy="855199"/>
            </a:xfrm>
            <a:prstGeom prst="rect">
              <a:avLst/>
            </a:prstGeom>
          </p:spPr>
        </p:pic>
        <p:sp>
          <p:nvSpPr>
            <p:cNvPr id="171" name="Rectangle 11">
              <a:extLst>
                <a:ext uri="{FF2B5EF4-FFF2-40B4-BE49-F238E27FC236}">
                  <a16:creationId xmlns:a16="http://schemas.microsoft.com/office/drawing/2014/main" id="{CEC09D48-A79C-B0A1-81AC-A614DB4337FA}"/>
                </a:ext>
              </a:extLst>
            </p:cNvPr>
            <p:cNvSpPr/>
            <p:nvPr/>
          </p:nvSpPr>
          <p:spPr>
            <a:xfrm>
              <a:off x="4196630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Cloud</a:t>
              </a:r>
            </a:p>
          </p:txBody>
        </p:sp>
      </p:grpSp>
      <p:grpSp>
        <p:nvGrpSpPr>
          <p:cNvPr id="172" name="Gruppieren 53">
            <a:extLst>
              <a:ext uri="{FF2B5EF4-FFF2-40B4-BE49-F238E27FC236}">
                <a16:creationId xmlns:a16="http://schemas.microsoft.com/office/drawing/2014/main" id="{056F414E-CCFF-0EDB-CF67-A453644B5F66}"/>
              </a:ext>
            </a:extLst>
          </p:cNvPr>
          <p:cNvGrpSpPr/>
          <p:nvPr/>
        </p:nvGrpSpPr>
        <p:grpSpPr>
          <a:xfrm>
            <a:off x="2657019" y="1568612"/>
            <a:ext cx="1667264" cy="1549077"/>
            <a:chOff x="5882585" y="2508208"/>
            <a:chExt cx="1575434" cy="1463757"/>
          </a:xfrm>
        </p:grpSpPr>
        <p:pic>
          <p:nvPicPr>
            <p:cNvPr id="173" name="Grafik 12">
              <a:extLst>
                <a:ext uri="{FF2B5EF4-FFF2-40B4-BE49-F238E27FC236}">
                  <a16:creationId xmlns:a16="http://schemas.microsoft.com/office/drawing/2014/main" id="{4BBE8F00-8BCB-3DD3-8BC6-53DC0D3A4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881" b="4881"/>
            <a:stretch/>
          </p:blipFill>
          <p:spPr>
            <a:xfrm>
              <a:off x="5882585" y="2508208"/>
              <a:ext cx="1575434" cy="855199"/>
            </a:xfrm>
            <a:prstGeom prst="rect">
              <a:avLst/>
            </a:prstGeom>
          </p:spPr>
        </p:pic>
        <p:sp>
          <p:nvSpPr>
            <p:cNvPr id="174" name="Rectangle 28">
              <a:extLst>
                <a:ext uri="{FF2B5EF4-FFF2-40B4-BE49-F238E27FC236}">
                  <a16:creationId xmlns:a16="http://schemas.microsoft.com/office/drawing/2014/main" id="{135ED384-C14C-0427-1B07-B168B2F60E02}"/>
                </a:ext>
              </a:extLst>
            </p:cNvPr>
            <p:cNvSpPr>
              <a:spLocks/>
            </p:cNvSpPr>
            <p:nvPr/>
          </p:nvSpPr>
          <p:spPr>
            <a:xfrm>
              <a:off x="5882585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LEO Satellites, 5G, 6G</a:t>
              </a:r>
              <a:endParaRPr lang="en-US" sz="1482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175" name="Gruppieren 52">
            <a:extLst>
              <a:ext uri="{FF2B5EF4-FFF2-40B4-BE49-F238E27FC236}">
                <a16:creationId xmlns:a16="http://schemas.microsoft.com/office/drawing/2014/main" id="{20F00FD5-BCB7-93CF-B1B1-2012EA0586A3}"/>
              </a:ext>
            </a:extLst>
          </p:cNvPr>
          <p:cNvGrpSpPr/>
          <p:nvPr/>
        </p:nvGrpSpPr>
        <p:grpSpPr>
          <a:xfrm>
            <a:off x="6225473" y="1568612"/>
            <a:ext cx="1667265" cy="1549077"/>
            <a:chOff x="7568537" y="2508208"/>
            <a:chExt cx="1575435" cy="1463757"/>
          </a:xfrm>
        </p:grpSpPr>
        <p:pic>
          <p:nvPicPr>
            <p:cNvPr id="176" name="Grafik 21">
              <a:extLst>
                <a:ext uri="{FF2B5EF4-FFF2-40B4-BE49-F238E27FC236}">
                  <a16:creationId xmlns:a16="http://schemas.microsoft.com/office/drawing/2014/main" id="{8E185F0B-7D3E-E3CD-45BA-E6BD6599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881" b="4881"/>
            <a:stretch/>
          </p:blipFill>
          <p:spPr>
            <a:xfrm>
              <a:off x="7568538" y="2508208"/>
              <a:ext cx="1575434" cy="855199"/>
            </a:xfrm>
            <a:prstGeom prst="rect">
              <a:avLst/>
            </a:prstGeom>
          </p:spPr>
        </p:pic>
        <p:sp>
          <p:nvSpPr>
            <p:cNvPr id="177" name="Rectangle 11">
              <a:extLst>
                <a:ext uri="{FF2B5EF4-FFF2-40B4-BE49-F238E27FC236}">
                  <a16:creationId xmlns:a16="http://schemas.microsoft.com/office/drawing/2014/main" id="{EB43E281-221C-CE68-2A72-E89BC8563B1B}"/>
                </a:ext>
              </a:extLst>
            </p:cNvPr>
            <p:cNvSpPr>
              <a:spLocks/>
            </p:cNvSpPr>
            <p:nvPr/>
          </p:nvSpPr>
          <p:spPr>
            <a:xfrm>
              <a:off x="7568537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Augmented &amp; </a:t>
              </a:r>
              <a:b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Virtual Reality</a:t>
              </a:r>
            </a:p>
          </p:txBody>
        </p:sp>
      </p:grpSp>
      <p:grpSp>
        <p:nvGrpSpPr>
          <p:cNvPr id="178" name="Gruppieren 51">
            <a:extLst>
              <a:ext uri="{FF2B5EF4-FFF2-40B4-BE49-F238E27FC236}">
                <a16:creationId xmlns:a16="http://schemas.microsoft.com/office/drawing/2014/main" id="{372031DA-235F-60ED-D772-443E1566942B}"/>
              </a:ext>
            </a:extLst>
          </p:cNvPr>
          <p:cNvGrpSpPr/>
          <p:nvPr/>
        </p:nvGrpSpPr>
        <p:grpSpPr>
          <a:xfrm>
            <a:off x="4441245" y="1568612"/>
            <a:ext cx="1667264" cy="1549077"/>
            <a:chOff x="9254491" y="2508208"/>
            <a:chExt cx="1575434" cy="1463757"/>
          </a:xfrm>
        </p:grpSpPr>
        <p:pic>
          <p:nvPicPr>
            <p:cNvPr id="179" name="Grafik 35">
              <a:extLst>
                <a:ext uri="{FF2B5EF4-FFF2-40B4-BE49-F238E27FC236}">
                  <a16:creationId xmlns:a16="http://schemas.microsoft.com/office/drawing/2014/main" id="{06B27934-35C4-34E9-264D-A609B328F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735" r="26189" b="10743"/>
            <a:stretch/>
          </p:blipFill>
          <p:spPr>
            <a:xfrm>
              <a:off x="9254491" y="2508208"/>
              <a:ext cx="1575434" cy="855197"/>
            </a:xfrm>
            <a:prstGeom prst="rect">
              <a:avLst/>
            </a:prstGeom>
          </p:spPr>
        </p:pic>
        <p:sp>
          <p:nvSpPr>
            <p:cNvPr id="180" name="Rectangle 11">
              <a:extLst>
                <a:ext uri="{FF2B5EF4-FFF2-40B4-BE49-F238E27FC236}">
                  <a16:creationId xmlns:a16="http://schemas.microsoft.com/office/drawing/2014/main" id="{08BEB99F-7899-4043-B216-47C6AE66104B}"/>
                </a:ext>
              </a:extLst>
            </p:cNvPr>
            <p:cNvSpPr>
              <a:spLocks/>
            </p:cNvSpPr>
            <p:nvPr/>
          </p:nvSpPr>
          <p:spPr>
            <a:xfrm>
              <a:off x="9254491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Immersive</a:t>
              </a:r>
              <a:b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Internet</a:t>
              </a:r>
            </a:p>
          </p:txBody>
        </p:sp>
      </p:grpSp>
      <p:grpSp>
        <p:nvGrpSpPr>
          <p:cNvPr id="181" name="Gruppieren 55">
            <a:extLst>
              <a:ext uri="{FF2B5EF4-FFF2-40B4-BE49-F238E27FC236}">
                <a16:creationId xmlns:a16="http://schemas.microsoft.com/office/drawing/2014/main" id="{D0C719BC-F3FC-F59F-E111-855128E81EAA}"/>
              </a:ext>
            </a:extLst>
          </p:cNvPr>
          <p:cNvGrpSpPr/>
          <p:nvPr/>
        </p:nvGrpSpPr>
        <p:grpSpPr>
          <a:xfrm>
            <a:off x="8009696" y="1568612"/>
            <a:ext cx="1667264" cy="1549077"/>
            <a:chOff x="2510676" y="2508208"/>
            <a:chExt cx="1575434" cy="1463757"/>
          </a:xfrm>
        </p:grpSpPr>
        <p:pic>
          <p:nvPicPr>
            <p:cNvPr id="184" name="Grafik 47">
              <a:extLst>
                <a:ext uri="{FF2B5EF4-FFF2-40B4-BE49-F238E27FC236}">
                  <a16:creationId xmlns:a16="http://schemas.microsoft.com/office/drawing/2014/main" id="{B0ABCBCD-8087-8FD6-FC8D-6DBFD5467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48" b="1748"/>
            <a:stretch/>
          </p:blipFill>
          <p:spPr>
            <a:xfrm>
              <a:off x="2510676" y="2508208"/>
              <a:ext cx="1575434" cy="855199"/>
            </a:xfrm>
            <a:prstGeom prst="rect">
              <a:avLst/>
            </a:prstGeom>
          </p:spPr>
        </p:pic>
        <p:sp>
          <p:nvSpPr>
            <p:cNvPr id="185" name="Rectangle 28">
              <a:extLst>
                <a:ext uri="{FF2B5EF4-FFF2-40B4-BE49-F238E27FC236}">
                  <a16:creationId xmlns:a16="http://schemas.microsoft.com/office/drawing/2014/main" id="{9D265B33-7F06-A45A-5083-6AD1136539B2}"/>
                </a:ext>
              </a:extLst>
            </p:cNvPr>
            <p:cNvSpPr>
              <a:spLocks/>
            </p:cNvSpPr>
            <p:nvPr/>
          </p:nvSpPr>
          <p:spPr>
            <a:xfrm>
              <a:off x="2510676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dirty="0" err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loT</a:t>
              </a:r>
              <a:endParaRPr lang="en-US" sz="148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186" name="Group 56">
            <a:extLst>
              <a:ext uri="{FF2B5EF4-FFF2-40B4-BE49-F238E27FC236}">
                <a16:creationId xmlns:a16="http://schemas.microsoft.com/office/drawing/2014/main" id="{2E68080C-604D-1B10-E963-ACBB80E453D4}"/>
              </a:ext>
            </a:extLst>
          </p:cNvPr>
          <p:cNvGrpSpPr/>
          <p:nvPr/>
        </p:nvGrpSpPr>
        <p:grpSpPr>
          <a:xfrm>
            <a:off x="872793" y="1568612"/>
            <a:ext cx="1667264" cy="1549077"/>
            <a:chOff x="824722" y="2508208"/>
            <a:chExt cx="1575434" cy="1463757"/>
          </a:xfrm>
        </p:grpSpPr>
        <p:pic>
          <p:nvPicPr>
            <p:cNvPr id="187" name="Picture 186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8388D9B6-E986-752B-372F-21F8FC721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188" name="Rectangle 11">
              <a:extLst>
                <a:ext uri="{FF2B5EF4-FFF2-40B4-BE49-F238E27FC236}">
                  <a16:creationId xmlns:a16="http://schemas.microsoft.com/office/drawing/2014/main" id="{A4E15C51-3DE7-F31C-994B-E6DB45C1CC1D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AI</a:t>
              </a:r>
            </a:p>
          </p:txBody>
        </p:sp>
      </p:grpSp>
      <p:pic>
        <p:nvPicPr>
          <p:cNvPr id="189" name="Picture Placeholder 13" descr="A plane flying in the sky&#10;&#10;AI-generated content may be incorrect.">
            <a:extLst>
              <a:ext uri="{FF2B5EF4-FFF2-40B4-BE49-F238E27FC236}">
                <a16:creationId xmlns:a16="http://schemas.microsoft.com/office/drawing/2014/main" id="{FCD7EACB-C98A-206E-6F7B-7313244B0F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186" t="2022" r="37634" b="5008"/>
          <a:stretch>
            <a:fillRect/>
          </a:stretch>
        </p:blipFill>
        <p:spPr>
          <a:xfrm>
            <a:off x="2657019" y="3596260"/>
            <a:ext cx="1662073" cy="1545574"/>
          </a:xfrm>
          <a:prstGeom prst="rect">
            <a:avLst/>
          </a:prstGeom>
        </p:spPr>
      </p:pic>
      <p:pic>
        <p:nvPicPr>
          <p:cNvPr id="190" name="Picture Placeholder 15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1793000D-D876-83D7-E0DF-FED87A6BD6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262" t="2023" r="16262" b="5007"/>
          <a:stretch>
            <a:fillRect/>
          </a:stretch>
        </p:blipFill>
        <p:spPr bwMode="gray">
          <a:xfrm>
            <a:off x="3574756" y="4842592"/>
            <a:ext cx="1694967" cy="1576163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91" name="Picture Placeholder 8">
            <a:extLst>
              <a:ext uri="{FF2B5EF4-FFF2-40B4-BE49-F238E27FC236}">
                <a16:creationId xmlns:a16="http://schemas.microsoft.com/office/drawing/2014/main" id="{A066C6B1-5A61-69C6-882A-114441AD9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644" r="13644"/>
          <a:stretch>
            <a:fillRect/>
          </a:stretch>
        </p:blipFill>
        <p:spPr>
          <a:xfrm>
            <a:off x="5173298" y="3596260"/>
            <a:ext cx="1575833" cy="1576163"/>
          </a:xfrm>
          <a:prstGeom prst="rect">
            <a:avLst/>
          </a:prstGeom>
        </p:spPr>
      </p:pic>
      <p:pic>
        <p:nvPicPr>
          <p:cNvPr id="192" name="Picture Placeholder 23" descr="A long shot of a truck&#10;&#10;AI-generated content may be incorrect.">
            <a:extLst>
              <a:ext uri="{FF2B5EF4-FFF2-40B4-BE49-F238E27FC236}">
                <a16:creationId xmlns:a16="http://schemas.microsoft.com/office/drawing/2014/main" id="{6111A491-9D52-CECA-5C84-6E58E99D5A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681" t="2526" r="55416" b="4197"/>
          <a:stretch>
            <a:fillRect/>
          </a:stretch>
        </p:blipFill>
        <p:spPr bwMode="gray">
          <a:xfrm>
            <a:off x="7603336" y="3596260"/>
            <a:ext cx="1575833" cy="1576163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93" name="Picture Placeholder 21" descr="A person looking at a microscope&#10;&#10;AI-generated content may be incorrect.">
            <a:extLst>
              <a:ext uri="{FF2B5EF4-FFF2-40B4-BE49-F238E27FC236}">
                <a16:creationId xmlns:a16="http://schemas.microsoft.com/office/drawing/2014/main" id="{F230079F-8ADB-2876-CAD7-43F35EA182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651" r="32591"/>
          <a:stretch>
            <a:fillRect/>
          </a:stretch>
        </p:blipFill>
        <p:spPr bwMode="gray">
          <a:xfrm>
            <a:off x="6220819" y="4842591"/>
            <a:ext cx="1575833" cy="1576163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94" name="Picture Placeholder 6">
            <a:extLst>
              <a:ext uri="{FF2B5EF4-FFF2-40B4-BE49-F238E27FC236}">
                <a16:creationId xmlns:a16="http://schemas.microsoft.com/office/drawing/2014/main" id="{5EA3DF21-D2E3-782C-64DF-A804CF1451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726" r="16726"/>
          <a:stretch>
            <a:fillRect/>
          </a:stretch>
        </p:blipFill>
        <p:spPr>
          <a:xfrm>
            <a:off x="8747748" y="4842590"/>
            <a:ext cx="1575833" cy="15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0.03889 L -4.58333E-6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0.03889 L -4.16667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0.03889 L 3.54167E-6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0.03889 L -2.29167E-6 3.33333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875E-6 0.03889 L 1.875E-6 3.33333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95833E-6 0.03889 L -3.95833E-6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45A3-6BEE-CD1D-D67D-99A6FCD3E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4BF49-5E8A-ABC4-FCE5-D6C7C7D3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/>
              <a:t>A change of paradigm driven by trends &amp;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74C54-D71C-818C-C042-DC5812320E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44D6F6BC-296E-8227-DE60-F32E8EC98D57}"/>
              </a:ext>
            </a:extLst>
          </p:cNvPr>
          <p:cNvSpPr txBox="1"/>
          <p:nvPr/>
        </p:nvSpPr>
        <p:spPr>
          <a:xfrm>
            <a:off x="700990" y="1740288"/>
            <a:ext cx="3424219" cy="97680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defPPr>
              <a:defRPr lang="de-DE"/>
            </a:defPPr>
            <a:lvl1pPr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r" defTabSz="914412">
              <a:defRPr/>
            </a:pPr>
            <a:r>
              <a:rPr lang="en-US" sz="2116" dirty="0">
                <a:solidFill>
                  <a:schemeClr val="accent2"/>
                </a:solidFill>
                <a:latin typeface="Arial" panose="020B0604020202020204" pitchFamily="34" charset="0"/>
                <a:sym typeface="Helvetica"/>
              </a:rPr>
              <a:t>New services &amp; business models integrating multiple technologies…</a:t>
            </a:r>
          </a:p>
        </p:txBody>
      </p:sp>
      <p:pic>
        <p:nvPicPr>
          <p:cNvPr id="6" name="Grafik 33">
            <a:extLst>
              <a:ext uri="{FF2B5EF4-FFF2-40B4-BE49-F238E27FC236}">
                <a16:creationId xmlns:a16="http://schemas.microsoft.com/office/drawing/2014/main" id="{BE308878-1D8E-4065-71EE-3631B997E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95" t="15156" b="40893"/>
          <a:stretch/>
        </p:blipFill>
        <p:spPr>
          <a:xfrm flipH="1">
            <a:off x="4596571" y="2828298"/>
            <a:ext cx="3818033" cy="2072553"/>
          </a:xfrm>
          <a:prstGeom prst="rect">
            <a:avLst/>
          </a:prstGeom>
        </p:spPr>
      </p:pic>
      <p:grpSp>
        <p:nvGrpSpPr>
          <p:cNvPr id="7" name="Gruppieren 2">
            <a:extLst>
              <a:ext uri="{FF2B5EF4-FFF2-40B4-BE49-F238E27FC236}">
                <a16:creationId xmlns:a16="http://schemas.microsoft.com/office/drawing/2014/main" id="{0BC0398C-5248-4875-8BF9-C62307521109}"/>
              </a:ext>
            </a:extLst>
          </p:cNvPr>
          <p:cNvGrpSpPr/>
          <p:nvPr/>
        </p:nvGrpSpPr>
        <p:grpSpPr>
          <a:xfrm>
            <a:off x="10380273" y="1740352"/>
            <a:ext cx="1080913" cy="1004290"/>
            <a:chOff x="4196630" y="2508208"/>
            <a:chExt cx="1575434" cy="1463757"/>
          </a:xfrm>
        </p:grpSpPr>
        <p:pic>
          <p:nvPicPr>
            <p:cNvPr id="8" name="Grafik 10">
              <a:extLst>
                <a:ext uri="{FF2B5EF4-FFF2-40B4-BE49-F238E27FC236}">
                  <a16:creationId xmlns:a16="http://schemas.microsoft.com/office/drawing/2014/main" id="{86F87A99-4FF2-6D5C-C780-C31BACD94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881" b="4881"/>
            <a:stretch/>
          </p:blipFill>
          <p:spPr>
            <a:xfrm>
              <a:off x="4196630" y="2508208"/>
              <a:ext cx="1575434" cy="855199"/>
            </a:xfrm>
            <a:prstGeom prst="rect">
              <a:avLst/>
            </a:prstGeom>
          </p:spPr>
        </p:pic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88DDFC6-C88D-A761-FE0B-EA76C075D5FF}"/>
                </a:ext>
              </a:extLst>
            </p:cNvPr>
            <p:cNvSpPr/>
            <p:nvPr/>
          </p:nvSpPr>
          <p:spPr>
            <a:xfrm>
              <a:off x="4196630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Cloud</a:t>
              </a:r>
            </a:p>
          </p:txBody>
        </p:sp>
      </p:grpSp>
      <p:grpSp>
        <p:nvGrpSpPr>
          <p:cNvPr id="10" name="Gruppieren 6">
            <a:extLst>
              <a:ext uri="{FF2B5EF4-FFF2-40B4-BE49-F238E27FC236}">
                <a16:creationId xmlns:a16="http://schemas.microsoft.com/office/drawing/2014/main" id="{76C00CB2-73FE-0CD2-BB91-E4B1ED5AE1DD}"/>
              </a:ext>
            </a:extLst>
          </p:cNvPr>
          <p:cNvGrpSpPr/>
          <p:nvPr/>
        </p:nvGrpSpPr>
        <p:grpSpPr>
          <a:xfrm>
            <a:off x="5753311" y="1740352"/>
            <a:ext cx="1080913" cy="1004290"/>
            <a:chOff x="5882585" y="2508208"/>
            <a:chExt cx="1575434" cy="1463757"/>
          </a:xfrm>
        </p:grpSpPr>
        <p:pic>
          <p:nvPicPr>
            <p:cNvPr id="11" name="Grafik 12">
              <a:extLst>
                <a:ext uri="{FF2B5EF4-FFF2-40B4-BE49-F238E27FC236}">
                  <a16:creationId xmlns:a16="http://schemas.microsoft.com/office/drawing/2014/main" id="{76D44BB4-06DD-26AD-EA51-33380E78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881" b="4881"/>
            <a:stretch/>
          </p:blipFill>
          <p:spPr>
            <a:xfrm>
              <a:off x="5882585" y="2508208"/>
              <a:ext cx="1575434" cy="855199"/>
            </a:xfrm>
            <a:prstGeom prst="rect">
              <a:avLst/>
            </a:prstGeom>
          </p:spPr>
        </p:pic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C0819B15-7C92-E838-7068-F69FC88384E6}"/>
                </a:ext>
              </a:extLst>
            </p:cNvPr>
            <p:cNvSpPr>
              <a:spLocks/>
            </p:cNvSpPr>
            <p:nvPr/>
          </p:nvSpPr>
          <p:spPr>
            <a:xfrm>
              <a:off x="5882585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 dirty="0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LEO Satellites, 5G, 6G</a:t>
              </a:r>
              <a:endParaRPr lang="en-US" sz="95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13" name="Gruppieren 10">
            <a:extLst>
              <a:ext uri="{FF2B5EF4-FFF2-40B4-BE49-F238E27FC236}">
                <a16:creationId xmlns:a16="http://schemas.microsoft.com/office/drawing/2014/main" id="{33A290D4-9C1E-D9E8-BEB6-5D466EA5601B}"/>
              </a:ext>
            </a:extLst>
          </p:cNvPr>
          <p:cNvGrpSpPr/>
          <p:nvPr/>
        </p:nvGrpSpPr>
        <p:grpSpPr>
          <a:xfrm>
            <a:off x="8066792" y="1740352"/>
            <a:ext cx="1080913" cy="1004290"/>
            <a:chOff x="7568537" y="2508208"/>
            <a:chExt cx="1575435" cy="1463757"/>
          </a:xfrm>
        </p:grpSpPr>
        <p:pic>
          <p:nvPicPr>
            <p:cNvPr id="14" name="Grafik 21">
              <a:extLst>
                <a:ext uri="{FF2B5EF4-FFF2-40B4-BE49-F238E27FC236}">
                  <a16:creationId xmlns:a16="http://schemas.microsoft.com/office/drawing/2014/main" id="{48174A8B-EDA2-902C-59F7-1FE1A194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881" b="4881"/>
            <a:stretch/>
          </p:blipFill>
          <p:spPr>
            <a:xfrm>
              <a:off x="7568538" y="2508208"/>
              <a:ext cx="1575434" cy="855199"/>
            </a:xfrm>
            <a:prstGeom prst="rect">
              <a:avLst/>
            </a:prstGeom>
          </p:spPr>
        </p:pic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40682433-AF88-44A2-FB88-746C341CB43B}"/>
                </a:ext>
              </a:extLst>
            </p:cNvPr>
            <p:cNvSpPr>
              <a:spLocks/>
            </p:cNvSpPr>
            <p:nvPr/>
          </p:nvSpPr>
          <p:spPr>
            <a:xfrm>
              <a:off x="7568537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Augmented &amp; </a:t>
              </a:r>
              <a:b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Virtual Reality</a:t>
              </a:r>
            </a:p>
          </p:txBody>
        </p:sp>
      </p:grpSp>
      <p:grpSp>
        <p:nvGrpSpPr>
          <p:cNvPr id="16" name="Gruppieren 13">
            <a:extLst>
              <a:ext uri="{FF2B5EF4-FFF2-40B4-BE49-F238E27FC236}">
                <a16:creationId xmlns:a16="http://schemas.microsoft.com/office/drawing/2014/main" id="{78116980-E041-495A-DFED-34BC7FBA8560}"/>
              </a:ext>
            </a:extLst>
          </p:cNvPr>
          <p:cNvGrpSpPr/>
          <p:nvPr/>
        </p:nvGrpSpPr>
        <p:grpSpPr>
          <a:xfrm>
            <a:off x="6910051" y="1740352"/>
            <a:ext cx="1080913" cy="1004290"/>
            <a:chOff x="9254491" y="2508208"/>
            <a:chExt cx="1575434" cy="1463757"/>
          </a:xfrm>
        </p:grpSpPr>
        <p:pic>
          <p:nvPicPr>
            <p:cNvPr id="17" name="Grafik 35">
              <a:extLst>
                <a:ext uri="{FF2B5EF4-FFF2-40B4-BE49-F238E27FC236}">
                  <a16:creationId xmlns:a16="http://schemas.microsoft.com/office/drawing/2014/main" id="{822D3FF8-0538-191B-EDED-9E2F679B4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6735" r="26189" b="11009"/>
            <a:stretch/>
          </p:blipFill>
          <p:spPr>
            <a:xfrm>
              <a:off x="9254491" y="2508208"/>
              <a:ext cx="1575434" cy="851558"/>
            </a:xfrm>
            <a:prstGeom prst="rect">
              <a:avLst/>
            </a:prstGeom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F9156D94-41C1-2347-484B-C04D528DECB7}"/>
                </a:ext>
              </a:extLst>
            </p:cNvPr>
            <p:cNvSpPr>
              <a:spLocks/>
            </p:cNvSpPr>
            <p:nvPr/>
          </p:nvSpPr>
          <p:spPr>
            <a:xfrm>
              <a:off x="9254491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Immersive</a:t>
              </a:r>
              <a:b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Internet</a:t>
              </a:r>
            </a:p>
          </p:txBody>
        </p:sp>
      </p:grpSp>
      <p:grpSp>
        <p:nvGrpSpPr>
          <p:cNvPr id="19" name="Gruppieren 16">
            <a:extLst>
              <a:ext uri="{FF2B5EF4-FFF2-40B4-BE49-F238E27FC236}">
                <a16:creationId xmlns:a16="http://schemas.microsoft.com/office/drawing/2014/main" id="{328C7436-67B2-2F76-713F-C1D9252E50B8}"/>
              </a:ext>
            </a:extLst>
          </p:cNvPr>
          <p:cNvGrpSpPr/>
          <p:nvPr/>
        </p:nvGrpSpPr>
        <p:grpSpPr>
          <a:xfrm>
            <a:off x="9223532" y="1740352"/>
            <a:ext cx="1080913" cy="1004290"/>
            <a:chOff x="2510676" y="2508208"/>
            <a:chExt cx="1575434" cy="1463757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9D9B1AF-F213-DDB4-3347-4707B20AD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48" b="1748"/>
            <a:stretch/>
          </p:blipFill>
          <p:spPr>
            <a:xfrm>
              <a:off x="2510676" y="2508208"/>
              <a:ext cx="1575434" cy="855199"/>
            </a:xfrm>
            <a:prstGeom prst="rect">
              <a:avLst/>
            </a:prstGeom>
          </p:spPr>
        </p:pic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20B863BC-4B81-4E78-66BF-15C9879A9554}"/>
                </a:ext>
              </a:extLst>
            </p:cNvPr>
            <p:cNvSpPr>
              <a:spLocks/>
            </p:cNvSpPr>
            <p:nvPr/>
          </p:nvSpPr>
          <p:spPr>
            <a:xfrm>
              <a:off x="2510676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 err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loT</a:t>
              </a:r>
              <a:endParaRPr lang="en-US" sz="952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22" name="Group 56">
            <a:extLst>
              <a:ext uri="{FF2B5EF4-FFF2-40B4-BE49-F238E27FC236}">
                <a16:creationId xmlns:a16="http://schemas.microsoft.com/office/drawing/2014/main" id="{940BBE12-132D-C3E6-F6E6-2951E2971001}"/>
              </a:ext>
            </a:extLst>
          </p:cNvPr>
          <p:cNvGrpSpPr>
            <a:grpSpLocks/>
          </p:cNvGrpSpPr>
          <p:nvPr/>
        </p:nvGrpSpPr>
        <p:grpSpPr>
          <a:xfrm>
            <a:off x="4596570" y="1740352"/>
            <a:ext cx="1080913" cy="1004290"/>
            <a:chOff x="824722" y="2508208"/>
            <a:chExt cx="1575434" cy="1463757"/>
          </a:xfrm>
        </p:grpSpPr>
        <p:pic>
          <p:nvPicPr>
            <p:cNvPr id="23" name="Picture 1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67CBF4CC-154E-B013-C41E-ED2EA3DA4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E7E123E1-5CEA-0CF4-DD8F-87B22A3E1C79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1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9F51A-2D91-F6EE-67C9-20310F8C4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3788-6079-8720-D771-B5E0D136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/>
              <a:t>A change of paradigm driven by trends &amp;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5BB9D-6477-EFDF-60FE-DF37703E7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0B1CCFEC-6FA3-9B74-3948-5408ECC08140}"/>
              </a:ext>
            </a:extLst>
          </p:cNvPr>
          <p:cNvSpPr txBox="1"/>
          <p:nvPr/>
        </p:nvSpPr>
        <p:spPr>
          <a:xfrm>
            <a:off x="700990" y="1740288"/>
            <a:ext cx="3424219" cy="97680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defPPr>
              <a:defRPr lang="de-DE"/>
            </a:defPPr>
            <a:lvl1pPr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r" defTabSz="914412">
              <a:defRPr/>
            </a:pPr>
            <a:r>
              <a:rPr lang="en-US" sz="2116" dirty="0">
                <a:solidFill>
                  <a:schemeClr val="accent2"/>
                </a:solidFill>
                <a:latin typeface="Arial" panose="020B0604020202020204" pitchFamily="34" charset="0"/>
                <a:sym typeface="Helvetica"/>
              </a:rPr>
              <a:t>New services &amp; business models integrating multiple technologies…</a:t>
            </a:r>
          </a:p>
        </p:txBody>
      </p:sp>
      <p:grpSp>
        <p:nvGrpSpPr>
          <p:cNvPr id="7" name="Gruppieren 2">
            <a:extLst>
              <a:ext uri="{FF2B5EF4-FFF2-40B4-BE49-F238E27FC236}">
                <a16:creationId xmlns:a16="http://schemas.microsoft.com/office/drawing/2014/main" id="{8C487F26-CCD7-70D9-24D5-0597BC66F183}"/>
              </a:ext>
            </a:extLst>
          </p:cNvPr>
          <p:cNvGrpSpPr/>
          <p:nvPr/>
        </p:nvGrpSpPr>
        <p:grpSpPr>
          <a:xfrm>
            <a:off x="10380273" y="1740352"/>
            <a:ext cx="1080913" cy="1004290"/>
            <a:chOff x="4196630" y="2508208"/>
            <a:chExt cx="1575434" cy="1463757"/>
          </a:xfrm>
        </p:grpSpPr>
        <p:pic>
          <p:nvPicPr>
            <p:cNvPr id="8" name="Grafik 10">
              <a:extLst>
                <a:ext uri="{FF2B5EF4-FFF2-40B4-BE49-F238E27FC236}">
                  <a16:creationId xmlns:a16="http://schemas.microsoft.com/office/drawing/2014/main" id="{3147F196-EF10-92FA-B1FB-44F55145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881" b="4881"/>
            <a:stretch/>
          </p:blipFill>
          <p:spPr>
            <a:xfrm>
              <a:off x="4196630" y="2508208"/>
              <a:ext cx="1575434" cy="855199"/>
            </a:xfrm>
            <a:prstGeom prst="rect">
              <a:avLst/>
            </a:prstGeom>
          </p:spPr>
        </p:pic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F52571E0-E5EC-A159-6BE9-A786C68604D9}"/>
                </a:ext>
              </a:extLst>
            </p:cNvPr>
            <p:cNvSpPr/>
            <p:nvPr/>
          </p:nvSpPr>
          <p:spPr>
            <a:xfrm>
              <a:off x="4196630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Cloud</a:t>
              </a:r>
            </a:p>
          </p:txBody>
        </p:sp>
      </p:grpSp>
      <p:grpSp>
        <p:nvGrpSpPr>
          <p:cNvPr id="10" name="Gruppieren 6">
            <a:extLst>
              <a:ext uri="{FF2B5EF4-FFF2-40B4-BE49-F238E27FC236}">
                <a16:creationId xmlns:a16="http://schemas.microsoft.com/office/drawing/2014/main" id="{34386A5F-6E9D-73E8-B51A-7336BF21C054}"/>
              </a:ext>
            </a:extLst>
          </p:cNvPr>
          <p:cNvGrpSpPr/>
          <p:nvPr/>
        </p:nvGrpSpPr>
        <p:grpSpPr>
          <a:xfrm>
            <a:off x="5753311" y="1740352"/>
            <a:ext cx="1080913" cy="1004290"/>
            <a:chOff x="5882585" y="2508208"/>
            <a:chExt cx="1575434" cy="1463757"/>
          </a:xfrm>
        </p:grpSpPr>
        <p:pic>
          <p:nvPicPr>
            <p:cNvPr id="11" name="Grafik 12">
              <a:extLst>
                <a:ext uri="{FF2B5EF4-FFF2-40B4-BE49-F238E27FC236}">
                  <a16:creationId xmlns:a16="http://schemas.microsoft.com/office/drawing/2014/main" id="{976A5164-24DC-EC1E-7E65-5B678CB16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881" b="4881"/>
            <a:stretch/>
          </p:blipFill>
          <p:spPr>
            <a:xfrm>
              <a:off x="5882585" y="2508208"/>
              <a:ext cx="1575434" cy="855199"/>
            </a:xfrm>
            <a:prstGeom prst="rect">
              <a:avLst/>
            </a:prstGeom>
          </p:spPr>
        </p:pic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8458AE40-B45D-B28F-C032-FB8C8ECBE706}"/>
                </a:ext>
              </a:extLst>
            </p:cNvPr>
            <p:cNvSpPr>
              <a:spLocks/>
            </p:cNvSpPr>
            <p:nvPr/>
          </p:nvSpPr>
          <p:spPr>
            <a:xfrm>
              <a:off x="5882585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 dirty="0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LEO Satellites, 5G, 6G</a:t>
              </a:r>
              <a:endParaRPr lang="en-US" sz="95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13" name="Gruppieren 10">
            <a:extLst>
              <a:ext uri="{FF2B5EF4-FFF2-40B4-BE49-F238E27FC236}">
                <a16:creationId xmlns:a16="http://schemas.microsoft.com/office/drawing/2014/main" id="{36BCF135-629A-B008-6E0F-124117817B85}"/>
              </a:ext>
            </a:extLst>
          </p:cNvPr>
          <p:cNvGrpSpPr/>
          <p:nvPr/>
        </p:nvGrpSpPr>
        <p:grpSpPr>
          <a:xfrm>
            <a:off x="8066792" y="1740352"/>
            <a:ext cx="1080913" cy="1004290"/>
            <a:chOff x="7568537" y="2508208"/>
            <a:chExt cx="1575435" cy="1463757"/>
          </a:xfrm>
        </p:grpSpPr>
        <p:pic>
          <p:nvPicPr>
            <p:cNvPr id="14" name="Grafik 21">
              <a:extLst>
                <a:ext uri="{FF2B5EF4-FFF2-40B4-BE49-F238E27FC236}">
                  <a16:creationId xmlns:a16="http://schemas.microsoft.com/office/drawing/2014/main" id="{2D60295D-08FA-CF54-B8D8-DE4459FA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881" b="4881"/>
            <a:stretch/>
          </p:blipFill>
          <p:spPr>
            <a:xfrm>
              <a:off x="7568538" y="2508208"/>
              <a:ext cx="1575434" cy="855199"/>
            </a:xfrm>
            <a:prstGeom prst="rect">
              <a:avLst/>
            </a:prstGeom>
          </p:spPr>
        </p:pic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9D90A3EC-047F-880A-95DD-FF64994EA82E}"/>
                </a:ext>
              </a:extLst>
            </p:cNvPr>
            <p:cNvSpPr>
              <a:spLocks/>
            </p:cNvSpPr>
            <p:nvPr/>
          </p:nvSpPr>
          <p:spPr>
            <a:xfrm>
              <a:off x="7568537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Augmented &amp; </a:t>
              </a:r>
              <a:b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Virtual Reality</a:t>
              </a:r>
            </a:p>
          </p:txBody>
        </p:sp>
      </p:grpSp>
      <p:grpSp>
        <p:nvGrpSpPr>
          <p:cNvPr id="16" name="Gruppieren 13">
            <a:extLst>
              <a:ext uri="{FF2B5EF4-FFF2-40B4-BE49-F238E27FC236}">
                <a16:creationId xmlns:a16="http://schemas.microsoft.com/office/drawing/2014/main" id="{BAFAF70C-58D5-28A3-7CDA-EB894668E090}"/>
              </a:ext>
            </a:extLst>
          </p:cNvPr>
          <p:cNvGrpSpPr/>
          <p:nvPr/>
        </p:nvGrpSpPr>
        <p:grpSpPr>
          <a:xfrm>
            <a:off x="6910051" y="1740352"/>
            <a:ext cx="1080913" cy="1004290"/>
            <a:chOff x="9254491" y="2508208"/>
            <a:chExt cx="1575434" cy="1463757"/>
          </a:xfrm>
        </p:grpSpPr>
        <p:pic>
          <p:nvPicPr>
            <p:cNvPr id="17" name="Grafik 35">
              <a:extLst>
                <a:ext uri="{FF2B5EF4-FFF2-40B4-BE49-F238E27FC236}">
                  <a16:creationId xmlns:a16="http://schemas.microsoft.com/office/drawing/2014/main" id="{0AE7B3D4-DC40-BDC5-3A08-E853CCDA8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735" r="26189" b="11009"/>
            <a:stretch/>
          </p:blipFill>
          <p:spPr>
            <a:xfrm>
              <a:off x="9254491" y="2508208"/>
              <a:ext cx="1575434" cy="851558"/>
            </a:xfrm>
            <a:prstGeom prst="rect">
              <a:avLst/>
            </a:prstGeom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4CDE2A6C-6FB1-3FA9-9C4C-023E2E7B1532}"/>
                </a:ext>
              </a:extLst>
            </p:cNvPr>
            <p:cNvSpPr>
              <a:spLocks/>
            </p:cNvSpPr>
            <p:nvPr/>
          </p:nvSpPr>
          <p:spPr>
            <a:xfrm>
              <a:off x="9254491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Immersive</a:t>
              </a:r>
              <a:b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Internet</a:t>
              </a:r>
            </a:p>
          </p:txBody>
        </p:sp>
      </p:grpSp>
      <p:grpSp>
        <p:nvGrpSpPr>
          <p:cNvPr id="19" name="Gruppieren 16">
            <a:extLst>
              <a:ext uri="{FF2B5EF4-FFF2-40B4-BE49-F238E27FC236}">
                <a16:creationId xmlns:a16="http://schemas.microsoft.com/office/drawing/2014/main" id="{616F2B89-8DEC-5772-C9A6-8997D0774593}"/>
              </a:ext>
            </a:extLst>
          </p:cNvPr>
          <p:cNvGrpSpPr/>
          <p:nvPr/>
        </p:nvGrpSpPr>
        <p:grpSpPr>
          <a:xfrm>
            <a:off x="9223532" y="1740352"/>
            <a:ext cx="1080913" cy="1004290"/>
            <a:chOff x="2510676" y="2508208"/>
            <a:chExt cx="1575434" cy="1463757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72586DB-A784-D022-C591-31F46F6DD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48" b="1748"/>
            <a:stretch/>
          </p:blipFill>
          <p:spPr>
            <a:xfrm>
              <a:off x="2510676" y="2508208"/>
              <a:ext cx="1575434" cy="855199"/>
            </a:xfrm>
            <a:prstGeom prst="rect">
              <a:avLst/>
            </a:prstGeom>
          </p:spPr>
        </p:pic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F2BA89ED-F826-DCA7-CEF7-382F8A80B773}"/>
                </a:ext>
              </a:extLst>
            </p:cNvPr>
            <p:cNvSpPr>
              <a:spLocks/>
            </p:cNvSpPr>
            <p:nvPr/>
          </p:nvSpPr>
          <p:spPr>
            <a:xfrm>
              <a:off x="2510676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 err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loT</a:t>
              </a:r>
              <a:endParaRPr lang="en-US" sz="952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22" name="Group 56">
            <a:extLst>
              <a:ext uri="{FF2B5EF4-FFF2-40B4-BE49-F238E27FC236}">
                <a16:creationId xmlns:a16="http://schemas.microsoft.com/office/drawing/2014/main" id="{6EB8AA84-2ADA-15A8-08A3-2522EC4A587D}"/>
              </a:ext>
            </a:extLst>
          </p:cNvPr>
          <p:cNvGrpSpPr>
            <a:grpSpLocks/>
          </p:cNvGrpSpPr>
          <p:nvPr/>
        </p:nvGrpSpPr>
        <p:grpSpPr>
          <a:xfrm>
            <a:off x="4596570" y="1740352"/>
            <a:ext cx="1080913" cy="1004290"/>
            <a:chOff x="824722" y="2508208"/>
            <a:chExt cx="1575434" cy="1463757"/>
          </a:xfrm>
        </p:grpSpPr>
        <p:pic>
          <p:nvPicPr>
            <p:cNvPr id="23" name="Picture 1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47F55D5E-B343-26FF-7D24-BCF19A69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0762F581-4B03-3DDA-1D33-5BDD9EF7283D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AI</a:t>
              </a:r>
            </a:p>
          </p:txBody>
        </p:sp>
      </p:grpSp>
      <p:pic>
        <p:nvPicPr>
          <p:cNvPr id="25" name="Grafik 19">
            <a:extLst>
              <a:ext uri="{FF2B5EF4-FFF2-40B4-BE49-F238E27FC236}">
                <a16:creationId xmlns:a16="http://schemas.microsoft.com/office/drawing/2014/main" id="{978837F0-5C4D-9335-469D-A928737FC2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881" b="4881"/>
          <a:stretch/>
        </p:blipFill>
        <p:spPr>
          <a:xfrm>
            <a:off x="6129767" y="2828298"/>
            <a:ext cx="3818030" cy="2072553"/>
          </a:xfrm>
          <a:prstGeom prst="rect">
            <a:avLst/>
          </a:prstGeom>
        </p:spPr>
      </p:pic>
      <p:pic>
        <p:nvPicPr>
          <p:cNvPr id="26" name="Grafik 33">
            <a:extLst>
              <a:ext uri="{FF2B5EF4-FFF2-40B4-BE49-F238E27FC236}">
                <a16:creationId xmlns:a16="http://schemas.microsoft.com/office/drawing/2014/main" id="{64FA4E60-6F4E-5CA8-B97F-F532FC1EDF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95" t="15156" b="40893"/>
          <a:stretch/>
        </p:blipFill>
        <p:spPr>
          <a:xfrm flipH="1">
            <a:off x="4596570" y="2828298"/>
            <a:ext cx="1445400" cy="8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69AED-9FF0-7286-B9D9-46071E63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57D4-643F-0210-8D49-F35B8A2C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/>
              <a:t>A change of paradigm driven by trends &amp;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1B4AB-2B81-88B7-CBA2-7FB75DE9D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Textfeld 8">
            <a:extLst>
              <a:ext uri="{FF2B5EF4-FFF2-40B4-BE49-F238E27FC236}">
                <a16:creationId xmlns:a16="http://schemas.microsoft.com/office/drawing/2014/main" id="{435A8926-1FDA-D4B9-A70C-9FEF5002705C}"/>
              </a:ext>
            </a:extLst>
          </p:cNvPr>
          <p:cNvSpPr txBox="1"/>
          <p:nvPr/>
        </p:nvSpPr>
        <p:spPr>
          <a:xfrm>
            <a:off x="1156103" y="3119909"/>
            <a:ext cx="3044248" cy="106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r" defTabSz="914412">
              <a:defRPr/>
            </a:pPr>
            <a:r>
              <a:rPr lang="en-US" sz="2116" dirty="0">
                <a:solidFill>
                  <a:schemeClr val="accent3"/>
                </a:solidFill>
                <a:latin typeface="Arial" panose="020B0604020202020204" pitchFamily="34" charset="0"/>
                <a:sym typeface="Helvetica"/>
              </a:rPr>
              <a:t>(soon likely) all running at the speed of human perception</a:t>
            </a:r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3EF6EEDA-2F46-CF10-D255-DE281010F620}"/>
              </a:ext>
            </a:extLst>
          </p:cNvPr>
          <p:cNvSpPr txBox="1"/>
          <p:nvPr/>
        </p:nvSpPr>
        <p:spPr>
          <a:xfrm>
            <a:off x="700990" y="1740288"/>
            <a:ext cx="3424219" cy="97680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defPPr>
              <a:defRPr lang="de-DE"/>
            </a:defPPr>
            <a:lvl1pPr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r" defTabSz="914412">
              <a:defRPr/>
            </a:pPr>
            <a:r>
              <a:rPr lang="en-US" sz="2116" dirty="0">
                <a:solidFill>
                  <a:schemeClr val="accent2"/>
                </a:solidFill>
                <a:latin typeface="Arial" panose="020B0604020202020204" pitchFamily="34" charset="0"/>
                <a:sym typeface="Helvetica"/>
              </a:rPr>
              <a:t>New services &amp; business models integrating multiple technologies…</a:t>
            </a:r>
          </a:p>
        </p:txBody>
      </p:sp>
      <p:grpSp>
        <p:nvGrpSpPr>
          <p:cNvPr id="7" name="Gruppieren 2">
            <a:extLst>
              <a:ext uri="{FF2B5EF4-FFF2-40B4-BE49-F238E27FC236}">
                <a16:creationId xmlns:a16="http://schemas.microsoft.com/office/drawing/2014/main" id="{6886828F-41F4-5AC7-9F3F-A3EC38DB5FE2}"/>
              </a:ext>
            </a:extLst>
          </p:cNvPr>
          <p:cNvGrpSpPr/>
          <p:nvPr/>
        </p:nvGrpSpPr>
        <p:grpSpPr>
          <a:xfrm>
            <a:off x="10380273" y="1740352"/>
            <a:ext cx="1080913" cy="1004290"/>
            <a:chOff x="4196630" y="2508208"/>
            <a:chExt cx="1575434" cy="1463757"/>
          </a:xfrm>
        </p:grpSpPr>
        <p:pic>
          <p:nvPicPr>
            <p:cNvPr id="8" name="Grafik 10">
              <a:extLst>
                <a:ext uri="{FF2B5EF4-FFF2-40B4-BE49-F238E27FC236}">
                  <a16:creationId xmlns:a16="http://schemas.microsoft.com/office/drawing/2014/main" id="{EC452F3B-95CB-120B-3804-7BDBED2FD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881" b="4881"/>
            <a:stretch/>
          </p:blipFill>
          <p:spPr>
            <a:xfrm>
              <a:off x="4196630" y="2508208"/>
              <a:ext cx="1575434" cy="855199"/>
            </a:xfrm>
            <a:prstGeom prst="rect">
              <a:avLst/>
            </a:prstGeom>
          </p:spPr>
        </p:pic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15196ADE-CD22-4875-F24A-3D918BD5FE31}"/>
                </a:ext>
              </a:extLst>
            </p:cNvPr>
            <p:cNvSpPr/>
            <p:nvPr/>
          </p:nvSpPr>
          <p:spPr>
            <a:xfrm>
              <a:off x="4196630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Cloud</a:t>
              </a:r>
            </a:p>
          </p:txBody>
        </p:sp>
      </p:grpSp>
      <p:grpSp>
        <p:nvGrpSpPr>
          <p:cNvPr id="10" name="Gruppieren 6">
            <a:extLst>
              <a:ext uri="{FF2B5EF4-FFF2-40B4-BE49-F238E27FC236}">
                <a16:creationId xmlns:a16="http://schemas.microsoft.com/office/drawing/2014/main" id="{E159379D-934C-B1FD-12EA-60CE902DA380}"/>
              </a:ext>
            </a:extLst>
          </p:cNvPr>
          <p:cNvGrpSpPr/>
          <p:nvPr/>
        </p:nvGrpSpPr>
        <p:grpSpPr>
          <a:xfrm>
            <a:off x="5753311" y="1740352"/>
            <a:ext cx="1080913" cy="1004290"/>
            <a:chOff x="5882585" y="2508208"/>
            <a:chExt cx="1575434" cy="1463757"/>
          </a:xfrm>
        </p:grpSpPr>
        <p:pic>
          <p:nvPicPr>
            <p:cNvPr id="11" name="Grafik 12">
              <a:extLst>
                <a:ext uri="{FF2B5EF4-FFF2-40B4-BE49-F238E27FC236}">
                  <a16:creationId xmlns:a16="http://schemas.microsoft.com/office/drawing/2014/main" id="{DC9D6E76-7B6D-A60A-A5D5-F90763B35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881" b="4881"/>
            <a:stretch/>
          </p:blipFill>
          <p:spPr>
            <a:xfrm>
              <a:off x="5882585" y="2508208"/>
              <a:ext cx="1575434" cy="855199"/>
            </a:xfrm>
            <a:prstGeom prst="rect">
              <a:avLst/>
            </a:prstGeom>
          </p:spPr>
        </p:pic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D1037787-A28B-723C-192F-B4C2C249DD88}"/>
                </a:ext>
              </a:extLst>
            </p:cNvPr>
            <p:cNvSpPr>
              <a:spLocks/>
            </p:cNvSpPr>
            <p:nvPr/>
          </p:nvSpPr>
          <p:spPr>
            <a:xfrm>
              <a:off x="5882585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 dirty="0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LEO Satellites, 5G, 6G</a:t>
              </a:r>
              <a:endParaRPr lang="en-US" sz="95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13" name="Gruppieren 10">
            <a:extLst>
              <a:ext uri="{FF2B5EF4-FFF2-40B4-BE49-F238E27FC236}">
                <a16:creationId xmlns:a16="http://schemas.microsoft.com/office/drawing/2014/main" id="{6787928A-09BF-F9F3-ED04-0FD10257230F}"/>
              </a:ext>
            </a:extLst>
          </p:cNvPr>
          <p:cNvGrpSpPr/>
          <p:nvPr/>
        </p:nvGrpSpPr>
        <p:grpSpPr>
          <a:xfrm>
            <a:off x="8066792" y="1740352"/>
            <a:ext cx="1080913" cy="1004290"/>
            <a:chOff x="7568537" y="2508208"/>
            <a:chExt cx="1575435" cy="1463757"/>
          </a:xfrm>
        </p:grpSpPr>
        <p:pic>
          <p:nvPicPr>
            <p:cNvPr id="14" name="Grafik 21">
              <a:extLst>
                <a:ext uri="{FF2B5EF4-FFF2-40B4-BE49-F238E27FC236}">
                  <a16:creationId xmlns:a16="http://schemas.microsoft.com/office/drawing/2014/main" id="{2AE9D228-4D98-B85D-D284-D1E12DAC3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881" b="4881"/>
            <a:stretch/>
          </p:blipFill>
          <p:spPr>
            <a:xfrm>
              <a:off x="7568538" y="2508208"/>
              <a:ext cx="1575434" cy="855199"/>
            </a:xfrm>
            <a:prstGeom prst="rect">
              <a:avLst/>
            </a:prstGeom>
          </p:spPr>
        </p:pic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0E0215B-C555-AFD4-938F-D750EB76BECF}"/>
                </a:ext>
              </a:extLst>
            </p:cNvPr>
            <p:cNvSpPr>
              <a:spLocks/>
            </p:cNvSpPr>
            <p:nvPr/>
          </p:nvSpPr>
          <p:spPr>
            <a:xfrm>
              <a:off x="7568537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Augmented &amp; </a:t>
              </a:r>
              <a:b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Virtual Reality</a:t>
              </a:r>
            </a:p>
          </p:txBody>
        </p:sp>
      </p:grpSp>
      <p:grpSp>
        <p:nvGrpSpPr>
          <p:cNvPr id="16" name="Gruppieren 13">
            <a:extLst>
              <a:ext uri="{FF2B5EF4-FFF2-40B4-BE49-F238E27FC236}">
                <a16:creationId xmlns:a16="http://schemas.microsoft.com/office/drawing/2014/main" id="{9590693B-9FD9-9AAF-6B6B-383278E8474C}"/>
              </a:ext>
            </a:extLst>
          </p:cNvPr>
          <p:cNvGrpSpPr/>
          <p:nvPr/>
        </p:nvGrpSpPr>
        <p:grpSpPr>
          <a:xfrm>
            <a:off x="6910051" y="1740352"/>
            <a:ext cx="1080913" cy="1004290"/>
            <a:chOff x="9254491" y="2508208"/>
            <a:chExt cx="1575434" cy="1463757"/>
          </a:xfrm>
        </p:grpSpPr>
        <p:pic>
          <p:nvPicPr>
            <p:cNvPr id="17" name="Grafik 35">
              <a:extLst>
                <a:ext uri="{FF2B5EF4-FFF2-40B4-BE49-F238E27FC236}">
                  <a16:creationId xmlns:a16="http://schemas.microsoft.com/office/drawing/2014/main" id="{2A507941-584A-9847-B6FF-82554A5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735" r="26189" b="11009"/>
            <a:stretch/>
          </p:blipFill>
          <p:spPr>
            <a:xfrm>
              <a:off x="9254491" y="2508208"/>
              <a:ext cx="1575434" cy="851558"/>
            </a:xfrm>
            <a:prstGeom prst="rect">
              <a:avLst/>
            </a:prstGeom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9FBA5BA8-2457-CC7F-9E3F-3B1D7D58CCE2}"/>
                </a:ext>
              </a:extLst>
            </p:cNvPr>
            <p:cNvSpPr>
              <a:spLocks/>
            </p:cNvSpPr>
            <p:nvPr/>
          </p:nvSpPr>
          <p:spPr>
            <a:xfrm>
              <a:off x="9254491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Immersive</a:t>
              </a:r>
              <a:b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Internet</a:t>
              </a:r>
            </a:p>
          </p:txBody>
        </p:sp>
      </p:grpSp>
      <p:grpSp>
        <p:nvGrpSpPr>
          <p:cNvPr id="19" name="Gruppieren 16">
            <a:extLst>
              <a:ext uri="{FF2B5EF4-FFF2-40B4-BE49-F238E27FC236}">
                <a16:creationId xmlns:a16="http://schemas.microsoft.com/office/drawing/2014/main" id="{1F14F735-8C78-6934-CF8E-EB69F3EA5BC4}"/>
              </a:ext>
            </a:extLst>
          </p:cNvPr>
          <p:cNvGrpSpPr/>
          <p:nvPr/>
        </p:nvGrpSpPr>
        <p:grpSpPr>
          <a:xfrm>
            <a:off x="9223532" y="1740352"/>
            <a:ext cx="1080913" cy="1004290"/>
            <a:chOff x="2510676" y="2508208"/>
            <a:chExt cx="1575434" cy="1463757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591593B-8365-FA18-6CDF-EC8EDAC6A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48" b="1748"/>
            <a:stretch/>
          </p:blipFill>
          <p:spPr>
            <a:xfrm>
              <a:off x="2510676" y="2508208"/>
              <a:ext cx="1575434" cy="855199"/>
            </a:xfrm>
            <a:prstGeom prst="rect">
              <a:avLst/>
            </a:prstGeom>
          </p:spPr>
        </p:pic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CC95C8FF-27A8-1554-7071-41C9637A0384}"/>
                </a:ext>
              </a:extLst>
            </p:cNvPr>
            <p:cNvSpPr>
              <a:spLocks/>
            </p:cNvSpPr>
            <p:nvPr/>
          </p:nvSpPr>
          <p:spPr>
            <a:xfrm>
              <a:off x="2510676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 err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loT</a:t>
              </a:r>
              <a:endParaRPr lang="en-US" sz="952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22" name="Group 56">
            <a:extLst>
              <a:ext uri="{FF2B5EF4-FFF2-40B4-BE49-F238E27FC236}">
                <a16:creationId xmlns:a16="http://schemas.microsoft.com/office/drawing/2014/main" id="{BB8B30FF-3381-2DD0-C525-55B8CBE834BA}"/>
              </a:ext>
            </a:extLst>
          </p:cNvPr>
          <p:cNvGrpSpPr>
            <a:grpSpLocks/>
          </p:cNvGrpSpPr>
          <p:nvPr/>
        </p:nvGrpSpPr>
        <p:grpSpPr>
          <a:xfrm>
            <a:off x="4596570" y="1740352"/>
            <a:ext cx="1080913" cy="1004290"/>
            <a:chOff x="824722" y="2508208"/>
            <a:chExt cx="1575434" cy="1463757"/>
          </a:xfrm>
        </p:grpSpPr>
        <p:pic>
          <p:nvPicPr>
            <p:cNvPr id="23" name="Picture 1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0938F6A9-BB64-F746-1865-9E0C55E60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AF103B4C-41E5-0D29-16EB-E360127619C7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95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AI</a:t>
              </a:r>
            </a:p>
          </p:txBody>
        </p:sp>
      </p:grpSp>
      <p:pic>
        <p:nvPicPr>
          <p:cNvPr id="26" name="Grafik 33">
            <a:extLst>
              <a:ext uri="{FF2B5EF4-FFF2-40B4-BE49-F238E27FC236}">
                <a16:creationId xmlns:a16="http://schemas.microsoft.com/office/drawing/2014/main" id="{802E53DC-5241-AA93-D319-2D7C199EE2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295" t="15156" b="40893"/>
          <a:stretch/>
        </p:blipFill>
        <p:spPr>
          <a:xfrm flipH="1">
            <a:off x="4596570" y="2828298"/>
            <a:ext cx="1445400" cy="812607"/>
          </a:xfrm>
          <a:prstGeom prst="rect">
            <a:avLst/>
          </a:prstGeom>
        </p:spPr>
      </p:pic>
      <p:pic>
        <p:nvPicPr>
          <p:cNvPr id="6" name="Grafik 29">
            <a:extLst>
              <a:ext uri="{FF2B5EF4-FFF2-40B4-BE49-F238E27FC236}">
                <a16:creationId xmlns:a16="http://schemas.microsoft.com/office/drawing/2014/main" id="{EE07867F-F7B9-577F-4F17-78A60AE3C2C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881" b="4881"/>
          <a:stretch/>
        </p:blipFill>
        <p:spPr>
          <a:xfrm>
            <a:off x="7643152" y="2828298"/>
            <a:ext cx="3818030" cy="2072553"/>
          </a:xfrm>
          <a:prstGeom prst="rect">
            <a:avLst/>
          </a:prstGeom>
        </p:spPr>
      </p:pic>
      <p:pic>
        <p:nvPicPr>
          <p:cNvPr id="27" name="Grafik 19">
            <a:extLst>
              <a:ext uri="{FF2B5EF4-FFF2-40B4-BE49-F238E27FC236}">
                <a16:creationId xmlns:a16="http://schemas.microsoft.com/office/drawing/2014/main" id="{D4C173B7-F19D-FDE9-6E38-29F507F91B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1" b="4881"/>
          <a:stretch/>
        </p:blipFill>
        <p:spPr>
          <a:xfrm>
            <a:off x="6134013" y="2828298"/>
            <a:ext cx="1445399" cy="8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6AAC9-FF18-3FC9-5E66-16B97252F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33">
            <a:extLst>
              <a:ext uri="{FF2B5EF4-FFF2-40B4-BE49-F238E27FC236}">
                <a16:creationId xmlns:a16="http://schemas.microsoft.com/office/drawing/2014/main" id="{57A219CB-2169-1290-A6BF-CCCF8C79B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95" t="15156" b="40893"/>
          <a:stretch/>
        </p:blipFill>
        <p:spPr>
          <a:xfrm flipH="1">
            <a:off x="880543" y="3408223"/>
            <a:ext cx="2222069" cy="1249254"/>
          </a:xfrm>
          <a:prstGeom prst="rect">
            <a:avLst/>
          </a:prstGeom>
        </p:spPr>
      </p:pic>
      <p:pic>
        <p:nvPicPr>
          <p:cNvPr id="30" name="Grafik 19">
            <a:extLst>
              <a:ext uri="{FF2B5EF4-FFF2-40B4-BE49-F238E27FC236}">
                <a16:creationId xmlns:a16="http://schemas.microsoft.com/office/drawing/2014/main" id="{95DB4EEC-AB6A-2545-7561-0A8D1D9A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1" b="4881"/>
          <a:stretch/>
        </p:blipFill>
        <p:spPr>
          <a:xfrm>
            <a:off x="3262933" y="3408221"/>
            <a:ext cx="2222067" cy="1249254"/>
          </a:xfrm>
          <a:prstGeom prst="rect">
            <a:avLst/>
          </a:prstGeom>
        </p:spPr>
      </p:pic>
      <p:pic>
        <p:nvPicPr>
          <p:cNvPr id="31" name="Grafik 29">
            <a:extLst>
              <a:ext uri="{FF2B5EF4-FFF2-40B4-BE49-F238E27FC236}">
                <a16:creationId xmlns:a16="http://schemas.microsoft.com/office/drawing/2014/main" id="{645C3C6C-1B07-075F-A5C6-F17FAFD4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81" b="4881"/>
          <a:stretch/>
        </p:blipFill>
        <p:spPr>
          <a:xfrm>
            <a:off x="5645323" y="3408221"/>
            <a:ext cx="2222067" cy="1249254"/>
          </a:xfrm>
          <a:prstGeom prst="rect">
            <a:avLst/>
          </a:prstGeom>
        </p:spPr>
      </p:pic>
      <p:pic>
        <p:nvPicPr>
          <p:cNvPr id="32" name="Grafik 17">
            <a:extLst>
              <a:ext uri="{FF2B5EF4-FFF2-40B4-BE49-F238E27FC236}">
                <a16:creationId xmlns:a16="http://schemas.microsoft.com/office/drawing/2014/main" id="{6450B655-477A-6140-E274-C406BAA4A4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0" b="3510"/>
          <a:stretch/>
        </p:blipFill>
        <p:spPr>
          <a:xfrm>
            <a:off x="8027712" y="3408221"/>
            <a:ext cx="3449446" cy="2138218"/>
          </a:xfrm>
          <a:prstGeom prst="rect">
            <a:avLst/>
          </a:prstGeom>
        </p:spPr>
      </p:pic>
      <p:grpSp>
        <p:nvGrpSpPr>
          <p:cNvPr id="33" name="Gruppieren 1">
            <a:extLst>
              <a:ext uri="{FF2B5EF4-FFF2-40B4-BE49-F238E27FC236}">
                <a16:creationId xmlns:a16="http://schemas.microsoft.com/office/drawing/2014/main" id="{30788E29-C6E2-1F50-9CCD-F2AD2ED5E01D}"/>
              </a:ext>
            </a:extLst>
          </p:cNvPr>
          <p:cNvGrpSpPr/>
          <p:nvPr/>
        </p:nvGrpSpPr>
        <p:grpSpPr>
          <a:xfrm>
            <a:off x="9808597" y="1735679"/>
            <a:ext cx="1668559" cy="1543935"/>
            <a:chOff x="4196630" y="2508208"/>
            <a:chExt cx="1575434" cy="1463757"/>
          </a:xfrm>
        </p:grpSpPr>
        <p:pic>
          <p:nvPicPr>
            <p:cNvPr id="34" name="Grafik 10">
              <a:extLst>
                <a:ext uri="{FF2B5EF4-FFF2-40B4-BE49-F238E27FC236}">
                  <a16:creationId xmlns:a16="http://schemas.microsoft.com/office/drawing/2014/main" id="{3959779F-6F9C-C2A0-1169-3C7E38C7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881" b="4881"/>
            <a:stretch/>
          </p:blipFill>
          <p:spPr>
            <a:xfrm>
              <a:off x="4196630" y="2508208"/>
              <a:ext cx="1575434" cy="855199"/>
            </a:xfrm>
            <a:prstGeom prst="rect">
              <a:avLst/>
            </a:prstGeom>
          </p:spPr>
        </p:pic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DBB4BFFB-5413-49CF-E46A-1F1638AF8358}"/>
                </a:ext>
              </a:extLst>
            </p:cNvPr>
            <p:cNvSpPr/>
            <p:nvPr/>
          </p:nvSpPr>
          <p:spPr>
            <a:xfrm>
              <a:off x="4196630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Cloud</a:t>
              </a:r>
            </a:p>
          </p:txBody>
        </p:sp>
      </p:grpSp>
      <p:grpSp>
        <p:nvGrpSpPr>
          <p:cNvPr id="36" name="Gruppieren 4">
            <a:extLst>
              <a:ext uri="{FF2B5EF4-FFF2-40B4-BE49-F238E27FC236}">
                <a16:creationId xmlns:a16="http://schemas.microsoft.com/office/drawing/2014/main" id="{50D01E80-E814-9ED6-DD81-6E01BFBE58EE}"/>
              </a:ext>
            </a:extLst>
          </p:cNvPr>
          <p:cNvGrpSpPr/>
          <p:nvPr/>
        </p:nvGrpSpPr>
        <p:grpSpPr>
          <a:xfrm>
            <a:off x="2666155" y="1735679"/>
            <a:ext cx="1668559" cy="1543935"/>
            <a:chOff x="5882585" y="2508208"/>
            <a:chExt cx="1575434" cy="1463757"/>
          </a:xfrm>
        </p:grpSpPr>
        <p:pic>
          <p:nvPicPr>
            <p:cNvPr id="37" name="Grafik 12">
              <a:extLst>
                <a:ext uri="{FF2B5EF4-FFF2-40B4-BE49-F238E27FC236}">
                  <a16:creationId xmlns:a16="http://schemas.microsoft.com/office/drawing/2014/main" id="{AFB0C3AB-006D-BA3D-1332-0C164E8A7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881" b="4881"/>
            <a:stretch/>
          </p:blipFill>
          <p:spPr>
            <a:xfrm>
              <a:off x="5882585" y="2508208"/>
              <a:ext cx="1575434" cy="855199"/>
            </a:xfrm>
            <a:prstGeom prst="rect">
              <a:avLst/>
            </a:prstGeom>
          </p:spPr>
        </p:pic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2347F606-9D84-4CBC-3E49-FBB4CDBB89DC}"/>
                </a:ext>
              </a:extLst>
            </p:cNvPr>
            <p:cNvSpPr>
              <a:spLocks/>
            </p:cNvSpPr>
            <p:nvPr/>
          </p:nvSpPr>
          <p:spPr>
            <a:xfrm>
              <a:off x="5882585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LEO Satellites, 5G, 6G</a:t>
              </a:r>
              <a:endParaRPr lang="en-US" sz="148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39" name="Gruppieren 8">
            <a:extLst>
              <a:ext uri="{FF2B5EF4-FFF2-40B4-BE49-F238E27FC236}">
                <a16:creationId xmlns:a16="http://schemas.microsoft.com/office/drawing/2014/main" id="{284C886D-A2AD-548B-F5BA-68061A04A299}"/>
              </a:ext>
            </a:extLst>
          </p:cNvPr>
          <p:cNvGrpSpPr/>
          <p:nvPr/>
        </p:nvGrpSpPr>
        <p:grpSpPr>
          <a:xfrm>
            <a:off x="6237377" y="1735679"/>
            <a:ext cx="1668559" cy="1543935"/>
            <a:chOff x="7568537" y="2508208"/>
            <a:chExt cx="1575435" cy="1463757"/>
          </a:xfrm>
        </p:grpSpPr>
        <p:pic>
          <p:nvPicPr>
            <p:cNvPr id="40" name="Grafik 21">
              <a:extLst>
                <a:ext uri="{FF2B5EF4-FFF2-40B4-BE49-F238E27FC236}">
                  <a16:creationId xmlns:a16="http://schemas.microsoft.com/office/drawing/2014/main" id="{932D5CBF-D667-6E68-1BB0-68DA97179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881" b="4881"/>
            <a:stretch/>
          </p:blipFill>
          <p:spPr>
            <a:xfrm>
              <a:off x="7568538" y="2508208"/>
              <a:ext cx="1575434" cy="855199"/>
            </a:xfrm>
            <a:prstGeom prst="rect">
              <a:avLst/>
            </a:prstGeom>
          </p:spPr>
        </p:pic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8D5C1876-D4A1-6CD7-D0F7-99EC4FB80C5C}"/>
                </a:ext>
              </a:extLst>
            </p:cNvPr>
            <p:cNvSpPr>
              <a:spLocks/>
            </p:cNvSpPr>
            <p:nvPr/>
          </p:nvSpPr>
          <p:spPr>
            <a:xfrm>
              <a:off x="7568537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Augmented &amp; </a:t>
              </a:r>
              <a:b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Virtual Reality</a:t>
              </a:r>
            </a:p>
          </p:txBody>
        </p:sp>
      </p:grpSp>
      <p:grpSp>
        <p:nvGrpSpPr>
          <p:cNvPr id="42" name="Gruppieren 18">
            <a:extLst>
              <a:ext uri="{FF2B5EF4-FFF2-40B4-BE49-F238E27FC236}">
                <a16:creationId xmlns:a16="http://schemas.microsoft.com/office/drawing/2014/main" id="{8EE4E4F4-4FE9-B6A3-A20F-EDAEAC64930C}"/>
              </a:ext>
            </a:extLst>
          </p:cNvPr>
          <p:cNvGrpSpPr/>
          <p:nvPr/>
        </p:nvGrpSpPr>
        <p:grpSpPr>
          <a:xfrm>
            <a:off x="4451765" y="1735679"/>
            <a:ext cx="1668559" cy="1543935"/>
            <a:chOff x="9254491" y="2508208"/>
            <a:chExt cx="1575434" cy="1463757"/>
          </a:xfrm>
        </p:grpSpPr>
        <p:pic>
          <p:nvPicPr>
            <p:cNvPr id="43" name="Grafik 35">
              <a:extLst>
                <a:ext uri="{FF2B5EF4-FFF2-40B4-BE49-F238E27FC236}">
                  <a16:creationId xmlns:a16="http://schemas.microsoft.com/office/drawing/2014/main" id="{796ED423-7814-644F-979C-ECB4F0960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6734" r="26189" b="10820"/>
            <a:stretch/>
          </p:blipFill>
          <p:spPr>
            <a:xfrm>
              <a:off x="9254491" y="2508208"/>
              <a:ext cx="1575434" cy="854157"/>
            </a:xfrm>
            <a:prstGeom prst="rect">
              <a:avLst/>
            </a:prstGeom>
          </p:spPr>
        </p:pic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073C634F-4370-4447-CD5D-F09CAE141669}"/>
                </a:ext>
              </a:extLst>
            </p:cNvPr>
            <p:cNvSpPr>
              <a:spLocks/>
            </p:cNvSpPr>
            <p:nvPr/>
          </p:nvSpPr>
          <p:spPr>
            <a:xfrm>
              <a:off x="9254491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Immersive</a:t>
              </a:r>
              <a:b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Internet</a:t>
              </a:r>
            </a:p>
          </p:txBody>
        </p:sp>
      </p:grpSp>
      <p:grpSp>
        <p:nvGrpSpPr>
          <p:cNvPr id="45" name="Gruppieren 23">
            <a:extLst>
              <a:ext uri="{FF2B5EF4-FFF2-40B4-BE49-F238E27FC236}">
                <a16:creationId xmlns:a16="http://schemas.microsoft.com/office/drawing/2014/main" id="{53F5BD7A-7575-1B2E-1A30-5F6B86AB2CA4}"/>
              </a:ext>
            </a:extLst>
          </p:cNvPr>
          <p:cNvGrpSpPr/>
          <p:nvPr/>
        </p:nvGrpSpPr>
        <p:grpSpPr>
          <a:xfrm>
            <a:off x="8022987" y="1735679"/>
            <a:ext cx="1668559" cy="1543935"/>
            <a:chOff x="2510676" y="2508208"/>
            <a:chExt cx="1575434" cy="1463757"/>
          </a:xfrm>
        </p:grpSpPr>
        <p:pic>
          <p:nvPicPr>
            <p:cNvPr id="46" name="Grafik 24">
              <a:extLst>
                <a:ext uri="{FF2B5EF4-FFF2-40B4-BE49-F238E27FC236}">
                  <a16:creationId xmlns:a16="http://schemas.microsoft.com/office/drawing/2014/main" id="{EBA3A5C0-1036-BB2B-C887-3A4FBEF2F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748" b="1748"/>
            <a:stretch/>
          </p:blipFill>
          <p:spPr>
            <a:xfrm>
              <a:off x="2510676" y="2508208"/>
              <a:ext cx="1575434" cy="855199"/>
            </a:xfrm>
            <a:prstGeom prst="rect">
              <a:avLst/>
            </a:prstGeom>
          </p:spPr>
        </p:pic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28F5A259-5E51-1774-685F-8DE32649CE4B}"/>
                </a:ext>
              </a:extLst>
            </p:cNvPr>
            <p:cNvSpPr>
              <a:spLocks/>
            </p:cNvSpPr>
            <p:nvPr/>
          </p:nvSpPr>
          <p:spPr>
            <a:xfrm>
              <a:off x="2510676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err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loT</a:t>
              </a:r>
              <a:endParaRPr lang="en-US" sz="1482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48" name="Group 56">
            <a:extLst>
              <a:ext uri="{FF2B5EF4-FFF2-40B4-BE49-F238E27FC236}">
                <a16:creationId xmlns:a16="http://schemas.microsoft.com/office/drawing/2014/main" id="{FE19753E-1F8E-D3B6-E443-5EC11B05D45B}"/>
              </a:ext>
            </a:extLst>
          </p:cNvPr>
          <p:cNvGrpSpPr>
            <a:grpSpLocks/>
          </p:cNvGrpSpPr>
          <p:nvPr/>
        </p:nvGrpSpPr>
        <p:grpSpPr>
          <a:xfrm>
            <a:off x="880542" y="1735679"/>
            <a:ext cx="1668559" cy="1543935"/>
            <a:chOff x="824722" y="2508208"/>
            <a:chExt cx="1575434" cy="1463757"/>
          </a:xfrm>
        </p:grpSpPr>
        <p:pic>
          <p:nvPicPr>
            <p:cNvPr id="49" name="Picture 1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6066EF90-387D-7067-8DEB-36153F73A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50" name="Rectangle 11">
              <a:extLst>
                <a:ext uri="{FF2B5EF4-FFF2-40B4-BE49-F238E27FC236}">
                  <a16:creationId xmlns:a16="http://schemas.microsoft.com/office/drawing/2014/main" id="{2BFF89AA-3D61-3273-D39C-2D9750D7544D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AI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447502-4365-C792-E5A5-A67AA7E4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/>
              <a:t>A change of paradigm driven by trends &amp;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030E5-2ACF-0FE0-D955-F670263669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652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4F4F3-F2A4-A957-A0C1-7FBA9DDE1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33">
            <a:extLst>
              <a:ext uri="{FF2B5EF4-FFF2-40B4-BE49-F238E27FC236}">
                <a16:creationId xmlns:a16="http://schemas.microsoft.com/office/drawing/2014/main" id="{68AA7B54-665D-5B45-80E3-2BEBEB5DB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95" t="15156" b="40893"/>
          <a:stretch/>
        </p:blipFill>
        <p:spPr>
          <a:xfrm flipH="1">
            <a:off x="880543" y="3408223"/>
            <a:ext cx="2222069" cy="1249254"/>
          </a:xfrm>
          <a:prstGeom prst="rect">
            <a:avLst/>
          </a:prstGeom>
        </p:spPr>
      </p:pic>
      <p:pic>
        <p:nvPicPr>
          <p:cNvPr id="30" name="Grafik 19">
            <a:extLst>
              <a:ext uri="{FF2B5EF4-FFF2-40B4-BE49-F238E27FC236}">
                <a16:creationId xmlns:a16="http://schemas.microsoft.com/office/drawing/2014/main" id="{FF03CC65-6813-A37A-216C-062CFF91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1" b="4881"/>
          <a:stretch/>
        </p:blipFill>
        <p:spPr>
          <a:xfrm>
            <a:off x="3262933" y="3408221"/>
            <a:ext cx="2222067" cy="1249254"/>
          </a:xfrm>
          <a:prstGeom prst="rect">
            <a:avLst/>
          </a:prstGeom>
        </p:spPr>
      </p:pic>
      <p:pic>
        <p:nvPicPr>
          <p:cNvPr id="31" name="Grafik 29">
            <a:extLst>
              <a:ext uri="{FF2B5EF4-FFF2-40B4-BE49-F238E27FC236}">
                <a16:creationId xmlns:a16="http://schemas.microsoft.com/office/drawing/2014/main" id="{91BFC430-21CF-1AEB-0229-3A865F5CB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81" b="4881"/>
          <a:stretch/>
        </p:blipFill>
        <p:spPr>
          <a:xfrm>
            <a:off x="5645323" y="3408221"/>
            <a:ext cx="2222067" cy="1249254"/>
          </a:xfrm>
          <a:prstGeom prst="rect">
            <a:avLst/>
          </a:prstGeom>
        </p:spPr>
      </p:pic>
      <p:pic>
        <p:nvPicPr>
          <p:cNvPr id="32" name="Grafik 17">
            <a:extLst>
              <a:ext uri="{FF2B5EF4-FFF2-40B4-BE49-F238E27FC236}">
                <a16:creationId xmlns:a16="http://schemas.microsoft.com/office/drawing/2014/main" id="{E137430F-734F-BD81-4605-701976598C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0" b="3510"/>
          <a:stretch/>
        </p:blipFill>
        <p:spPr>
          <a:xfrm>
            <a:off x="8027712" y="3408221"/>
            <a:ext cx="3449446" cy="2138218"/>
          </a:xfrm>
          <a:prstGeom prst="rect">
            <a:avLst/>
          </a:prstGeom>
        </p:spPr>
      </p:pic>
      <p:grpSp>
        <p:nvGrpSpPr>
          <p:cNvPr id="33" name="Gruppieren 1">
            <a:extLst>
              <a:ext uri="{FF2B5EF4-FFF2-40B4-BE49-F238E27FC236}">
                <a16:creationId xmlns:a16="http://schemas.microsoft.com/office/drawing/2014/main" id="{385E8E99-8B38-B654-DC76-EB6460887BBF}"/>
              </a:ext>
            </a:extLst>
          </p:cNvPr>
          <p:cNvGrpSpPr/>
          <p:nvPr/>
        </p:nvGrpSpPr>
        <p:grpSpPr>
          <a:xfrm>
            <a:off x="9808597" y="1735679"/>
            <a:ext cx="1668559" cy="1543935"/>
            <a:chOff x="4196630" y="2508208"/>
            <a:chExt cx="1575434" cy="1463757"/>
          </a:xfrm>
        </p:grpSpPr>
        <p:pic>
          <p:nvPicPr>
            <p:cNvPr id="34" name="Grafik 10">
              <a:extLst>
                <a:ext uri="{FF2B5EF4-FFF2-40B4-BE49-F238E27FC236}">
                  <a16:creationId xmlns:a16="http://schemas.microsoft.com/office/drawing/2014/main" id="{3811EE05-1A35-854D-19B4-5E14F210C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881" b="4881"/>
            <a:stretch/>
          </p:blipFill>
          <p:spPr>
            <a:xfrm>
              <a:off x="4196630" y="2508208"/>
              <a:ext cx="1575434" cy="855199"/>
            </a:xfrm>
            <a:prstGeom prst="rect">
              <a:avLst/>
            </a:prstGeom>
          </p:spPr>
        </p:pic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7D2270EC-9D71-DBBF-F5EA-E474004AD1DB}"/>
                </a:ext>
              </a:extLst>
            </p:cNvPr>
            <p:cNvSpPr/>
            <p:nvPr/>
          </p:nvSpPr>
          <p:spPr>
            <a:xfrm>
              <a:off x="4196630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Cloud</a:t>
              </a:r>
            </a:p>
          </p:txBody>
        </p:sp>
      </p:grpSp>
      <p:grpSp>
        <p:nvGrpSpPr>
          <p:cNvPr id="36" name="Gruppieren 4">
            <a:extLst>
              <a:ext uri="{FF2B5EF4-FFF2-40B4-BE49-F238E27FC236}">
                <a16:creationId xmlns:a16="http://schemas.microsoft.com/office/drawing/2014/main" id="{65426992-5912-FFAF-76FB-7ABE54FD3366}"/>
              </a:ext>
            </a:extLst>
          </p:cNvPr>
          <p:cNvGrpSpPr/>
          <p:nvPr/>
        </p:nvGrpSpPr>
        <p:grpSpPr>
          <a:xfrm>
            <a:off x="2666155" y="1735679"/>
            <a:ext cx="1668559" cy="1543935"/>
            <a:chOff x="5882585" y="2508208"/>
            <a:chExt cx="1575434" cy="1463757"/>
          </a:xfrm>
        </p:grpSpPr>
        <p:pic>
          <p:nvPicPr>
            <p:cNvPr id="37" name="Grafik 12">
              <a:extLst>
                <a:ext uri="{FF2B5EF4-FFF2-40B4-BE49-F238E27FC236}">
                  <a16:creationId xmlns:a16="http://schemas.microsoft.com/office/drawing/2014/main" id="{403E63E9-9340-C79E-7D56-94504A70E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881" b="4881"/>
            <a:stretch/>
          </p:blipFill>
          <p:spPr>
            <a:xfrm>
              <a:off x="5882585" y="2508208"/>
              <a:ext cx="1575434" cy="855199"/>
            </a:xfrm>
            <a:prstGeom prst="rect">
              <a:avLst/>
            </a:prstGeom>
          </p:spPr>
        </p:pic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7DBD550F-5966-3D83-71C4-BD473A590854}"/>
                </a:ext>
              </a:extLst>
            </p:cNvPr>
            <p:cNvSpPr>
              <a:spLocks/>
            </p:cNvSpPr>
            <p:nvPr/>
          </p:nvSpPr>
          <p:spPr>
            <a:xfrm>
              <a:off x="5882585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LEO Satellites, 5G, 6G</a:t>
              </a:r>
              <a:endParaRPr lang="en-US" sz="148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39" name="Gruppieren 8">
            <a:extLst>
              <a:ext uri="{FF2B5EF4-FFF2-40B4-BE49-F238E27FC236}">
                <a16:creationId xmlns:a16="http://schemas.microsoft.com/office/drawing/2014/main" id="{9256BA8E-C1D4-1823-3333-4EDB1B5C48CC}"/>
              </a:ext>
            </a:extLst>
          </p:cNvPr>
          <p:cNvGrpSpPr/>
          <p:nvPr/>
        </p:nvGrpSpPr>
        <p:grpSpPr>
          <a:xfrm>
            <a:off x="6237377" y="1735679"/>
            <a:ext cx="1668559" cy="1543935"/>
            <a:chOff x="7568537" y="2508208"/>
            <a:chExt cx="1575435" cy="1463757"/>
          </a:xfrm>
        </p:grpSpPr>
        <p:pic>
          <p:nvPicPr>
            <p:cNvPr id="40" name="Grafik 21">
              <a:extLst>
                <a:ext uri="{FF2B5EF4-FFF2-40B4-BE49-F238E27FC236}">
                  <a16:creationId xmlns:a16="http://schemas.microsoft.com/office/drawing/2014/main" id="{1328FE93-3925-5925-12F2-14FC5E4CE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881" b="4881"/>
            <a:stretch/>
          </p:blipFill>
          <p:spPr>
            <a:xfrm>
              <a:off x="7568538" y="2508208"/>
              <a:ext cx="1575434" cy="855199"/>
            </a:xfrm>
            <a:prstGeom prst="rect">
              <a:avLst/>
            </a:prstGeom>
          </p:spPr>
        </p:pic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EA6D7FC6-CFD7-132B-2470-63D670F7A5C7}"/>
                </a:ext>
              </a:extLst>
            </p:cNvPr>
            <p:cNvSpPr>
              <a:spLocks/>
            </p:cNvSpPr>
            <p:nvPr/>
          </p:nvSpPr>
          <p:spPr>
            <a:xfrm>
              <a:off x="7568537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Augmented &amp; </a:t>
              </a:r>
              <a:b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Virtual Reality</a:t>
              </a:r>
            </a:p>
          </p:txBody>
        </p:sp>
      </p:grpSp>
      <p:grpSp>
        <p:nvGrpSpPr>
          <p:cNvPr id="42" name="Gruppieren 18">
            <a:extLst>
              <a:ext uri="{FF2B5EF4-FFF2-40B4-BE49-F238E27FC236}">
                <a16:creationId xmlns:a16="http://schemas.microsoft.com/office/drawing/2014/main" id="{A66CB31A-0AB5-348A-005F-06C465D9C27A}"/>
              </a:ext>
            </a:extLst>
          </p:cNvPr>
          <p:cNvGrpSpPr/>
          <p:nvPr/>
        </p:nvGrpSpPr>
        <p:grpSpPr>
          <a:xfrm>
            <a:off x="4451765" y="1735679"/>
            <a:ext cx="1668559" cy="1543935"/>
            <a:chOff x="9254491" y="2508208"/>
            <a:chExt cx="1575434" cy="1463757"/>
          </a:xfrm>
        </p:grpSpPr>
        <p:pic>
          <p:nvPicPr>
            <p:cNvPr id="43" name="Grafik 35">
              <a:extLst>
                <a:ext uri="{FF2B5EF4-FFF2-40B4-BE49-F238E27FC236}">
                  <a16:creationId xmlns:a16="http://schemas.microsoft.com/office/drawing/2014/main" id="{1F40866F-FCCB-72ED-74E1-492DF201D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6734" r="26189" b="10820"/>
            <a:stretch/>
          </p:blipFill>
          <p:spPr>
            <a:xfrm>
              <a:off x="9254491" y="2508208"/>
              <a:ext cx="1575434" cy="854157"/>
            </a:xfrm>
            <a:prstGeom prst="rect">
              <a:avLst/>
            </a:prstGeom>
          </p:spPr>
        </p:pic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D1515AD8-F60B-A755-54A3-9E0B47038D5A}"/>
                </a:ext>
              </a:extLst>
            </p:cNvPr>
            <p:cNvSpPr>
              <a:spLocks/>
            </p:cNvSpPr>
            <p:nvPr/>
          </p:nvSpPr>
          <p:spPr>
            <a:xfrm>
              <a:off x="9254491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Immersive</a:t>
              </a:r>
              <a:b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</a:br>
              <a:r>
                <a:rPr lang="en-US" sz="148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Internet</a:t>
              </a:r>
            </a:p>
          </p:txBody>
        </p:sp>
      </p:grpSp>
      <p:grpSp>
        <p:nvGrpSpPr>
          <p:cNvPr id="45" name="Gruppieren 23">
            <a:extLst>
              <a:ext uri="{FF2B5EF4-FFF2-40B4-BE49-F238E27FC236}">
                <a16:creationId xmlns:a16="http://schemas.microsoft.com/office/drawing/2014/main" id="{C9C89228-B0F5-E965-BFCA-601545E9EF41}"/>
              </a:ext>
            </a:extLst>
          </p:cNvPr>
          <p:cNvGrpSpPr/>
          <p:nvPr/>
        </p:nvGrpSpPr>
        <p:grpSpPr>
          <a:xfrm>
            <a:off x="8022987" y="1735679"/>
            <a:ext cx="1668559" cy="1543935"/>
            <a:chOff x="2510676" y="2508208"/>
            <a:chExt cx="1575434" cy="1463757"/>
          </a:xfrm>
        </p:grpSpPr>
        <p:pic>
          <p:nvPicPr>
            <p:cNvPr id="46" name="Grafik 24">
              <a:extLst>
                <a:ext uri="{FF2B5EF4-FFF2-40B4-BE49-F238E27FC236}">
                  <a16:creationId xmlns:a16="http://schemas.microsoft.com/office/drawing/2014/main" id="{D51419D2-2AAD-D0E1-0D49-B9E3B2D3E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748" b="1748"/>
            <a:stretch/>
          </p:blipFill>
          <p:spPr>
            <a:xfrm>
              <a:off x="2510676" y="2508208"/>
              <a:ext cx="1575434" cy="855199"/>
            </a:xfrm>
            <a:prstGeom prst="rect">
              <a:avLst/>
            </a:prstGeom>
          </p:spPr>
        </p:pic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86870194-7026-61BB-D0A4-84DB8A5970E9}"/>
                </a:ext>
              </a:extLst>
            </p:cNvPr>
            <p:cNvSpPr>
              <a:spLocks/>
            </p:cNvSpPr>
            <p:nvPr/>
          </p:nvSpPr>
          <p:spPr>
            <a:xfrm>
              <a:off x="2510676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 err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loT</a:t>
              </a:r>
              <a:endParaRPr lang="en-US" sz="1482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grpSp>
        <p:nvGrpSpPr>
          <p:cNvPr id="48" name="Group 56">
            <a:extLst>
              <a:ext uri="{FF2B5EF4-FFF2-40B4-BE49-F238E27FC236}">
                <a16:creationId xmlns:a16="http://schemas.microsoft.com/office/drawing/2014/main" id="{D16DA731-0095-5F31-9CEA-4C79EC5C9AFF}"/>
              </a:ext>
            </a:extLst>
          </p:cNvPr>
          <p:cNvGrpSpPr>
            <a:grpSpLocks/>
          </p:cNvGrpSpPr>
          <p:nvPr/>
        </p:nvGrpSpPr>
        <p:grpSpPr>
          <a:xfrm>
            <a:off x="880542" y="1735679"/>
            <a:ext cx="1668559" cy="1543935"/>
            <a:chOff x="824722" y="2508208"/>
            <a:chExt cx="1575434" cy="1463757"/>
          </a:xfrm>
        </p:grpSpPr>
        <p:pic>
          <p:nvPicPr>
            <p:cNvPr id="49" name="Picture 1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423F87FF-CB32-7ABD-173A-B41C800B6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50" name="Rectangle 11">
              <a:extLst>
                <a:ext uri="{FF2B5EF4-FFF2-40B4-BE49-F238E27FC236}">
                  <a16:creationId xmlns:a16="http://schemas.microsoft.com/office/drawing/2014/main" id="{9C7BFF38-7FF0-3089-B3F6-2BF87F87226F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5"/>
              <a:ext cx="1575434" cy="60856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1482" b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AI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7AC80E-2C01-A8D2-5469-62BD6601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/>
              <a:t>A change of paradigm driven by trends &amp;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92830-FE13-85D6-BFBD-13ED8BFE38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BEB036A8-DA5F-22AE-30C2-A11370F92BDB}"/>
              </a:ext>
            </a:extLst>
          </p:cNvPr>
          <p:cNvSpPr txBox="1">
            <a:spLocks/>
          </p:cNvSpPr>
          <p:nvPr/>
        </p:nvSpPr>
        <p:spPr>
          <a:xfrm>
            <a:off x="880543" y="3408219"/>
            <a:ext cx="10596615" cy="213821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14412">
              <a:defRPr/>
            </a:pPr>
            <a:r>
              <a:rPr lang="en-US" sz="275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Pushing the limits beyond the borders of today’s Internet</a:t>
            </a:r>
            <a:br>
              <a:rPr lang="en-US" sz="275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</a:br>
            <a:r>
              <a:rPr lang="en-US" sz="275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&amp; </a:t>
            </a:r>
          </a:p>
          <a:p>
            <a:pPr algn="ctr" defTabSz="914412">
              <a:defRPr/>
            </a:pPr>
            <a:r>
              <a:rPr lang="en-US" sz="275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Creating new requirements for a new Internet</a:t>
            </a:r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83BDB9E7-613D-6A09-1A13-660451F05BBD}"/>
              </a:ext>
            </a:extLst>
          </p:cNvPr>
          <p:cNvSpPr/>
          <p:nvPr/>
        </p:nvSpPr>
        <p:spPr>
          <a:xfrm>
            <a:off x="880542" y="3418594"/>
            <a:ext cx="10596614" cy="2138218"/>
          </a:xfrm>
          <a:prstGeom prst="rect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414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5" tIns="114295" bIns="114295" rtlCol="0" anchor="ctr"/>
          <a:lstStyle/>
          <a:p>
            <a:pPr algn="ctr"/>
            <a:endParaRPr lang="de-DE" sz="17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C4875-5209-D38B-FD9A-83AFAEDF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6">
            <a:extLst>
              <a:ext uri="{FF2B5EF4-FFF2-40B4-BE49-F238E27FC236}">
                <a16:creationId xmlns:a16="http://schemas.microsoft.com/office/drawing/2014/main" id="{6FAB74B5-5286-73D8-5E5C-8C47BA73BE77}"/>
              </a:ext>
            </a:extLst>
          </p:cNvPr>
          <p:cNvGrpSpPr>
            <a:grpSpLocks noChangeAspect="1"/>
          </p:cNvGrpSpPr>
          <p:nvPr/>
        </p:nvGrpSpPr>
        <p:grpSpPr>
          <a:xfrm>
            <a:off x="2970712" y="1183640"/>
            <a:ext cx="6652920" cy="4637079"/>
            <a:chOff x="824722" y="2508208"/>
            <a:chExt cx="1575434" cy="1102592"/>
          </a:xfrm>
        </p:grpSpPr>
        <p:pic>
          <p:nvPicPr>
            <p:cNvPr id="10" name="Picture 1" descr="A group of robots in a room&#10;&#10;Description automatically generated">
              <a:extLst>
                <a:ext uri="{FF2B5EF4-FFF2-40B4-BE49-F238E27FC236}">
                  <a16:creationId xmlns:a16="http://schemas.microsoft.com/office/drawing/2014/main" id="{49AA827B-0FC0-7AF4-A61C-94B55CF00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37" t="3043" r="30037" b="68059"/>
            <a:stretch/>
          </p:blipFill>
          <p:spPr>
            <a:xfrm>
              <a:off x="824722" y="2508208"/>
              <a:ext cx="1575434" cy="855199"/>
            </a:xfrm>
            <a:prstGeom prst="rect">
              <a:avLst/>
            </a:prstGeom>
          </p:spPr>
        </p:pic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A9F373EE-FD72-A430-8658-F5823C729E77}"/>
                </a:ext>
              </a:extLst>
            </p:cNvPr>
            <p:cNvSpPr>
              <a:spLocks/>
            </p:cNvSpPr>
            <p:nvPr/>
          </p:nvSpPr>
          <p:spPr>
            <a:xfrm>
              <a:off x="824722" y="3363407"/>
              <a:ext cx="1575434" cy="247393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/>
          </p:spPr>
          <p:txBody>
            <a:bodyPr wrap="square" lIns="38098" tIns="76197" rIns="38098" bIns="76197" rtlCol="0" anchor="ctr">
              <a:noAutofit/>
            </a:bodyPr>
            <a:lstStyle/>
            <a:p>
              <a:pPr algn="ctr" defTabSz="1219218">
                <a:defRPr/>
              </a:pPr>
              <a:r>
                <a:rPr lang="en-US" sz="6600" b="1">
                  <a:solidFill>
                    <a:prstClr val="white"/>
                  </a:solidFill>
                  <a:latin typeface="Arial"/>
                  <a:ea typeface="ＭＳ Ｐゴシック"/>
                  <a:cs typeface="Arial"/>
                  <a:sym typeface="Helvetica"/>
                </a:rPr>
                <a:t>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74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ight bulb with a map of the world inside&#10;&#10;AI-generated content may be incorrect.">
            <a:extLst>
              <a:ext uri="{FF2B5EF4-FFF2-40B4-BE49-F238E27FC236}">
                <a16:creationId xmlns:a16="http://schemas.microsoft.com/office/drawing/2014/main" id="{A6F73303-10E5-C135-2D1D-919B7FD72E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5533" r="16473"/>
          <a:stretch>
            <a:fillRect/>
          </a:stretch>
        </p:blipFill>
        <p:spPr>
          <a:xfrm>
            <a:off x="6339839" y="0"/>
            <a:ext cx="5852162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258EB-F850-66AB-C591-5440ED2174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4400" dirty="0"/>
              <a:t>AI as benchmark to</a:t>
            </a:r>
            <a:br>
              <a:rPr lang="en-US" sz="4400" dirty="0"/>
            </a:br>
            <a:r>
              <a:rPr lang="en-US" sz="4400" dirty="0"/>
              <a:t>set the borders of</a:t>
            </a:r>
            <a:br>
              <a:rPr lang="en-US" sz="4400" dirty="0"/>
            </a:br>
            <a:r>
              <a:rPr lang="en-US" sz="4400" dirty="0"/>
              <a:t>a new Internet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26805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5B966-E395-BFF0-BA70-ABA6DCCD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82978A89-0EEC-DD79-77B0-2AC1E46CD550}"/>
              </a:ext>
            </a:extLst>
          </p:cNvPr>
          <p:cNvGrpSpPr/>
          <p:nvPr/>
        </p:nvGrpSpPr>
        <p:grpSpPr>
          <a:xfrm>
            <a:off x="7289162" y="2650200"/>
            <a:ext cx="4366941" cy="1846965"/>
            <a:chOff x="6887689" y="2504182"/>
            <a:chExt cx="4126418" cy="1745238"/>
          </a:xfrm>
        </p:grpSpPr>
        <p:sp>
          <p:nvSpPr>
            <p:cNvPr id="8" name="!!4">
              <a:extLst>
                <a:ext uri="{FF2B5EF4-FFF2-40B4-BE49-F238E27FC236}">
                  <a16:creationId xmlns:a16="http://schemas.microsoft.com/office/drawing/2014/main" id="{0D623A7C-096B-5816-2C96-544E866B90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6588" y="2504182"/>
              <a:ext cx="4027519" cy="66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algn="l" defTabSz="512023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24" b="1" i="1" kern="12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defRPr>
              </a:lvl1pPr>
              <a:lvl2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2pPr>
              <a:lvl3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3pPr>
              <a:lvl4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4pPr>
              <a:lvl5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5pPr>
              <a:lvl6pPr marL="576026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6pPr>
              <a:lvl7pPr marL="1152053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7pPr>
              <a:lvl8pPr marL="1728079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8pPr>
              <a:lvl9pPr marL="2304105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387">
                  <a:effectLst>
                    <a:glow rad="203200">
                      <a:schemeClr val="accent2"/>
                    </a:glow>
                  </a:effectLst>
                </a:rPr>
                <a:t>Looking </a:t>
              </a:r>
              <a:r>
                <a:rPr lang="en-US" sz="508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glow rad="203200">
                      <a:schemeClr val="accent2"/>
                    </a:glow>
                  </a:effectLst>
                </a:rPr>
                <a:t>inside</a:t>
              </a:r>
            </a:p>
          </p:txBody>
        </p:sp>
        <p:sp>
          <p:nvSpPr>
            <p:cNvPr id="9" name="!!4">
              <a:extLst>
                <a:ext uri="{FF2B5EF4-FFF2-40B4-BE49-F238E27FC236}">
                  <a16:creationId xmlns:a16="http://schemas.microsoft.com/office/drawing/2014/main" id="{F6E2775B-56E0-A6E1-5AED-FFED2F618CB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87689" y="3342957"/>
              <a:ext cx="4027519" cy="90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defTabSz="512023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24" b="1" i="1" kern="12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defRPr>
              </a:lvl1pPr>
              <a:lvl2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2pPr>
              <a:lvl3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3pPr>
              <a:lvl4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4pPr>
              <a:lvl5pPr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5pPr>
              <a:lvl6pPr marL="576026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6pPr>
              <a:lvl7pPr marL="1152053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7pPr>
              <a:lvl8pPr marL="1728079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8pPr>
              <a:lvl9pPr marL="2304105" algn="l" defTabSz="512023" rtl="0" eaLnBrk="1" fontAlgn="base" hangingPunct="1">
                <a:spcBef>
                  <a:spcPct val="0"/>
                </a:spcBef>
                <a:spcAft>
                  <a:spcPct val="0"/>
                </a:spcAft>
                <a:defRPr sz="3528" b="1" i="1">
                  <a:solidFill>
                    <a:srgbClr val="1C3F4D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endParaRPr lang="en-US" sz="3350">
                <a:effectLst>
                  <a:glow rad="101600">
                    <a:srgbClr val="1C3F4D">
                      <a:alpha val="92000"/>
                    </a:srgbClr>
                  </a:glow>
                </a:effectLst>
              </a:endParaRPr>
            </a:p>
          </p:txBody>
        </p:sp>
      </p:grpSp>
      <p:sp>
        <p:nvSpPr>
          <p:cNvPr id="10" name="Grafik 17">
            <a:extLst>
              <a:ext uri="{FF2B5EF4-FFF2-40B4-BE49-F238E27FC236}">
                <a16:creationId xmlns:a16="http://schemas.microsoft.com/office/drawing/2014/main" id="{25E300E4-FB2D-C101-FA4F-B540071A3F6A}"/>
              </a:ext>
            </a:extLst>
          </p:cNvPr>
          <p:cNvSpPr/>
          <p:nvPr/>
        </p:nvSpPr>
        <p:spPr>
          <a:xfrm rot="10800000">
            <a:off x="6236283" y="3410307"/>
            <a:ext cx="5909684" cy="715480"/>
          </a:xfrm>
          <a:custGeom>
            <a:avLst/>
            <a:gdLst>
              <a:gd name="connsiteX0" fmla="*/ 0 w 2870930"/>
              <a:gd name="connsiteY0" fmla="*/ 701421 h 701420"/>
              <a:gd name="connsiteX1" fmla="*/ 2415921 w 2870930"/>
              <a:gd name="connsiteY1" fmla="*/ 701421 h 701420"/>
              <a:gd name="connsiteX2" fmla="*/ 2870930 w 2870930"/>
              <a:gd name="connsiteY2" fmla="*/ 247841 h 701420"/>
              <a:gd name="connsiteX3" fmla="*/ 2870930 w 2870930"/>
              <a:gd name="connsiteY3" fmla="*/ 0 h 7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930" h="701420">
                <a:moveTo>
                  <a:pt x="0" y="701421"/>
                </a:moveTo>
                <a:lnTo>
                  <a:pt x="2415921" y="701421"/>
                </a:lnTo>
                <a:cubicBezTo>
                  <a:pt x="2667191" y="701421"/>
                  <a:pt x="2870930" y="498348"/>
                  <a:pt x="2870930" y="247841"/>
                </a:cubicBezTo>
                <a:lnTo>
                  <a:pt x="2870930" y="0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miter/>
            <a:tailEnd type="arrow" w="lg" len="med"/>
          </a:ln>
        </p:spPr>
        <p:txBody>
          <a:bodyPr rtlCol="0" anchor="ctr"/>
          <a:lstStyle/>
          <a:p>
            <a:endParaRPr lang="de-DE" sz="1905"/>
          </a:p>
        </p:txBody>
      </p:sp>
      <p:sp>
        <p:nvSpPr>
          <p:cNvPr id="11" name="Grafik 17">
            <a:extLst>
              <a:ext uri="{FF2B5EF4-FFF2-40B4-BE49-F238E27FC236}">
                <a16:creationId xmlns:a16="http://schemas.microsoft.com/office/drawing/2014/main" id="{E40B8364-4B3C-AE91-E29B-07A38A921957}"/>
              </a:ext>
            </a:extLst>
          </p:cNvPr>
          <p:cNvSpPr/>
          <p:nvPr/>
        </p:nvSpPr>
        <p:spPr>
          <a:xfrm rot="10800000" flipV="1">
            <a:off x="6236283" y="2694827"/>
            <a:ext cx="5909684" cy="715480"/>
          </a:xfrm>
          <a:custGeom>
            <a:avLst/>
            <a:gdLst>
              <a:gd name="connsiteX0" fmla="*/ 0 w 2870930"/>
              <a:gd name="connsiteY0" fmla="*/ 701421 h 701420"/>
              <a:gd name="connsiteX1" fmla="*/ 2415921 w 2870930"/>
              <a:gd name="connsiteY1" fmla="*/ 701421 h 701420"/>
              <a:gd name="connsiteX2" fmla="*/ 2870930 w 2870930"/>
              <a:gd name="connsiteY2" fmla="*/ 247841 h 701420"/>
              <a:gd name="connsiteX3" fmla="*/ 2870930 w 2870930"/>
              <a:gd name="connsiteY3" fmla="*/ 0 h 7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930" h="701420">
                <a:moveTo>
                  <a:pt x="0" y="701421"/>
                </a:moveTo>
                <a:lnTo>
                  <a:pt x="2415921" y="701421"/>
                </a:lnTo>
                <a:cubicBezTo>
                  <a:pt x="2667191" y="701421"/>
                  <a:pt x="2870930" y="498348"/>
                  <a:pt x="2870930" y="247841"/>
                </a:cubicBezTo>
                <a:lnTo>
                  <a:pt x="2870930" y="0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miter/>
            <a:tailEnd type="arrow" w="lg" len="med"/>
          </a:ln>
        </p:spPr>
        <p:txBody>
          <a:bodyPr rtlCol="0" anchor="ctr"/>
          <a:lstStyle/>
          <a:p>
            <a:endParaRPr lang="de-DE" sz="1905"/>
          </a:p>
        </p:txBody>
      </p:sp>
      <p:grpSp>
        <p:nvGrpSpPr>
          <p:cNvPr id="12" name="Gruppieren 2">
            <a:extLst>
              <a:ext uri="{FF2B5EF4-FFF2-40B4-BE49-F238E27FC236}">
                <a16:creationId xmlns:a16="http://schemas.microsoft.com/office/drawing/2014/main" id="{9EC876DD-A321-0C2C-71AD-DC9D6E7C29B6}"/>
              </a:ext>
            </a:extLst>
          </p:cNvPr>
          <p:cNvGrpSpPr/>
          <p:nvPr/>
        </p:nvGrpSpPr>
        <p:grpSpPr>
          <a:xfrm>
            <a:off x="0" y="3429000"/>
            <a:ext cx="7182582" cy="3428948"/>
            <a:chOff x="0" y="3240087"/>
            <a:chExt cx="6786979" cy="3240088"/>
          </a:xfrm>
        </p:grpSpPr>
        <p:pic>
          <p:nvPicPr>
            <p:cNvPr id="13" name="Grafik 151">
              <a:extLst>
                <a:ext uri="{FF2B5EF4-FFF2-40B4-BE49-F238E27FC236}">
                  <a16:creationId xmlns:a16="http://schemas.microsoft.com/office/drawing/2014/main" id="{A553A1BD-6975-428B-8C86-738BE89D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9000"/>
            </a:blip>
            <a:stretch>
              <a:fillRect/>
            </a:stretch>
          </p:blipFill>
          <p:spPr>
            <a:xfrm>
              <a:off x="0" y="3240087"/>
              <a:ext cx="6730668" cy="3240088"/>
            </a:xfrm>
            <a:prstGeom prst="rect">
              <a:avLst/>
            </a:prstGeom>
          </p:spPr>
        </p:pic>
        <p:sp>
          <p:nvSpPr>
            <p:cNvPr id="14" name="Rechteck 38">
              <a:extLst>
                <a:ext uri="{FF2B5EF4-FFF2-40B4-BE49-F238E27FC236}">
                  <a16:creationId xmlns:a16="http://schemas.microsoft.com/office/drawing/2014/main" id="{F013B9CA-AEB8-402B-58DA-94ED610644A7}"/>
                </a:ext>
              </a:extLst>
            </p:cNvPr>
            <p:cNvSpPr/>
            <p:nvPr/>
          </p:nvSpPr>
          <p:spPr>
            <a:xfrm>
              <a:off x="4586519" y="4217837"/>
              <a:ext cx="2200460" cy="1108043"/>
            </a:xfrm>
            <a:prstGeom prst="rect">
              <a:avLst/>
            </a:prstGeom>
            <a:noFill/>
            <a:ln w="31750">
              <a:noFill/>
            </a:ln>
            <a:effectLst/>
          </p:spPr>
          <p:txBody>
            <a:bodyPr wrap="square" lIns="48000" tIns="0" rIns="0" bIns="0" rtlCol="0" anchor="ctr">
              <a:spAutoFit/>
            </a:bodyPr>
            <a:lstStyle/>
            <a:p>
              <a:pPr algn="r" defTabSz="1219218">
                <a:defRPr/>
              </a:pPr>
              <a:r>
                <a:rPr lang="en-US" sz="2540" b="1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  <a:t>AI Inference </a:t>
              </a:r>
              <a:br>
                <a:rPr lang="en-US" sz="2540" b="1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2540" b="1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  <a:t>(“AI in action”)</a:t>
              </a:r>
              <a:br>
                <a:rPr lang="en-US" sz="1905" b="1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270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  <a:t>AI-based diagnostics, </a:t>
              </a:r>
              <a:br>
                <a:rPr lang="en-US" sz="1270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270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  <a:t>simulate, predict, pilot</a:t>
              </a:r>
            </a:p>
          </p:txBody>
        </p:sp>
        <p:cxnSp>
          <p:nvCxnSpPr>
            <p:cNvPr id="15" name="Gerader Verbinder 56">
              <a:extLst>
                <a:ext uri="{FF2B5EF4-FFF2-40B4-BE49-F238E27FC236}">
                  <a16:creationId xmlns:a16="http://schemas.microsoft.com/office/drawing/2014/main" id="{754A6912-A272-2692-9046-121169DBF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4184403"/>
              <a:ext cx="1504685" cy="35807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Gerader Verbinder 57">
              <a:extLst>
                <a:ext uri="{FF2B5EF4-FFF2-40B4-BE49-F238E27FC236}">
                  <a16:creationId xmlns:a16="http://schemas.microsoft.com/office/drawing/2014/main" id="{6E01163F-D623-4B97-127F-E979422842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4500" y="4464685"/>
              <a:ext cx="676275" cy="87630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Gerader Verbinder 58">
              <a:extLst>
                <a:ext uri="{FF2B5EF4-FFF2-40B4-BE49-F238E27FC236}">
                  <a16:creationId xmlns:a16="http://schemas.microsoft.com/office/drawing/2014/main" id="{9D524ADF-F512-EEA6-F8EE-ABE170DF636E}"/>
                </a:ext>
              </a:extLst>
            </p:cNvPr>
            <p:cNvCxnSpPr>
              <a:cxnSpLocks/>
            </p:cNvCxnSpPr>
            <p:nvPr/>
          </p:nvCxnSpPr>
          <p:spPr>
            <a:xfrm>
              <a:off x="1647825" y="4556760"/>
              <a:ext cx="673197" cy="78740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6AE118-CDD6-1605-99BC-57CA6B0B3C4E}"/>
                </a:ext>
              </a:extLst>
            </p:cNvPr>
            <p:cNvSpPr txBox="1"/>
            <p:nvPr/>
          </p:nvSpPr>
          <p:spPr>
            <a:xfrm>
              <a:off x="3375973" y="3516413"/>
              <a:ext cx="98789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AI model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AB28C8-5E9C-12F9-D6E6-871FDA07349B}"/>
                </a:ext>
              </a:extLst>
            </p:cNvPr>
            <p:cNvSpPr txBox="1"/>
            <p:nvPr/>
          </p:nvSpPr>
          <p:spPr>
            <a:xfrm>
              <a:off x="3089273" y="5606029"/>
              <a:ext cx="1172691" cy="548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Connected</a:t>
              </a:r>
              <a:br>
                <a:rPr lang="en-US" sz="1587" b="1">
                  <a:solidFill>
                    <a:schemeClr val="accent2"/>
                  </a:solidFill>
                  <a:latin typeface="Arial"/>
                </a:rPr>
              </a:br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devices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A9853E-9194-7EE9-8D5B-ACD0E5DC4007}"/>
                </a:ext>
              </a:extLst>
            </p:cNvPr>
            <p:cNvSpPr txBox="1"/>
            <p:nvPr/>
          </p:nvSpPr>
          <p:spPr>
            <a:xfrm>
              <a:off x="551817" y="3355483"/>
              <a:ext cx="1418075" cy="54881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Transmission</a:t>
              </a:r>
              <a:br>
                <a:rPr lang="en-US" sz="1587" b="1">
                  <a:solidFill>
                    <a:schemeClr val="accent2"/>
                  </a:solidFill>
                  <a:latin typeface="Arial"/>
                </a:rPr>
              </a:br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technologies</a:t>
              </a:r>
            </a:p>
          </p:txBody>
        </p:sp>
        <p:pic>
          <p:nvPicPr>
            <p:cNvPr id="21" name="Grafik 179">
              <a:extLst>
                <a:ext uri="{FF2B5EF4-FFF2-40B4-BE49-F238E27FC236}">
                  <a16:creationId xmlns:a16="http://schemas.microsoft.com/office/drawing/2014/main" id="{444F59E2-A7C9-6C9F-C110-8DD26E635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31718" y="3892858"/>
              <a:ext cx="825957" cy="736891"/>
            </a:xfrm>
            <a:prstGeom prst="rect">
              <a:avLst/>
            </a:prstGeom>
          </p:spPr>
        </p:pic>
        <p:pic>
          <p:nvPicPr>
            <p:cNvPr id="22" name="Grafik 210">
              <a:extLst>
                <a:ext uri="{FF2B5EF4-FFF2-40B4-BE49-F238E27FC236}">
                  <a16:creationId xmlns:a16="http://schemas.microsoft.com/office/drawing/2014/main" id="{2C5940AD-575E-3CD0-DCE7-FEB4AC16F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15054" y="5333382"/>
              <a:ext cx="729772" cy="763016"/>
            </a:xfrm>
            <a:prstGeom prst="rect">
              <a:avLst/>
            </a:prstGeom>
          </p:spPr>
        </p:pic>
        <p:pic>
          <p:nvPicPr>
            <p:cNvPr id="23" name="Grafik 212">
              <a:extLst>
                <a:ext uri="{FF2B5EF4-FFF2-40B4-BE49-F238E27FC236}">
                  <a16:creationId xmlns:a16="http://schemas.microsoft.com/office/drawing/2014/main" id="{60B659C0-C5E4-8D8B-DEE4-EF795C22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3555" y="4061460"/>
              <a:ext cx="710144" cy="710144"/>
            </a:xfrm>
            <a:prstGeom prst="rect">
              <a:avLst/>
            </a:prstGeom>
          </p:spPr>
        </p:pic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DB1B2E6F-2043-629B-1035-D6F0784445B8}"/>
              </a:ext>
            </a:extLst>
          </p:cNvPr>
          <p:cNvGrpSpPr/>
          <p:nvPr/>
        </p:nvGrpSpPr>
        <p:grpSpPr>
          <a:xfrm>
            <a:off x="0" y="53"/>
            <a:ext cx="7182582" cy="3428948"/>
            <a:chOff x="0" y="0"/>
            <a:chExt cx="6786979" cy="3240088"/>
          </a:xfrm>
        </p:grpSpPr>
        <p:sp>
          <p:nvSpPr>
            <p:cNvPr id="25" name="Rechteck 38">
              <a:extLst>
                <a:ext uri="{FF2B5EF4-FFF2-40B4-BE49-F238E27FC236}">
                  <a16:creationId xmlns:a16="http://schemas.microsoft.com/office/drawing/2014/main" id="{14DDCDED-46A3-B6E5-3D1E-07352EC32979}"/>
                </a:ext>
              </a:extLst>
            </p:cNvPr>
            <p:cNvSpPr/>
            <p:nvPr/>
          </p:nvSpPr>
          <p:spPr>
            <a:xfrm>
              <a:off x="5009567" y="1247566"/>
              <a:ext cx="1777412" cy="923369"/>
            </a:xfrm>
            <a:prstGeom prst="rect">
              <a:avLst/>
            </a:prstGeom>
            <a:noFill/>
            <a:ln w="31750">
              <a:noFill/>
            </a:ln>
            <a:effectLst/>
          </p:spPr>
          <p:txBody>
            <a:bodyPr wrap="square" lIns="48000" tIns="0" rIns="0" bIns="0" rtlCol="0" anchor="ctr">
              <a:spAutoFit/>
            </a:bodyPr>
            <a:lstStyle/>
            <a:p>
              <a:pPr algn="r" defTabSz="1219218">
                <a:defRPr/>
              </a:pPr>
              <a:r>
                <a:rPr lang="en-US" sz="2540" b="1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  <a:t> AI Training</a:t>
              </a:r>
            </a:p>
            <a:p>
              <a:pPr algn="r" defTabSz="1219218">
                <a:defRPr/>
              </a:pPr>
              <a:r>
                <a:rPr lang="en-US" sz="1270" kern="0">
                  <a:solidFill>
                    <a:schemeClr val="accent2"/>
                  </a:solidFill>
                  <a:latin typeface="Arial"/>
                  <a:cs typeface="Arial" panose="020B0604020202020204" pitchFamily="34" charset="0"/>
                </a:rPr>
                <a:t>Develop the model in the first place, periodic retraining of the model</a:t>
              </a:r>
            </a:p>
          </p:txBody>
        </p:sp>
        <p:grpSp>
          <p:nvGrpSpPr>
            <p:cNvPr id="26" name="Gruppieren 1">
              <a:extLst>
                <a:ext uri="{FF2B5EF4-FFF2-40B4-BE49-F238E27FC236}">
                  <a16:creationId xmlns:a16="http://schemas.microsoft.com/office/drawing/2014/main" id="{D50C541B-B47D-44C6-BF7F-4D7850C5195B}"/>
                </a:ext>
              </a:extLst>
            </p:cNvPr>
            <p:cNvGrpSpPr/>
            <p:nvPr/>
          </p:nvGrpSpPr>
          <p:grpSpPr>
            <a:xfrm>
              <a:off x="0" y="0"/>
              <a:ext cx="6730668" cy="3240088"/>
              <a:chOff x="0" y="0"/>
              <a:chExt cx="6730668" cy="3240088"/>
            </a:xfrm>
          </p:grpSpPr>
          <p:pic>
            <p:nvPicPr>
              <p:cNvPr id="52" name="Grafik 150">
                <a:extLst>
                  <a:ext uri="{FF2B5EF4-FFF2-40B4-BE49-F238E27FC236}">
                    <a16:creationId xmlns:a16="http://schemas.microsoft.com/office/drawing/2014/main" id="{A5BEEA21-DEC6-D060-239B-BC783FAB1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89000"/>
              </a:blip>
              <a:stretch>
                <a:fillRect/>
              </a:stretch>
            </p:blipFill>
            <p:spPr>
              <a:xfrm>
                <a:off x="0" y="0"/>
                <a:ext cx="6730668" cy="3240088"/>
              </a:xfrm>
              <a:prstGeom prst="rect">
                <a:avLst/>
              </a:prstGeom>
            </p:spPr>
          </p:pic>
          <p:grpSp>
            <p:nvGrpSpPr>
              <p:cNvPr id="54" name="Gruppieren 224">
                <a:extLst>
                  <a:ext uri="{FF2B5EF4-FFF2-40B4-BE49-F238E27FC236}">
                    <a16:creationId xmlns:a16="http://schemas.microsoft.com/office/drawing/2014/main" id="{F2C5EEA3-BB15-3960-D51A-006F530D0E4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54960" y="1334213"/>
                <a:ext cx="1190993" cy="851888"/>
                <a:chOff x="486405" y="1238963"/>
                <a:chExt cx="1190993" cy="851888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D3065B6-C3DC-4EDE-4623-C3DF070ED3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0528" y="127555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807F18D6-0F8A-B3EF-3D4D-4A34AFD0CEB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26656" y="155361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A6D3F198-965F-AF0B-1BA1-65B538E5C5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20021" y="18878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63E3CAE-B086-E79B-B5EA-D3233908739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6411" y="190856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4A3BEAA4-80DC-C1E0-E8E4-5F118CC31C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39768" y="188308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B620339-3C21-DAFB-B9AE-626601C7B8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32329" y="197148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6D262DB7-D966-87EF-2F1E-66B7BFA19B4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643977" y="163030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8230030F-0C61-10B9-0600-63A30326459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790693" y="157991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38795ED-C9E5-663C-CB7F-B85D170B82D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885220" y="16029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6D615134-8C4A-5E41-86C7-61E237D56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084123" y="147912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6877D3C-38BA-D04F-318C-35425B51C6A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230839" y="142873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C8F0845E-E261-B9FB-B4EC-535EEAEA284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77554" y="137834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481DE91E-CE8F-B84E-339D-D3E2ADC4AF4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42353" y="134396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F83BC8DA-194B-5B55-BC01-B522FBCDC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72868" y="14697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5C62C3ED-3943-D2E5-E17F-A94E5D81114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90343" y="145237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2E54C991-141B-1044-745F-3616566E5E5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54653" y="17690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CC787B2-07ED-44FF-717B-E76D5BACC90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95546" y="191870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7752922-A8B5-A1FF-4F78-44114B41C79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53001" y="18955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763EF40-58E9-79A3-7A54-6336AC02019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623521" y="177995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2DD2C8A8-5B23-9550-CDEB-10517EFCAC9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94928" y="198231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1815514-26D1-86C0-5066-35A0C13637D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32838" y="175582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1460CDC5-82CB-A992-A9E4-89DB843134A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087497" y="17437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22B5D90-2314-EA6C-1528-FDE62936778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42155" y="173170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BEB47724-520F-A913-5600-73FDBEC3AC2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396814" y="171963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BD610CA-3AD3-11AC-5312-89D20FD009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46186" y="142860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D9AC9C3-A244-7EF8-97D2-C4EFCC2B8E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56445" y="138188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CD7A72F-B92F-FA80-0F04-C4AB69EE71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6137" y="14915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EBD8285-C880-7B86-EBD5-C187A14BFD1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32810" y="13393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FD76C05-F034-A769-FC4F-97420F903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60593" y="172952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A3AAC979-4C5D-4678-C15C-2964B768A9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95214" y="182065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F10485E4-76DA-2826-24D6-2971BEBE2F8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525929" y="131932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CB12D7DF-F893-4CC1-1B11-26E01C597F5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35753" y="131895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D38FF18C-F1E7-947F-F7B5-6DA3F1E588B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76645" y="146859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5E78824-1AEA-4281-8A4C-E9875920329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17538" y="161823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F970FE2-2CD2-7ECB-37A3-FB5238A58B6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58431" y="176787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76B6360-821F-5971-DC0E-DDDF88B579F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99324" y="191751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881935FD-3CC2-90F0-56B5-3082350EF2B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486405" y="162912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C6802924-E371-401C-E975-61AB0E9C399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641064" y="161706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AA2CEE0-FE32-DCC5-B485-FEC1E144F70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795722" y="160499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527E703-3C9D-FFBD-9848-DA99F9BB7BD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50381" y="159293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96AF5AE-5487-8741-D7D4-CF57C5B3170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05039" y="15808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0438F8F8-2832-E489-9CB0-B12F05B111D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59698" y="156881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E42D4E3A-2743-4526-C2ED-1BD34E390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29098" y="12389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088C42F-010B-E3A1-C5F3-6CC678ADFB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17720" y="1315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596C1527-7F5B-2114-9014-1D4204C258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2637" y="171096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7EB8C88-1812-0772-6C87-DE9C74071E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03430" y="172923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37338A93-0AF9-4994-EBFD-ABC8B85030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42021" y="193034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7F74BECB-D21C-D060-80C3-D3996D20FB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2815" y="142038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416B7DF-AB93-B97D-6799-5E03F00D177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788821" y="167829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68A0758D-6D2C-8341-B11E-B028564710F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010077" y="16484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3D4BD8DD-F346-AE8B-C9A4-61B6B85B6B7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97223" y="15692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1ADC7A81-0D51-7156-BBCF-4D9190F2C6E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11173" y="14880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0B5FEAC4-D472-7AA6-47BA-22717D1AD4E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450223" y="149729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90794C85-3FD8-AE1B-A794-E13E7193B47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562681" y="1509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2855C878-46EB-49A8-2EF0-24A9C495626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55791" y="14041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F3BAB2B1-AADD-2CB2-E281-47B3812975A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556833" y="15388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2D309E02-0206-144D-B246-E427F0009D0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03919" y="17214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C76CD98E-14E4-24F6-4CFF-8559339AED1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74038" y="18376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987B1183-D96B-B388-D8E4-524BAF93F20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114931" y="198725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61E7706C-26F2-43EA-4A67-B804BF3115B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229862" y="202965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7229AED6-501F-CCD5-1B50-D0BCE523031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842905" y="184850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BCEA5D01-E244-0848-3C8E-3E5C8318470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97564" y="183644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56BA743A-98D4-40F7-DD53-6715689E23C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52222" y="182438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C6AEA24A-26F2-D305-C716-3F9857D38F0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570384" y="166676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9BC5092E-8DB5-2C0A-4074-2760F58CB5F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418316" y="18572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CE9313CA-74AD-122B-EA24-F244C939275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616198" y="178819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2D8A80B-5E54-F294-C56D-6D50B661C9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5369" y="13742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FC77ECA3-880C-4531-A60B-AB45563C88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1006" y="124367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FCC6016-B375-1063-3F77-00A23F74BD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85521" y="156013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89B87C3-FFD7-972A-00E4-92A7575DF54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47361" y="164206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F798470A-7746-27CA-2EFE-231A6939FD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4906" y="1779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36B92DE-A341-25C5-1517-B709F92F0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16295" y="184575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E0373EB6-FF1D-9070-1C3A-C5F5FA16111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31621" y="126924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54939283-B97A-46AF-E7D1-0A5C4FC716D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55137" y="138750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4B941E68-02BE-13CC-6DBE-EEAD3CCD129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30061" y="152650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24E79F0A-FEEC-8107-224C-1B18F1E9743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936922" y="168679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3002D77-AD84-2986-578D-8416473E2EE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972273" y="191514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BB3E348-F034-379C-9B8B-FA9CAB5F960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18708" y="19860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D25C40C-7889-4204-CE6D-37596C23604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705790" y="169768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0FBB97BB-11C0-104B-CDF2-36403A479AB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860449" y="16856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EE9DD025-1BB6-EB2A-78D7-23C8218DFBB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098768" y="164943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2F4C3C4E-E746-69FA-2579-4733ACE0F21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69766" y="166149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A6F3F8B7-F5A0-67CA-1B5F-2A2397AFAF9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324424" y="164943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E8A9493D-2CC1-A90A-6CBD-FCDCB6953EE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479083" y="16373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</p:grp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BDB0D0B-4B22-00FE-1DEB-13D24074C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8022" y="1728810"/>
                <a:ext cx="408035" cy="0"/>
              </a:xfrm>
              <a:prstGeom prst="straightConnector1">
                <a:avLst/>
              </a:prstGeom>
              <a:noFill/>
              <a:ln w="25400" cap="rnd">
                <a:solidFill>
                  <a:schemeClr val="bg2"/>
                </a:solidFill>
                <a:prstDash val="solid"/>
                <a:miter/>
                <a:tailEnd type="arrow" w="lg" len="med"/>
              </a:ln>
            </p:spPr>
          </p:cxnSp>
          <p:grpSp>
            <p:nvGrpSpPr>
              <p:cNvPr id="56" name="Gruppieren 206">
                <a:extLst>
                  <a:ext uri="{FF2B5EF4-FFF2-40B4-BE49-F238E27FC236}">
                    <a16:creationId xmlns:a16="http://schemas.microsoft.com/office/drawing/2014/main" id="{3B324FF0-EA34-BCC8-B051-79F7022CE5E3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>
                <a:off x="2081170" y="1371844"/>
                <a:ext cx="826724" cy="826526"/>
                <a:chOff x="64788" y="-3928134"/>
                <a:chExt cx="2794047" cy="2793376"/>
              </a:xfrm>
              <a:solidFill>
                <a:schemeClr val="bg1"/>
              </a:solidFill>
            </p:grpSpPr>
            <p:sp>
              <p:nvSpPr>
                <p:cNvPr id="59" name="Freihandform: Form 198">
                  <a:extLst>
                    <a:ext uri="{FF2B5EF4-FFF2-40B4-BE49-F238E27FC236}">
                      <a16:creationId xmlns:a16="http://schemas.microsoft.com/office/drawing/2014/main" id="{A837E101-EF29-F03F-6A41-D873F22942D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4788" y="-3928134"/>
                  <a:ext cx="2321476" cy="2793376"/>
                </a:xfrm>
                <a:custGeom>
                  <a:avLst/>
                  <a:gdLst>
                    <a:gd name="connsiteX0" fmla="*/ 1666806 w 2321476"/>
                    <a:gd name="connsiteY0" fmla="*/ 2056158 h 2793376"/>
                    <a:gd name="connsiteX1" fmla="*/ 2015106 w 2321476"/>
                    <a:gd name="connsiteY1" fmla="*/ 2056412 h 2793376"/>
                    <a:gd name="connsiteX2" fmla="*/ 2042791 w 2321476"/>
                    <a:gd name="connsiteY2" fmla="*/ 2038016 h 2793376"/>
                    <a:gd name="connsiteX3" fmla="*/ 2168737 w 2321476"/>
                    <a:gd name="connsiteY3" fmla="*/ 1953326 h 2793376"/>
                    <a:gd name="connsiteX4" fmla="*/ 2294210 w 2321476"/>
                    <a:gd name="connsiteY4" fmla="*/ 2041971 h 2793376"/>
                    <a:gd name="connsiteX5" fmla="*/ 2258361 w 2321476"/>
                    <a:gd name="connsiteY5" fmla="*/ 2187764 h 2793376"/>
                    <a:gd name="connsiteX6" fmla="*/ 2253317 w 2321476"/>
                    <a:gd name="connsiteY6" fmla="*/ 2220493 h 2793376"/>
                    <a:gd name="connsiteX7" fmla="*/ 2305821 w 2321476"/>
                    <a:gd name="connsiteY7" fmla="*/ 2311605 h 2793376"/>
                    <a:gd name="connsiteX8" fmla="*/ 2297766 w 2321476"/>
                    <a:gd name="connsiteY8" fmla="*/ 2434212 h 2793376"/>
                    <a:gd name="connsiteX9" fmla="*/ 2255095 w 2321476"/>
                    <a:gd name="connsiteY9" fmla="*/ 2475540 h 2793376"/>
                    <a:gd name="connsiteX10" fmla="*/ 2118300 w 2321476"/>
                    <a:gd name="connsiteY10" fmla="*/ 2574090 h 2793376"/>
                    <a:gd name="connsiteX11" fmla="*/ 2052080 w 2321476"/>
                    <a:gd name="connsiteY11" fmla="*/ 2605731 h 2793376"/>
                    <a:gd name="connsiteX12" fmla="*/ 1946817 w 2321476"/>
                    <a:gd name="connsiteY12" fmla="*/ 2573619 h 2793376"/>
                    <a:gd name="connsiteX13" fmla="*/ 1855597 w 2321476"/>
                    <a:gd name="connsiteY13" fmla="*/ 2475177 h 2793376"/>
                    <a:gd name="connsiteX14" fmla="*/ 1746669 w 2321476"/>
                    <a:gd name="connsiteY14" fmla="*/ 2448145 h 2793376"/>
                    <a:gd name="connsiteX15" fmla="*/ 1674426 w 2321476"/>
                    <a:gd name="connsiteY15" fmla="*/ 2472057 h 2793376"/>
                    <a:gd name="connsiteX16" fmla="*/ 1603852 w 2321476"/>
                    <a:gd name="connsiteY16" fmla="*/ 2555259 h 2793376"/>
                    <a:gd name="connsiteX17" fmla="*/ 1588177 w 2321476"/>
                    <a:gd name="connsiteY17" fmla="*/ 2683091 h 2793376"/>
                    <a:gd name="connsiteX18" fmla="*/ 1465860 w 2321476"/>
                    <a:gd name="connsiteY18" fmla="*/ 2792526 h 2793376"/>
                    <a:gd name="connsiteX19" fmla="*/ 1264732 w 2321476"/>
                    <a:gd name="connsiteY19" fmla="*/ 2792853 h 2793376"/>
                    <a:gd name="connsiteX20" fmla="*/ 1143032 w 2321476"/>
                    <a:gd name="connsiteY20" fmla="*/ 2684941 h 2793376"/>
                    <a:gd name="connsiteX21" fmla="*/ 1127284 w 2321476"/>
                    <a:gd name="connsiteY21" fmla="*/ 2555331 h 2793376"/>
                    <a:gd name="connsiteX22" fmla="*/ 1059758 w 2321476"/>
                    <a:gd name="connsiteY22" fmla="*/ 2473654 h 2793376"/>
                    <a:gd name="connsiteX23" fmla="*/ 984104 w 2321476"/>
                    <a:gd name="connsiteY23" fmla="*/ 2448544 h 2793376"/>
                    <a:gd name="connsiteX24" fmla="*/ 876700 w 2321476"/>
                    <a:gd name="connsiteY24" fmla="*/ 2474815 h 2793376"/>
                    <a:gd name="connsiteX25" fmla="*/ 790596 w 2321476"/>
                    <a:gd name="connsiteY25" fmla="*/ 2568067 h 2793376"/>
                    <a:gd name="connsiteX26" fmla="*/ 639469 w 2321476"/>
                    <a:gd name="connsiteY26" fmla="*/ 2592777 h 2793376"/>
                    <a:gd name="connsiteX27" fmla="*/ 609389 w 2321476"/>
                    <a:gd name="connsiteY27" fmla="*/ 2572639 h 2793376"/>
                    <a:gd name="connsiteX28" fmla="*/ 475606 w 2321476"/>
                    <a:gd name="connsiteY28" fmla="*/ 2476085 h 2793376"/>
                    <a:gd name="connsiteX29" fmla="*/ 411526 w 2321476"/>
                    <a:gd name="connsiteY29" fmla="*/ 2350829 h 2793376"/>
                    <a:gd name="connsiteX30" fmla="*/ 424916 w 2321476"/>
                    <a:gd name="connsiteY30" fmla="*/ 2313782 h 2793376"/>
                    <a:gd name="connsiteX31" fmla="*/ 486890 w 2321476"/>
                    <a:gd name="connsiteY31" fmla="*/ 2202967 h 2793376"/>
                    <a:gd name="connsiteX32" fmla="*/ 477638 w 2321476"/>
                    <a:gd name="connsiteY32" fmla="*/ 2077131 h 2793376"/>
                    <a:gd name="connsiteX33" fmla="*/ 440373 w 2321476"/>
                    <a:gd name="connsiteY33" fmla="*/ 2025787 h 2793376"/>
                    <a:gd name="connsiteX34" fmla="*/ 332135 w 2321476"/>
                    <a:gd name="connsiteY34" fmla="*/ 1981738 h 2793376"/>
                    <a:gd name="connsiteX35" fmla="*/ 214717 w 2321476"/>
                    <a:gd name="connsiteY35" fmla="*/ 2005033 h 2793376"/>
                    <a:gd name="connsiteX36" fmla="*/ 67000 w 2321476"/>
                    <a:gd name="connsiteY36" fmla="*/ 1918928 h 2793376"/>
                    <a:gd name="connsiteX37" fmla="*/ 47697 w 2321476"/>
                    <a:gd name="connsiteY37" fmla="*/ 1854704 h 2793376"/>
                    <a:gd name="connsiteX38" fmla="*/ 10831 w 2321476"/>
                    <a:gd name="connsiteY38" fmla="*/ 1746611 h 2793376"/>
                    <a:gd name="connsiteX39" fmla="*/ 6767 w 2321476"/>
                    <a:gd name="connsiteY39" fmla="*/ 1650637 h 2793376"/>
                    <a:gd name="connsiteX40" fmla="*/ 63662 w 2321476"/>
                    <a:gd name="connsiteY40" fmla="*/ 1585977 h 2793376"/>
                    <a:gd name="connsiteX41" fmla="*/ 183874 w 2321476"/>
                    <a:gd name="connsiteY41" fmla="*/ 1530497 h 2793376"/>
                    <a:gd name="connsiteX42" fmla="*/ 247373 w 2321476"/>
                    <a:gd name="connsiteY42" fmla="*/ 1426976 h 2793376"/>
                    <a:gd name="connsiteX43" fmla="*/ 247446 w 2321476"/>
                    <a:gd name="connsiteY43" fmla="*/ 1361772 h 2793376"/>
                    <a:gd name="connsiteX44" fmla="*/ 186959 w 2321476"/>
                    <a:gd name="connsiteY44" fmla="*/ 1263548 h 2793376"/>
                    <a:gd name="connsiteX45" fmla="*/ 78358 w 2321476"/>
                    <a:gd name="connsiteY45" fmla="*/ 1213258 h 2793376"/>
                    <a:gd name="connsiteX46" fmla="*/ 10105 w 2321476"/>
                    <a:gd name="connsiteY46" fmla="*/ 1047507 h 2793376"/>
                    <a:gd name="connsiteX47" fmla="*/ 64606 w 2321476"/>
                    <a:gd name="connsiteY47" fmla="*/ 882302 h 2793376"/>
                    <a:gd name="connsiteX48" fmla="*/ 91021 w 2321476"/>
                    <a:gd name="connsiteY48" fmla="*/ 829181 h 2793376"/>
                    <a:gd name="connsiteX49" fmla="*/ 205790 w 2321476"/>
                    <a:gd name="connsiteY49" fmla="*/ 785566 h 2793376"/>
                    <a:gd name="connsiteX50" fmla="*/ 339283 w 2321476"/>
                    <a:gd name="connsiteY50" fmla="*/ 811546 h 2793376"/>
                    <a:gd name="connsiteX51" fmla="*/ 436200 w 2321476"/>
                    <a:gd name="connsiteY51" fmla="*/ 772540 h 2793376"/>
                    <a:gd name="connsiteX52" fmla="*/ 484169 w 2321476"/>
                    <a:gd name="connsiteY52" fmla="*/ 706501 h 2793376"/>
                    <a:gd name="connsiteX53" fmla="*/ 492406 w 2321476"/>
                    <a:gd name="connsiteY53" fmla="*/ 600839 h 2793376"/>
                    <a:gd name="connsiteX54" fmla="*/ 430758 w 2321476"/>
                    <a:gd name="connsiteY54" fmla="*/ 489843 h 2793376"/>
                    <a:gd name="connsiteX55" fmla="*/ 467188 w 2321476"/>
                    <a:gd name="connsiteY55" fmla="*/ 323005 h 2793376"/>
                    <a:gd name="connsiteX56" fmla="*/ 526913 w 2321476"/>
                    <a:gd name="connsiteY56" fmla="*/ 281821 h 2793376"/>
                    <a:gd name="connsiteX57" fmla="*/ 615267 w 2321476"/>
                    <a:gd name="connsiteY57" fmla="*/ 215202 h 2793376"/>
                    <a:gd name="connsiteX58" fmla="*/ 721945 w 2321476"/>
                    <a:gd name="connsiteY58" fmla="*/ 184251 h 2793376"/>
                    <a:gd name="connsiteX59" fmla="*/ 784355 w 2321476"/>
                    <a:gd name="connsiteY59" fmla="*/ 218032 h 2793376"/>
                    <a:gd name="connsiteX60" fmla="*/ 878006 w 2321476"/>
                    <a:gd name="connsiteY60" fmla="*/ 319159 h 2793376"/>
                    <a:gd name="connsiteX61" fmla="*/ 980693 w 2321476"/>
                    <a:gd name="connsiteY61" fmla="*/ 345102 h 2793376"/>
                    <a:gd name="connsiteX62" fmla="*/ 1056601 w 2321476"/>
                    <a:gd name="connsiteY62" fmla="*/ 320465 h 2793376"/>
                    <a:gd name="connsiteX63" fmla="*/ 1127684 w 2321476"/>
                    <a:gd name="connsiteY63" fmla="*/ 235413 h 2793376"/>
                    <a:gd name="connsiteX64" fmla="*/ 1142488 w 2321476"/>
                    <a:gd name="connsiteY64" fmla="*/ 107544 h 2793376"/>
                    <a:gd name="connsiteX65" fmla="*/ 1252540 w 2321476"/>
                    <a:gd name="connsiteY65" fmla="*/ 1628 h 2793376"/>
                    <a:gd name="connsiteX66" fmla="*/ 1330408 w 2321476"/>
                    <a:gd name="connsiteY66" fmla="*/ 1520 h 2793376"/>
                    <a:gd name="connsiteX67" fmla="*/ 1450040 w 2321476"/>
                    <a:gd name="connsiteY67" fmla="*/ 68 h 2793376"/>
                    <a:gd name="connsiteX68" fmla="*/ 1533713 w 2321476"/>
                    <a:gd name="connsiteY68" fmla="*/ 19408 h 2793376"/>
                    <a:gd name="connsiteX69" fmla="*/ 1587015 w 2321476"/>
                    <a:gd name="connsiteY69" fmla="*/ 99017 h 2793376"/>
                    <a:gd name="connsiteX70" fmla="*/ 1604033 w 2321476"/>
                    <a:gd name="connsiteY70" fmla="*/ 237626 h 2793376"/>
                    <a:gd name="connsiteX71" fmla="*/ 1675043 w 2321476"/>
                    <a:gd name="connsiteY71" fmla="*/ 320646 h 2793376"/>
                    <a:gd name="connsiteX72" fmla="*/ 1749209 w 2321476"/>
                    <a:gd name="connsiteY72" fmla="*/ 344740 h 2793376"/>
                    <a:gd name="connsiteX73" fmla="*/ 1853674 w 2321476"/>
                    <a:gd name="connsiteY73" fmla="*/ 318868 h 2793376"/>
                    <a:gd name="connsiteX74" fmla="*/ 1939669 w 2321476"/>
                    <a:gd name="connsiteY74" fmla="*/ 225507 h 2793376"/>
                    <a:gd name="connsiteX75" fmla="*/ 2099831 w 2321476"/>
                    <a:gd name="connsiteY75" fmla="*/ 204208 h 2793376"/>
                    <a:gd name="connsiteX76" fmla="*/ 2129041 w 2321476"/>
                    <a:gd name="connsiteY76" fmla="*/ 225616 h 2793376"/>
                    <a:gd name="connsiteX77" fmla="*/ 2252700 w 2321476"/>
                    <a:gd name="connsiteY77" fmla="*/ 314587 h 2793376"/>
                    <a:gd name="connsiteX78" fmla="*/ 2316308 w 2321476"/>
                    <a:gd name="connsiteY78" fmla="*/ 395539 h 2793376"/>
                    <a:gd name="connsiteX79" fmla="*/ 2307309 w 2321476"/>
                    <a:gd name="connsiteY79" fmla="*/ 477905 h 2793376"/>
                    <a:gd name="connsiteX80" fmla="*/ 2250378 w 2321476"/>
                    <a:gd name="connsiteY80" fmla="*/ 576964 h 2793376"/>
                    <a:gd name="connsiteX81" fmla="*/ 2254587 w 2321476"/>
                    <a:gd name="connsiteY81" fmla="*/ 600948 h 2793376"/>
                    <a:gd name="connsiteX82" fmla="*/ 2293956 w 2321476"/>
                    <a:gd name="connsiteY82" fmla="*/ 750551 h 2793376"/>
                    <a:gd name="connsiteX83" fmla="*/ 2168265 w 2321476"/>
                    <a:gd name="connsiteY83" fmla="*/ 838324 h 2793376"/>
                    <a:gd name="connsiteX84" fmla="*/ 2040723 w 2321476"/>
                    <a:gd name="connsiteY84" fmla="*/ 748628 h 2793376"/>
                    <a:gd name="connsiteX85" fmla="*/ 2020658 w 2321476"/>
                    <a:gd name="connsiteY85" fmla="*/ 735420 h 2793376"/>
                    <a:gd name="connsiteX86" fmla="*/ 1336830 w 2321476"/>
                    <a:gd name="connsiteY86" fmla="*/ 737924 h 2793376"/>
                    <a:gd name="connsiteX87" fmla="*/ 781125 w 2321476"/>
                    <a:gd name="connsiteY87" fmla="*/ 1091158 h 2793376"/>
                    <a:gd name="connsiteX88" fmla="*/ 1275255 w 2321476"/>
                    <a:gd name="connsiteY88" fmla="*/ 2049627 h 2793376"/>
                    <a:gd name="connsiteX89" fmla="*/ 1369233 w 2321476"/>
                    <a:gd name="connsiteY89" fmla="*/ 2055723 h 2793376"/>
                    <a:gd name="connsiteX90" fmla="*/ 1666734 w 2321476"/>
                    <a:gd name="connsiteY90" fmla="*/ 2055977 h 2793376"/>
                    <a:gd name="connsiteX91" fmla="*/ 1660057 w 2321476"/>
                    <a:gd name="connsiteY91" fmla="*/ 671958 h 2793376"/>
                    <a:gd name="connsiteX92" fmla="*/ 1660057 w 2321476"/>
                    <a:gd name="connsiteY92" fmla="*/ 671232 h 2793376"/>
                    <a:gd name="connsiteX93" fmla="*/ 2017428 w 2321476"/>
                    <a:gd name="connsiteY93" fmla="*/ 671341 h 2793376"/>
                    <a:gd name="connsiteX94" fmla="*/ 2041086 w 2321476"/>
                    <a:gd name="connsiteY94" fmla="*/ 657770 h 2793376"/>
                    <a:gd name="connsiteX95" fmla="*/ 2165652 w 2321476"/>
                    <a:gd name="connsiteY95" fmla="*/ 568582 h 2793376"/>
                    <a:gd name="connsiteX96" fmla="*/ 2188185 w 2321476"/>
                    <a:gd name="connsiteY96" fmla="*/ 555555 h 2793376"/>
                    <a:gd name="connsiteX97" fmla="*/ 2249543 w 2321476"/>
                    <a:gd name="connsiteY97" fmla="*/ 448587 h 2793376"/>
                    <a:gd name="connsiteX98" fmla="*/ 2249870 w 2321476"/>
                    <a:gd name="connsiteY98" fmla="*/ 404029 h 2793376"/>
                    <a:gd name="connsiteX99" fmla="*/ 2219826 w 2321476"/>
                    <a:gd name="connsiteY99" fmla="*/ 371010 h 2793376"/>
                    <a:gd name="connsiteX100" fmla="*/ 2077552 w 2321476"/>
                    <a:gd name="connsiteY100" fmla="*/ 267598 h 2793376"/>
                    <a:gd name="connsiteX101" fmla="*/ 2051064 w 2321476"/>
                    <a:gd name="connsiteY101" fmla="*/ 252176 h 2793376"/>
                    <a:gd name="connsiteX102" fmla="*/ 1991049 w 2321476"/>
                    <a:gd name="connsiteY102" fmla="*/ 265965 h 2793376"/>
                    <a:gd name="connsiteX103" fmla="*/ 1899574 w 2321476"/>
                    <a:gd name="connsiteY103" fmla="*/ 364188 h 2793376"/>
                    <a:gd name="connsiteX104" fmla="*/ 1767170 w 2321476"/>
                    <a:gd name="connsiteY104" fmla="*/ 413064 h 2793376"/>
                    <a:gd name="connsiteX105" fmla="*/ 1650732 w 2321476"/>
                    <a:gd name="connsiteY105" fmla="*/ 379900 h 2793376"/>
                    <a:gd name="connsiteX106" fmla="*/ 1540280 w 2321476"/>
                    <a:gd name="connsiteY106" fmla="*/ 244919 h 2793376"/>
                    <a:gd name="connsiteX107" fmla="*/ 1523916 w 2321476"/>
                    <a:gd name="connsiteY107" fmla="*/ 109867 h 2793376"/>
                    <a:gd name="connsiteX108" fmla="*/ 1496194 w 2321476"/>
                    <a:gd name="connsiteY108" fmla="*/ 72711 h 2793376"/>
                    <a:gd name="connsiteX109" fmla="*/ 1452253 w 2321476"/>
                    <a:gd name="connsiteY109" fmla="*/ 64474 h 2793376"/>
                    <a:gd name="connsiteX110" fmla="*/ 1328993 w 2321476"/>
                    <a:gd name="connsiteY110" fmla="*/ 65309 h 2793376"/>
                    <a:gd name="connsiteX111" fmla="*/ 1267345 w 2321476"/>
                    <a:gd name="connsiteY111" fmla="*/ 64220 h 2793376"/>
                    <a:gd name="connsiteX112" fmla="*/ 1205805 w 2321476"/>
                    <a:gd name="connsiteY112" fmla="*/ 121224 h 2793376"/>
                    <a:gd name="connsiteX113" fmla="*/ 1190420 w 2321476"/>
                    <a:gd name="connsiteY113" fmla="*/ 247242 h 2793376"/>
                    <a:gd name="connsiteX114" fmla="*/ 1078082 w 2321476"/>
                    <a:gd name="connsiteY114" fmla="*/ 380879 h 2793376"/>
                    <a:gd name="connsiteX115" fmla="*/ 1010882 w 2321476"/>
                    <a:gd name="connsiteY115" fmla="*/ 402941 h 2793376"/>
                    <a:gd name="connsiteX116" fmla="*/ 824704 w 2321476"/>
                    <a:gd name="connsiteY116" fmla="*/ 357149 h 2793376"/>
                    <a:gd name="connsiteX117" fmla="*/ 743607 w 2321476"/>
                    <a:gd name="connsiteY117" fmla="*/ 269158 h 2793376"/>
                    <a:gd name="connsiteX118" fmla="*/ 663308 w 2321476"/>
                    <a:gd name="connsiteY118" fmla="*/ 260631 h 2793376"/>
                    <a:gd name="connsiteX119" fmla="*/ 503110 w 2321476"/>
                    <a:gd name="connsiteY119" fmla="*/ 376416 h 2793376"/>
                    <a:gd name="connsiteX120" fmla="*/ 491353 w 2321476"/>
                    <a:gd name="connsiteY120" fmla="*/ 387665 h 2793376"/>
                    <a:gd name="connsiteX121" fmla="*/ 484314 w 2321476"/>
                    <a:gd name="connsiteY121" fmla="*/ 453776 h 2793376"/>
                    <a:gd name="connsiteX122" fmla="*/ 545164 w 2321476"/>
                    <a:gd name="connsiteY122" fmla="*/ 563139 h 2793376"/>
                    <a:gd name="connsiteX123" fmla="*/ 533226 w 2321476"/>
                    <a:gd name="connsiteY123" fmla="*/ 748229 h 2793376"/>
                    <a:gd name="connsiteX124" fmla="*/ 491753 w 2321476"/>
                    <a:gd name="connsiteY124" fmla="*/ 805523 h 2793376"/>
                    <a:gd name="connsiteX125" fmla="*/ 324733 w 2321476"/>
                    <a:gd name="connsiteY125" fmla="*/ 874682 h 2793376"/>
                    <a:gd name="connsiteX126" fmla="*/ 193200 w 2321476"/>
                    <a:gd name="connsiteY126" fmla="*/ 848557 h 2793376"/>
                    <a:gd name="connsiteX127" fmla="*/ 143888 w 2321476"/>
                    <a:gd name="connsiteY127" fmla="*/ 866772 h 2793376"/>
                    <a:gd name="connsiteX128" fmla="*/ 124766 w 2321476"/>
                    <a:gd name="connsiteY128" fmla="*/ 905343 h 2793376"/>
                    <a:gd name="connsiteX129" fmla="*/ 96282 w 2321476"/>
                    <a:gd name="connsiteY129" fmla="*/ 998994 h 2793376"/>
                    <a:gd name="connsiteX130" fmla="*/ 68778 w 2321476"/>
                    <a:gd name="connsiteY130" fmla="*/ 1077697 h 2793376"/>
                    <a:gd name="connsiteX131" fmla="*/ 103104 w 2321476"/>
                    <a:gd name="connsiteY131" fmla="*/ 1153823 h 2793376"/>
                    <a:gd name="connsiteX132" fmla="*/ 219796 w 2321476"/>
                    <a:gd name="connsiteY132" fmla="*/ 1208250 h 2793376"/>
                    <a:gd name="connsiteX133" fmla="*/ 310582 w 2321476"/>
                    <a:gd name="connsiteY133" fmla="*/ 1351503 h 2793376"/>
                    <a:gd name="connsiteX134" fmla="*/ 310654 w 2321476"/>
                    <a:gd name="connsiteY134" fmla="*/ 1436737 h 2793376"/>
                    <a:gd name="connsiteX135" fmla="*/ 215587 w 2321476"/>
                    <a:gd name="connsiteY135" fmla="*/ 1586485 h 2793376"/>
                    <a:gd name="connsiteX136" fmla="*/ 95411 w 2321476"/>
                    <a:gd name="connsiteY136" fmla="*/ 1642074 h 2793376"/>
                    <a:gd name="connsiteX137" fmla="*/ 65694 w 2321476"/>
                    <a:gd name="connsiteY137" fmla="*/ 1687321 h 2793376"/>
                    <a:gd name="connsiteX138" fmla="*/ 73060 w 2321476"/>
                    <a:gd name="connsiteY138" fmla="*/ 1727924 h 2793376"/>
                    <a:gd name="connsiteX139" fmla="*/ 124875 w 2321476"/>
                    <a:gd name="connsiteY139" fmla="*/ 1888304 h 2793376"/>
                    <a:gd name="connsiteX140" fmla="*/ 138917 w 2321476"/>
                    <a:gd name="connsiteY140" fmla="*/ 1919509 h 2793376"/>
                    <a:gd name="connsiteX141" fmla="*/ 195957 w 2321476"/>
                    <a:gd name="connsiteY141" fmla="*/ 1943602 h 2793376"/>
                    <a:gd name="connsiteX142" fmla="*/ 324043 w 2321476"/>
                    <a:gd name="connsiteY142" fmla="*/ 1918239 h 2793376"/>
                    <a:gd name="connsiteX143" fmla="*/ 488233 w 2321476"/>
                    <a:gd name="connsiteY143" fmla="*/ 1982318 h 2793376"/>
                    <a:gd name="connsiteX144" fmla="*/ 534097 w 2321476"/>
                    <a:gd name="connsiteY144" fmla="*/ 2045418 h 2793376"/>
                    <a:gd name="connsiteX145" fmla="*/ 547087 w 2321476"/>
                    <a:gd name="connsiteY145" fmla="*/ 2225827 h 2793376"/>
                    <a:gd name="connsiteX146" fmla="*/ 481738 w 2321476"/>
                    <a:gd name="connsiteY146" fmla="*/ 2343064 h 2793376"/>
                    <a:gd name="connsiteX147" fmla="*/ 483008 w 2321476"/>
                    <a:gd name="connsiteY147" fmla="*/ 2392484 h 2793376"/>
                    <a:gd name="connsiteX148" fmla="*/ 511891 w 2321476"/>
                    <a:gd name="connsiteY148" fmla="*/ 2421875 h 2793376"/>
                    <a:gd name="connsiteX149" fmla="*/ 600608 w 2321476"/>
                    <a:gd name="connsiteY149" fmla="*/ 2484866 h 2793376"/>
                    <a:gd name="connsiteX150" fmla="*/ 659680 w 2321476"/>
                    <a:gd name="connsiteY150" fmla="*/ 2530040 h 2793376"/>
                    <a:gd name="connsiteX151" fmla="*/ 744332 w 2321476"/>
                    <a:gd name="connsiteY151" fmla="*/ 2522275 h 2793376"/>
                    <a:gd name="connsiteX152" fmla="*/ 836025 w 2321476"/>
                    <a:gd name="connsiteY152" fmla="*/ 2424270 h 2793376"/>
                    <a:gd name="connsiteX153" fmla="*/ 977028 w 2321476"/>
                    <a:gd name="connsiteY153" fmla="*/ 2380728 h 2793376"/>
                    <a:gd name="connsiteX154" fmla="*/ 1072349 w 2321476"/>
                    <a:gd name="connsiteY154" fmla="*/ 2409538 h 2793376"/>
                    <a:gd name="connsiteX155" fmla="*/ 1190856 w 2321476"/>
                    <a:gd name="connsiteY155" fmla="*/ 2548074 h 2793376"/>
                    <a:gd name="connsiteX156" fmla="*/ 1206241 w 2321476"/>
                    <a:gd name="connsiteY156" fmla="*/ 2677757 h 2793376"/>
                    <a:gd name="connsiteX157" fmla="*/ 1247061 w 2321476"/>
                    <a:gd name="connsiteY157" fmla="*/ 2724601 h 2793376"/>
                    <a:gd name="connsiteX158" fmla="*/ 1281133 w 2321476"/>
                    <a:gd name="connsiteY158" fmla="*/ 2727975 h 2793376"/>
                    <a:gd name="connsiteX159" fmla="*/ 1382622 w 2321476"/>
                    <a:gd name="connsiteY159" fmla="*/ 2726052 h 2793376"/>
                    <a:gd name="connsiteX160" fmla="*/ 1466005 w 2321476"/>
                    <a:gd name="connsiteY160" fmla="*/ 2727068 h 2793376"/>
                    <a:gd name="connsiteX161" fmla="*/ 1525113 w 2321476"/>
                    <a:gd name="connsiteY161" fmla="*/ 2671987 h 2793376"/>
                    <a:gd name="connsiteX162" fmla="*/ 1540208 w 2321476"/>
                    <a:gd name="connsiteY162" fmla="*/ 2547747 h 2793376"/>
                    <a:gd name="connsiteX163" fmla="*/ 1653199 w 2321476"/>
                    <a:gd name="connsiteY163" fmla="*/ 2410554 h 2793376"/>
                    <a:gd name="connsiteX164" fmla="*/ 1730813 w 2321476"/>
                    <a:gd name="connsiteY164" fmla="*/ 2385408 h 2793376"/>
                    <a:gd name="connsiteX165" fmla="*/ 1901316 w 2321476"/>
                    <a:gd name="connsiteY165" fmla="*/ 2429749 h 2793376"/>
                    <a:gd name="connsiteX166" fmla="*/ 1986513 w 2321476"/>
                    <a:gd name="connsiteY166" fmla="*/ 2521405 h 2793376"/>
                    <a:gd name="connsiteX167" fmla="*/ 2069606 w 2321476"/>
                    <a:gd name="connsiteY167" fmla="*/ 2530476 h 2793376"/>
                    <a:gd name="connsiteX168" fmla="*/ 2227954 w 2321476"/>
                    <a:gd name="connsiteY168" fmla="*/ 2415235 h 2793376"/>
                    <a:gd name="connsiteX169" fmla="*/ 2240871 w 2321476"/>
                    <a:gd name="connsiteY169" fmla="*/ 2402607 h 2793376"/>
                    <a:gd name="connsiteX170" fmla="*/ 2246278 w 2321476"/>
                    <a:gd name="connsiteY170" fmla="*/ 2337911 h 2793376"/>
                    <a:gd name="connsiteX171" fmla="*/ 2191161 w 2321476"/>
                    <a:gd name="connsiteY171" fmla="*/ 2239905 h 2793376"/>
                    <a:gd name="connsiteX172" fmla="*/ 2163004 w 2321476"/>
                    <a:gd name="connsiteY172" fmla="*/ 2222634 h 2793376"/>
                    <a:gd name="connsiteX173" fmla="*/ 2043553 w 2321476"/>
                    <a:gd name="connsiteY173" fmla="*/ 2140158 h 2793376"/>
                    <a:gd name="connsiteX174" fmla="*/ 2013183 w 2321476"/>
                    <a:gd name="connsiteY174" fmla="*/ 2120056 h 2793376"/>
                    <a:gd name="connsiteX175" fmla="*/ 1363754 w 2321476"/>
                    <a:gd name="connsiteY175" fmla="*/ 2119875 h 2793376"/>
                    <a:gd name="connsiteX176" fmla="*/ 1237482 w 2321476"/>
                    <a:gd name="connsiteY176" fmla="*/ 2109207 h 2793376"/>
                    <a:gd name="connsiteX177" fmla="*/ 709535 w 2321476"/>
                    <a:gd name="connsiteY177" fmla="*/ 1090723 h 2793376"/>
                    <a:gd name="connsiteX178" fmla="*/ 1344414 w 2321476"/>
                    <a:gd name="connsiteY178" fmla="*/ 672647 h 2793376"/>
                    <a:gd name="connsiteX179" fmla="*/ 1660021 w 2321476"/>
                    <a:gd name="connsiteY179" fmla="*/ 671813 h 2793376"/>
                    <a:gd name="connsiteX180" fmla="*/ 2237896 w 2321476"/>
                    <a:gd name="connsiteY180" fmla="*/ 2089178 h 2793376"/>
                    <a:gd name="connsiteX181" fmla="*/ 2168628 w 2321476"/>
                    <a:gd name="connsiteY181" fmla="*/ 2017623 h 2793376"/>
                    <a:gd name="connsiteX182" fmla="*/ 2097509 w 2321476"/>
                    <a:gd name="connsiteY182" fmla="*/ 2086892 h 2793376"/>
                    <a:gd name="connsiteX183" fmla="*/ 2167249 w 2321476"/>
                    <a:gd name="connsiteY183" fmla="*/ 2159244 h 2793376"/>
                    <a:gd name="connsiteX184" fmla="*/ 2237932 w 2321476"/>
                    <a:gd name="connsiteY184" fmla="*/ 2089214 h 2793376"/>
                    <a:gd name="connsiteX185" fmla="*/ 2166632 w 2321476"/>
                    <a:gd name="connsiteY185" fmla="*/ 633387 h 2793376"/>
                    <a:gd name="connsiteX186" fmla="*/ 2097509 w 2321476"/>
                    <a:gd name="connsiteY186" fmla="*/ 704505 h 2793376"/>
                    <a:gd name="connsiteX187" fmla="*/ 2168301 w 2321476"/>
                    <a:gd name="connsiteY187" fmla="*/ 773882 h 2793376"/>
                    <a:gd name="connsiteX188" fmla="*/ 2237896 w 2321476"/>
                    <a:gd name="connsiteY188" fmla="*/ 702836 h 2793376"/>
                    <a:gd name="connsiteX189" fmla="*/ 2166668 w 2321476"/>
                    <a:gd name="connsiteY189" fmla="*/ 633387 h 279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2321476" h="2793376">
                      <a:moveTo>
                        <a:pt x="1666806" y="2056158"/>
                      </a:moveTo>
                      <a:cubicBezTo>
                        <a:pt x="1782918" y="2056158"/>
                        <a:pt x="1898994" y="2055940"/>
                        <a:pt x="2015106" y="2056412"/>
                      </a:cubicBezTo>
                      <a:cubicBezTo>
                        <a:pt x="2029692" y="2056485"/>
                        <a:pt x="2037095" y="2052820"/>
                        <a:pt x="2042791" y="2038016"/>
                      </a:cubicBezTo>
                      <a:cubicBezTo>
                        <a:pt x="2062893" y="1985910"/>
                        <a:pt x="2114382" y="1952347"/>
                        <a:pt x="2168737" y="1953326"/>
                      </a:cubicBezTo>
                      <a:cubicBezTo>
                        <a:pt x="2225232" y="1954342"/>
                        <a:pt x="2273927" y="1988741"/>
                        <a:pt x="2294210" y="2041971"/>
                      </a:cubicBezTo>
                      <a:cubicBezTo>
                        <a:pt x="2313405" y="2092334"/>
                        <a:pt x="2299907" y="2150644"/>
                        <a:pt x="2258361" y="2187764"/>
                      </a:cubicBezTo>
                      <a:cubicBezTo>
                        <a:pt x="2245951" y="2198831"/>
                        <a:pt x="2244354" y="2206305"/>
                        <a:pt x="2253317" y="2220493"/>
                      </a:cubicBezTo>
                      <a:cubicBezTo>
                        <a:pt x="2272004" y="2250101"/>
                        <a:pt x="2288405" y="2281198"/>
                        <a:pt x="2305821" y="2311605"/>
                      </a:cubicBezTo>
                      <a:cubicBezTo>
                        <a:pt x="2330241" y="2354276"/>
                        <a:pt x="2324980" y="2395750"/>
                        <a:pt x="2297766" y="2434212"/>
                      </a:cubicBezTo>
                      <a:cubicBezTo>
                        <a:pt x="2286482" y="2450141"/>
                        <a:pt x="2270843" y="2463675"/>
                        <a:pt x="2255095" y="2475540"/>
                      </a:cubicBezTo>
                      <a:cubicBezTo>
                        <a:pt x="2210174" y="2509322"/>
                        <a:pt x="2164890" y="2542740"/>
                        <a:pt x="2118300" y="2574090"/>
                      </a:cubicBezTo>
                      <a:cubicBezTo>
                        <a:pt x="2098162" y="2587661"/>
                        <a:pt x="2075375" y="2599671"/>
                        <a:pt x="2052080" y="2605731"/>
                      </a:cubicBezTo>
                      <a:cubicBezTo>
                        <a:pt x="2011949" y="2616181"/>
                        <a:pt x="1975700" y="2605477"/>
                        <a:pt x="1946817" y="2573619"/>
                      </a:cubicBezTo>
                      <a:cubicBezTo>
                        <a:pt x="1916774" y="2540490"/>
                        <a:pt x="1886040" y="2507979"/>
                        <a:pt x="1855597" y="2475177"/>
                      </a:cubicBezTo>
                      <a:cubicBezTo>
                        <a:pt x="1825190" y="2442412"/>
                        <a:pt x="1788833" y="2433812"/>
                        <a:pt x="1746669" y="2448145"/>
                      </a:cubicBezTo>
                      <a:cubicBezTo>
                        <a:pt x="1722649" y="2456309"/>
                        <a:pt x="1698592" y="2464328"/>
                        <a:pt x="1674426" y="2472057"/>
                      </a:cubicBezTo>
                      <a:cubicBezTo>
                        <a:pt x="1633460" y="2485120"/>
                        <a:pt x="1609440" y="2512515"/>
                        <a:pt x="1603852" y="2555259"/>
                      </a:cubicBezTo>
                      <a:cubicBezTo>
                        <a:pt x="1598300" y="2597821"/>
                        <a:pt x="1593547" y="2640492"/>
                        <a:pt x="1588177" y="2683091"/>
                      </a:cubicBezTo>
                      <a:cubicBezTo>
                        <a:pt x="1579758" y="2749456"/>
                        <a:pt x="1533568" y="2791474"/>
                        <a:pt x="1465860" y="2792526"/>
                      </a:cubicBezTo>
                      <a:cubicBezTo>
                        <a:pt x="1398841" y="2793578"/>
                        <a:pt x="1331787" y="2793615"/>
                        <a:pt x="1264732" y="2792853"/>
                      </a:cubicBezTo>
                      <a:cubicBezTo>
                        <a:pt x="1198185" y="2792127"/>
                        <a:pt x="1152031" y="2750871"/>
                        <a:pt x="1143032" y="2684941"/>
                      </a:cubicBezTo>
                      <a:cubicBezTo>
                        <a:pt x="1137154" y="2641834"/>
                        <a:pt x="1132836" y="2598510"/>
                        <a:pt x="1127284" y="2555331"/>
                      </a:cubicBezTo>
                      <a:cubicBezTo>
                        <a:pt x="1121987" y="2514111"/>
                        <a:pt x="1098982" y="2487006"/>
                        <a:pt x="1059758" y="2473654"/>
                      </a:cubicBezTo>
                      <a:cubicBezTo>
                        <a:pt x="1034613" y="2465090"/>
                        <a:pt x="1009286" y="2457035"/>
                        <a:pt x="984104" y="2448544"/>
                      </a:cubicBezTo>
                      <a:cubicBezTo>
                        <a:pt x="942703" y="2434575"/>
                        <a:pt x="906744" y="2442485"/>
                        <a:pt x="876700" y="2474815"/>
                      </a:cubicBezTo>
                      <a:cubicBezTo>
                        <a:pt x="847890" y="2505802"/>
                        <a:pt x="817846" y="2535773"/>
                        <a:pt x="790596" y="2568067"/>
                      </a:cubicBezTo>
                      <a:cubicBezTo>
                        <a:pt x="745022" y="2622095"/>
                        <a:pt x="682721" y="2615854"/>
                        <a:pt x="639469" y="2592777"/>
                      </a:cubicBezTo>
                      <a:cubicBezTo>
                        <a:pt x="628874" y="2587117"/>
                        <a:pt x="619186" y="2579678"/>
                        <a:pt x="609389" y="2572639"/>
                      </a:cubicBezTo>
                      <a:cubicBezTo>
                        <a:pt x="564722" y="2540527"/>
                        <a:pt x="520273" y="2508160"/>
                        <a:pt x="475606" y="2476085"/>
                      </a:cubicBezTo>
                      <a:cubicBezTo>
                        <a:pt x="432681" y="2445279"/>
                        <a:pt x="404959" y="2406381"/>
                        <a:pt x="411526" y="2350829"/>
                      </a:cubicBezTo>
                      <a:cubicBezTo>
                        <a:pt x="413014" y="2338093"/>
                        <a:pt x="418747" y="2325284"/>
                        <a:pt x="424916" y="2313782"/>
                      </a:cubicBezTo>
                      <a:cubicBezTo>
                        <a:pt x="444909" y="2276481"/>
                        <a:pt x="465373" y="2239397"/>
                        <a:pt x="486890" y="2202967"/>
                      </a:cubicBezTo>
                      <a:cubicBezTo>
                        <a:pt x="513197" y="2158446"/>
                        <a:pt x="510113" y="2117189"/>
                        <a:pt x="477638" y="2077131"/>
                      </a:cubicBezTo>
                      <a:cubicBezTo>
                        <a:pt x="464321" y="2060730"/>
                        <a:pt x="452311" y="2043204"/>
                        <a:pt x="440373" y="2025787"/>
                      </a:cubicBezTo>
                      <a:cubicBezTo>
                        <a:pt x="413885" y="1987180"/>
                        <a:pt x="378253" y="1972158"/>
                        <a:pt x="332135" y="1981738"/>
                      </a:cubicBezTo>
                      <a:cubicBezTo>
                        <a:pt x="293056" y="1989829"/>
                        <a:pt x="253832" y="1997086"/>
                        <a:pt x="214717" y="2005033"/>
                      </a:cubicBezTo>
                      <a:cubicBezTo>
                        <a:pt x="144541" y="2019293"/>
                        <a:pt x="89606" y="1987579"/>
                        <a:pt x="67000" y="1918928"/>
                      </a:cubicBezTo>
                      <a:cubicBezTo>
                        <a:pt x="59997" y="1897701"/>
                        <a:pt x="54663" y="1875930"/>
                        <a:pt x="47697" y="1854704"/>
                      </a:cubicBezTo>
                      <a:cubicBezTo>
                        <a:pt x="35832" y="1818528"/>
                        <a:pt x="23676" y="1782424"/>
                        <a:pt x="10831" y="1746611"/>
                      </a:cubicBezTo>
                      <a:cubicBezTo>
                        <a:pt x="-562" y="1714861"/>
                        <a:pt x="-3465" y="1682931"/>
                        <a:pt x="6767" y="1650637"/>
                      </a:cubicBezTo>
                      <a:cubicBezTo>
                        <a:pt x="16165" y="1620992"/>
                        <a:pt x="34779" y="1599040"/>
                        <a:pt x="63662" y="1585977"/>
                      </a:cubicBezTo>
                      <a:cubicBezTo>
                        <a:pt x="103866" y="1567798"/>
                        <a:pt x="143816" y="1549039"/>
                        <a:pt x="183874" y="1530497"/>
                      </a:cubicBezTo>
                      <a:cubicBezTo>
                        <a:pt x="229920" y="1509162"/>
                        <a:pt x="249078" y="1477340"/>
                        <a:pt x="247373" y="1426976"/>
                      </a:cubicBezTo>
                      <a:cubicBezTo>
                        <a:pt x="246647" y="1405278"/>
                        <a:pt x="246684" y="1383470"/>
                        <a:pt x="247446" y="1361772"/>
                      </a:cubicBezTo>
                      <a:cubicBezTo>
                        <a:pt x="249078" y="1315400"/>
                        <a:pt x="228577" y="1282997"/>
                        <a:pt x="186959" y="1263548"/>
                      </a:cubicBezTo>
                      <a:cubicBezTo>
                        <a:pt x="150819" y="1246640"/>
                        <a:pt x="114497" y="1230130"/>
                        <a:pt x="78358" y="1213258"/>
                      </a:cubicBezTo>
                      <a:cubicBezTo>
                        <a:pt x="8001" y="1180420"/>
                        <a:pt x="-15621" y="1121456"/>
                        <a:pt x="10105" y="1047507"/>
                      </a:cubicBezTo>
                      <a:cubicBezTo>
                        <a:pt x="29119" y="992753"/>
                        <a:pt x="45592" y="937092"/>
                        <a:pt x="64606" y="882302"/>
                      </a:cubicBezTo>
                      <a:cubicBezTo>
                        <a:pt x="71064" y="863724"/>
                        <a:pt x="79265" y="844711"/>
                        <a:pt x="91021" y="829181"/>
                      </a:cubicBezTo>
                      <a:cubicBezTo>
                        <a:pt x="119614" y="791480"/>
                        <a:pt x="157749" y="775334"/>
                        <a:pt x="205790" y="785566"/>
                      </a:cubicBezTo>
                      <a:cubicBezTo>
                        <a:pt x="250131" y="795036"/>
                        <a:pt x="294652" y="803527"/>
                        <a:pt x="339283" y="811546"/>
                      </a:cubicBezTo>
                      <a:cubicBezTo>
                        <a:pt x="379342" y="818731"/>
                        <a:pt x="411853" y="804942"/>
                        <a:pt x="436200" y="772540"/>
                      </a:cubicBezTo>
                      <a:cubicBezTo>
                        <a:pt x="452529" y="750805"/>
                        <a:pt x="468312" y="728635"/>
                        <a:pt x="484169" y="706501"/>
                      </a:cubicBezTo>
                      <a:cubicBezTo>
                        <a:pt x="508190" y="672974"/>
                        <a:pt x="512254" y="637596"/>
                        <a:pt x="492406" y="600839"/>
                      </a:cubicBezTo>
                      <a:cubicBezTo>
                        <a:pt x="472304" y="563611"/>
                        <a:pt x="451367" y="526818"/>
                        <a:pt x="430758" y="489843"/>
                      </a:cubicBezTo>
                      <a:cubicBezTo>
                        <a:pt x="395488" y="426598"/>
                        <a:pt x="408479" y="366148"/>
                        <a:pt x="467188" y="323005"/>
                      </a:cubicBezTo>
                      <a:cubicBezTo>
                        <a:pt x="486673" y="308708"/>
                        <a:pt x="507391" y="296118"/>
                        <a:pt x="526913" y="281821"/>
                      </a:cubicBezTo>
                      <a:cubicBezTo>
                        <a:pt x="556666" y="260014"/>
                        <a:pt x="585731" y="237336"/>
                        <a:pt x="615267" y="215202"/>
                      </a:cubicBezTo>
                      <a:cubicBezTo>
                        <a:pt x="646907" y="191508"/>
                        <a:pt x="681705" y="178518"/>
                        <a:pt x="721945" y="184251"/>
                      </a:cubicBezTo>
                      <a:cubicBezTo>
                        <a:pt x="746981" y="187807"/>
                        <a:pt x="767373" y="199491"/>
                        <a:pt x="784355" y="218032"/>
                      </a:cubicBezTo>
                      <a:cubicBezTo>
                        <a:pt x="815379" y="251922"/>
                        <a:pt x="846584" y="285631"/>
                        <a:pt x="878006" y="319159"/>
                      </a:cubicBezTo>
                      <a:cubicBezTo>
                        <a:pt x="906563" y="349638"/>
                        <a:pt x="941288" y="357403"/>
                        <a:pt x="980693" y="345102"/>
                      </a:cubicBezTo>
                      <a:cubicBezTo>
                        <a:pt x="1006092" y="337192"/>
                        <a:pt x="1031347" y="328883"/>
                        <a:pt x="1056601" y="320465"/>
                      </a:cubicBezTo>
                      <a:cubicBezTo>
                        <a:pt x="1097748" y="306749"/>
                        <a:pt x="1122422" y="279136"/>
                        <a:pt x="1127684" y="235413"/>
                      </a:cubicBezTo>
                      <a:cubicBezTo>
                        <a:pt x="1132836" y="192814"/>
                        <a:pt x="1139875" y="150324"/>
                        <a:pt x="1142488" y="107544"/>
                      </a:cubicBezTo>
                      <a:cubicBezTo>
                        <a:pt x="1146298" y="45787"/>
                        <a:pt x="1196480" y="6926"/>
                        <a:pt x="1252540" y="1628"/>
                      </a:cubicBezTo>
                      <a:cubicBezTo>
                        <a:pt x="1278266" y="-803"/>
                        <a:pt x="1304428" y="1665"/>
                        <a:pt x="1330408" y="1520"/>
                      </a:cubicBezTo>
                      <a:cubicBezTo>
                        <a:pt x="1370285" y="1266"/>
                        <a:pt x="1410162" y="1048"/>
                        <a:pt x="1450040" y="68"/>
                      </a:cubicBezTo>
                      <a:cubicBezTo>
                        <a:pt x="1479721" y="-657"/>
                        <a:pt x="1507914" y="4314"/>
                        <a:pt x="1533713" y="19408"/>
                      </a:cubicBezTo>
                      <a:cubicBezTo>
                        <a:pt x="1564265" y="37260"/>
                        <a:pt x="1582988" y="62986"/>
                        <a:pt x="1587015" y="99017"/>
                      </a:cubicBezTo>
                      <a:cubicBezTo>
                        <a:pt x="1592168" y="145281"/>
                        <a:pt x="1597865" y="191508"/>
                        <a:pt x="1604033" y="237626"/>
                      </a:cubicBezTo>
                      <a:cubicBezTo>
                        <a:pt x="1609730" y="280370"/>
                        <a:pt x="1634404" y="307475"/>
                        <a:pt x="1675043" y="320646"/>
                      </a:cubicBezTo>
                      <a:cubicBezTo>
                        <a:pt x="1699753" y="328665"/>
                        <a:pt x="1724463" y="336793"/>
                        <a:pt x="1749209" y="344740"/>
                      </a:cubicBezTo>
                      <a:cubicBezTo>
                        <a:pt x="1789341" y="357657"/>
                        <a:pt x="1824573" y="349493"/>
                        <a:pt x="1853674" y="318868"/>
                      </a:cubicBezTo>
                      <a:cubicBezTo>
                        <a:pt x="1882847" y="288207"/>
                        <a:pt x="1913036" y="258272"/>
                        <a:pt x="1939669" y="225507"/>
                      </a:cubicBezTo>
                      <a:cubicBezTo>
                        <a:pt x="1983973" y="171043"/>
                        <a:pt x="2050484" y="174200"/>
                        <a:pt x="2099831" y="204208"/>
                      </a:cubicBezTo>
                      <a:cubicBezTo>
                        <a:pt x="2110100" y="210449"/>
                        <a:pt x="2119280" y="218540"/>
                        <a:pt x="2129041" y="225616"/>
                      </a:cubicBezTo>
                      <a:cubicBezTo>
                        <a:pt x="2170224" y="255333"/>
                        <a:pt x="2211226" y="285268"/>
                        <a:pt x="2252700" y="314587"/>
                      </a:cubicBezTo>
                      <a:cubicBezTo>
                        <a:pt x="2282091" y="335342"/>
                        <a:pt x="2306366" y="359761"/>
                        <a:pt x="2316308" y="395539"/>
                      </a:cubicBezTo>
                      <a:cubicBezTo>
                        <a:pt x="2324254" y="424131"/>
                        <a:pt x="2322476" y="451671"/>
                        <a:pt x="2307309" y="477905"/>
                      </a:cubicBezTo>
                      <a:cubicBezTo>
                        <a:pt x="2288259" y="510889"/>
                        <a:pt x="2269863" y="544234"/>
                        <a:pt x="2250378" y="576964"/>
                      </a:cubicBezTo>
                      <a:cubicBezTo>
                        <a:pt x="2244209" y="587305"/>
                        <a:pt x="2245407" y="592929"/>
                        <a:pt x="2254587" y="600948"/>
                      </a:cubicBezTo>
                      <a:cubicBezTo>
                        <a:pt x="2299363" y="640136"/>
                        <a:pt x="2313985" y="697466"/>
                        <a:pt x="2293956" y="750551"/>
                      </a:cubicBezTo>
                      <a:cubicBezTo>
                        <a:pt x="2273818" y="803926"/>
                        <a:pt x="2225087" y="837962"/>
                        <a:pt x="2168265" y="838324"/>
                      </a:cubicBezTo>
                      <a:cubicBezTo>
                        <a:pt x="2109955" y="838687"/>
                        <a:pt x="2062784" y="806031"/>
                        <a:pt x="2040723" y="748628"/>
                      </a:cubicBezTo>
                      <a:cubicBezTo>
                        <a:pt x="2036623" y="737996"/>
                        <a:pt x="2030962" y="735420"/>
                        <a:pt x="2020658" y="735420"/>
                      </a:cubicBezTo>
                      <a:cubicBezTo>
                        <a:pt x="1792679" y="735783"/>
                        <a:pt x="1564446" y="728998"/>
                        <a:pt x="1336830" y="737924"/>
                      </a:cubicBezTo>
                      <a:cubicBezTo>
                        <a:pt x="1087117" y="747721"/>
                        <a:pt x="897528" y="869929"/>
                        <a:pt x="781125" y="1091158"/>
                      </a:cubicBezTo>
                      <a:cubicBezTo>
                        <a:pt x="567516" y="1497115"/>
                        <a:pt x="822636" y="1985729"/>
                        <a:pt x="1275255" y="2049627"/>
                      </a:cubicBezTo>
                      <a:cubicBezTo>
                        <a:pt x="1306278" y="2054017"/>
                        <a:pt x="1337883" y="2055469"/>
                        <a:pt x="1369233" y="2055723"/>
                      </a:cubicBezTo>
                      <a:cubicBezTo>
                        <a:pt x="1468400" y="2056485"/>
                        <a:pt x="1567567" y="2056013"/>
                        <a:pt x="1666734" y="2055977"/>
                      </a:cubicBezTo>
                      <a:close/>
                      <a:moveTo>
                        <a:pt x="1660057" y="671958"/>
                      </a:moveTo>
                      <a:cubicBezTo>
                        <a:pt x="1660057" y="671704"/>
                        <a:pt x="1660057" y="671486"/>
                        <a:pt x="1660057" y="671232"/>
                      </a:cubicBezTo>
                      <a:cubicBezTo>
                        <a:pt x="1779181" y="671232"/>
                        <a:pt x="1898304" y="671159"/>
                        <a:pt x="2017428" y="671341"/>
                      </a:cubicBezTo>
                      <a:cubicBezTo>
                        <a:pt x="2028314" y="671341"/>
                        <a:pt x="2036079" y="670579"/>
                        <a:pt x="2041086" y="657770"/>
                      </a:cubicBezTo>
                      <a:cubicBezTo>
                        <a:pt x="2063075" y="601420"/>
                        <a:pt x="2104875" y="571956"/>
                        <a:pt x="2165652" y="568582"/>
                      </a:cubicBezTo>
                      <a:cubicBezTo>
                        <a:pt x="2173563" y="568146"/>
                        <a:pt x="2184158" y="562196"/>
                        <a:pt x="2188185" y="555555"/>
                      </a:cubicBezTo>
                      <a:cubicBezTo>
                        <a:pt x="2209521" y="520431"/>
                        <a:pt x="2228825" y="484074"/>
                        <a:pt x="2249543" y="448587"/>
                      </a:cubicBezTo>
                      <a:cubicBezTo>
                        <a:pt x="2258469" y="433311"/>
                        <a:pt x="2259014" y="417926"/>
                        <a:pt x="2249870" y="404029"/>
                      </a:cubicBezTo>
                      <a:cubicBezTo>
                        <a:pt x="2241778" y="391692"/>
                        <a:pt x="2231582" y="379791"/>
                        <a:pt x="2219826" y="371010"/>
                      </a:cubicBezTo>
                      <a:cubicBezTo>
                        <a:pt x="2172946" y="335813"/>
                        <a:pt x="2125195" y="301778"/>
                        <a:pt x="2077552" y="267598"/>
                      </a:cubicBezTo>
                      <a:cubicBezTo>
                        <a:pt x="2069279" y="261647"/>
                        <a:pt x="2060462" y="255986"/>
                        <a:pt x="2051064" y="252176"/>
                      </a:cubicBezTo>
                      <a:cubicBezTo>
                        <a:pt x="2025447" y="241799"/>
                        <a:pt x="2009772" y="245827"/>
                        <a:pt x="1991049" y="265965"/>
                      </a:cubicBezTo>
                      <a:cubicBezTo>
                        <a:pt x="1960570" y="298730"/>
                        <a:pt x="1930525" y="331858"/>
                        <a:pt x="1899574" y="364188"/>
                      </a:cubicBezTo>
                      <a:cubicBezTo>
                        <a:pt x="1863543" y="401852"/>
                        <a:pt x="1818768" y="421700"/>
                        <a:pt x="1767170" y="413064"/>
                      </a:cubicBezTo>
                      <a:cubicBezTo>
                        <a:pt x="1727583" y="406460"/>
                        <a:pt x="1689013" y="392745"/>
                        <a:pt x="1650732" y="379900"/>
                      </a:cubicBezTo>
                      <a:cubicBezTo>
                        <a:pt x="1586181" y="358201"/>
                        <a:pt x="1549134" y="312591"/>
                        <a:pt x="1540280" y="244919"/>
                      </a:cubicBezTo>
                      <a:cubicBezTo>
                        <a:pt x="1534402" y="199962"/>
                        <a:pt x="1528996" y="154933"/>
                        <a:pt x="1523916" y="109867"/>
                      </a:cubicBezTo>
                      <a:cubicBezTo>
                        <a:pt x="1521848" y="91688"/>
                        <a:pt x="1512413" y="78589"/>
                        <a:pt x="1496194" y="72711"/>
                      </a:cubicBezTo>
                      <a:cubicBezTo>
                        <a:pt x="1482333" y="67667"/>
                        <a:pt x="1466985" y="64728"/>
                        <a:pt x="1452253" y="64474"/>
                      </a:cubicBezTo>
                      <a:cubicBezTo>
                        <a:pt x="1411178" y="63785"/>
                        <a:pt x="1370067" y="65200"/>
                        <a:pt x="1328993" y="65309"/>
                      </a:cubicBezTo>
                      <a:cubicBezTo>
                        <a:pt x="1308455" y="65381"/>
                        <a:pt x="1287882" y="63567"/>
                        <a:pt x="1267345" y="64220"/>
                      </a:cubicBezTo>
                      <a:cubicBezTo>
                        <a:pt x="1228919" y="65490"/>
                        <a:pt x="1210159" y="83633"/>
                        <a:pt x="1205805" y="121224"/>
                      </a:cubicBezTo>
                      <a:cubicBezTo>
                        <a:pt x="1200943" y="163278"/>
                        <a:pt x="1196444" y="205369"/>
                        <a:pt x="1190420" y="247242"/>
                      </a:cubicBezTo>
                      <a:cubicBezTo>
                        <a:pt x="1180732" y="314768"/>
                        <a:pt x="1142669" y="359181"/>
                        <a:pt x="1078082" y="380879"/>
                      </a:cubicBezTo>
                      <a:cubicBezTo>
                        <a:pt x="1055730" y="388390"/>
                        <a:pt x="1033089" y="395031"/>
                        <a:pt x="1010882" y="402941"/>
                      </a:cubicBezTo>
                      <a:cubicBezTo>
                        <a:pt x="939364" y="428522"/>
                        <a:pt x="876301" y="413100"/>
                        <a:pt x="824704" y="357149"/>
                      </a:cubicBezTo>
                      <a:cubicBezTo>
                        <a:pt x="797671" y="327831"/>
                        <a:pt x="768897" y="299928"/>
                        <a:pt x="743607" y="269158"/>
                      </a:cubicBezTo>
                      <a:cubicBezTo>
                        <a:pt x="716974" y="236828"/>
                        <a:pt x="686639" y="244339"/>
                        <a:pt x="663308" y="260631"/>
                      </a:cubicBezTo>
                      <a:cubicBezTo>
                        <a:pt x="609243" y="298295"/>
                        <a:pt x="556376" y="337628"/>
                        <a:pt x="503110" y="376416"/>
                      </a:cubicBezTo>
                      <a:cubicBezTo>
                        <a:pt x="498756" y="379573"/>
                        <a:pt x="494873" y="383564"/>
                        <a:pt x="491353" y="387665"/>
                      </a:cubicBezTo>
                      <a:cubicBezTo>
                        <a:pt x="471977" y="410089"/>
                        <a:pt x="470054" y="427977"/>
                        <a:pt x="484314" y="453776"/>
                      </a:cubicBezTo>
                      <a:cubicBezTo>
                        <a:pt x="504489" y="490279"/>
                        <a:pt x="524844" y="526709"/>
                        <a:pt x="545164" y="563139"/>
                      </a:cubicBezTo>
                      <a:cubicBezTo>
                        <a:pt x="581014" y="627400"/>
                        <a:pt x="576805" y="689048"/>
                        <a:pt x="533226" y="748229"/>
                      </a:cubicBezTo>
                      <a:cubicBezTo>
                        <a:pt x="519257" y="767206"/>
                        <a:pt x="505396" y="786328"/>
                        <a:pt x="491753" y="805523"/>
                      </a:cubicBezTo>
                      <a:cubicBezTo>
                        <a:pt x="450497" y="863543"/>
                        <a:pt x="394872" y="887237"/>
                        <a:pt x="324733" y="874682"/>
                      </a:cubicBezTo>
                      <a:cubicBezTo>
                        <a:pt x="280719" y="866808"/>
                        <a:pt x="236850" y="858100"/>
                        <a:pt x="193200" y="848557"/>
                      </a:cubicBezTo>
                      <a:cubicBezTo>
                        <a:pt x="172045" y="843949"/>
                        <a:pt x="155608" y="850335"/>
                        <a:pt x="143888" y="866772"/>
                      </a:cubicBezTo>
                      <a:cubicBezTo>
                        <a:pt x="135652" y="878347"/>
                        <a:pt x="129265" y="891809"/>
                        <a:pt x="124766" y="905343"/>
                      </a:cubicBezTo>
                      <a:cubicBezTo>
                        <a:pt x="114425" y="936294"/>
                        <a:pt x="106297" y="967934"/>
                        <a:pt x="96282" y="998994"/>
                      </a:cubicBezTo>
                      <a:cubicBezTo>
                        <a:pt x="87755" y="1025446"/>
                        <a:pt x="76906" y="1051136"/>
                        <a:pt x="68778" y="1077697"/>
                      </a:cubicBezTo>
                      <a:cubicBezTo>
                        <a:pt x="57457" y="1114671"/>
                        <a:pt x="68452" y="1137712"/>
                        <a:pt x="103104" y="1153823"/>
                      </a:cubicBezTo>
                      <a:cubicBezTo>
                        <a:pt x="142038" y="1171929"/>
                        <a:pt x="181371" y="1189128"/>
                        <a:pt x="219796" y="1208250"/>
                      </a:cubicBezTo>
                      <a:cubicBezTo>
                        <a:pt x="278542" y="1237532"/>
                        <a:pt x="309928" y="1285029"/>
                        <a:pt x="310582" y="1351503"/>
                      </a:cubicBezTo>
                      <a:cubicBezTo>
                        <a:pt x="310872" y="1379915"/>
                        <a:pt x="310473" y="1408326"/>
                        <a:pt x="310654" y="1436737"/>
                      </a:cubicBezTo>
                      <a:cubicBezTo>
                        <a:pt x="311126" y="1507130"/>
                        <a:pt x="278215" y="1556405"/>
                        <a:pt x="215587" y="1586485"/>
                      </a:cubicBezTo>
                      <a:cubicBezTo>
                        <a:pt x="175819" y="1605607"/>
                        <a:pt x="135906" y="1624475"/>
                        <a:pt x="95411" y="1642074"/>
                      </a:cubicBezTo>
                      <a:cubicBezTo>
                        <a:pt x="74693" y="1651072"/>
                        <a:pt x="65476" y="1666602"/>
                        <a:pt x="65694" y="1687321"/>
                      </a:cubicBezTo>
                      <a:cubicBezTo>
                        <a:pt x="65803" y="1700892"/>
                        <a:pt x="68996" y="1714861"/>
                        <a:pt x="73060" y="1727924"/>
                      </a:cubicBezTo>
                      <a:cubicBezTo>
                        <a:pt x="89787" y="1781553"/>
                        <a:pt x="107240" y="1834965"/>
                        <a:pt x="124875" y="1888304"/>
                      </a:cubicBezTo>
                      <a:cubicBezTo>
                        <a:pt x="128431" y="1899117"/>
                        <a:pt x="132858" y="1909966"/>
                        <a:pt x="138917" y="1919509"/>
                      </a:cubicBezTo>
                      <a:cubicBezTo>
                        <a:pt x="152089" y="1940300"/>
                        <a:pt x="170086" y="1949480"/>
                        <a:pt x="195957" y="1943602"/>
                      </a:cubicBezTo>
                      <a:cubicBezTo>
                        <a:pt x="238374" y="1933986"/>
                        <a:pt x="281227" y="1925968"/>
                        <a:pt x="324043" y="1918239"/>
                      </a:cubicBezTo>
                      <a:cubicBezTo>
                        <a:pt x="391679" y="1905975"/>
                        <a:pt x="446723" y="1927310"/>
                        <a:pt x="488233" y="1982318"/>
                      </a:cubicBezTo>
                      <a:cubicBezTo>
                        <a:pt x="503872" y="2003073"/>
                        <a:pt x="518785" y="2024373"/>
                        <a:pt x="534097" y="2045418"/>
                      </a:cubicBezTo>
                      <a:cubicBezTo>
                        <a:pt x="575898" y="2102857"/>
                        <a:pt x="580869" y="2163126"/>
                        <a:pt x="547087" y="2225827"/>
                      </a:cubicBezTo>
                      <a:cubicBezTo>
                        <a:pt x="525860" y="2265196"/>
                        <a:pt x="504053" y="2304275"/>
                        <a:pt x="481738" y="2343064"/>
                      </a:cubicBezTo>
                      <a:cubicBezTo>
                        <a:pt x="471796" y="2360335"/>
                        <a:pt x="472050" y="2377063"/>
                        <a:pt x="483008" y="2392484"/>
                      </a:cubicBezTo>
                      <a:cubicBezTo>
                        <a:pt x="490918" y="2403551"/>
                        <a:pt x="500969" y="2413747"/>
                        <a:pt x="511891" y="2421875"/>
                      </a:cubicBezTo>
                      <a:cubicBezTo>
                        <a:pt x="540955" y="2443537"/>
                        <a:pt x="571253" y="2463566"/>
                        <a:pt x="600608" y="2484866"/>
                      </a:cubicBezTo>
                      <a:cubicBezTo>
                        <a:pt x="620673" y="2499416"/>
                        <a:pt x="639541" y="2515599"/>
                        <a:pt x="659680" y="2530040"/>
                      </a:cubicBezTo>
                      <a:cubicBezTo>
                        <a:pt x="691792" y="2553118"/>
                        <a:pt x="718135" y="2550360"/>
                        <a:pt x="744332" y="2522275"/>
                      </a:cubicBezTo>
                      <a:cubicBezTo>
                        <a:pt x="774848" y="2489546"/>
                        <a:pt x="804420" y="2455946"/>
                        <a:pt x="836025" y="2424270"/>
                      </a:cubicBezTo>
                      <a:cubicBezTo>
                        <a:pt x="874922" y="2385299"/>
                        <a:pt x="922891" y="2369334"/>
                        <a:pt x="977028" y="2380728"/>
                      </a:cubicBezTo>
                      <a:cubicBezTo>
                        <a:pt x="1009394" y="2387549"/>
                        <a:pt x="1040600" y="2399813"/>
                        <a:pt x="1072349" y="2409538"/>
                      </a:cubicBezTo>
                      <a:cubicBezTo>
                        <a:pt x="1141145" y="2430692"/>
                        <a:pt x="1181131" y="2476701"/>
                        <a:pt x="1190856" y="2548074"/>
                      </a:cubicBezTo>
                      <a:cubicBezTo>
                        <a:pt x="1196734" y="2591217"/>
                        <a:pt x="1202104" y="2634432"/>
                        <a:pt x="1206241" y="2677757"/>
                      </a:cubicBezTo>
                      <a:cubicBezTo>
                        <a:pt x="1208781" y="2704027"/>
                        <a:pt x="1223331" y="2718396"/>
                        <a:pt x="1247061" y="2724601"/>
                      </a:cubicBezTo>
                      <a:cubicBezTo>
                        <a:pt x="1257983" y="2727467"/>
                        <a:pt x="1269739" y="2728084"/>
                        <a:pt x="1281133" y="2727975"/>
                      </a:cubicBezTo>
                      <a:cubicBezTo>
                        <a:pt x="1314950" y="2727757"/>
                        <a:pt x="1348804" y="2726233"/>
                        <a:pt x="1382622" y="2726052"/>
                      </a:cubicBezTo>
                      <a:cubicBezTo>
                        <a:pt x="1410416" y="2725870"/>
                        <a:pt x="1438247" y="2728011"/>
                        <a:pt x="1466005" y="2727068"/>
                      </a:cubicBezTo>
                      <a:cubicBezTo>
                        <a:pt x="1502798" y="2725798"/>
                        <a:pt x="1520759" y="2708091"/>
                        <a:pt x="1525113" y="2671987"/>
                      </a:cubicBezTo>
                      <a:cubicBezTo>
                        <a:pt x="1530121" y="2630586"/>
                        <a:pt x="1534910" y="2589149"/>
                        <a:pt x="1540208" y="2547747"/>
                      </a:cubicBezTo>
                      <a:cubicBezTo>
                        <a:pt x="1549061" y="2478371"/>
                        <a:pt x="1587596" y="2433159"/>
                        <a:pt x="1653199" y="2410554"/>
                      </a:cubicBezTo>
                      <a:cubicBezTo>
                        <a:pt x="1678925" y="2401700"/>
                        <a:pt x="1704797" y="2393282"/>
                        <a:pt x="1730813" y="2385408"/>
                      </a:cubicBezTo>
                      <a:cubicBezTo>
                        <a:pt x="1796561" y="2365560"/>
                        <a:pt x="1853783" y="2379966"/>
                        <a:pt x="1901316" y="2429749"/>
                      </a:cubicBezTo>
                      <a:cubicBezTo>
                        <a:pt x="1930126" y="2459901"/>
                        <a:pt x="1958175" y="2490780"/>
                        <a:pt x="1986513" y="2521405"/>
                      </a:cubicBezTo>
                      <a:cubicBezTo>
                        <a:pt x="2011913" y="2548872"/>
                        <a:pt x="2038510" y="2552573"/>
                        <a:pt x="2069606" y="2530476"/>
                      </a:cubicBezTo>
                      <a:cubicBezTo>
                        <a:pt x="2122800" y="2492631"/>
                        <a:pt x="2175304" y="2453842"/>
                        <a:pt x="2227954" y="2415235"/>
                      </a:cubicBezTo>
                      <a:cubicBezTo>
                        <a:pt x="2232780" y="2411715"/>
                        <a:pt x="2237097" y="2407252"/>
                        <a:pt x="2240871" y="2402607"/>
                      </a:cubicBezTo>
                      <a:cubicBezTo>
                        <a:pt x="2259159" y="2380183"/>
                        <a:pt x="2260538" y="2363238"/>
                        <a:pt x="2246278" y="2337911"/>
                      </a:cubicBezTo>
                      <a:cubicBezTo>
                        <a:pt x="2227881" y="2305255"/>
                        <a:pt x="2208795" y="2272961"/>
                        <a:pt x="2191161" y="2239905"/>
                      </a:cubicBezTo>
                      <a:cubicBezTo>
                        <a:pt x="2184666" y="2227714"/>
                        <a:pt x="2176973" y="2223323"/>
                        <a:pt x="2163004" y="2222634"/>
                      </a:cubicBezTo>
                      <a:cubicBezTo>
                        <a:pt x="2106617" y="2219840"/>
                        <a:pt x="2065179" y="2192735"/>
                        <a:pt x="2043553" y="2140158"/>
                      </a:cubicBezTo>
                      <a:cubicBezTo>
                        <a:pt x="2037022" y="2124301"/>
                        <a:pt x="2029293" y="2120020"/>
                        <a:pt x="2013183" y="2120056"/>
                      </a:cubicBezTo>
                      <a:cubicBezTo>
                        <a:pt x="1796706" y="2120528"/>
                        <a:pt x="1580230" y="2120927"/>
                        <a:pt x="1363754" y="2119875"/>
                      </a:cubicBezTo>
                      <a:cubicBezTo>
                        <a:pt x="1321627" y="2119657"/>
                        <a:pt x="1278919" y="2116645"/>
                        <a:pt x="1237482" y="2109207"/>
                      </a:cubicBezTo>
                      <a:cubicBezTo>
                        <a:pt x="769623" y="2025134"/>
                        <a:pt x="505359" y="1520120"/>
                        <a:pt x="709535" y="1090723"/>
                      </a:cubicBezTo>
                      <a:cubicBezTo>
                        <a:pt x="835118" y="826641"/>
                        <a:pt x="1051848" y="687379"/>
                        <a:pt x="1344414" y="672647"/>
                      </a:cubicBezTo>
                      <a:cubicBezTo>
                        <a:pt x="1449350" y="667350"/>
                        <a:pt x="1554794" y="671813"/>
                        <a:pt x="1660021" y="671813"/>
                      </a:cubicBezTo>
                      <a:close/>
                      <a:moveTo>
                        <a:pt x="2237896" y="2089178"/>
                      </a:moveTo>
                      <a:cubicBezTo>
                        <a:pt x="2238186" y="2050389"/>
                        <a:pt x="2207380" y="2018603"/>
                        <a:pt x="2168628" y="2017623"/>
                      </a:cubicBezTo>
                      <a:cubicBezTo>
                        <a:pt x="2130492" y="2016644"/>
                        <a:pt x="2097945" y="2048321"/>
                        <a:pt x="2097509" y="2086892"/>
                      </a:cubicBezTo>
                      <a:cubicBezTo>
                        <a:pt x="2097037" y="2126914"/>
                        <a:pt x="2128025" y="2159063"/>
                        <a:pt x="2167249" y="2159244"/>
                      </a:cubicBezTo>
                      <a:cubicBezTo>
                        <a:pt x="2205602" y="2159389"/>
                        <a:pt x="2237642" y="2127676"/>
                        <a:pt x="2237932" y="2089214"/>
                      </a:cubicBezTo>
                      <a:close/>
                      <a:moveTo>
                        <a:pt x="2166632" y="633387"/>
                      </a:moveTo>
                      <a:cubicBezTo>
                        <a:pt x="2127589" y="633786"/>
                        <a:pt x="2097291" y="664918"/>
                        <a:pt x="2097509" y="704505"/>
                      </a:cubicBezTo>
                      <a:cubicBezTo>
                        <a:pt x="2097691" y="743512"/>
                        <a:pt x="2129077" y="774281"/>
                        <a:pt x="2168301" y="773882"/>
                      </a:cubicBezTo>
                      <a:cubicBezTo>
                        <a:pt x="2207271" y="773483"/>
                        <a:pt x="2238440" y="741698"/>
                        <a:pt x="2237896" y="702836"/>
                      </a:cubicBezTo>
                      <a:cubicBezTo>
                        <a:pt x="2237351" y="663757"/>
                        <a:pt x="2205784" y="632988"/>
                        <a:pt x="2166668" y="633387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0" name="Freihandform: Form 199">
                  <a:extLst>
                    <a:ext uri="{FF2B5EF4-FFF2-40B4-BE49-F238E27FC236}">
                      <a16:creationId xmlns:a16="http://schemas.microsoft.com/office/drawing/2014/main" id="{6A59AEDF-0DC5-3FB1-6DCF-E677721D136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95624" y="-2667022"/>
                  <a:ext cx="1563211" cy="269949"/>
                </a:xfrm>
                <a:custGeom>
                  <a:avLst/>
                  <a:gdLst>
                    <a:gd name="connsiteX0" fmla="*/ 1428545 w 1563211"/>
                    <a:gd name="connsiteY0" fmla="*/ 269639 h 269949"/>
                    <a:gd name="connsiteX1" fmla="*/ 1302999 w 1563211"/>
                    <a:gd name="connsiteY1" fmla="*/ 184732 h 269949"/>
                    <a:gd name="connsiteX2" fmla="*/ 1278398 w 1563211"/>
                    <a:gd name="connsiteY2" fmla="*/ 167134 h 269949"/>
                    <a:gd name="connsiteX3" fmla="*/ 284407 w 1563211"/>
                    <a:gd name="connsiteY3" fmla="*/ 167134 h 269949"/>
                    <a:gd name="connsiteX4" fmla="*/ 259769 w 1563211"/>
                    <a:gd name="connsiteY4" fmla="*/ 184768 h 269949"/>
                    <a:gd name="connsiteX5" fmla="*/ 110819 w 1563211"/>
                    <a:gd name="connsiteY5" fmla="*/ 267643 h 269949"/>
                    <a:gd name="connsiteX6" fmla="*/ 5 w 1563211"/>
                    <a:gd name="connsiteY6" fmla="*/ 136219 h 269949"/>
                    <a:gd name="connsiteX7" fmla="*/ 106646 w 1563211"/>
                    <a:gd name="connsiteY7" fmla="*/ 2908 h 269949"/>
                    <a:gd name="connsiteX8" fmla="*/ 258681 w 1563211"/>
                    <a:gd name="connsiteY8" fmla="*/ 83061 h 269949"/>
                    <a:gd name="connsiteX9" fmla="*/ 288979 w 1563211"/>
                    <a:gd name="connsiteY9" fmla="*/ 103453 h 269949"/>
                    <a:gd name="connsiteX10" fmla="*/ 1273899 w 1563211"/>
                    <a:gd name="connsiteY10" fmla="*/ 103453 h 269949"/>
                    <a:gd name="connsiteX11" fmla="*/ 1304124 w 1563211"/>
                    <a:gd name="connsiteY11" fmla="*/ 83025 h 269949"/>
                    <a:gd name="connsiteX12" fmla="*/ 1465084 w 1563211"/>
                    <a:gd name="connsiteY12" fmla="*/ 5194 h 269949"/>
                    <a:gd name="connsiteX13" fmla="*/ 1562147 w 1563211"/>
                    <a:gd name="connsiteY13" fmla="*/ 150805 h 269949"/>
                    <a:gd name="connsiteX14" fmla="*/ 1428509 w 1563211"/>
                    <a:gd name="connsiteY14" fmla="*/ 269602 h 269949"/>
                    <a:gd name="connsiteX15" fmla="*/ 1358189 w 1563211"/>
                    <a:gd name="connsiteY15" fmla="*/ 134695 h 269949"/>
                    <a:gd name="connsiteX16" fmla="*/ 1427638 w 1563211"/>
                    <a:gd name="connsiteY16" fmla="*/ 205342 h 269949"/>
                    <a:gd name="connsiteX17" fmla="*/ 1499156 w 1563211"/>
                    <a:gd name="connsiteY17" fmla="*/ 134223 h 269949"/>
                    <a:gd name="connsiteX18" fmla="*/ 1428074 w 1563211"/>
                    <a:gd name="connsiteY18" fmla="*/ 64120 h 269949"/>
                    <a:gd name="connsiteX19" fmla="*/ 1358189 w 1563211"/>
                    <a:gd name="connsiteY19" fmla="*/ 134695 h 269949"/>
                    <a:gd name="connsiteX20" fmla="*/ 204580 w 1563211"/>
                    <a:gd name="connsiteY20" fmla="*/ 135529 h 269949"/>
                    <a:gd name="connsiteX21" fmla="*/ 135348 w 1563211"/>
                    <a:gd name="connsiteY21" fmla="*/ 64120 h 269949"/>
                    <a:gd name="connsiteX22" fmla="*/ 64447 w 1563211"/>
                    <a:gd name="connsiteY22" fmla="*/ 134296 h 269949"/>
                    <a:gd name="connsiteX23" fmla="*/ 134151 w 1563211"/>
                    <a:gd name="connsiteY23" fmla="*/ 205305 h 269949"/>
                    <a:gd name="connsiteX24" fmla="*/ 204580 w 1563211"/>
                    <a:gd name="connsiteY24" fmla="*/ 135529 h 269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63211" h="269949">
                      <a:moveTo>
                        <a:pt x="1428545" y="269639"/>
                      </a:moveTo>
                      <a:cubicBezTo>
                        <a:pt x="1371941" y="269639"/>
                        <a:pt x="1324117" y="237962"/>
                        <a:pt x="1302999" y="184732"/>
                      </a:cubicBezTo>
                      <a:cubicBezTo>
                        <a:pt x="1298065" y="172286"/>
                        <a:pt x="1292404" y="167134"/>
                        <a:pt x="1278398" y="167134"/>
                      </a:cubicBezTo>
                      <a:cubicBezTo>
                        <a:pt x="947080" y="167533"/>
                        <a:pt x="615725" y="167533"/>
                        <a:pt x="284407" y="167134"/>
                      </a:cubicBezTo>
                      <a:cubicBezTo>
                        <a:pt x="270473" y="167134"/>
                        <a:pt x="264631" y="172105"/>
                        <a:pt x="259769" y="184768"/>
                      </a:cubicBezTo>
                      <a:cubicBezTo>
                        <a:pt x="236765" y="244892"/>
                        <a:pt x="173665" y="279472"/>
                        <a:pt x="110819" y="267643"/>
                      </a:cubicBezTo>
                      <a:cubicBezTo>
                        <a:pt x="45688" y="255379"/>
                        <a:pt x="549" y="201822"/>
                        <a:pt x="5" y="136219"/>
                      </a:cubicBezTo>
                      <a:cubicBezTo>
                        <a:pt x="-539" y="71668"/>
                        <a:pt x="44127" y="15825"/>
                        <a:pt x="106646" y="2908"/>
                      </a:cubicBezTo>
                      <a:cubicBezTo>
                        <a:pt x="170617" y="-10336"/>
                        <a:pt x="234733" y="22574"/>
                        <a:pt x="258681" y="83061"/>
                      </a:cubicBezTo>
                      <a:cubicBezTo>
                        <a:pt x="264922" y="98809"/>
                        <a:pt x="272614" y="103453"/>
                        <a:pt x="288979" y="103453"/>
                      </a:cubicBezTo>
                      <a:cubicBezTo>
                        <a:pt x="617285" y="102982"/>
                        <a:pt x="945592" y="102982"/>
                        <a:pt x="1273899" y="103453"/>
                      </a:cubicBezTo>
                      <a:cubicBezTo>
                        <a:pt x="1290408" y="103453"/>
                        <a:pt x="1297847" y="98555"/>
                        <a:pt x="1304124" y="83025"/>
                      </a:cubicBezTo>
                      <a:cubicBezTo>
                        <a:pt x="1329886" y="19308"/>
                        <a:pt x="1398792" y="-13239"/>
                        <a:pt x="1465084" y="5194"/>
                      </a:cubicBezTo>
                      <a:cubicBezTo>
                        <a:pt x="1528220" y="22756"/>
                        <a:pt x="1570565" y="86291"/>
                        <a:pt x="1562147" y="150805"/>
                      </a:cubicBezTo>
                      <a:cubicBezTo>
                        <a:pt x="1553076" y="220255"/>
                        <a:pt x="1497560" y="269566"/>
                        <a:pt x="1428509" y="269602"/>
                      </a:cubicBezTo>
                      <a:close/>
                      <a:moveTo>
                        <a:pt x="1358189" y="134695"/>
                      </a:moveTo>
                      <a:cubicBezTo>
                        <a:pt x="1358189" y="174173"/>
                        <a:pt x="1388632" y="205124"/>
                        <a:pt x="1427638" y="205342"/>
                      </a:cubicBezTo>
                      <a:cubicBezTo>
                        <a:pt x="1466717" y="205559"/>
                        <a:pt x="1499628" y="172830"/>
                        <a:pt x="1499156" y="134223"/>
                      </a:cubicBezTo>
                      <a:cubicBezTo>
                        <a:pt x="1498684" y="96233"/>
                        <a:pt x="1465955" y="63939"/>
                        <a:pt x="1428074" y="64120"/>
                      </a:cubicBezTo>
                      <a:cubicBezTo>
                        <a:pt x="1389575" y="64302"/>
                        <a:pt x="1358189" y="96015"/>
                        <a:pt x="1358189" y="134695"/>
                      </a:cubicBezTo>
                      <a:close/>
                      <a:moveTo>
                        <a:pt x="204580" y="135529"/>
                      </a:moveTo>
                      <a:cubicBezTo>
                        <a:pt x="204725" y="96305"/>
                        <a:pt x="174028" y="64628"/>
                        <a:pt x="135348" y="64120"/>
                      </a:cubicBezTo>
                      <a:cubicBezTo>
                        <a:pt x="96886" y="63613"/>
                        <a:pt x="64810" y="95326"/>
                        <a:pt x="64447" y="134296"/>
                      </a:cubicBezTo>
                      <a:cubicBezTo>
                        <a:pt x="64048" y="173193"/>
                        <a:pt x="95289" y="205015"/>
                        <a:pt x="134151" y="205305"/>
                      </a:cubicBezTo>
                      <a:cubicBezTo>
                        <a:pt x="173302" y="205596"/>
                        <a:pt x="204435" y="174753"/>
                        <a:pt x="204580" y="135529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1" name="Freihandform: Form 200">
                  <a:extLst>
                    <a:ext uri="{FF2B5EF4-FFF2-40B4-BE49-F238E27FC236}">
                      <a16:creationId xmlns:a16="http://schemas.microsoft.com/office/drawing/2014/main" id="{527F4F10-8726-9B0A-DEA3-4D9D563234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1891" y="-2910526"/>
                  <a:ext cx="720610" cy="757038"/>
                </a:xfrm>
                <a:custGeom>
                  <a:avLst/>
                  <a:gdLst>
                    <a:gd name="connsiteX0" fmla="*/ 387028 w 720610"/>
                    <a:gd name="connsiteY0" fmla="*/ 0 h 757038"/>
                    <a:gd name="connsiteX1" fmla="*/ 713012 w 720610"/>
                    <a:gd name="connsiteY1" fmla="*/ 201164 h 757038"/>
                    <a:gd name="connsiteX2" fmla="*/ 704558 w 720610"/>
                    <a:gd name="connsiteY2" fmla="*/ 250330 h 757038"/>
                    <a:gd name="connsiteX3" fmla="*/ 656771 w 720610"/>
                    <a:gd name="connsiteY3" fmla="*/ 232877 h 757038"/>
                    <a:gd name="connsiteX4" fmla="*/ 520775 w 720610"/>
                    <a:gd name="connsiteY4" fmla="*/ 98768 h 757038"/>
                    <a:gd name="connsiteX5" fmla="*/ 159739 w 720610"/>
                    <a:gd name="connsiteY5" fmla="*/ 153086 h 757038"/>
                    <a:gd name="connsiteX6" fmla="*/ 89999 w 720610"/>
                    <a:gd name="connsiteY6" fmla="*/ 502693 h 757038"/>
                    <a:gd name="connsiteX7" fmla="*/ 393487 w 720610"/>
                    <a:gd name="connsiteY7" fmla="*/ 691991 h 757038"/>
                    <a:gd name="connsiteX8" fmla="*/ 655174 w 720610"/>
                    <a:gd name="connsiteY8" fmla="*/ 528092 h 757038"/>
                    <a:gd name="connsiteX9" fmla="*/ 683730 w 720610"/>
                    <a:gd name="connsiteY9" fmla="*/ 504253 h 757038"/>
                    <a:gd name="connsiteX10" fmla="*/ 713375 w 720610"/>
                    <a:gd name="connsiteY10" fmla="*/ 515828 h 757038"/>
                    <a:gd name="connsiteX11" fmla="*/ 714827 w 720610"/>
                    <a:gd name="connsiteY11" fmla="*/ 552911 h 757038"/>
                    <a:gd name="connsiteX12" fmla="*/ 591929 w 720610"/>
                    <a:gd name="connsiteY12" fmla="*/ 691121 h 757038"/>
                    <a:gd name="connsiteX13" fmla="*/ 107053 w 720610"/>
                    <a:gd name="connsiteY13" fmla="*/ 642426 h 757038"/>
                    <a:gd name="connsiteX14" fmla="*/ 69970 w 720610"/>
                    <a:gd name="connsiteY14" fmla="*/ 159327 h 757038"/>
                    <a:gd name="connsiteX15" fmla="*/ 387028 w 720610"/>
                    <a:gd name="connsiteY15" fmla="*/ 36 h 757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20610" h="757038">
                      <a:moveTo>
                        <a:pt x="387028" y="0"/>
                      </a:moveTo>
                      <a:cubicBezTo>
                        <a:pt x="527451" y="5298"/>
                        <a:pt x="639463" y="71264"/>
                        <a:pt x="713012" y="201164"/>
                      </a:cubicBezTo>
                      <a:cubicBezTo>
                        <a:pt x="724878" y="222100"/>
                        <a:pt x="721213" y="240424"/>
                        <a:pt x="704558" y="250330"/>
                      </a:cubicBezTo>
                      <a:cubicBezTo>
                        <a:pt x="686887" y="260853"/>
                        <a:pt x="668454" y="254503"/>
                        <a:pt x="656771" y="232877"/>
                      </a:cubicBezTo>
                      <a:cubicBezTo>
                        <a:pt x="625166" y="174168"/>
                        <a:pt x="580209" y="128921"/>
                        <a:pt x="520775" y="98768"/>
                      </a:cubicBezTo>
                      <a:cubicBezTo>
                        <a:pt x="399873" y="37446"/>
                        <a:pt x="260393" y="58673"/>
                        <a:pt x="159739" y="153086"/>
                      </a:cubicBezTo>
                      <a:cubicBezTo>
                        <a:pt x="67647" y="239445"/>
                        <a:pt x="39272" y="381646"/>
                        <a:pt x="89999" y="502693"/>
                      </a:cubicBezTo>
                      <a:cubicBezTo>
                        <a:pt x="139927" y="621852"/>
                        <a:pt x="262099" y="699611"/>
                        <a:pt x="393487" y="691991"/>
                      </a:cubicBezTo>
                      <a:cubicBezTo>
                        <a:pt x="509744" y="685279"/>
                        <a:pt x="596465" y="628747"/>
                        <a:pt x="655174" y="528092"/>
                      </a:cubicBezTo>
                      <a:cubicBezTo>
                        <a:pt x="661197" y="517751"/>
                        <a:pt x="672700" y="507337"/>
                        <a:pt x="683730" y="504253"/>
                      </a:cubicBezTo>
                      <a:cubicBezTo>
                        <a:pt x="692112" y="501894"/>
                        <a:pt x="705973" y="508788"/>
                        <a:pt x="713375" y="515828"/>
                      </a:cubicBezTo>
                      <a:cubicBezTo>
                        <a:pt x="724007" y="525951"/>
                        <a:pt x="721539" y="540248"/>
                        <a:pt x="714827" y="552911"/>
                      </a:cubicBezTo>
                      <a:cubicBezTo>
                        <a:pt x="685037" y="608899"/>
                        <a:pt x="644434" y="655343"/>
                        <a:pt x="591929" y="691121"/>
                      </a:cubicBezTo>
                      <a:cubicBezTo>
                        <a:pt x="439678" y="794859"/>
                        <a:pt x="235611" y="774322"/>
                        <a:pt x="107053" y="642426"/>
                      </a:cubicBezTo>
                      <a:cubicBezTo>
                        <a:pt x="-19691" y="512381"/>
                        <a:pt x="-36237" y="304722"/>
                        <a:pt x="69970" y="159327"/>
                      </a:cubicBezTo>
                      <a:cubicBezTo>
                        <a:pt x="146023" y="55226"/>
                        <a:pt x="249653" y="2794"/>
                        <a:pt x="387028" y="36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2" name="Freihandform: Form 201">
                  <a:extLst>
                    <a:ext uri="{FF2B5EF4-FFF2-40B4-BE49-F238E27FC236}">
                      <a16:creationId xmlns:a16="http://schemas.microsoft.com/office/drawing/2014/main" id="{4A27270F-D991-A173-33E7-58C3937873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85182" y="-3077618"/>
                  <a:ext cx="577141" cy="1090096"/>
                </a:xfrm>
                <a:custGeom>
                  <a:avLst/>
                  <a:gdLst>
                    <a:gd name="connsiteX0" fmla="*/ 519847 w 577141"/>
                    <a:gd name="connsiteY0" fmla="*/ 1451 h 1090096"/>
                    <a:gd name="connsiteX1" fmla="*/ 548839 w 577141"/>
                    <a:gd name="connsiteY1" fmla="*/ 1597 h 1090096"/>
                    <a:gd name="connsiteX2" fmla="*/ 576887 w 577141"/>
                    <a:gd name="connsiteY2" fmla="*/ 29754 h 1090096"/>
                    <a:gd name="connsiteX3" fmla="*/ 553411 w 577141"/>
                    <a:gd name="connsiteY3" fmla="*/ 63789 h 1090096"/>
                    <a:gd name="connsiteX4" fmla="*/ 533635 w 577141"/>
                    <a:gd name="connsiteY4" fmla="*/ 65748 h 1090096"/>
                    <a:gd name="connsiteX5" fmla="*/ 102678 w 577141"/>
                    <a:gd name="connsiteY5" fmla="*/ 362959 h 1090096"/>
                    <a:gd name="connsiteX6" fmla="*/ 195133 w 577141"/>
                    <a:gd name="connsiteY6" fmla="*/ 872945 h 1090096"/>
                    <a:gd name="connsiteX7" fmla="*/ 537881 w 577141"/>
                    <a:gd name="connsiteY7" fmla="*/ 1026213 h 1090096"/>
                    <a:gd name="connsiteX8" fmla="*/ 576597 w 577141"/>
                    <a:gd name="connsiteY8" fmla="*/ 1059196 h 1090096"/>
                    <a:gd name="connsiteX9" fmla="*/ 536248 w 577141"/>
                    <a:gd name="connsiteY9" fmla="*/ 1090038 h 1090096"/>
                    <a:gd name="connsiteX10" fmla="*/ 81306 w 577141"/>
                    <a:gd name="connsiteY10" fmla="*/ 829584 h 1090096"/>
                    <a:gd name="connsiteX11" fmla="*/ 438895 w 577141"/>
                    <a:gd name="connsiteY11" fmla="*/ 11103 h 1090096"/>
                    <a:gd name="connsiteX12" fmla="*/ 519593 w 577141"/>
                    <a:gd name="connsiteY12" fmla="*/ 0 h 1090096"/>
                    <a:gd name="connsiteX13" fmla="*/ 519774 w 577141"/>
                    <a:gd name="connsiteY13" fmla="*/ 1451 h 109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7141" h="1090096">
                      <a:moveTo>
                        <a:pt x="519847" y="1451"/>
                      </a:moveTo>
                      <a:cubicBezTo>
                        <a:pt x="529535" y="1451"/>
                        <a:pt x="539259" y="798"/>
                        <a:pt x="548839" y="1597"/>
                      </a:cubicBezTo>
                      <a:cubicBezTo>
                        <a:pt x="565747" y="3048"/>
                        <a:pt x="574855" y="13425"/>
                        <a:pt x="576887" y="29754"/>
                      </a:cubicBezTo>
                      <a:cubicBezTo>
                        <a:pt x="578883" y="45646"/>
                        <a:pt x="568941" y="60015"/>
                        <a:pt x="553411" y="63789"/>
                      </a:cubicBezTo>
                      <a:cubicBezTo>
                        <a:pt x="547024" y="65349"/>
                        <a:pt x="540239" y="65386"/>
                        <a:pt x="533635" y="65748"/>
                      </a:cubicBezTo>
                      <a:cubicBezTo>
                        <a:pt x="329242" y="76779"/>
                        <a:pt x="180981" y="175220"/>
                        <a:pt x="102678" y="362959"/>
                      </a:cubicBezTo>
                      <a:cubicBezTo>
                        <a:pt x="25028" y="549065"/>
                        <a:pt x="59753" y="723088"/>
                        <a:pt x="195133" y="872945"/>
                      </a:cubicBezTo>
                      <a:cubicBezTo>
                        <a:pt x="285881" y="973418"/>
                        <a:pt x="402465" y="1022511"/>
                        <a:pt x="537881" y="1026213"/>
                      </a:cubicBezTo>
                      <a:cubicBezTo>
                        <a:pt x="563534" y="1026902"/>
                        <a:pt x="577032" y="1038295"/>
                        <a:pt x="576597" y="1059196"/>
                      </a:cubicBezTo>
                      <a:cubicBezTo>
                        <a:pt x="576125" y="1079805"/>
                        <a:pt x="562700" y="1091018"/>
                        <a:pt x="536248" y="1090038"/>
                      </a:cubicBezTo>
                      <a:cubicBezTo>
                        <a:pt x="339075" y="1082853"/>
                        <a:pt x="183993" y="997729"/>
                        <a:pt x="81306" y="829584"/>
                      </a:cubicBezTo>
                      <a:cubicBezTo>
                        <a:pt x="-117354" y="504216"/>
                        <a:pt x="65668" y="88572"/>
                        <a:pt x="438895" y="11103"/>
                      </a:cubicBezTo>
                      <a:cubicBezTo>
                        <a:pt x="465419" y="5588"/>
                        <a:pt x="492670" y="3629"/>
                        <a:pt x="519593" y="0"/>
                      </a:cubicBezTo>
                      <a:cubicBezTo>
                        <a:pt x="519666" y="472"/>
                        <a:pt x="519702" y="980"/>
                        <a:pt x="519774" y="1451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3" name="Freihandform: Form 202">
                  <a:extLst>
                    <a:ext uri="{FF2B5EF4-FFF2-40B4-BE49-F238E27FC236}">
                      <a16:creationId xmlns:a16="http://schemas.microsoft.com/office/drawing/2014/main" id="{5D788011-93B9-322D-E452-943A5D213B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7606" y="-2320633"/>
                  <a:ext cx="815024" cy="269801"/>
                </a:xfrm>
                <a:custGeom>
                  <a:avLst/>
                  <a:gdLst>
                    <a:gd name="connsiteX0" fmla="*/ 285082 w 815024"/>
                    <a:gd name="connsiteY0" fmla="*/ 102716 h 269801"/>
                    <a:gd name="connsiteX1" fmla="*/ 529969 w 815024"/>
                    <a:gd name="connsiteY1" fmla="*/ 103006 h 269801"/>
                    <a:gd name="connsiteX2" fmla="*/ 554788 w 815024"/>
                    <a:gd name="connsiteY2" fmla="*/ 85771 h 269801"/>
                    <a:gd name="connsiteX3" fmla="*/ 705226 w 815024"/>
                    <a:gd name="connsiteY3" fmla="*/ 2352 h 269801"/>
                    <a:gd name="connsiteX4" fmla="*/ 815024 w 815024"/>
                    <a:gd name="connsiteY4" fmla="*/ 134683 h 269801"/>
                    <a:gd name="connsiteX5" fmla="*/ 707403 w 815024"/>
                    <a:gd name="connsiteY5" fmla="*/ 267196 h 269801"/>
                    <a:gd name="connsiteX6" fmla="*/ 555078 w 815024"/>
                    <a:gd name="connsiteY6" fmla="*/ 184394 h 269801"/>
                    <a:gd name="connsiteX7" fmla="*/ 528917 w 815024"/>
                    <a:gd name="connsiteY7" fmla="*/ 166505 h 269801"/>
                    <a:gd name="connsiteX8" fmla="*/ 39142 w 815024"/>
                    <a:gd name="connsiteY8" fmla="*/ 166795 h 269801"/>
                    <a:gd name="connsiteX9" fmla="*/ 390 w 815024"/>
                    <a:gd name="connsiteY9" fmla="*/ 139763 h 269801"/>
                    <a:gd name="connsiteX10" fmla="*/ 36529 w 815024"/>
                    <a:gd name="connsiteY10" fmla="*/ 102861 h 269801"/>
                    <a:gd name="connsiteX11" fmla="*/ 246946 w 815024"/>
                    <a:gd name="connsiteY11" fmla="*/ 102752 h 269801"/>
                    <a:gd name="connsiteX12" fmla="*/ 285045 w 815024"/>
                    <a:gd name="connsiteY12" fmla="*/ 102752 h 269801"/>
                    <a:gd name="connsiteX13" fmla="*/ 679246 w 815024"/>
                    <a:gd name="connsiteY13" fmla="*/ 204604 h 269801"/>
                    <a:gd name="connsiteX14" fmla="*/ 750981 w 815024"/>
                    <a:gd name="connsiteY14" fmla="*/ 134211 h 269801"/>
                    <a:gd name="connsiteX15" fmla="*/ 680044 w 815024"/>
                    <a:gd name="connsiteY15" fmla="*/ 63891 h 269801"/>
                    <a:gd name="connsiteX16" fmla="*/ 610957 w 815024"/>
                    <a:gd name="connsiteY16" fmla="*/ 133341 h 269801"/>
                    <a:gd name="connsiteX17" fmla="*/ 679209 w 815024"/>
                    <a:gd name="connsiteY17" fmla="*/ 204604 h 26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5024" h="269801">
                      <a:moveTo>
                        <a:pt x="285082" y="102716"/>
                      </a:moveTo>
                      <a:cubicBezTo>
                        <a:pt x="366723" y="102716"/>
                        <a:pt x="448328" y="102426"/>
                        <a:pt x="529969" y="103006"/>
                      </a:cubicBezTo>
                      <a:cubicBezTo>
                        <a:pt x="543649" y="103115"/>
                        <a:pt x="549890" y="98725"/>
                        <a:pt x="554788" y="85771"/>
                      </a:cubicBezTo>
                      <a:cubicBezTo>
                        <a:pt x="577938" y="25030"/>
                        <a:pt x="641437" y="-9622"/>
                        <a:pt x="705226" y="2352"/>
                      </a:cubicBezTo>
                      <a:cubicBezTo>
                        <a:pt x="769632" y="14471"/>
                        <a:pt x="814915" y="69007"/>
                        <a:pt x="815024" y="134683"/>
                      </a:cubicBezTo>
                      <a:cubicBezTo>
                        <a:pt x="815133" y="199198"/>
                        <a:pt x="769704" y="255113"/>
                        <a:pt x="707403" y="267196"/>
                      </a:cubicBezTo>
                      <a:cubicBezTo>
                        <a:pt x="642199" y="279823"/>
                        <a:pt x="578156" y="245643"/>
                        <a:pt x="555078" y="184394"/>
                      </a:cubicBezTo>
                      <a:cubicBezTo>
                        <a:pt x="549890" y="170569"/>
                        <a:pt x="543286" y="166433"/>
                        <a:pt x="528917" y="166505"/>
                      </a:cubicBezTo>
                      <a:cubicBezTo>
                        <a:pt x="365671" y="167013"/>
                        <a:pt x="202388" y="166868"/>
                        <a:pt x="39142" y="166795"/>
                      </a:cubicBezTo>
                      <a:cubicBezTo>
                        <a:pt x="15956" y="166795"/>
                        <a:pt x="2784" y="157398"/>
                        <a:pt x="390" y="139763"/>
                      </a:cubicBezTo>
                      <a:cubicBezTo>
                        <a:pt x="-2586" y="118101"/>
                        <a:pt x="11674" y="102970"/>
                        <a:pt x="36529" y="102861"/>
                      </a:cubicBezTo>
                      <a:cubicBezTo>
                        <a:pt x="106668" y="102571"/>
                        <a:pt x="176807" y="102752"/>
                        <a:pt x="246946" y="102752"/>
                      </a:cubicBezTo>
                      <a:cubicBezTo>
                        <a:pt x="259646" y="102752"/>
                        <a:pt x="272346" y="102752"/>
                        <a:pt x="285045" y="102752"/>
                      </a:cubicBezTo>
                      <a:close/>
                      <a:moveTo>
                        <a:pt x="679246" y="204604"/>
                      </a:moveTo>
                      <a:cubicBezTo>
                        <a:pt x="719812" y="204895"/>
                        <a:pt x="751199" y="174089"/>
                        <a:pt x="750981" y="134211"/>
                      </a:cubicBezTo>
                      <a:cubicBezTo>
                        <a:pt x="750800" y="96003"/>
                        <a:pt x="718107" y="63601"/>
                        <a:pt x="680044" y="63891"/>
                      </a:cubicBezTo>
                      <a:cubicBezTo>
                        <a:pt x="641981" y="64145"/>
                        <a:pt x="611465" y="94842"/>
                        <a:pt x="610957" y="133341"/>
                      </a:cubicBezTo>
                      <a:cubicBezTo>
                        <a:pt x="610449" y="173798"/>
                        <a:pt x="639731" y="204350"/>
                        <a:pt x="679209" y="204604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4" name="Freihandform: Form 203">
                  <a:extLst>
                    <a:ext uri="{FF2B5EF4-FFF2-40B4-BE49-F238E27FC236}">
                      <a16:creationId xmlns:a16="http://schemas.microsoft.com/office/drawing/2014/main" id="{78CCA4A0-1F09-6A39-3851-007533E047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7862" y="-3012772"/>
                  <a:ext cx="814912" cy="269660"/>
                </a:xfrm>
                <a:custGeom>
                  <a:avLst/>
                  <a:gdLst>
                    <a:gd name="connsiteX0" fmla="*/ 814912 w 814912"/>
                    <a:gd name="connsiteY0" fmla="*/ 134323 h 269660"/>
                    <a:gd name="connsiteX1" fmla="*/ 705586 w 814912"/>
                    <a:gd name="connsiteY1" fmla="*/ 267235 h 269660"/>
                    <a:gd name="connsiteX2" fmla="*/ 555075 w 814912"/>
                    <a:gd name="connsiteY2" fmla="*/ 184432 h 269660"/>
                    <a:gd name="connsiteX3" fmla="*/ 527064 w 814912"/>
                    <a:gd name="connsiteY3" fmla="*/ 166290 h 269660"/>
                    <a:gd name="connsiteX4" fmla="*/ 50025 w 814912"/>
                    <a:gd name="connsiteY4" fmla="*/ 166507 h 269660"/>
                    <a:gd name="connsiteX5" fmla="*/ 24734 w 814912"/>
                    <a:gd name="connsiteY5" fmla="*/ 165237 h 269660"/>
                    <a:gd name="connsiteX6" fmla="*/ 133 w 814912"/>
                    <a:gd name="connsiteY6" fmla="*/ 132145 h 269660"/>
                    <a:gd name="connsiteX7" fmla="*/ 27673 w 814912"/>
                    <a:gd name="connsiteY7" fmla="*/ 103553 h 269660"/>
                    <a:gd name="connsiteX8" fmla="*/ 47593 w 814912"/>
                    <a:gd name="connsiteY8" fmla="*/ 103117 h 269660"/>
                    <a:gd name="connsiteX9" fmla="*/ 526447 w 814912"/>
                    <a:gd name="connsiteY9" fmla="*/ 103408 h 269660"/>
                    <a:gd name="connsiteX10" fmla="*/ 555329 w 814912"/>
                    <a:gd name="connsiteY10" fmla="*/ 83923 h 269660"/>
                    <a:gd name="connsiteX11" fmla="*/ 706711 w 814912"/>
                    <a:gd name="connsiteY11" fmla="*/ 2499 h 269660"/>
                    <a:gd name="connsiteX12" fmla="*/ 814912 w 814912"/>
                    <a:gd name="connsiteY12" fmla="*/ 134359 h 269660"/>
                    <a:gd name="connsiteX13" fmla="*/ 610773 w 814912"/>
                    <a:gd name="connsiteY13" fmla="*/ 133343 h 269660"/>
                    <a:gd name="connsiteX14" fmla="*/ 679243 w 814912"/>
                    <a:gd name="connsiteY14" fmla="*/ 205006 h 269660"/>
                    <a:gd name="connsiteX15" fmla="*/ 750760 w 814912"/>
                    <a:gd name="connsiteY15" fmla="*/ 135556 h 269660"/>
                    <a:gd name="connsiteX16" fmla="*/ 681456 w 814912"/>
                    <a:gd name="connsiteY16" fmla="*/ 63712 h 269660"/>
                    <a:gd name="connsiteX17" fmla="*/ 610809 w 814912"/>
                    <a:gd name="connsiteY17" fmla="*/ 133343 h 2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4912" h="269660">
                      <a:moveTo>
                        <a:pt x="814912" y="134323"/>
                      </a:moveTo>
                      <a:cubicBezTo>
                        <a:pt x="815058" y="199345"/>
                        <a:pt x="769230" y="255115"/>
                        <a:pt x="705586" y="267235"/>
                      </a:cubicBezTo>
                      <a:cubicBezTo>
                        <a:pt x="641905" y="279390"/>
                        <a:pt x="577863" y="244956"/>
                        <a:pt x="555075" y="184432"/>
                      </a:cubicBezTo>
                      <a:cubicBezTo>
                        <a:pt x="549415" y="169374"/>
                        <a:pt x="541505" y="166253"/>
                        <a:pt x="527064" y="166290"/>
                      </a:cubicBezTo>
                      <a:cubicBezTo>
                        <a:pt x="368063" y="166689"/>
                        <a:pt x="209025" y="166544"/>
                        <a:pt x="50025" y="166507"/>
                      </a:cubicBezTo>
                      <a:cubicBezTo>
                        <a:pt x="41570" y="166507"/>
                        <a:pt x="32934" y="166798"/>
                        <a:pt x="24734" y="165237"/>
                      </a:cubicBezTo>
                      <a:cubicBezTo>
                        <a:pt x="8732" y="162226"/>
                        <a:pt x="-1282" y="148401"/>
                        <a:pt x="133" y="132145"/>
                      </a:cubicBezTo>
                      <a:cubicBezTo>
                        <a:pt x="1584" y="115418"/>
                        <a:pt x="11091" y="105730"/>
                        <a:pt x="27673" y="103553"/>
                      </a:cubicBezTo>
                      <a:cubicBezTo>
                        <a:pt x="34241" y="102682"/>
                        <a:pt x="40953" y="103117"/>
                        <a:pt x="47593" y="103117"/>
                      </a:cubicBezTo>
                      <a:cubicBezTo>
                        <a:pt x="207211" y="103117"/>
                        <a:pt x="366829" y="102900"/>
                        <a:pt x="526447" y="103408"/>
                      </a:cubicBezTo>
                      <a:cubicBezTo>
                        <a:pt x="541977" y="103444"/>
                        <a:pt x="549596" y="99344"/>
                        <a:pt x="555329" y="83923"/>
                      </a:cubicBezTo>
                      <a:cubicBezTo>
                        <a:pt x="577681" y="24016"/>
                        <a:pt x="641978" y="-9765"/>
                        <a:pt x="706711" y="2499"/>
                      </a:cubicBezTo>
                      <a:cubicBezTo>
                        <a:pt x="769375" y="14364"/>
                        <a:pt x="814767" y="69663"/>
                        <a:pt x="814912" y="134359"/>
                      </a:cubicBezTo>
                      <a:close/>
                      <a:moveTo>
                        <a:pt x="610773" y="133343"/>
                      </a:moveTo>
                      <a:cubicBezTo>
                        <a:pt x="610301" y="173401"/>
                        <a:pt x="639837" y="204316"/>
                        <a:pt x="679243" y="205006"/>
                      </a:cubicBezTo>
                      <a:cubicBezTo>
                        <a:pt x="717814" y="205659"/>
                        <a:pt x="750035" y="174381"/>
                        <a:pt x="750760" y="135556"/>
                      </a:cubicBezTo>
                      <a:cubicBezTo>
                        <a:pt x="751486" y="97203"/>
                        <a:pt x="719773" y="64329"/>
                        <a:pt x="681456" y="63712"/>
                      </a:cubicBezTo>
                      <a:cubicBezTo>
                        <a:pt x="642450" y="63059"/>
                        <a:pt x="611245" y="93828"/>
                        <a:pt x="610809" y="133343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5" name="Freihandform: Form 204">
                  <a:extLst>
                    <a:ext uri="{FF2B5EF4-FFF2-40B4-BE49-F238E27FC236}">
                      <a16:creationId xmlns:a16="http://schemas.microsoft.com/office/drawing/2014/main" id="{ED2AAD78-AB8A-D989-CD48-4B1B5EFBA5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3350" y="-3431515"/>
                  <a:ext cx="1177245" cy="1799391"/>
                </a:xfrm>
                <a:custGeom>
                  <a:avLst/>
                  <a:gdLst>
                    <a:gd name="connsiteX0" fmla="*/ 984496 w 1177245"/>
                    <a:gd name="connsiteY0" fmla="*/ 1734759 h 1799391"/>
                    <a:gd name="connsiteX1" fmla="*/ 1140485 w 1177245"/>
                    <a:gd name="connsiteY1" fmla="*/ 1734868 h 1799391"/>
                    <a:gd name="connsiteX2" fmla="*/ 1177169 w 1177245"/>
                    <a:gd name="connsiteY2" fmla="*/ 1766073 h 1799391"/>
                    <a:gd name="connsiteX3" fmla="*/ 1140050 w 1177245"/>
                    <a:gd name="connsiteY3" fmla="*/ 1798802 h 1799391"/>
                    <a:gd name="connsiteX4" fmla="*/ 839102 w 1177245"/>
                    <a:gd name="connsiteY4" fmla="*/ 1795863 h 1799391"/>
                    <a:gd name="connsiteX5" fmla="*/ 271314 w 1177245"/>
                    <a:gd name="connsiteY5" fmla="*/ 1544299 h 1799391"/>
                    <a:gd name="connsiteX6" fmla="*/ 8901 w 1177245"/>
                    <a:gd name="connsiteY6" fmla="*/ 1030757 h 1799391"/>
                    <a:gd name="connsiteX7" fmla="*/ 381076 w 1177245"/>
                    <a:gd name="connsiteY7" fmla="*/ 164416 h 1799391"/>
                    <a:gd name="connsiteX8" fmla="*/ 903254 w 1177245"/>
                    <a:gd name="connsiteY8" fmla="*/ 9 h 1799391"/>
                    <a:gd name="connsiteX9" fmla="*/ 1129963 w 1177245"/>
                    <a:gd name="connsiteY9" fmla="*/ 9 h 1799391"/>
                    <a:gd name="connsiteX10" fmla="*/ 1149883 w 1177245"/>
                    <a:gd name="connsiteY10" fmla="*/ 735 h 1799391"/>
                    <a:gd name="connsiteX11" fmla="*/ 1177242 w 1177245"/>
                    <a:gd name="connsiteY11" fmla="*/ 31722 h 1799391"/>
                    <a:gd name="connsiteX12" fmla="*/ 1150681 w 1177245"/>
                    <a:gd name="connsiteY12" fmla="*/ 63326 h 1799391"/>
                    <a:gd name="connsiteX13" fmla="*/ 1130797 w 1177245"/>
                    <a:gd name="connsiteY13" fmla="*/ 64125 h 1799391"/>
                    <a:gd name="connsiteX14" fmla="*/ 856991 w 1177245"/>
                    <a:gd name="connsiteY14" fmla="*/ 66157 h 1799391"/>
                    <a:gd name="connsiteX15" fmla="*/ 160355 w 1177245"/>
                    <a:gd name="connsiteY15" fmla="*/ 509922 h 1799391"/>
                    <a:gd name="connsiteX16" fmla="*/ 293412 w 1177245"/>
                    <a:gd name="connsiteY16" fmla="*/ 1474487 h 1799391"/>
                    <a:gd name="connsiteX17" fmla="*/ 899335 w 1177245"/>
                    <a:gd name="connsiteY17" fmla="*/ 1734650 h 1799391"/>
                    <a:gd name="connsiteX18" fmla="*/ 984569 w 1177245"/>
                    <a:gd name="connsiteY18" fmla="*/ 1734723 h 179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7245" h="1799391">
                      <a:moveTo>
                        <a:pt x="984496" y="1734759"/>
                      </a:moveTo>
                      <a:cubicBezTo>
                        <a:pt x="1036493" y="1734759"/>
                        <a:pt x="1088489" y="1734614"/>
                        <a:pt x="1140485" y="1734868"/>
                      </a:cubicBezTo>
                      <a:cubicBezTo>
                        <a:pt x="1163164" y="1734977"/>
                        <a:pt x="1176807" y="1746987"/>
                        <a:pt x="1177169" y="1766073"/>
                      </a:cubicBezTo>
                      <a:cubicBezTo>
                        <a:pt x="1177532" y="1786102"/>
                        <a:pt x="1163708" y="1798911"/>
                        <a:pt x="1140050" y="1798802"/>
                      </a:cubicBezTo>
                      <a:cubicBezTo>
                        <a:pt x="1039722" y="1798330"/>
                        <a:pt x="939104" y="1801814"/>
                        <a:pt x="839102" y="1795863"/>
                      </a:cubicBezTo>
                      <a:cubicBezTo>
                        <a:pt x="619324" y="1782800"/>
                        <a:pt x="429481" y="1697531"/>
                        <a:pt x="271314" y="1544299"/>
                      </a:cubicBezTo>
                      <a:cubicBezTo>
                        <a:pt x="125666" y="1403187"/>
                        <a:pt x="33974" y="1231522"/>
                        <a:pt x="8901" y="1030757"/>
                      </a:cubicBezTo>
                      <a:cubicBezTo>
                        <a:pt x="-35947" y="671354"/>
                        <a:pt x="88765" y="379587"/>
                        <a:pt x="381076" y="164416"/>
                      </a:cubicBezTo>
                      <a:cubicBezTo>
                        <a:pt x="535179" y="50990"/>
                        <a:pt x="711923" y="9"/>
                        <a:pt x="903254" y="9"/>
                      </a:cubicBezTo>
                      <a:cubicBezTo>
                        <a:pt x="978836" y="9"/>
                        <a:pt x="1054417" y="9"/>
                        <a:pt x="1129963" y="9"/>
                      </a:cubicBezTo>
                      <a:cubicBezTo>
                        <a:pt x="1136603" y="9"/>
                        <a:pt x="1143316" y="-136"/>
                        <a:pt x="1149883" y="735"/>
                      </a:cubicBezTo>
                      <a:cubicBezTo>
                        <a:pt x="1166103" y="2948"/>
                        <a:pt x="1177024" y="15612"/>
                        <a:pt x="1177242" y="31722"/>
                      </a:cubicBezTo>
                      <a:cubicBezTo>
                        <a:pt x="1177460" y="48087"/>
                        <a:pt x="1167191" y="60678"/>
                        <a:pt x="1150681" y="63326"/>
                      </a:cubicBezTo>
                      <a:cubicBezTo>
                        <a:pt x="1144186" y="64379"/>
                        <a:pt x="1137437" y="64125"/>
                        <a:pt x="1130797" y="64125"/>
                      </a:cubicBezTo>
                      <a:cubicBezTo>
                        <a:pt x="1039504" y="64524"/>
                        <a:pt x="947884" y="60025"/>
                        <a:pt x="856991" y="66157"/>
                      </a:cubicBezTo>
                      <a:cubicBezTo>
                        <a:pt x="544867" y="87129"/>
                        <a:pt x="309450" y="235608"/>
                        <a:pt x="160355" y="509922"/>
                      </a:cubicBezTo>
                      <a:cubicBezTo>
                        <a:pt x="-11491" y="826073"/>
                        <a:pt x="44352" y="1214613"/>
                        <a:pt x="293412" y="1474487"/>
                      </a:cubicBezTo>
                      <a:cubicBezTo>
                        <a:pt x="458073" y="1646296"/>
                        <a:pt x="661197" y="1732183"/>
                        <a:pt x="899335" y="1734650"/>
                      </a:cubicBezTo>
                      <a:cubicBezTo>
                        <a:pt x="927746" y="1734940"/>
                        <a:pt x="956158" y="1734686"/>
                        <a:pt x="984569" y="1734723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</p:grpSp>
          <p:pic>
            <p:nvPicPr>
              <p:cNvPr id="57" name="Grafik 223">
                <a:extLst>
                  <a:ext uri="{FF2B5EF4-FFF2-40B4-BE49-F238E27FC236}">
                    <a16:creationId xmlns:a16="http://schemas.microsoft.com/office/drawing/2014/main" id="{4F9B1C70-7F4F-00A7-FED0-F777DE0AF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38398" y="1421215"/>
                <a:ext cx="825957" cy="736891"/>
              </a:xfrm>
              <a:prstGeom prst="rect">
                <a:avLst/>
              </a:prstGeom>
            </p:spPr>
          </p:pic>
          <p:cxnSp>
            <p:nvCxnSpPr>
              <p:cNvPr id="58" name="Straight Arrow Connector 30">
                <a:extLst>
                  <a:ext uri="{FF2B5EF4-FFF2-40B4-BE49-F238E27FC236}">
                    <a16:creationId xmlns:a16="http://schemas.microsoft.com/office/drawing/2014/main" id="{F9883EF0-114C-B765-FF35-2575D9CAB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6897" y="1728810"/>
                <a:ext cx="408035" cy="0"/>
              </a:xfrm>
              <a:prstGeom prst="straightConnector1">
                <a:avLst/>
              </a:prstGeom>
              <a:noFill/>
              <a:ln w="25400" cap="rnd">
                <a:solidFill>
                  <a:schemeClr val="bg2"/>
                </a:solidFill>
                <a:prstDash val="solid"/>
                <a:miter/>
                <a:tailEnd type="none" w="lg" len="med"/>
              </a:ln>
            </p:spPr>
          </p:cxnSp>
        </p:grpSp>
        <p:sp>
          <p:nvSpPr>
            <p:cNvPr id="27" name="TextBox 130">
              <a:extLst>
                <a:ext uri="{FF2B5EF4-FFF2-40B4-BE49-F238E27FC236}">
                  <a16:creationId xmlns:a16="http://schemas.microsoft.com/office/drawing/2014/main" id="{F896D238-3992-3948-CEA2-A050B1F26D8B}"/>
                </a:ext>
              </a:extLst>
            </p:cNvPr>
            <p:cNvSpPr txBox="1"/>
            <p:nvPr/>
          </p:nvSpPr>
          <p:spPr>
            <a:xfrm>
              <a:off x="678807" y="2339835"/>
              <a:ext cx="59255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8" name="TextBox 130">
              <a:extLst>
                <a:ext uri="{FF2B5EF4-FFF2-40B4-BE49-F238E27FC236}">
                  <a16:creationId xmlns:a16="http://schemas.microsoft.com/office/drawing/2014/main" id="{EAFAA222-5517-0BA5-D87D-B4C403EA57E5}"/>
                </a:ext>
              </a:extLst>
            </p:cNvPr>
            <p:cNvSpPr txBox="1"/>
            <p:nvPr/>
          </p:nvSpPr>
          <p:spPr>
            <a:xfrm>
              <a:off x="1867113" y="2339835"/>
              <a:ext cx="1192382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Computing</a:t>
              </a:r>
            </a:p>
          </p:txBody>
        </p:sp>
        <p:sp>
          <p:nvSpPr>
            <p:cNvPr id="51" name="TextBox 128">
              <a:extLst>
                <a:ext uri="{FF2B5EF4-FFF2-40B4-BE49-F238E27FC236}">
                  <a16:creationId xmlns:a16="http://schemas.microsoft.com/office/drawing/2014/main" id="{FF5B2714-8631-3E56-7EBF-1BCFD68368CC}"/>
                </a:ext>
              </a:extLst>
            </p:cNvPr>
            <p:cNvSpPr txBox="1"/>
            <p:nvPr/>
          </p:nvSpPr>
          <p:spPr>
            <a:xfrm>
              <a:off x="3501426" y="2339835"/>
              <a:ext cx="98789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AI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67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-3.125E-6 -4.8148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309E7-6C2B-2FCA-79A9-4EE5913F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F4194C9-B3A0-A801-30EC-5AF1E697E3AE}"/>
              </a:ext>
            </a:extLst>
          </p:cNvPr>
          <p:cNvGrpSpPr/>
          <p:nvPr/>
        </p:nvGrpSpPr>
        <p:grpSpPr bwMode="gray">
          <a:xfrm>
            <a:off x="3543921" y="1766287"/>
            <a:ext cx="2342963" cy="2163396"/>
            <a:chOff x="3543921" y="1766287"/>
            <a:chExt cx="2342963" cy="2163396"/>
          </a:xfrm>
        </p:grpSpPr>
        <p:pic>
          <p:nvPicPr>
            <p:cNvPr id="62" name="Grafik 12">
              <a:extLst>
                <a:ext uri="{FF2B5EF4-FFF2-40B4-BE49-F238E27FC236}">
                  <a16:creationId xmlns:a16="http://schemas.microsoft.com/office/drawing/2014/main" id="{FF4CB486-5F07-D96F-066C-7982A0842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038" t="13081" r="26768" b="13081"/>
            <a:stretch/>
          </p:blipFill>
          <p:spPr bwMode="gray">
            <a:xfrm>
              <a:off x="4417840" y="2460639"/>
              <a:ext cx="1469044" cy="1469044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</p:pic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0137DF7-7214-CA07-C2D6-AC79BF4F891F}"/>
                </a:ext>
              </a:extLst>
            </p:cNvPr>
            <p:cNvGrpSpPr/>
            <p:nvPr/>
          </p:nvGrpSpPr>
          <p:grpSpPr bwMode="gray">
            <a:xfrm>
              <a:off x="3543921" y="1766287"/>
              <a:ext cx="1747838" cy="1213404"/>
              <a:chOff x="3543921" y="1766287"/>
              <a:chExt cx="1747838" cy="1213404"/>
            </a:xfrm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BA66673F-2077-7FDD-E642-EC788B0EDD0A}"/>
                  </a:ext>
                </a:extLst>
              </p:cNvPr>
              <p:cNvSpPr/>
              <p:nvPr/>
            </p:nvSpPr>
            <p:spPr bwMode="gray">
              <a:xfrm rot="16200000" flipV="1">
                <a:off x="3790030" y="1767191"/>
                <a:ext cx="1213404" cy="1211596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55AAE7BF-FAC9-3C5D-1B8C-35E34061C2B1}"/>
                  </a:ext>
                </a:extLst>
              </p:cNvPr>
              <p:cNvSpPr txBox="1"/>
              <p:nvPr/>
            </p:nvSpPr>
            <p:spPr bwMode="gray">
              <a:xfrm>
                <a:off x="3543921" y="1886499"/>
                <a:ext cx="17478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300+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Employees </a:t>
                </a:r>
                <a:b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globally</a:t>
                </a:r>
              </a:p>
            </p:txBody>
          </p:sp>
        </p:grp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9D08837-39E4-4A46-4C5F-3E59E75E69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998" y="360001"/>
            <a:ext cx="11184002" cy="846194"/>
          </a:xfrm>
        </p:spPr>
        <p:txBody>
          <a:bodyPr/>
          <a:lstStyle/>
          <a:p>
            <a:r>
              <a:rPr lang="en-US" dirty="0"/>
              <a:t>DE-CIX at a glance – born with the Internet &amp; powering it everywhere, for everything and everyone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8BBD183F-52EB-F52B-3E45-8B88D0EDDD6A}"/>
              </a:ext>
            </a:extLst>
          </p:cNvPr>
          <p:cNvGrpSpPr/>
          <p:nvPr/>
        </p:nvGrpSpPr>
        <p:grpSpPr bwMode="gray">
          <a:xfrm>
            <a:off x="6472476" y="1507017"/>
            <a:ext cx="2262540" cy="2531583"/>
            <a:chOff x="6472476" y="1507017"/>
            <a:chExt cx="2262540" cy="2531583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81EB5687-3B16-31C9-2108-42CC0877F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83" b="5183"/>
            <a:stretch>
              <a:fillRect/>
            </a:stretch>
          </p:blipFill>
          <p:spPr bwMode="gray">
            <a:xfrm flipH="1">
              <a:off x="7269479" y="1507017"/>
              <a:ext cx="1465537" cy="1483301"/>
            </a:xfrm>
            <a:custGeom>
              <a:avLst/>
              <a:gdLst>
                <a:gd name="connsiteX0" fmla="*/ 734220 w 1468440"/>
                <a:gd name="connsiteY0" fmla="*/ 0 h 1486240"/>
                <a:gd name="connsiteX1" fmla="*/ 1468440 w 1468440"/>
                <a:gd name="connsiteY1" fmla="*/ 743120 h 1486240"/>
                <a:gd name="connsiteX2" fmla="*/ 734220 w 1468440"/>
                <a:gd name="connsiteY2" fmla="*/ 1486240 h 1486240"/>
                <a:gd name="connsiteX3" fmla="*/ 0 w 1468440"/>
                <a:gd name="connsiteY3" fmla="*/ 743120 h 1486240"/>
                <a:gd name="connsiteX4" fmla="*/ 734220 w 1468440"/>
                <a:gd name="connsiteY4" fmla="*/ 0 h 148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440" h="1486240">
                  <a:moveTo>
                    <a:pt x="734220" y="0"/>
                  </a:moveTo>
                  <a:cubicBezTo>
                    <a:pt x="1139719" y="0"/>
                    <a:pt x="1468440" y="332706"/>
                    <a:pt x="1468440" y="743120"/>
                  </a:cubicBezTo>
                  <a:cubicBezTo>
                    <a:pt x="1468440" y="1153534"/>
                    <a:pt x="1139719" y="1486240"/>
                    <a:pt x="734220" y="1486240"/>
                  </a:cubicBezTo>
                  <a:cubicBezTo>
                    <a:pt x="328721" y="1486240"/>
                    <a:pt x="0" y="1153534"/>
                    <a:pt x="0" y="743120"/>
                  </a:cubicBezTo>
                  <a:cubicBezTo>
                    <a:pt x="0" y="332706"/>
                    <a:pt x="328721" y="0"/>
                    <a:pt x="734220" y="0"/>
                  </a:cubicBezTo>
                  <a:close/>
                </a:path>
              </a:pathLst>
            </a:custGeom>
          </p:spPr>
        </p:pic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A27C8DA-27F7-593D-8EA7-BCA989B494C5}"/>
                </a:ext>
              </a:extLst>
            </p:cNvPr>
            <p:cNvGrpSpPr/>
            <p:nvPr/>
          </p:nvGrpSpPr>
          <p:grpSpPr bwMode="gray">
            <a:xfrm>
              <a:off x="6472476" y="2573890"/>
              <a:ext cx="1747838" cy="1464710"/>
              <a:chOff x="6472476" y="2573890"/>
              <a:chExt cx="1747838" cy="1464710"/>
            </a:xfrm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83C0700C-E461-A906-B420-51DA9F2A168C}"/>
                  </a:ext>
                </a:extLst>
              </p:cNvPr>
              <p:cNvSpPr/>
              <p:nvPr/>
            </p:nvSpPr>
            <p:spPr bwMode="gray">
              <a:xfrm rot="16200000" flipV="1">
                <a:off x="6610237" y="2574983"/>
                <a:ext cx="1464710" cy="1462524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DD742A9-EAA0-954A-062D-E427CE9D56B7}"/>
                  </a:ext>
                </a:extLst>
              </p:cNvPr>
              <p:cNvSpPr txBox="1"/>
              <p:nvPr/>
            </p:nvSpPr>
            <p:spPr bwMode="gray">
              <a:xfrm>
                <a:off x="6472476" y="2897127"/>
                <a:ext cx="17478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1,000</a:t>
                </a:r>
                <a:r>
                  <a:rPr lang="en-US" sz="16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s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enabled </a:t>
                </a:r>
                <a:b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Data centers</a:t>
                </a:r>
              </a:p>
            </p:txBody>
          </p:sp>
        </p:grpSp>
      </p:grpSp>
      <p:grpSp>
        <p:nvGrpSpPr>
          <p:cNvPr id="50" name="Group 37">
            <a:extLst>
              <a:ext uri="{FF2B5EF4-FFF2-40B4-BE49-F238E27FC236}">
                <a16:creationId xmlns:a16="http://schemas.microsoft.com/office/drawing/2014/main" id="{00FA5A1A-C220-E8C7-E394-1082B9913EFC}"/>
              </a:ext>
            </a:extLst>
          </p:cNvPr>
          <p:cNvGrpSpPr/>
          <p:nvPr/>
        </p:nvGrpSpPr>
        <p:grpSpPr>
          <a:xfrm>
            <a:off x="9309014" y="1543538"/>
            <a:ext cx="2087499" cy="2325627"/>
            <a:chOff x="9309014" y="1543538"/>
            <a:chExt cx="2087499" cy="2325627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4D2E908-C947-75A9-16D4-2AC5761C1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993" t="3122" r="10331" b="27466"/>
            <a:stretch>
              <a:fillRect/>
            </a:stretch>
          </p:blipFill>
          <p:spPr>
            <a:xfrm>
              <a:off x="10108713" y="2565755"/>
              <a:ext cx="1287800" cy="1303410"/>
            </a:xfrm>
            <a:custGeom>
              <a:avLst/>
              <a:gdLst>
                <a:gd name="connsiteX0" fmla="*/ 643900 w 1287800"/>
                <a:gd name="connsiteY0" fmla="*/ 0 h 1303410"/>
                <a:gd name="connsiteX1" fmla="*/ 1287800 w 1287800"/>
                <a:gd name="connsiteY1" fmla="*/ 651705 h 1303410"/>
                <a:gd name="connsiteX2" fmla="*/ 643900 w 1287800"/>
                <a:gd name="connsiteY2" fmla="*/ 1303410 h 1303410"/>
                <a:gd name="connsiteX3" fmla="*/ 0 w 1287800"/>
                <a:gd name="connsiteY3" fmla="*/ 651705 h 1303410"/>
                <a:gd name="connsiteX4" fmla="*/ 643900 w 1287800"/>
                <a:gd name="connsiteY4" fmla="*/ 0 h 130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800" h="1303410">
                  <a:moveTo>
                    <a:pt x="643900" y="0"/>
                  </a:moveTo>
                  <a:cubicBezTo>
                    <a:pt x="999516" y="0"/>
                    <a:pt x="1287800" y="291778"/>
                    <a:pt x="1287800" y="651705"/>
                  </a:cubicBezTo>
                  <a:cubicBezTo>
                    <a:pt x="1287800" y="1011632"/>
                    <a:pt x="999516" y="1303410"/>
                    <a:pt x="643900" y="1303410"/>
                  </a:cubicBezTo>
                  <a:cubicBezTo>
                    <a:pt x="288284" y="1303410"/>
                    <a:pt x="0" y="1011632"/>
                    <a:pt x="0" y="651705"/>
                  </a:cubicBezTo>
                  <a:cubicBezTo>
                    <a:pt x="0" y="291778"/>
                    <a:pt x="288284" y="0"/>
                    <a:pt x="643900" y="0"/>
                  </a:cubicBezTo>
                  <a:close/>
                </a:path>
              </a:pathLst>
            </a:cu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3280F42-C6E1-68C5-4AFE-1471BDD69859}"/>
                </a:ext>
              </a:extLst>
            </p:cNvPr>
            <p:cNvGrpSpPr/>
            <p:nvPr/>
          </p:nvGrpSpPr>
          <p:grpSpPr bwMode="gray">
            <a:xfrm>
              <a:off x="9309014" y="1543538"/>
              <a:ext cx="1747838" cy="1345752"/>
              <a:chOff x="9309014" y="1543538"/>
              <a:chExt cx="1747838" cy="1345752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DB917668-0321-3998-F921-914B1CD6861C}"/>
                  </a:ext>
                </a:extLst>
              </p:cNvPr>
              <p:cNvSpPr/>
              <p:nvPr/>
            </p:nvSpPr>
            <p:spPr bwMode="gray">
              <a:xfrm rot="16200000" flipV="1">
                <a:off x="9495361" y="1544541"/>
                <a:ext cx="1345752" cy="1343745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81EC6C97-E070-B3A0-9693-AC69EE76BD1E}"/>
                  </a:ext>
                </a:extLst>
              </p:cNvPr>
              <p:cNvSpPr txBox="1"/>
              <p:nvPr/>
            </p:nvSpPr>
            <p:spPr bwMode="gray">
              <a:xfrm>
                <a:off x="9309014" y="1788350"/>
                <a:ext cx="17478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60 IXs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around </a:t>
                </a:r>
                <a:b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the globe</a:t>
                </a: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FE09EF0-8C5F-E013-7276-58A778F79EAB}"/>
              </a:ext>
            </a:extLst>
          </p:cNvPr>
          <p:cNvGrpSpPr/>
          <p:nvPr/>
        </p:nvGrpSpPr>
        <p:grpSpPr bwMode="gray">
          <a:xfrm>
            <a:off x="480108" y="1708149"/>
            <a:ext cx="2693157" cy="2399961"/>
            <a:chOff x="480108" y="1708149"/>
            <a:chExt cx="2693157" cy="2399961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647E91D-6EA0-CEEE-E70E-B3BDF69A51E5}"/>
                </a:ext>
              </a:extLst>
            </p:cNvPr>
            <p:cNvGrpSpPr/>
            <p:nvPr/>
          </p:nvGrpSpPr>
          <p:grpSpPr bwMode="gray">
            <a:xfrm>
              <a:off x="480108" y="1708149"/>
              <a:ext cx="1486944" cy="1489166"/>
              <a:chOff x="480108" y="1708149"/>
              <a:chExt cx="1486944" cy="1489166"/>
            </a:xfrm>
          </p:grpSpPr>
          <p:sp>
            <p:nvSpPr>
              <p:cNvPr id="5" name="Freihandform: Form 4">
                <a:extLst>
                  <a:ext uri="{FF2B5EF4-FFF2-40B4-BE49-F238E27FC236}">
                    <a16:creationId xmlns:a16="http://schemas.microsoft.com/office/drawing/2014/main" id="{8976EC76-ACD3-E0CD-2639-1D3E5A1515A4}"/>
                  </a:ext>
                </a:extLst>
              </p:cNvPr>
              <p:cNvSpPr/>
              <p:nvPr/>
            </p:nvSpPr>
            <p:spPr bwMode="gray">
              <a:xfrm rot="16200000" flipV="1">
                <a:off x="478997" y="1709260"/>
                <a:ext cx="1489166" cy="1486944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9D3D1">
                      <a:alpha val="0"/>
                    </a:srgbClr>
                  </a:gs>
                  <a:gs pos="50000">
                    <a:srgbClr val="B9D3D1">
                      <a:alpha val="29804"/>
                    </a:srgbClr>
                  </a:gs>
                  <a:gs pos="100000">
                    <a:srgbClr val="B9D3D1">
                      <a:alpha val="60000"/>
                    </a:srgbClr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6" name="TextBox 36">
                <a:extLst>
                  <a:ext uri="{FF2B5EF4-FFF2-40B4-BE49-F238E27FC236}">
                    <a16:creationId xmlns:a16="http://schemas.microsoft.com/office/drawing/2014/main" id="{93351CF1-A12D-DB9B-E613-35C8A5B6696A}"/>
                  </a:ext>
                </a:extLst>
              </p:cNvPr>
              <p:cNvSpPr txBox="1"/>
              <p:nvPr/>
            </p:nvSpPr>
            <p:spPr bwMode="gray">
              <a:xfrm>
                <a:off x="668315" y="2018972"/>
                <a:ext cx="1008609" cy="748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1867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Neutral</a:t>
                </a:r>
                <a:endParaRPr lang="en-US" sz="1400" b="1" dirty="0">
                  <a:solidFill>
                    <a:schemeClr val="accent2"/>
                  </a:solidFill>
                  <a:latin typeface="Aptos" panose="020B0004020202020204" pitchFamily="34" charset="0"/>
                  <a:ea typeface="ＭＳ Ｐゴシック" charset="0"/>
                </a:endParaRP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Community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owned</a:t>
                </a:r>
              </a:p>
            </p:txBody>
          </p:sp>
        </p:grp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73ABEE4-2AD8-4644-3CAD-0AE7EB0EE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31" t="16674" r="19258" b="3616"/>
            <a:stretch>
              <a:fillRect/>
            </a:stretch>
          </p:blipFill>
          <p:spPr bwMode="gray">
            <a:xfrm>
              <a:off x="1699954" y="1863223"/>
              <a:ext cx="1473311" cy="1473311"/>
            </a:xfrm>
            <a:custGeom>
              <a:avLst/>
              <a:gdLst>
                <a:gd name="connsiteX0" fmla="*/ 839987 w 1679974"/>
                <a:gd name="connsiteY0" fmla="*/ 0 h 1679974"/>
                <a:gd name="connsiteX1" fmla="*/ 1679974 w 1679974"/>
                <a:gd name="connsiteY1" fmla="*/ 839987 h 1679974"/>
                <a:gd name="connsiteX2" fmla="*/ 839987 w 1679974"/>
                <a:gd name="connsiteY2" fmla="*/ 1679974 h 1679974"/>
                <a:gd name="connsiteX3" fmla="*/ 0 w 1679974"/>
                <a:gd name="connsiteY3" fmla="*/ 839987 h 1679974"/>
                <a:gd name="connsiteX4" fmla="*/ 839987 w 1679974"/>
                <a:gd name="connsiteY4" fmla="*/ 0 h 167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9974" h="1679974">
                  <a:moveTo>
                    <a:pt x="839987" y="0"/>
                  </a:moveTo>
                  <a:cubicBezTo>
                    <a:pt x="1303899" y="0"/>
                    <a:pt x="1679974" y="376075"/>
                    <a:pt x="1679974" y="839987"/>
                  </a:cubicBezTo>
                  <a:cubicBezTo>
                    <a:pt x="1679974" y="1303899"/>
                    <a:pt x="1303899" y="1679974"/>
                    <a:pt x="839987" y="1679974"/>
                  </a:cubicBezTo>
                  <a:cubicBezTo>
                    <a:pt x="376075" y="1679974"/>
                    <a:pt x="0" y="1303899"/>
                    <a:pt x="0" y="839987"/>
                  </a:cubicBezTo>
                  <a:cubicBezTo>
                    <a:pt x="0" y="376075"/>
                    <a:pt x="376075" y="0"/>
                    <a:pt x="839987" y="0"/>
                  </a:cubicBezTo>
                  <a:close/>
                </a:path>
              </a:pathLst>
            </a:custGeom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7C50D74-768A-07F3-710C-294A8A1E2BA9}"/>
                </a:ext>
              </a:extLst>
            </p:cNvPr>
            <p:cNvGrpSpPr/>
            <p:nvPr/>
          </p:nvGrpSpPr>
          <p:grpSpPr bwMode="gray">
            <a:xfrm>
              <a:off x="760257" y="2791100"/>
              <a:ext cx="1747838" cy="1317010"/>
              <a:chOff x="760257" y="2791100"/>
              <a:chExt cx="1747838" cy="1317010"/>
            </a:xfrm>
          </p:grpSpPr>
          <p:sp>
            <p:nvSpPr>
              <p:cNvPr id="2" name="Freihandform: Form 1">
                <a:extLst>
                  <a:ext uri="{FF2B5EF4-FFF2-40B4-BE49-F238E27FC236}">
                    <a16:creationId xmlns:a16="http://schemas.microsoft.com/office/drawing/2014/main" id="{903462B9-C1AB-3733-57A5-34B8D8F858C1}"/>
                  </a:ext>
                </a:extLst>
              </p:cNvPr>
              <p:cNvSpPr/>
              <p:nvPr/>
            </p:nvSpPr>
            <p:spPr bwMode="gray">
              <a:xfrm rot="16200000" flipV="1">
                <a:off x="963622" y="2792082"/>
                <a:ext cx="1317010" cy="1315046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47D9202-C8C6-54C4-4369-70BA7351E9E2}"/>
                  </a:ext>
                </a:extLst>
              </p:cNvPr>
              <p:cNvSpPr txBox="1"/>
              <p:nvPr/>
            </p:nvSpPr>
            <p:spPr bwMode="gray">
              <a:xfrm>
                <a:off x="760257" y="3104539"/>
                <a:ext cx="17478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Born in</a:t>
                </a:r>
              </a:p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1995</a:t>
                </a:r>
                <a:endParaRPr lang="en-US" sz="1600" b="1" dirty="0">
                  <a:solidFill>
                    <a:schemeClr val="accent2"/>
                  </a:solidFill>
                  <a:latin typeface="Aptos" panose="020B0004020202020204" pitchFamily="34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EDAAAE8-8C56-E9A6-91C8-25B203EB3A32}"/>
              </a:ext>
            </a:extLst>
          </p:cNvPr>
          <p:cNvGrpSpPr/>
          <p:nvPr/>
        </p:nvGrpSpPr>
        <p:grpSpPr bwMode="gray">
          <a:xfrm>
            <a:off x="1476782" y="3857973"/>
            <a:ext cx="2644799" cy="2017623"/>
            <a:chOff x="1476782" y="3857973"/>
            <a:chExt cx="2644799" cy="2017623"/>
          </a:xfrm>
        </p:grpSpPr>
        <p:pic>
          <p:nvPicPr>
            <p:cNvPr id="58" name="Grafik 14">
              <a:extLst>
                <a:ext uri="{FF2B5EF4-FFF2-40B4-BE49-F238E27FC236}">
                  <a16:creationId xmlns:a16="http://schemas.microsoft.com/office/drawing/2014/main" id="{A966A220-B003-7A91-CD6A-D33283ECC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960" r="9960"/>
            <a:stretch/>
          </p:blipFill>
          <p:spPr bwMode="gray">
            <a:xfrm>
              <a:off x="2654998" y="3857973"/>
              <a:ext cx="1466583" cy="1466583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9932419D-181E-270E-009F-515F16DDEC6D}"/>
                </a:ext>
              </a:extLst>
            </p:cNvPr>
            <p:cNvGrpSpPr/>
            <p:nvPr/>
          </p:nvGrpSpPr>
          <p:grpSpPr bwMode="gray">
            <a:xfrm>
              <a:off x="1476782" y="4529844"/>
              <a:ext cx="1747838" cy="1345752"/>
              <a:chOff x="1476782" y="4529844"/>
              <a:chExt cx="1747838" cy="1345752"/>
            </a:xfrm>
          </p:grpSpPr>
          <p:sp>
            <p:nvSpPr>
              <p:cNvPr id="3" name="Freihandform: Form 2">
                <a:extLst>
                  <a:ext uri="{FF2B5EF4-FFF2-40B4-BE49-F238E27FC236}">
                    <a16:creationId xmlns:a16="http://schemas.microsoft.com/office/drawing/2014/main" id="{5DD2BE16-FE9E-F213-60A1-682AFB498A33}"/>
                  </a:ext>
                </a:extLst>
              </p:cNvPr>
              <p:cNvSpPr/>
              <p:nvPr/>
            </p:nvSpPr>
            <p:spPr bwMode="gray">
              <a:xfrm rot="16200000" flipV="1">
                <a:off x="1677825" y="4530847"/>
                <a:ext cx="1345752" cy="1343745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4DE12AF-B61B-25FA-FDBD-E60BEA55E492}"/>
                  </a:ext>
                </a:extLst>
              </p:cNvPr>
              <p:cNvSpPr txBox="1"/>
              <p:nvPr/>
            </p:nvSpPr>
            <p:spPr bwMode="gray">
              <a:xfrm>
                <a:off x="1476782" y="4844370"/>
                <a:ext cx="17478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 40+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Nationalities</a:t>
                </a:r>
              </a:p>
            </p:txBody>
          </p:sp>
        </p:grp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B75C0D0-F4A7-6335-6564-D6EB9CC8A2F1}"/>
              </a:ext>
            </a:extLst>
          </p:cNvPr>
          <p:cNvGrpSpPr/>
          <p:nvPr/>
        </p:nvGrpSpPr>
        <p:grpSpPr bwMode="gray">
          <a:xfrm>
            <a:off x="5132150" y="4304478"/>
            <a:ext cx="2633691" cy="2054583"/>
            <a:chOff x="5132150" y="4304478"/>
            <a:chExt cx="2633691" cy="2054583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C825C61A-CAAE-B8DF-B2E5-1B8E7930F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31" t="12535" r="53829" b="7189"/>
            <a:stretch>
              <a:fillRect/>
            </a:stretch>
          </p:blipFill>
          <p:spPr bwMode="gray">
            <a:xfrm>
              <a:off x="5132150" y="4304478"/>
              <a:ext cx="1439978" cy="1439978"/>
            </a:xfrm>
            <a:custGeom>
              <a:avLst/>
              <a:gdLst>
                <a:gd name="connsiteX0" fmla="*/ 719989 w 1439978"/>
                <a:gd name="connsiteY0" fmla="*/ 0 h 1439978"/>
                <a:gd name="connsiteX1" fmla="*/ 1439978 w 1439978"/>
                <a:gd name="connsiteY1" fmla="*/ 719989 h 1439978"/>
                <a:gd name="connsiteX2" fmla="*/ 719989 w 1439978"/>
                <a:gd name="connsiteY2" fmla="*/ 1439978 h 1439978"/>
                <a:gd name="connsiteX3" fmla="*/ 0 w 1439978"/>
                <a:gd name="connsiteY3" fmla="*/ 719989 h 1439978"/>
                <a:gd name="connsiteX4" fmla="*/ 719989 w 1439978"/>
                <a:gd name="connsiteY4" fmla="*/ 0 h 143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978" h="1439978">
                  <a:moveTo>
                    <a:pt x="719989" y="0"/>
                  </a:moveTo>
                  <a:cubicBezTo>
                    <a:pt x="1117628" y="0"/>
                    <a:pt x="1439978" y="322350"/>
                    <a:pt x="1439978" y="719989"/>
                  </a:cubicBezTo>
                  <a:cubicBezTo>
                    <a:pt x="1439978" y="1117628"/>
                    <a:pt x="1117628" y="1439978"/>
                    <a:pt x="719989" y="1439978"/>
                  </a:cubicBezTo>
                  <a:cubicBezTo>
                    <a:pt x="322350" y="1439978"/>
                    <a:pt x="0" y="1117628"/>
                    <a:pt x="0" y="719989"/>
                  </a:cubicBezTo>
                  <a:cubicBezTo>
                    <a:pt x="0" y="322350"/>
                    <a:pt x="322350" y="0"/>
                    <a:pt x="719989" y="0"/>
                  </a:cubicBezTo>
                  <a:close/>
                </a:path>
              </a:pathLst>
            </a:cu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D8114D14-8F71-ACD7-85D9-794EA5AFF52B}"/>
                </a:ext>
              </a:extLst>
            </p:cNvPr>
            <p:cNvGrpSpPr/>
            <p:nvPr/>
          </p:nvGrpSpPr>
          <p:grpSpPr bwMode="gray">
            <a:xfrm>
              <a:off x="6018003" y="4894351"/>
              <a:ext cx="1747838" cy="1464710"/>
              <a:chOff x="6018003" y="4894351"/>
              <a:chExt cx="1747838" cy="1464710"/>
            </a:xfrm>
          </p:grpSpPr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E206F521-B442-BDCA-C1FE-49B0EB9D42C3}"/>
                  </a:ext>
                </a:extLst>
              </p:cNvPr>
              <p:cNvSpPr/>
              <p:nvPr/>
            </p:nvSpPr>
            <p:spPr bwMode="gray">
              <a:xfrm rot="16200000" flipV="1">
                <a:off x="6155764" y="4895444"/>
                <a:ext cx="1464710" cy="1462524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420C4C90-A19F-81C1-D0E3-8A0EFCD16289}"/>
                  </a:ext>
                </a:extLst>
              </p:cNvPr>
              <p:cNvSpPr txBox="1"/>
              <p:nvPr/>
            </p:nvSpPr>
            <p:spPr bwMode="gray">
              <a:xfrm>
                <a:off x="6018003" y="5217588"/>
                <a:ext cx="17478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600+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Metros </a:t>
                </a:r>
                <a:b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accessible</a:t>
                </a:r>
              </a:p>
            </p:txBody>
          </p:sp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0DDA017-EC58-91B4-F81A-F3889BED7C56}"/>
              </a:ext>
            </a:extLst>
          </p:cNvPr>
          <p:cNvGrpSpPr/>
          <p:nvPr/>
        </p:nvGrpSpPr>
        <p:grpSpPr bwMode="gray">
          <a:xfrm>
            <a:off x="8369814" y="3755766"/>
            <a:ext cx="2605773" cy="2486447"/>
            <a:chOff x="8369814" y="3755766"/>
            <a:chExt cx="2605773" cy="2486447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B0E1B0B6-31A9-CAC3-DEF8-9055391A4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667" r="16667"/>
            <a:stretch>
              <a:fillRect/>
            </a:stretch>
          </p:blipFill>
          <p:spPr bwMode="gray">
            <a:xfrm>
              <a:off x="8369814" y="3755766"/>
              <a:ext cx="1539448" cy="1539448"/>
            </a:xfrm>
            <a:custGeom>
              <a:avLst/>
              <a:gdLst>
                <a:gd name="connsiteX0" fmla="*/ 719989 w 1439978"/>
                <a:gd name="connsiteY0" fmla="*/ 0 h 1439978"/>
                <a:gd name="connsiteX1" fmla="*/ 1439978 w 1439978"/>
                <a:gd name="connsiteY1" fmla="*/ 719989 h 1439978"/>
                <a:gd name="connsiteX2" fmla="*/ 719989 w 1439978"/>
                <a:gd name="connsiteY2" fmla="*/ 1439978 h 1439978"/>
                <a:gd name="connsiteX3" fmla="*/ 0 w 1439978"/>
                <a:gd name="connsiteY3" fmla="*/ 719989 h 1439978"/>
                <a:gd name="connsiteX4" fmla="*/ 719989 w 1439978"/>
                <a:gd name="connsiteY4" fmla="*/ 0 h 143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978" h="1439978">
                  <a:moveTo>
                    <a:pt x="719989" y="0"/>
                  </a:moveTo>
                  <a:cubicBezTo>
                    <a:pt x="1117628" y="0"/>
                    <a:pt x="1439978" y="322350"/>
                    <a:pt x="1439978" y="719989"/>
                  </a:cubicBezTo>
                  <a:cubicBezTo>
                    <a:pt x="1439978" y="1117628"/>
                    <a:pt x="1117628" y="1439978"/>
                    <a:pt x="719989" y="1439978"/>
                  </a:cubicBezTo>
                  <a:cubicBezTo>
                    <a:pt x="322350" y="1439978"/>
                    <a:pt x="0" y="1117628"/>
                    <a:pt x="0" y="719989"/>
                  </a:cubicBezTo>
                  <a:cubicBezTo>
                    <a:pt x="0" y="322350"/>
                    <a:pt x="322350" y="0"/>
                    <a:pt x="719989" y="0"/>
                  </a:cubicBezTo>
                  <a:close/>
                </a:path>
              </a:pathLst>
            </a:cu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0819DC56-846A-ABD1-0D48-D988911A74B4}"/>
                </a:ext>
              </a:extLst>
            </p:cNvPr>
            <p:cNvGrpSpPr/>
            <p:nvPr/>
          </p:nvGrpSpPr>
          <p:grpSpPr bwMode="gray">
            <a:xfrm>
              <a:off x="9227749" y="4777503"/>
              <a:ext cx="1747838" cy="1464710"/>
              <a:chOff x="9227749" y="4777503"/>
              <a:chExt cx="1747838" cy="1464710"/>
            </a:xfrm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160F42C3-0808-84C9-18BF-295AAFA80A98}"/>
                  </a:ext>
                </a:extLst>
              </p:cNvPr>
              <p:cNvSpPr/>
              <p:nvPr/>
            </p:nvSpPr>
            <p:spPr bwMode="gray">
              <a:xfrm rot="16200000" flipV="1">
                <a:off x="9365510" y="4778596"/>
                <a:ext cx="1464710" cy="1462524"/>
              </a:xfrm>
              <a:custGeom>
                <a:avLst/>
                <a:gdLst>
                  <a:gd name="connsiteX0" fmla="*/ 3778634 w 3778597"/>
                  <a:gd name="connsiteY0" fmla="*/ 1885920 h 3772958"/>
                  <a:gd name="connsiteX1" fmla="*/ 1889335 w 3778597"/>
                  <a:gd name="connsiteY1" fmla="*/ 3772400 h 3772958"/>
                  <a:gd name="connsiteX2" fmla="*/ 36 w 3778597"/>
                  <a:gd name="connsiteY2" fmla="*/ 1885920 h 3772958"/>
                  <a:gd name="connsiteX3" fmla="*/ 1889335 w 3778597"/>
                  <a:gd name="connsiteY3" fmla="*/ -559 h 3772958"/>
                  <a:gd name="connsiteX4" fmla="*/ 3778634 w 3778597"/>
                  <a:gd name="connsiteY4" fmla="*/ 1885920 h 377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597" h="3772958">
                    <a:moveTo>
                      <a:pt x="3778634" y="1885920"/>
                    </a:moveTo>
                    <a:cubicBezTo>
                      <a:pt x="3778634" y="2927794"/>
                      <a:pt x="2932766" y="3772400"/>
                      <a:pt x="1889335" y="3772400"/>
                    </a:cubicBezTo>
                    <a:cubicBezTo>
                      <a:pt x="845904" y="3772400"/>
                      <a:pt x="36" y="2927794"/>
                      <a:pt x="36" y="1885920"/>
                    </a:cubicBezTo>
                    <a:cubicBezTo>
                      <a:pt x="36" y="844047"/>
                      <a:pt x="845904" y="-559"/>
                      <a:pt x="1889335" y="-559"/>
                    </a:cubicBezTo>
                    <a:cubicBezTo>
                      <a:pt x="2932766" y="-559"/>
                      <a:pt x="3778634" y="844047"/>
                      <a:pt x="3778634" y="18859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C">
                      <a:alpha val="82000"/>
                    </a:srgbClr>
                  </a:gs>
                  <a:gs pos="50000">
                    <a:srgbClr val="ECF3F3"/>
                  </a:gs>
                  <a:gs pos="100000">
                    <a:srgbClr val="D8E7E6"/>
                  </a:gs>
                </a:gsLst>
                <a:lin ang="15478367" scaled="1"/>
              </a:gradFill>
              <a:ln w="56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7D4D89E-6B60-6CB2-715D-2F11C8A27488}"/>
                  </a:ext>
                </a:extLst>
              </p:cNvPr>
              <p:cNvSpPr txBox="1"/>
              <p:nvPr/>
            </p:nvSpPr>
            <p:spPr bwMode="gray">
              <a:xfrm>
                <a:off x="9227749" y="5100740"/>
                <a:ext cx="17478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12"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</a:rPr>
                  <a:t>50+</a:t>
                </a:r>
              </a:p>
              <a:p>
                <a:pPr algn="ctr" defTabSz="914412"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Cloud </a:t>
                </a:r>
                <a:b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accent2"/>
                    </a:solidFill>
                    <a:latin typeface="Aptos" panose="020B0004020202020204" pitchFamily="34" charset="0"/>
                    <a:ea typeface="ＭＳ Ｐゴシック" charset="0"/>
                    <a:cs typeface="Arial" panose="020B0604020202020204" pitchFamily="34" charset="0"/>
                  </a:rPr>
                  <a:t>partners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0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 p14:presetBounceEnd="99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2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3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79050-3A59-42C2-D7FA-EF333271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2">
            <a:extLst>
              <a:ext uri="{FF2B5EF4-FFF2-40B4-BE49-F238E27FC236}">
                <a16:creationId xmlns:a16="http://schemas.microsoft.com/office/drawing/2014/main" id="{A870C115-7162-25E4-9406-CB0B4E84FB8F}"/>
              </a:ext>
            </a:extLst>
          </p:cNvPr>
          <p:cNvGrpSpPr/>
          <p:nvPr/>
        </p:nvGrpSpPr>
        <p:grpSpPr>
          <a:xfrm>
            <a:off x="0" y="3429000"/>
            <a:ext cx="7122989" cy="3428948"/>
            <a:chOff x="0" y="3240087"/>
            <a:chExt cx="6730668" cy="3240088"/>
          </a:xfrm>
        </p:grpSpPr>
        <p:pic>
          <p:nvPicPr>
            <p:cNvPr id="13" name="Grafik 151">
              <a:extLst>
                <a:ext uri="{FF2B5EF4-FFF2-40B4-BE49-F238E27FC236}">
                  <a16:creationId xmlns:a16="http://schemas.microsoft.com/office/drawing/2014/main" id="{C900AC74-F4A8-B341-AE72-535572EA3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9000"/>
            </a:blip>
            <a:stretch>
              <a:fillRect/>
            </a:stretch>
          </p:blipFill>
          <p:spPr>
            <a:xfrm>
              <a:off x="0" y="3240087"/>
              <a:ext cx="6730668" cy="3240088"/>
            </a:xfrm>
            <a:prstGeom prst="rect">
              <a:avLst/>
            </a:prstGeom>
          </p:spPr>
        </p:pic>
        <p:cxnSp>
          <p:nvCxnSpPr>
            <p:cNvPr id="15" name="Gerader Verbinder 56">
              <a:extLst>
                <a:ext uri="{FF2B5EF4-FFF2-40B4-BE49-F238E27FC236}">
                  <a16:creationId xmlns:a16="http://schemas.microsoft.com/office/drawing/2014/main" id="{0BD9741D-0CDB-39C3-CE64-5DDCB51382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4184403"/>
              <a:ext cx="1504685" cy="35807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Gerader Verbinder 57">
              <a:extLst>
                <a:ext uri="{FF2B5EF4-FFF2-40B4-BE49-F238E27FC236}">
                  <a16:creationId xmlns:a16="http://schemas.microsoft.com/office/drawing/2014/main" id="{521AB6A5-2D36-7647-3CE9-6D0C0AE86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4500" y="4464685"/>
              <a:ext cx="676275" cy="87630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Gerader Verbinder 58">
              <a:extLst>
                <a:ext uri="{FF2B5EF4-FFF2-40B4-BE49-F238E27FC236}">
                  <a16:creationId xmlns:a16="http://schemas.microsoft.com/office/drawing/2014/main" id="{DB5A0D17-2550-6F0A-6A7F-0B797197C4D3}"/>
                </a:ext>
              </a:extLst>
            </p:cNvPr>
            <p:cNvCxnSpPr>
              <a:cxnSpLocks/>
            </p:cNvCxnSpPr>
            <p:nvPr/>
          </p:nvCxnSpPr>
          <p:spPr>
            <a:xfrm>
              <a:off x="1647825" y="4556760"/>
              <a:ext cx="673197" cy="78740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CCE4CF-86D4-70B3-0E21-93C6FC3A8988}"/>
                </a:ext>
              </a:extLst>
            </p:cNvPr>
            <p:cNvSpPr txBox="1"/>
            <p:nvPr/>
          </p:nvSpPr>
          <p:spPr>
            <a:xfrm>
              <a:off x="3375973" y="3516413"/>
              <a:ext cx="98789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 dirty="0">
                  <a:solidFill>
                    <a:schemeClr val="accent2"/>
                  </a:solidFill>
                  <a:latin typeface="Arial"/>
                </a:rPr>
                <a:t>AI model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6ED68F-C9D6-CD51-E065-1F2E418F13CB}"/>
                </a:ext>
              </a:extLst>
            </p:cNvPr>
            <p:cNvSpPr txBox="1"/>
            <p:nvPr/>
          </p:nvSpPr>
          <p:spPr>
            <a:xfrm>
              <a:off x="3089273" y="5606029"/>
              <a:ext cx="1172691" cy="548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7" b="1" dirty="0">
                  <a:solidFill>
                    <a:schemeClr val="accent2"/>
                  </a:solidFill>
                  <a:latin typeface="Arial"/>
                </a:rPr>
                <a:t>Connected</a:t>
              </a:r>
              <a:br>
                <a:rPr lang="en-US" sz="1587" b="1" dirty="0">
                  <a:solidFill>
                    <a:schemeClr val="accent2"/>
                  </a:solidFill>
                  <a:latin typeface="Arial"/>
                </a:rPr>
              </a:br>
              <a:r>
                <a:rPr lang="en-US" sz="1587" b="1" dirty="0">
                  <a:solidFill>
                    <a:schemeClr val="accent2"/>
                  </a:solidFill>
                  <a:latin typeface="Arial"/>
                </a:rPr>
                <a:t>devices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ED1959-A4D7-56C0-FDC0-F9BAEEAB1FB0}"/>
                </a:ext>
              </a:extLst>
            </p:cNvPr>
            <p:cNvSpPr txBox="1"/>
            <p:nvPr/>
          </p:nvSpPr>
          <p:spPr>
            <a:xfrm>
              <a:off x="551817" y="3355483"/>
              <a:ext cx="1418075" cy="54881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Transmission</a:t>
              </a:r>
              <a:br>
                <a:rPr lang="en-US" sz="1587" b="1">
                  <a:solidFill>
                    <a:schemeClr val="accent2"/>
                  </a:solidFill>
                  <a:latin typeface="Arial"/>
                </a:rPr>
              </a:br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technologies</a:t>
              </a:r>
            </a:p>
          </p:txBody>
        </p:sp>
        <p:pic>
          <p:nvPicPr>
            <p:cNvPr id="21" name="Grafik 179">
              <a:extLst>
                <a:ext uri="{FF2B5EF4-FFF2-40B4-BE49-F238E27FC236}">
                  <a16:creationId xmlns:a16="http://schemas.microsoft.com/office/drawing/2014/main" id="{D82524F4-92CD-5ECB-D66F-0A5BE69F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31718" y="3892858"/>
              <a:ext cx="825957" cy="736891"/>
            </a:xfrm>
            <a:prstGeom prst="rect">
              <a:avLst/>
            </a:prstGeom>
          </p:spPr>
        </p:pic>
        <p:pic>
          <p:nvPicPr>
            <p:cNvPr id="22" name="Grafik 210">
              <a:extLst>
                <a:ext uri="{FF2B5EF4-FFF2-40B4-BE49-F238E27FC236}">
                  <a16:creationId xmlns:a16="http://schemas.microsoft.com/office/drawing/2014/main" id="{D13F0F53-309E-5EC8-756D-96648CDE3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15054" y="5333382"/>
              <a:ext cx="729772" cy="763016"/>
            </a:xfrm>
            <a:prstGeom prst="rect">
              <a:avLst/>
            </a:prstGeom>
          </p:spPr>
        </p:pic>
        <p:pic>
          <p:nvPicPr>
            <p:cNvPr id="23" name="Grafik 212">
              <a:extLst>
                <a:ext uri="{FF2B5EF4-FFF2-40B4-BE49-F238E27FC236}">
                  <a16:creationId xmlns:a16="http://schemas.microsoft.com/office/drawing/2014/main" id="{159BE04C-7B29-D7D9-F86F-21772CCF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3555" y="4061460"/>
              <a:ext cx="710144" cy="710144"/>
            </a:xfrm>
            <a:prstGeom prst="rect">
              <a:avLst/>
            </a:prstGeom>
          </p:spPr>
        </p:pic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3F839A9D-C7D5-4215-5A4B-2BB7EC544CE3}"/>
              </a:ext>
            </a:extLst>
          </p:cNvPr>
          <p:cNvGrpSpPr/>
          <p:nvPr/>
        </p:nvGrpSpPr>
        <p:grpSpPr>
          <a:xfrm>
            <a:off x="0" y="53"/>
            <a:ext cx="7122989" cy="3428948"/>
            <a:chOff x="0" y="0"/>
            <a:chExt cx="6730668" cy="3240088"/>
          </a:xfrm>
        </p:grpSpPr>
        <p:grpSp>
          <p:nvGrpSpPr>
            <p:cNvPr id="26" name="Gruppieren 1">
              <a:extLst>
                <a:ext uri="{FF2B5EF4-FFF2-40B4-BE49-F238E27FC236}">
                  <a16:creationId xmlns:a16="http://schemas.microsoft.com/office/drawing/2014/main" id="{63B62C38-CC68-C692-8A4F-F102E0514B9A}"/>
                </a:ext>
              </a:extLst>
            </p:cNvPr>
            <p:cNvGrpSpPr/>
            <p:nvPr/>
          </p:nvGrpSpPr>
          <p:grpSpPr>
            <a:xfrm>
              <a:off x="0" y="0"/>
              <a:ext cx="6730668" cy="3240088"/>
              <a:chOff x="0" y="0"/>
              <a:chExt cx="6730668" cy="3240088"/>
            </a:xfrm>
          </p:grpSpPr>
          <p:pic>
            <p:nvPicPr>
              <p:cNvPr id="52" name="Grafik 150">
                <a:extLst>
                  <a:ext uri="{FF2B5EF4-FFF2-40B4-BE49-F238E27FC236}">
                    <a16:creationId xmlns:a16="http://schemas.microsoft.com/office/drawing/2014/main" id="{2333461A-9944-9063-4D11-3B658A3E0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89000"/>
              </a:blip>
              <a:stretch>
                <a:fillRect/>
              </a:stretch>
            </p:blipFill>
            <p:spPr>
              <a:xfrm>
                <a:off x="0" y="0"/>
                <a:ext cx="6730668" cy="3240088"/>
              </a:xfrm>
              <a:prstGeom prst="rect">
                <a:avLst/>
              </a:prstGeom>
            </p:spPr>
          </p:pic>
          <p:grpSp>
            <p:nvGrpSpPr>
              <p:cNvPr id="54" name="Gruppieren 224">
                <a:extLst>
                  <a:ext uri="{FF2B5EF4-FFF2-40B4-BE49-F238E27FC236}">
                    <a16:creationId xmlns:a16="http://schemas.microsoft.com/office/drawing/2014/main" id="{E5988549-99A7-6B81-D6A8-DC9C37E8380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54960" y="1334213"/>
                <a:ext cx="1190993" cy="851888"/>
                <a:chOff x="486405" y="1238963"/>
                <a:chExt cx="1190993" cy="851888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8B76DBF-539E-B3BF-0B60-41C76F85B2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0528" y="127555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7363C8CC-6EC0-8C95-69DE-C3937EF3DC7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26656" y="155361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9663C777-63BD-AC80-2317-5445345AAB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20021" y="18878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F3A6EA9-C68F-3360-A5F9-C7D3966034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6411" y="190856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1A8FB294-7EC5-8CDD-A6B7-7C281A146F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39768" y="188308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67B90C9-5A14-A3E3-BDF6-0B3D65503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32329" y="197148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6C82CA3-5EEF-E62A-3CD8-F86A5004EC9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643977" y="163030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05C4DDE-FA19-5021-0053-485A9FD413D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790693" y="157991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83B218B5-9D4F-4F31-0E5E-71CA1E4C825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885220" y="16029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F917FA7C-3E89-F213-3E98-FB001F8466B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084123" y="147912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5EF65F6-1AE1-C589-421A-496AEC8B5CC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230839" y="142873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DEC33DB-1EDD-9D7D-7D8F-4DE3E9E104D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77554" y="137834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2296C824-E83A-372A-B84C-85371DD017C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42353" y="134396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51B419BD-01C4-BF26-3391-6B03418713F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72868" y="14697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AC19A230-85BB-1F98-281B-EFB687F5ECD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90343" y="145237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3FABC7B0-355B-8766-52C4-4CF5F9614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54653" y="17690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5168482-6A40-02AD-013E-C554D2602C6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95546" y="191870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ECCCFB0-3340-3430-989D-EC7FEEC9836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53001" y="18955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666B967-8368-EDD1-1EE5-314C0F4603C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623521" y="177995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0A8DA7C6-5D10-2D3E-CB4C-2985791B217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94928" y="198231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62252979-AFE6-7979-C001-080B7C8B3E0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32838" y="175582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8D92568C-080A-53BE-0491-B9D89519EAB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087497" y="17437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ED14FB90-1254-105B-939F-AF8CDB91EE8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42155" y="173170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C0951541-7BF9-1868-B7D9-67159E18D18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396814" y="171963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AC2CFE7-F759-1681-9F09-B76AB17CF2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46186" y="142860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EB0F30E7-3CEB-2C96-EB2A-F0CDD10F09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56445" y="138188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268EE339-14FC-0E0E-FDE6-6B4D498D4C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6137" y="14915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22DD617E-05D1-D02E-14FF-279BB09068B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32810" y="13393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76CBF3A-DE11-6583-6B20-D117628A89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60593" y="172952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017E7A0E-E4AC-55AF-D15E-8631BDDC19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95214" y="182065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A7F75F5-BD53-C9F2-3132-A6A1ABE8FBE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525929" y="131932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BA1FFC1-F37F-086C-1F39-86E9434C08B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35753" y="131895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DB1CAE6-BB43-3316-28B1-14606029AB4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76645" y="146859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49E0B224-04DB-3EBC-A0F9-A0AECE8450B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17538" y="161823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97CCA336-7D79-F9C9-5AAD-321FA0C333A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58431" y="176787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78250E6B-BBFE-9C02-D14D-B836537F85C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99324" y="191751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ABE8FE9A-0731-EDD8-13ED-93829A07796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486405" y="162912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95779B35-6AD2-9537-A39A-895FB239D5C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641064" y="161706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AD902892-E605-345C-77E7-BE29A2596AD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795722" y="160499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6FCA3C-0BB4-3D98-65C5-533DE14E627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50381" y="159293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C339945F-C185-D53A-81E7-B0AE3953B8D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05039" y="15808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56A87F5E-F367-1E21-9A94-41B3F61EBA0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59698" y="156881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878EFDEB-5BA0-7D1A-EC01-F390F597EB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29098" y="12389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09661F4D-FCFA-7DD2-BF69-A4F2413688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17720" y="1315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0AD252FF-86DB-7525-1A7B-BA5ABFE521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2637" y="171096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2A332DE8-C13F-5186-DB37-1ADA01783B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03430" y="172923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27E4A8AD-921A-1A16-286F-F1E43E663FD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42021" y="193034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5B72A91-32D3-8A0D-17A5-CBC7A1C998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2815" y="142038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5CAD0AE6-7B09-EC7D-C7DB-EF25E04551E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788821" y="167829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D62F11A9-8721-BA90-C9AC-521A02D47B2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010077" y="16484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3066B578-36BA-196C-271A-A63FD90EA57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97223" y="15692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B43CB3DD-00DE-9438-3B59-C3C18684F53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11173" y="14880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76FC246C-6826-66F3-30A7-268E65A5FBA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450223" y="149729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3420C97-3220-CD68-0F63-C4B7EF30B64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562681" y="1509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8EE0DA75-9676-9832-A61A-3FAC3CB217E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55791" y="14041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D0D61F9B-4237-A021-6C5E-1E966A439FE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556833" y="15388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0071437A-24C5-4C7E-E171-C65F4F0BFA9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03919" y="17214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D837A3AD-0ECE-DBD4-01B3-C0ADDD2C53B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74038" y="18376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78EBF56F-E1B1-1618-F3B7-1C2D2A1FCB8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114931" y="198725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8B320792-4496-717F-A22A-D4C2FBDAA91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229862" y="202965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F78BFA0C-FB12-E5B6-57C4-54FD080BE9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842905" y="184850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281B06DF-9E93-B54E-013B-3DF7BE05CD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97564" y="183644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A3B2DCD0-043D-6308-91D5-E2602ED4DA4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52222" y="182438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FDF32E09-8969-7DBC-A142-CFE7280087E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570384" y="166676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B47F6F29-CA5E-1CC6-6BE3-40EE11387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418316" y="18572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6A9C1540-EE29-C7C8-C739-B99A993AE6F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616198" y="178819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F0706EB1-2CE5-2A3F-9D9E-49F43CB8F10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5369" y="13742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C77DFD4A-BE9E-74A2-FF8E-258CE209C4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1006" y="124367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050872EC-19CC-DEBD-46C3-CCFE0A403C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85521" y="156013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CA92AF7-F073-71E8-BED7-1D78B9D52F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47361" y="164206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38E1B7DE-93D0-90CE-2048-5DD0E02C05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4906" y="1779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28D339B8-FFE9-61EC-E1D4-2270CA9225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16295" y="184575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E846E268-EB3F-7ED3-2565-6DECAD220F8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31621" y="126924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7D75C5B4-6106-6AF2-414B-7E6CB200952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55137" y="138750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1EC3A97A-4726-42E9-37B2-6D2C4CB057B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30061" y="152650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51029245-0C7D-CC9C-62A3-E5DDE5A9EF3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936922" y="168679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2F7CD7D6-849A-5A63-7407-B39725A1964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972273" y="191514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52150C8-BA49-A3AF-84D6-2A75CAC19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18708" y="19860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6901D39C-1CF9-F316-271F-46F318CBB6E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705790" y="169768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F3351E62-6AA8-4E68-A139-160DB81F509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860449" y="16856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977B765C-B799-B5AF-5D87-39987A27BAB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098768" y="164943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60F7B98D-EDA1-2365-ABC5-BF3AA072818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69766" y="166149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34A6F357-2ECF-34C3-BDD7-DBA50C5D4A0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324424" y="164943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E4BA4563-FE1C-E65F-3DF0-BD4BCA46A30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479083" y="16373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</p:grp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1158D26-04C4-8423-B8AD-99F255FD0A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8022" y="1728810"/>
                <a:ext cx="408035" cy="0"/>
              </a:xfrm>
              <a:prstGeom prst="straightConnector1">
                <a:avLst/>
              </a:prstGeom>
              <a:noFill/>
              <a:ln w="25400" cap="rnd">
                <a:solidFill>
                  <a:schemeClr val="bg2"/>
                </a:solidFill>
                <a:prstDash val="solid"/>
                <a:miter/>
                <a:tailEnd type="arrow" w="lg" len="med"/>
              </a:ln>
            </p:spPr>
          </p:cxnSp>
          <p:grpSp>
            <p:nvGrpSpPr>
              <p:cNvPr id="56" name="Gruppieren 206">
                <a:extLst>
                  <a:ext uri="{FF2B5EF4-FFF2-40B4-BE49-F238E27FC236}">
                    <a16:creationId xmlns:a16="http://schemas.microsoft.com/office/drawing/2014/main" id="{10A81657-5F2A-F30D-9ED2-FF7E9CD70547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>
                <a:off x="2081170" y="1371844"/>
                <a:ext cx="826724" cy="826526"/>
                <a:chOff x="64788" y="-3928134"/>
                <a:chExt cx="2794047" cy="2793376"/>
              </a:xfrm>
              <a:solidFill>
                <a:schemeClr val="bg1"/>
              </a:solidFill>
            </p:grpSpPr>
            <p:sp>
              <p:nvSpPr>
                <p:cNvPr id="59" name="Freihandform: Form 198">
                  <a:extLst>
                    <a:ext uri="{FF2B5EF4-FFF2-40B4-BE49-F238E27FC236}">
                      <a16:creationId xmlns:a16="http://schemas.microsoft.com/office/drawing/2014/main" id="{733ABAF0-86CB-1919-0A5A-FB0A855473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4788" y="-3928134"/>
                  <a:ext cx="2321476" cy="2793376"/>
                </a:xfrm>
                <a:custGeom>
                  <a:avLst/>
                  <a:gdLst>
                    <a:gd name="connsiteX0" fmla="*/ 1666806 w 2321476"/>
                    <a:gd name="connsiteY0" fmla="*/ 2056158 h 2793376"/>
                    <a:gd name="connsiteX1" fmla="*/ 2015106 w 2321476"/>
                    <a:gd name="connsiteY1" fmla="*/ 2056412 h 2793376"/>
                    <a:gd name="connsiteX2" fmla="*/ 2042791 w 2321476"/>
                    <a:gd name="connsiteY2" fmla="*/ 2038016 h 2793376"/>
                    <a:gd name="connsiteX3" fmla="*/ 2168737 w 2321476"/>
                    <a:gd name="connsiteY3" fmla="*/ 1953326 h 2793376"/>
                    <a:gd name="connsiteX4" fmla="*/ 2294210 w 2321476"/>
                    <a:gd name="connsiteY4" fmla="*/ 2041971 h 2793376"/>
                    <a:gd name="connsiteX5" fmla="*/ 2258361 w 2321476"/>
                    <a:gd name="connsiteY5" fmla="*/ 2187764 h 2793376"/>
                    <a:gd name="connsiteX6" fmla="*/ 2253317 w 2321476"/>
                    <a:gd name="connsiteY6" fmla="*/ 2220493 h 2793376"/>
                    <a:gd name="connsiteX7" fmla="*/ 2305821 w 2321476"/>
                    <a:gd name="connsiteY7" fmla="*/ 2311605 h 2793376"/>
                    <a:gd name="connsiteX8" fmla="*/ 2297766 w 2321476"/>
                    <a:gd name="connsiteY8" fmla="*/ 2434212 h 2793376"/>
                    <a:gd name="connsiteX9" fmla="*/ 2255095 w 2321476"/>
                    <a:gd name="connsiteY9" fmla="*/ 2475540 h 2793376"/>
                    <a:gd name="connsiteX10" fmla="*/ 2118300 w 2321476"/>
                    <a:gd name="connsiteY10" fmla="*/ 2574090 h 2793376"/>
                    <a:gd name="connsiteX11" fmla="*/ 2052080 w 2321476"/>
                    <a:gd name="connsiteY11" fmla="*/ 2605731 h 2793376"/>
                    <a:gd name="connsiteX12" fmla="*/ 1946817 w 2321476"/>
                    <a:gd name="connsiteY12" fmla="*/ 2573619 h 2793376"/>
                    <a:gd name="connsiteX13" fmla="*/ 1855597 w 2321476"/>
                    <a:gd name="connsiteY13" fmla="*/ 2475177 h 2793376"/>
                    <a:gd name="connsiteX14" fmla="*/ 1746669 w 2321476"/>
                    <a:gd name="connsiteY14" fmla="*/ 2448145 h 2793376"/>
                    <a:gd name="connsiteX15" fmla="*/ 1674426 w 2321476"/>
                    <a:gd name="connsiteY15" fmla="*/ 2472057 h 2793376"/>
                    <a:gd name="connsiteX16" fmla="*/ 1603852 w 2321476"/>
                    <a:gd name="connsiteY16" fmla="*/ 2555259 h 2793376"/>
                    <a:gd name="connsiteX17" fmla="*/ 1588177 w 2321476"/>
                    <a:gd name="connsiteY17" fmla="*/ 2683091 h 2793376"/>
                    <a:gd name="connsiteX18" fmla="*/ 1465860 w 2321476"/>
                    <a:gd name="connsiteY18" fmla="*/ 2792526 h 2793376"/>
                    <a:gd name="connsiteX19" fmla="*/ 1264732 w 2321476"/>
                    <a:gd name="connsiteY19" fmla="*/ 2792853 h 2793376"/>
                    <a:gd name="connsiteX20" fmla="*/ 1143032 w 2321476"/>
                    <a:gd name="connsiteY20" fmla="*/ 2684941 h 2793376"/>
                    <a:gd name="connsiteX21" fmla="*/ 1127284 w 2321476"/>
                    <a:gd name="connsiteY21" fmla="*/ 2555331 h 2793376"/>
                    <a:gd name="connsiteX22" fmla="*/ 1059758 w 2321476"/>
                    <a:gd name="connsiteY22" fmla="*/ 2473654 h 2793376"/>
                    <a:gd name="connsiteX23" fmla="*/ 984104 w 2321476"/>
                    <a:gd name="connsiteY23" fmla="*/ 2448544 h 2793376"/>
                    <a:gd name="connsiteX24" fmla="*/ 876700 w 2321476"/>
                    <a:gd name="connsiteY24" fmla="*/ 2474815 h 2793376"/>
                    <a:gd name="connsiteX25" fmla="*/ 790596 w 2321476"/>
                    <a:gd name="connsiteY25" fmla="*/ 2568067 h 2793376"/>
                    <a:gd name="connsiteX26" fmla="*/ 639469 w 2321476"/>
                    <a:gd name="connsiteY26" fmla="*/ 2592777 h 2793376"/>
                    <a:gd name="connsiteX27" fmla="*/ 609389 w 2321476"/>
                    <a:gd name="connsiteY27" fmla="*/ 2572639 h 2793376"/>
                    <a:gd name="connsiteX28" fmla="*/ 475606 w 2321476"/>
                    <a:gd name="connsiteY28" fmla="*/ 2476085 h 2793376"/>
                    <a:gd name="connsiteX29" fmla="*/ 411526 w 2321476"/>
                    <a:gd name="connsiteY29" fmla="*/ 2350829 h 2793376"/>
                    <a:gd name="connsiteX30" fmla="*/ 424916 w 2321476"/>
                    <a:gd name="connsiteY30" fmla="*/ 2313782 h 2793376"/>
                    <a:gd name="connsiteX31" fmla="*/ 486890 w 2321476"/>
                    <a:gd name="connsiteY31" fmla="*/ 2202967 h 2793376"/>
                    <a:gd name="connsiteX32" fmla="*/ 477638 w 2321476"/>
                    <a:gd name="connsiteY32" fmla="*/ 2077131 h 2793376"/>
                    <a:gd name="connsiteX33" fmla="*/ 440373 w 2321476"/>
                    <a:gd name="connsiteY33" fmla="*/ 2025787 h 2793376"/>
                    <a:gd name="connsiteX34" fmla="*/ 332135 w 2321476"/>
                    <a:gd name="connsiteY34" fmla="*/ 1981738 h 2793376"/>
                    <a:gd name="connsiteX35" fmla="*/ 214717 w 2321476"/>
                    <a:gd name="connsiteY35" fmla="*/ 2005033 h 2793376"/>
                    <a:gd name="connsiteX36" fmla="*/ 67000 w 2321476"/>
                    <a:gd name="connsiteY36" fmla="*/ 1918928 h 2793376"/>
                    <a:gd name="connsiteX37" fmla="*/ 47697 w 2321476"/>
                    <a:gd name="connsiteY37" fmla="*/ 1854704 h 2793376"/>
                    <a:gd name="connsiteX38" fmla="*/ 10831 w 2321476"/>
                    <a:gd name="connsiteY38" fmla="*/ 1746611 h 2793376"/>
                    <a:gd name="connsiteX39" fmla="*/ 6767 w 2321476"/>
                    <a:gd name="connsiteY39" fmla="*/ 1650637 h 2793376"/>
                    <a:gd name="connsiteX40" fmla="*/ 63662 w 2321476"/>
                    <a:gd name="connsiteY40" fmla="*/ 1585977 h 2793376"/>
                    <a:gd name="connsiteX41" fmla="*/ 183874 w 2321476"/>
                    <a:gd name="connsiteY41" fmla="*/ 1530497 h 2793376"/>
                    <a:gd name="connsiteX42" fmla="*/ 247373 w 2321476"/>
                    <a:gd name="connsiteY42" fmla="*/ 1426976 h 2793376"/>
                    <a:gd name="connsiteX43" fmla="*/ 247446 w 2321476"/>
                    <a:gd name="connsiteY43" fmla="*/ 1361772 h 2793376"/>
                    <a:gd name="connsiteX44" fmla="*/ 186959 w 2321476"/>
                    <a:gd name="connsiteY44" fmla="*/ 1263548 h 2793376"/>
                    <a:gd name="connsiteX45" fmla="*/ 78358 w 2321476"/>
                    <a:gd name="connsiteY45" fmla="*/ 1213258 h 2793376"/>
                    <a:gd name="connsiteX46" fmla="*/ 10105 w 2321476"/>
                    <a:gd name="connsiteY46" fmla="*/ 1047507 h 2793376"/>
                    <a:gd name="connsiteX47" fmla="*/ 64606 w 2321476"/>
                    <a:gd name="connsiteY47" fmla="*/ 882302 h 2793376"/>
                    <a:gd name="connsiteX48" fmla="*/ 91021 w 2321476"/>
                    <a:gd name="connsiteY48" fmla="*/ 829181 h 2793376"/>
                    <a:gd name="connsiteX49" fmla="*/ 205790 w 2321476"/>
                    <a:gd name="connsiteY49" fmla="*/ 785566 h 2793376"/>
                    <a:gd name="connsiteX50" fmla="*/ 339283 w 2321476"/>
                    <a:gd name="connsiteY50" fmla="*/ 811546 h 2793376"/>
                    <a:gd name="connsiteX51" fmla="*/ 436200 w 2321476"/>
                    <a:gd name="connsiteY51" fmla="*/ 772540 h 2793376"/>
                    <a:gd name="connsiteX52" fmla="*/ 484169 w 2321476"/>
                    <a:gd name="connsiteY52" fmla="*/ 706501 h 2793376"/>
                    <a:gd name="connsiteX53" fmla="*/ 492406 w 2321476"/>
                    <a:gd name="connsiteY53" fmla="*/ 600839 h 2793376"/>
                    <a:gd name="connsiteX54" fmla="*/ 430758 w 2321476"/>
                    <a:gd name="connsiteY54" fmla="*/ 489843 h 2793376"/>
                    <a:gd name="connsiteX55" fmla="*/ 467188 w 2321476"/>
                    <a:gd name="connsiteY55" fmla="*/ 323005 h 2793376"/>
                    <a:gd name="connsiteX56" fmla="*/ 526913 w 2321476"/>
                    <a:gd name="connsiteY56" fmla="*/ 281821 h 2793376"/>
                    <a:gd name="connsiteX57" fmla="*/ 615267 w 2321476"/>
                    <a:gd name="connsiteY57" fmla="*/ 215202 h 2793376"/>
                    <a:gd name="connsiteX58" fmla="*/ 721945 w 2321476"/>
                    <a:gd name="connsiteY58" fmla="*/ 184251 h 2793376"/>
                    <a:gd name="connsiteX59" fmla="*/ 784355 w 2321476"/>
                    <a:gd name="connsiteY59" fmla="*/ 218032 h 2793376"/>
                    <a:gd name="connsiteX60" fmla="*/ 878006 w 2321476"/>
                    <a:gd name="connsiteY60" fmla="*/ 319159 h 2793376"/>
                    <a:gd name="connsiteX61" fmla="*/ 980693 w 2321476"/>
                    <a:gd name="connsiteY61" fmla="*/ 345102 h 2793376"/>
                    <a:gd name="connsiteX62" fmla="*/ 1056601 w 2321476"/>
                    <a:gd name="connsiteY62" fmla="*/ 320465 h 2793376"/>
                    <a:gd name="connsiteX63" fmla="*/ 1127684 w 2321476"/>
                    <a:gd name="connsiteY63" fmla="*/ 235413 h 2793376"/>
                    <a:gd name="connsiteX64" fmla="*/ 1142488 w 2321476"/>
                    <a:gd name="connsiteY64" fmla="*/ 107544 h 2793376"/>
                    <a:gd name="connsiteX65" fmla="*/ 1252540 w 2321476"/>
                    <a:gd name="connsiteY65" fmla="*/ 1628 h 2793376"/>
                    <a:gd name="connsiteX66" fmla="*/ 1330408 w 2321476"/>
                    <a:gd name="connsiteY66" fmla="*/ 1520 h 2793376"/>
                    <a:gd name="connsiteX67" fmla="*/ 1450040 w 2321476"/>
                    <a:gd name="connsiteY67" fmla="*/ 68 h 2793376"/>
                    <a:gd name="connsiteX68" fmla="*/ 1533713 w 2321476"/>
                    <a:gd name="connsiteY68" fmla="*/ 19408 h 2793376"/>
                    <a:gd name="connsiteX69" fmla="*/ 1587015 w 2321476"/>
                    <a:gd name="connsiteY69" fmla="*/ 99017 h 2793376"/>
                    <a:gd name="connsiteX70" fmla="*/ 1604033 w 2321476"/>
                    <a:gd name="connsiteY70" fmla="*/ 237626 h 2793376"/>
                    <a:gd name="connsiteX71" fmla="*/ 1675043 w 2321476"/>
                    <a:gd name="connsiteY71" fmla="*/ 320646 h 2793376"/>
                    <a:gd name="connsiteX72" fmla="*/ 1749209 w 2321476"/>
                    <a:gd name="connsiteY72" fmla="*/ 344740 h 2793376"/>
                    <a:gd name="connsiteX73" fmla="*/ 1853674 w 2321476"/>
                    <a:gd name="connsiteY73" fmla="*/ 318868 h 2793376"/>
                    <a:gd name="connsiteX74" fmla="*/ 1939669 w 2321476"/>
                    <a:gd name="connsiteY74" fmla="*/ 225507 h 2793376"/>
                    <a:gd name="connsiteX75" fmla="*/ 2099831 w 2321476"/>
                    <a:gd name="connsiteY75" fmla="*/ 204208 h 2793376"/>
                    <a:gd name="connsiteX76" fmla="*/ 2129041 w 2321476"/>
                    <a:gd name="connsiteY76" fmla="*/ 225616 h 2793376"/>
                    <a:gd name="connsiteX77" fmla="*/ 2252700 w 2321476"/>
                    <a:gd name="connsiteY77" fmla="*/ 314587 h 2793376"/>
                    <a:gd name="connsiteX78" fmla="*/ 2316308 w 2321476"/>
                    <a:gd name="connsiteY78" fmla="*/ 395539 h 2793376"/>
                    <a:gd name="connsiteX79" fmla="*/ 2307309 w 2321476"/>
                    <a:gd name="connsiteY79" fmla="*/ 477905 h 2793376"/>
                    <a:gd name="connsiteX80" fmla="*/ 2250378 w 2321476"/>
                    <a:gd name="connsiteY80" fmla="*/ 576964 h 2793376"/>
                    <a:gd name="connsiteX81" fmla="*/ 2254587 w 2321476"/>
                    <a:gd name="connsiteY81" fmla="*/ 600948 h 2793376"/>
                    <a:gd name="connsiteX82" fmla="*/ 2293956 w 2321476"/>
                    <a:gd name="connsiteY82" fmla="*/ 750551 h 2793376"/>
                    <a:gd name="connsiteX83" fmla="*/ 2168265 w 2321476"/>
                    <a:gd name="connsiteY83" fmla="*/ 838324 h 2793376"/>
                    <a:gd name="connsiteX84" fmla="*/ 2040723 w 2321476"/>
                    <a:gd name="connsiteY84" fmla="*/ 748628 h 2793376"/>
                    <a:gd name="connsiteX85" fmla="*/ 2020658 w 2321476"/>
                    <a:gd name="connsiteY85" fmla="*/ 735420 h 2793376"/>
                    <a:gd name="connsiteX86" fmla="*/ 1336830 w 2321476"/>
                    <a:gd name="connsiteY86" fmla="*/ 737924 h 2793376"/>
                    <a:gd name="connsiteX87" fmla="*/ 781125 w 2321476"/>
                    <a:gd name="connsiteY87" fmla="*/ 1091158 h 2793376"/>
                    <a:gd name="connsiteX88" fmla="*/ 1275255 w 2321476"/>
                    <a:gd name="connsiteY88" fmla="*/ 2049627 h 2793376"/>
                    <a:gd name="connsiteX89" fmla="*/ 1369233 w 2321476"/>
                    <a:gd name="connsiteY89" fmla="*/ 2055723 h 2793376"/>
                    <a:gd name="connsiteX90" fmla="*/ 1666734 w 2321476"/>
                    <a:gd name="connsiteY90" fmla="*/ 2055977 h 2793376"/>
                    <a:gd name="connsiteX91" fmla="*/ 1660057 w 2321476"/>
                    <a:gd name="connsiteY91" fmla="*/ 671958 h 2793376"/>
                    <a:gd name="connsiteX92" fmla="*/ 1660057 w 2321476"/>
                    <a:gd name="connsiteY92" fmla="*/ 671232 h 2793376"/>
                    <a:gd name="connsiteX93" fmla="*/ 2017428 w 2321476"/>
                    <a:gd name="connsiteY93" fmla="*/ 671341 h 2793376"/>
                    <a:gd name="connsiteX94" fmla="*/ 2041086 w 2321476"/>
                    <a:gd name="connsiteY94" fmla="*/ 657770 h 2793376"/>
                    <a:gd name="connsiteX95" fmla="*/ 2165652 w 2321476"/>
                    <a:gd name="connsiteY95" fmla="*/ 568582 h 2793376"/>
                    <a:gd name="connsiteX96" fmla="*/ 2188185 w 2321476"/>
                    <a:gd name="connsiteY96" fmla="*/ 555555 h 2793376"/>
                    <a:gd name="connsiteX97" fmla="*/ 2249543 w 2321476"/>
                    <a:gd name="connsiteY97" fmla="*/ 448587 h 2793376"/>
                    <a:gd name="connsiteX98" fmla="*/ 2249870 w 2321476"/>
                    <a:gd name="connsiteY98" fmla="*/ 404029 h 2793376"/>
                    <a:gd name="connsiteX99" fmla="*/ 2219826 w 2321476"/>
                    <a:gd name="connsiteY99" fmla="*/ 371010 h 2793376"/>
                    <a:gd name="connsiteX100" fmla="*/ 2077552 w 2321476"/>
                    <a:gd name="connsiteY100" fmla="*/ 267598 h 2793376"/>
                    <a:gd name="connsiteX101" fmla="*/ 2051064 w 2321476"/>
                    <a:gd name="connsiteY101" fmla="*/ 252176 h 2793376"/>
                    <a:gd name="connsiteX102" fmla="*/ 1991049 w 2321476"/>
                    <a:gd name="connsiteY102" fmla="*/ 265965 h 2793376"/>
                    <a:gd name="connsiteX103" fmla="*/ 1899574 w 2321476"/>
                    <a:gd name="connsiteY103" fmla="*/ 364188 h 2793376"/>
                    <a:gd name="connsiteX104" fmla="*/ 1767170 w 2321476"/>
                    <a:gd name="connsiteY104" fmla="*/ 413064 h 2793376"/>
                    <a:gd name="connsiteX105" fmla="*/ 1650732 w 2321476"/>
                    <a:gd name="connsiteY105" fmla="*/ 379900 h 2793376"/>
                    <a:gd name="connsiteX106" fmla="*/ 1540280 w 2321476"/>
                    <a:gd name="connsiteY106" fmla="*/ 244919 h 2793376"/>
                    <a:gd name="connsiteX107" fmla="*/ 1523916 w 2321476"/>
                    <a:gd name="connsiteY107" fmla="*/ 109867 h 2793376"/>
                    <a:gd name="connsiteX108" fmla="*/ 1496194 w 2321476"/>
                    <a:gd name="connsiteY108" fmla="*/ 72711 h 2793376"/>
                    <a:gd name="connsiteX109" fmla="*/ 1452253 w 2321476"/>
                    <a:gd name="connsiteY109" fmla="*/ 64474 h 2793376"/>
                    <a:gd name="connsiteX110" fmla="*/ 1328993 w 2321476"/>
                    <a:gd name="connsiteY110" fmla="*/ 65309 h 2793376"/>
                    <a:gd name="connsiteX111" fmla="*/ 1267345 w 2321476"/>
                    <a:gd name="connsiteY111" fmla="*/ 64220 h 2793376"/>
                    <a:gd name="connsiteX112" fmla="*/ 1205805 w 2321476"/>
                    <a:gd name="connsiteY112" fmla="*/ 121224 h 2793376"/>
                    <a:gd name="connsiteX113" fmla="*/ 1190420 w 2321476"/>
                    <a:gd name="connsiteY113" fmla="*/ 247242 h 2793376"/>
                    <a:gd name="connsiteX114" fmla="*/ 1078082 w 2321476"/>
                    <a:gd name="connsiteY114" fmla="*/ 380879 h 2793376"/>
                    <a:gd name="connsiteX115" fmla="*/ 1010882 w 2321476"/>
                    <a:gd name="connsiteY115" fmla="*/ 402941 h 2793376"/>
                    <a:gd name="connsiteX116" fmla="*/ 824704 w 2321476"/>
                    <a:gd name="connsiteY116" fmla="*/ 357149 h 2793376"/>
                    <a:gd name="connsiteX117" fmla="*/ 743607 w 2321476"/>
                    <a:gd name="connsiteY117" fmla="*/ 269158 h 2793376"/>
                    <a:gd name="connsiteX118" fmla="*/ 663308 w 2321476"/>
                    <a:gd name="connsiteY118" fmla="*/ 260631 h 2793376"/>
                    <a:gd name="connsiteX119" fmla="*/ 503110 w 2321476"/>
                    <a:gd name="connsiteY119" fmla="*/ 376416 h 2793376"/>
                    <a:gd name="connsiteX120" fmla="*/ 491353 w 2321476"/>
                    <a:gd name="connsiteY120" fmla="*/ 387665 h 2793376"/>
                    <a:gd name="connsiteX121" fmla="*/ 484314 w 2321476"/>
                    <a:gd name="connsiteY121" fmla="*/ 453776 h 2793376"/>
                    <a:gd name="connsiteX122" fmla="*/ 545164 w 2321476"/>
                    <a:gd name="connsiteY122" fmla="*/ 563139 h 2793376"/>
                    <a:gd name="connsiteX123" fmla="*/ 533226 w 2321476"/>
                    <a:gd name="connsiteY123" fmla="*/ 748229 h 2793376"/>
                    <a:gd name="connsiteX124" fmla="*/ 491753 w 2321476"/>
                    <a:gd name="connsiteY124" fmla="*/ 805523 h 2793376"/>
                    <a:gd name="connsiteX125" fmla="*/ 324733 w 2321476"/>
                    <a:gd name="connsiteY125" fmla="*/ 874682 h 2793376"/>
                    <a:gd name="connsiteX126" fmla="*/ 193200 w 2321476"/>
                    <a:gd name="connsiteY126" fmla="*/ 848557 h 2793376"/>
                    <a:gd name="connsiteX127" fmla="*/ 143888 w 2321476"/>
                    <a:gd name="connsiteY127" fmla="*/ 866772 h 2793376"/>
                    <a:gd name="connsiteX128" fmla="*/ 124766 w 2321476"/>
                    <a:gd name="connsiteY128" fmla="*/ 905343 h 2793376"/>
                    <a:gd name="connsiteX129" fmla="*/ 96282 w 2321476"/>
                    <a:gd name="connsiteY129" fmla="*/ 998994 h 2793376"/>
                    <a:gd name="connsiteX130" fmla="*/ 68778 w 2321476"/>
                    <a:gd name="connsiteY130" fmla="*/ 1077697 h 2793376"/>
                    <a:gd name="connsiteX131" fmla="*/ 103104 w 2321476"/>
                    <a:gd name="connsiteY131" fmla="*/ 1153823 h 2793376"/>
                    <a:gd name="connsiteX132" fmla="*/ 219796 w 2321476"/>
                    <a:gd name="connsiteY132" fmla="*/ 1208250 h 2793376"/>
                    <a:gd name="connsiteX133" fmla="*/ 310582 w 2321476"/>
                    <a:gd name="connsiteY133" fmla="*/ 1351503 h 2793376"/>
                    <a:gd name="connsiteX134" fmla="*/ 310654 w 2321476"/>
                    <a:gd name="connsiteY134" fmla="*/ 1436737 h 2793376"/>
                    <a:gd name="connsiteX135" fmla="*/ 215587 w 2321476"/>
                    <a:gd name="connsiteY135" fmla="*/ 1586485 h 2793376"/>
                    <a:gd name="connsiteX136" fmla="*/ 95411 w 2321476"/>
                    <a:gd name="connsiteY136" fmla="*/ 1642074 h 2793376"/>
                    <a:gd name="connsiteX137" fmla="*/ 65694 w 2321476"/>
                    <a:gd name="connsiteY137" fmla="*/ 1687321 h 2793376"/>
                    <a:gd name="connsiteX138" fmla="*/ 73060 w 2321476"/>
                    <a:gd name="connsiteY138" fmla="*/ 1727924 h 2793376"/>
                    <a:gd name="connsiteX139" fmla="*/ 124875 w 2321476"/>
                    <a:gd name="connsiteY139" fmla="*/ 1888304 h 2793376"/>
                    <a:gd name="connsiteX140" fmla="*/ 138917 w 2321476"/>
                    <a:gd name="connsiteY140" fmla="*/ 1919509 h 2793376"/>
                    <a:gd name="connsiteX141" fmla="*/ 195957 w 2321476"/>
                    <a:gd name="connsiteY141" fmla="*/ 1943602 h 2793376"/>
                    <a:gd name="connsiteX142" fmla="*/ 324043 w 2321476"/>
                    <a:gd name="connsiteY142" fmla="*/ 1918239 h 2793376"/>
                    <a:gd name="connsiteX143" fmla="*/ 488233 w 2321476"/>
                    <a:gd name="connsiteY143" fmla="*/ 1982318 h 2793376"/>
                    <a:gd name="connsiteX144" fmla="*/ 534097 w 2321476"/>
                    <a:gd name="connsiteY144" fmla="*/ 2045418 h 2793376"/>
                    <a:gd name="connsiteX145" fmla="*/ 547087 w 2321476"/>
                    <a:gd name="connsiteY145" fmla="*/ 2225827 h 2793376"/>
                    <a:gd name="connsiteX146" fmla="*/ 481738 w 2321476"/>
                    <a:gd name="connsiteY146" fmla="*/ 2343064 h 2793376"/>
                    <a:gd name="connsiteX147" fmla="*/ 483008 w 2321476"/>
                    <a:gd name="connsiteY147" fmla="*/ 2392484 h 2793376"/>
                    <a:gd name="connsiteX148" fmla="*/ 511891 w 2321476"/>
                    <a:gd name="connsiteY148" fmla="*/ 2421875 h 2793376"/>
                    <a:gd name="connsiteX149" fmla="*/ 600608 w 2321476"/>
                    <a:gd name="connsiteY149" fmla="*/ 2484866 h 2793376"/>
                    <a:gd name="connsiteX150" fmla="*/ 659680 w 2321476"/>
                    <a:gd name="connsiteY150" fmla="*/ 2530040 h 2793376"/>
                    <a:gd name="connsiteX151" fmla="*/ 744332 w 2321476"/>
                    <a:gd name="connsiteY151" fmla="*/ 2522275 h 2793376"/>
                    <a:gd name="connsiteX152" fmla="*/ 836025 w 2321476"/>
                    <a:gd name="connsiteY152" fmla="*/ 2424270 h 2793376"/>
                    <a:gd name="connsiteX153" fmla="*/ 977028 w 2321476"/>
                    <a:gd name="connsiteY153" fmla="*/ 2380728 h 2793376"/>
                    <a:gd name="connsiteX154" fmla="*/ 1072349 w 2321476"/>
                    <a:gd name="connsiteY154" fmla="*/ 2409538 h 2793376"/>
                    <a:gd name="connsiteX155" fmla="*/ 1190856 w 2321476"/>
                    <a:gd name="connsiteY155" fmla="*/ 2548074 h 2793376"/>
                    <a:gd name="connsiteX156" fmla="*/ 1206241 w 2321476"/>
                    <a:gd name="connsiteY156" fmla="*/ 2677757 h 2793376"/>
                    <a:gd name="connsiteX157" fmla="*/ 1247061 w 2321476"/>
                    <a:gd name="connsiteY157" fmla="*/ 2724601 h 2793376"/>
                    <a:gd name="connsiteX158" fmla="*/ 1281133 w 2321476"/>
                    <a:gd name="connsiteY158" fmla="*/ 2727975 h 2793376"/>
                    <a:gd name="connsiteX159" fmla="*/ 1382622 w 2321476"/>
                    <a:gd name="connsiteY159" fmla="*/ 2726052 h 2793376"/>
                    <a:gd name="connsiteX160" fmla="*/ 1466005 w 2321476"/>
                    <a:gd name="connsiteY160" fmla="*/ 2727068 h 2793376"/>
                    <a:gd name="connsiteX161" fmla="*/ 1525113 w 2321476"/>
                    <a:gd name="connsiteY161" fmla="*/ 2671987 h 2793376"/>
                    <a:gd name="connsiteX162" fmla="*/ 1540208 w 2321476"/>
                    <a:gd name="connsiteY162" fmla="*/ 2547747 h 2793376"/>
                    <a:gd name="connsiteX163" fmla="*/ 1653199 w 2321476"/>
                    <a:gd name="connsiteY163" fmla="*/ 2410554 h 2793376"/>
                    <a:gd name="connsiteX164" fmla="*/ 1730813 w 2321476"/>
                    <a:gd name="connsiteY164" fmla="*/ 2385408 h 2793376"/>
                    <a:gd name="connsiteX165" fmla="*/ 1901316 w 2321476"/>
                    <a:gd name="connsiteY165" fmla="*/ 2429749 h 2793376"/>
                    <a:gd name="connsiteX166" fmla="*/ 1986513 w 2321476"/>
                    <a:gd name="connsiteY166" fmla="*/ 2521405 h 2793376"/>
                    <a:gd name="connsiteX167" fmla="*/ 2069606 w 2321476"/>
                    <a:gd name="connsiteY167" fmla="*/ 2530476 h 2793376"/>
                    <a:gd name="connsiteX168" fmla="*/ 2227954 w 2321476"/>
                    <a:gd name="connsiteY168" fmla="*/ 2415235 h 2793376"/>
                    <a:gd name="connsiteX169" fmla="*/ 2240871 w 2321476"/>
                    <a:gd name="connsiteY169" fmla="*/ 2402607 h 2793376"/>
                    <a:gd name="connsiteX170" fmla="*/ 2246278 w 2321476"/>
                    <a:gd name="connsiteY170" fmla="*/ 2337911 h 2793376"/>
                    <a:gd name="connsiteX171" fmla="*/ 2191161 w 2321476"/>
                    <a:gd name="connsiteY171" fmla="*/ 2239905 h 2793376"/>
                    <a:gd name="connsiteX172" fmla="*/ 2163004 w 2321476"/>
                    <a:gd name="connsiteY172" fmla="*/ 2222634 h 2793376"/>
                    <a:gd name="connsiteX173" fmla="*/ 2043553 w 2321476"/>
                    <a:gd name="connsiteY173" fmla="*/ 2140158 h 2793376"/>
                    <a:gd name="connsiteX174" fmla="*/ 2013183 w 2321476"/>
                    <a:gd name="connsiteY174" fmla="*/ 2120056 h 2793376"/>
                    <a:gd name="connsiteX175" fmla="*/ 1363754 w 2321476"/>
                    <a:gd name="connsiteY175" fmla="*/ 2119875 h 2793376"/>
                    <a:gd name="connsiteX176" fmla="*/ 1237482 w 2321476"/>
                    <a:gd name="connsiteY176" fmla="*/ 2109207 h 2793376"/>
                    <a:gd name="connsiteX177" fmla="*/ 709535 w 2321476"/>
                    <a:gd name="connsiteY177" fmla="*/ 1090723 h 2793376"/>
                    <a:gd name="connsiteX178" fmla="*/ 1344414 w 2321476"/>
                    <a:gd name="connsiteY178" fmla="*/ 672647 h 2793376"/>
                    <a:gd name="connsiteX179" fmla="*/ 1660021 w 2321476"/>
                    <a:gd name="connsiteY179" fmla="*/ 671813 h 2793376"/>
                    <a:gd name="connsiteX180" fmla="*/ 2237896 w 2321476"/>
                    <a:gd name="connsiteY180" fmla="*/ 2089178 h 2793376"/>
                    <a:gd name="connsiteX181" fmla="*/ 2168628 w 2321476"/>
                    <a:gd name="connsiteY181" fmla="*/ 2017623 h 2793376"/>
                    <a:gd name="connsiteX182" fmla="*/ 2097509 w 2321476"/>
                    <a:gd name="connsiteY182" fmla="*/ 2086892 h 2793376"/>
                    <a:gd name="connsiteX183" fmla="*/ 2167249 w 2321476"/>
                    <a:gd name="connsiteY183" fmla="*/ 2159244 h 2793376"/>
                    <a:gd name="connsiteX184" fmla="*/ 2237932 w 2321476"/>
                    <a:gd name="connsiteY184" fmla="*/ 2089214 h 2793376"/>
                    <a:gd name="connsiteX185" fmla="*/ 2166632 w 2321476"/>
                    <a:gd name="connsiteY185" fmla="*/ 633387 h 2793376"/>
                    <a:gd name="connsiteX186" fmla="*/ 2097509 w 2321476"/>
                    <a:gd name="connsiteY186" fmla="*/ 704505 h 2793376"/>
                    <a:gd name="connsiteX187" fmla="*/ 2168301 w 2321476"/>
                    <a:gd name="connsiteY187" fmla="*/ 773882 h 2793376"/>
                    <a:gd name="connsiteX188" fmla="*/ 2237896 w 2321476"/>
                    <a:gd name="connsiteY188" fmla="*/ 702836 h 2793376"/>
                    <a:gd name="connsiteX189" fmla="*/ 2166668 w 2321476"/>
                    <a:gd name="connsiteY189" fmla="*/ 633387 h 279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2321476" h="2793376">
                      <a:moveTo>
                        <a:pt x="1666806" y="2056158"/>
                      </a:moveTo>
                      <a:cubicBezTo>
                        <a:pt x="1782918" y="2056158"/>
                        <a:pt x="1898994" y="2055940"/>
                        <a:pt x="2015106" y="2056412"/>
                      </a:cubicBezTo>
                      <a:cubicBezTo>
                        <a:pt x="2029692" y="2056485"/>
                        <a:pt x="2037095" y="2052820"/>
                        <a:pt x="2042791" y="2038016"/>
                      </a:cubicBezTo>
                      <a:cubicBezTo>
                        <a:pt x="2062893" y="1985910"/>
                        <a:pt x="2114382" y="1952347"/>
                        <a:pt x="2168737" y="1953326"/>
                      </a:cubicBezTo>
                      <a:cubicBezTo>
                        <a:pt x="2225232" y="1954342"/>
                        <a:pt x="2273927" y="1988741"/>
                        <a:pt x="2294210" y="2041971"/>
                      </a:cubicBezTo>
                      <a:cubicBezTo>
                        <a:pt x="2313405" y="2092334"/>
                        <a:pt x="2299907" y="2150644"/>
                        <a:pt x="2258361" y="2187764"/>
                      </a:cubicBezTo>
                      <a:cubicBezTo>
                        <a:pt x="2245951" y="2198831"/>
                        <a:pt x="2244354" y="2206305"/>
                        <a:pt x="2253317" y="2220493"/>
                      </a:cubicBezTo>
                      <a:cubicBezTo>
                        <a:pt x="2272004" y="2250101"/>
                        <a:pt x="2288405" y="2281198"/>
                        <a:pt x="2305821" y="2311605"/>
                      </a:cubicBezTo>
                      <a:cubicBezTo>
                        <a:pt x="2330241" y="2354276"/>
                        <a:pt x="2324980" y="2395750"/>
                        <a:pt x="2297766" y="2434212"/>
                      </a:cubicBezTo>
                      <a:cubicBezTo>
                        <a:pt x="2286482" y="2450141"/>
                        <a:pt x="2270843" y="2463675"/>
                        <a:pt x="2255095" y="2475540"/>
                      </a:cubicBezTo>
                      <a:cubicBezTo>
                        <a:pt x="2210174" y="2509322"/>
                        <a:pt x="2164890" y="2542740"/>
                        <a:pt x="2118300" y="2574090"/>
                      </a:cubicBezTo>
                      <a:cubicBezTo>
                        <a:pt x="2098162" y="2587661"/>
                        <a:pt x="2075375" y="2599671"/>
                        <a:pt x="2052080" y="2605731"/>
                      </a:cubicBezTo>
                      <a:cubicBezTo>
                        <a:pt x="2011949" y="2616181"/>
                        <a:pt x="1975700" y="2605477"/>
                        <a:pt x="1946817" y="2573619"/>
                      </a:cubicBezTo>
                      <a:cubicBezTo>
                        <a:pt x="1916774" y="2540490"/>
                        <a:pt x="1886040" y="2507979"/>
                        <a:pt x="1855597" y="2475177"/>
                      </a:cubicBezTo>
                      <a:cubicBezTo>
                        <a:pt x="1825190" y="2442412"/>
                        <a:pt x="1788833" y="2433812"/>
                        <a:pt x="1746669" y="2448145"/>
                      </a:cubicBezTo>
                      <a:cubicBezTo>
                        <a:pt x="1722649" y="2456309"/>
                        <a:pt x="1698592" y="2464328"/>
                        <a:pt x="1674426" y="2472057"/>
                      </a:cubicBezTo>
                      <a:cubicBezTo>
                        <a:pt x="1633460" y="2485120"/>
                        <a:pt x="1609440" y="2512515"/>
                        <a:pt x="1603852" y="2555259"/>
                      </a:cubicBezTo>
                      <a:cubicBezTo>
                        <a:pt x="1598300" y="2597821"/>
                        <a:pt x="1593547" y="2640492"/>
                        <a:pt x="1588177" y="2683091"/>
                      </a:cubicBezTo>
                      <a:cubicBezTo>
                        <a:pt x="1579758" y="2749456"/>
                        <a:pt x="1533568" y="2791474"/>
                        <a:pt x="1465860" y="2792526"/>
                      </a:cubicBezTo>
                      <a:cubicBezTo>
                        <a:pt x="1398841" y="2793578"/>
                        <a:pt x="1331787" y="2793615"/>
                        <a:pt x="1264732" y="2792853"/>
                      </a:cubicBezTo>
                      <a:cubicBezTo>
                        <a:pt x="1198185" y="2792127"/>
                        <a:pt x="1152031" y="2750871"/>
                        <a:pt x="1143032" y="2684941"/>
                      </a:cubicBezTo>
                      <a:cubicBezTo>
                        <a:pt x="1137154" y="2641834"/>
                        <a:pt x="1132836" y="2598510"/>
                        <a:pt x="1127284" y="2555331"/>
                      </a:cubicBezTo>
                      <a:cubicBezTo>
                        <a:pt x="1121987" y="2514111"/>
                        <a:pt x="1098982" y="2487006"/>
                        <a:pt x="1059758" y="2473654"/>
                      </a:cubicBezTo>
                      <a:cubicBezTo>
                        <a:pt x="1034613" y="2465090"/>
                        <a:pt x="1009286" y="2457035"/>
                        <a:pt x="984104" y="2448544"/>
                      </a:cubicBezTo>
                      <a:cubicBezTo>
                        <a:pt x="942703" y="2434575"/>
                        <a:pt x="906744" y="2442485"/>
                        <a:pt x="876700" y="2474815"/>
                      </a:cubicBezTo>
                      <a:cubicBezTo>
                        <a:pt x="847890" y="2505802"/>
                        <a:pt x="817846" y="2535773"/>
                        <a:pt x="790596" y="2568067"/>
                      </a:cubicBezTo>
                      <a:cubicBezTo>
                        <a:pt x="745022" y="2622095"/>
                        <a:pt x="682721" y="2615854"/>
                        <a:pt x="639469" y="2592777"/>
                      </a:cubicBezTo>
                      <a:cubicBezTo>
                        <a:pt x="628874" y="2587117"/>
                        <a:pt x="619186" y="2579678"/>
                        <a:pt x="609389" y="2572639"/>
                      </a:cubicBezTo>
                      <a:cubicBezTo>
                        <a:pt x="564722" y="2540527"/>
                        <a:pt x="520273" y="2508160"/>
                        <a:pt x="475606" y="2476085"/>
                      </a:cubicBezTo>
                      <a:cubicBezTo>
                        <a:pt x="432681" y="2445279"/>
                        <a:pt x="404959" y="2406381"/>
                        <a:pt x="411526" y="2350829"/>
                      </a:cubicBezTo>
                      <a:cubicBezTo>
                        <a:pt x="413014" y="2338093"/>
                        <a:pt x="418747" y="2325284"/>
                        <a:pt x="424916" y="2313782"/>
                      </a:cubicBezTo>
                      <a:cubicBezTo>
                        <a:pt x="444909" y="2276481"/>
                        <a:pt x="465373" y="2239397"/>
                        <a:pt x="486890" y="2202967"/>
                      </a:cubicBezTo>
                      <a:cubicBezTo>
                        <a:pt x="513197" y="2158446"/>
                        <a:pt x="510113" y="2117189"/>
                        <a:pt x="477638" y="2077131"/>
                      </a:cubicBezTo>
                      <a:cubicBezTo>
                        <a:pt x="464321" y="2060730"/>
                        <a:pt x="452311" y="2043204"/>
                        <a:pt x="440373" y="2025787"/>
                      </a:cubicBezTo>
                      <a:cubicBezTo>
                        <a:pt x="413885" y="1987180"/>
                        <a:pt x="378253" y="1972158"/>
                        <a:pt x="332135" y="1981738"/>
                      </a:cubicBezTo>
                      <a:cubicBezTo>
                        <a:pt x="293056" y="1989829"/>
                        <a:pt x="253832" y="1997086"/>
                        <a:pt x="214717" y="2005033"/>
                      </a:cubicBezTo>
                      <a:cubicBezTo>
                        <a:pt x="144541" y="2019293"/>
                        <a:pt x="89606" y="1987579"/>
                        <a:pt x="67000" y="1918928"/>
                      </a:cubicBezTo>
                      <a:cubicBezTo>
                        <a:pt x="59997" y="1897701"/>
                        <a:pt x="54663" y="1875930"/>
                        <a:pt x="47697" y="1854704"/>
                      </a:cubicBezTo>
                      <a:cubicBezTo>
                        <a:pt x="35832" y="1818528"/>
                        <a:pt x="23676" y="1782424"/>
                        <a:pt x="10831" y="1746611"/>
                      </a:cubicBezTo>
                      <a:cubicBezTo>
                        <a:pt x="-562" y="1714861"/>
                        <a:pt x="-3465" y="1682931"/>
                        <a:pt x="6767" y="1650637"/>
                      </a:cubicBezTo>
                      <a:cubicBezTo>
                        <a:pt x="16165" y="1620992"/>
                        <a:pt x="34779" y="1599040"/>
                        <a:pt x="63662" y="1585977"/>
                      </a:cubicBezTo>
                      <a:cubicBezTo>
                        <a:pt x="103866" y="1567798"/>
                        <a:pt x="143816" y="1549039"/>
                        <a:pt x="183874" y="1530497"/>
                      </a:cubicBezTo>
                      <a:cubicBezTo>
                        <a:pt x="229920" y="1509162"/>
                        <a:pt x="249078" y="1477340"/>
                        <a:pt x="247373" y="1426976"/>
                      </a:cubicBezTo>
                      <a:cubicBezTo>
                        <a:pt x="246647" y="1405278"/>
                        <a:pt x="246684" y="1383470"/>
                        <a:pt x="247446" y="1361772"/>
                      </a:cubicBezTo>
                      <a:cubicBezTo>
                        <a:pt x="249078" y="1315400"/>
                        <a:pt x="228577" y="1282997"/>
                        <a:pt x="186959" y="1263548"/>
                      </a:cubicBezTo>
                      <a:cubicBezTo>
                        <a:pt x="150819" y="1246640"/>
                        <a:pt x="114497" y="1230130"/>
                        <a:pt x="78358" y="1213258"/>
                      </a:cubicBezTo>
                      <a:cubicBezTo>
                        <a:pt x="8001" y="1180420"/>
                        <a:pt x="-15621" y="1121456"/>
                        <a:pt x="10105" y="1047507"/>
                      </a:cubicBezTo>
                      <a:cubicBezTo>
                        <a:pt x="29119" y="992753"/>
                        <a:pt x="45592" y="937092"/>
                        <a:pt x="64606" y="882302"/>
                      </a:cubicBezTo>
                      <a:cubicBezTo>
                        <a:pt x="71064" y="863724"/>
                        <a:pt x="79265" y="844711"/>
                        <a:pt x="91021" y="829181"/>
                      </a:cubicBezTo>
                      <a:cubicBezTo>
                        <a:pt x="119614" y="791480"/>
                        <a:pt x="157749" y="775334"/>
                        <a:pt x="205790" y="785566"/>
                      </a:cubicBezTo>
                      <a:cubicBezTo>
                        <a:pt x="250131" y="795036"/>
                        <a:pt x="294652" y="803527"/>
                        <a:pt x="339283" y="811546"/>
                      </a:cubicBezTo>
                      <a:cubicBezTo>
                        <a:pt x="379342" y="818731"/>
                        <a:pt x="411853" y="804942"/>
                        <a:pt x="436200" y="772540"/>
                      </a:cubicBezTo>
                      <a:cubicBezTo>
                        <a:pt x="452529" y="750805"/>
                        <a:pt x="468312" y="728635"/>
                        <a:pt x="484169" y="706501"/>
                      </a:cubicBezTo>
                      <a:cubicBezTo>
                        <a:pt x="508190" y="672974"/>
                        <a:pt x="512254" y="637596"/>
                        <a:pt x="492406" y="600839"/>
                      </a:cubicBezTo>
                      <a:cubicBezTo>
                        <a:pt x="472304" y="563611"/>
                        <a:pt x="451367" y="526818"/>
                        <a:pt x="430758" y="489843"/>
                      </a:cubicBezTo>
                      <a:cubicBezTo>
                        <a:pt x="395488" y="426598"/>
                        <a:pt x="408479" y="366148"/>
                        <a:pt x="467188" y="323005"/>
                      </a:cubicBezTo>
                      <a:cubicBezTo>
                        <a:pt x="486673" y="308708"/>
                        <a:pt x="507391" y="296118"/>
                        <a:pt x="526913" y="281821"/>
                      </a:cubicBezTo>
                      <a:cubicBezTo>
                        <a:pt x="556666" y="260014"/>
                        <a:pt x="585731" y="237336"/>
                        <a:pt x="615267" y="215202"/>
                      </a:cubicBezTo>
                      <a:cubicBezTo>
                        <a:pt x="646907" y="191508"/>
                        <a:pt x="681705" y="178518"/>
                        <a:pt x="721945" y="184251"/>
                      </a:cubicBezTo>
                      <a:cubicBezTo>
                        <a:pt x="746981" y="187807"/>
                        <a:pt x="767373" y="199491"/>
                        <a:pt x="784355" y="218032"/>
                      </a:cubicBezTo>
                      <a:cubicBezTo>
                        <a:pt x="815379" y="251922"/>
                        <a:pt x="846584" y="285631"/>
                        <a:pt x="878006" y="319159"/>
                      </a:cubicBezTo>
                      <a:cubicBezTo>
                        <a:pt x="906563" y="349638"/>
                        <a:pt x="941288" y="357403"/>
                        <a:pt x="980693" y="345102"/>
                      </a:cubicBezTo>
                      <a:cubicBezTo>
                        <a:pt x="1006092" y="337192"/>
                        <a:pt x="1031347" y="328883"/>
                        <a:pt x="1056601" y="320465"/>
                      </a:cubicBezTo>
                      <a:cubicBezTo>
                        <a:pt x="1097748" y="306749"/>
                        <a:pt x="1122422" y="279136"/>
                        <a:pt x="1127684" y="235413"/>
                      </a:cubicBezTo>
                      <a:cubicBezTo>
                        <a:pt x="1132836" y="192814"/>
                        <a:pt x="1139875" y="150324"/>
                        <a:pt x="1142488" y="107544"/>
                      </a:cubicBezTo>
                      <a:cubicBezTo>
                        <a:pt x="1146298" y="45787"/>
                        <a:pt x="1196480" y="6926"/>
                        <a:pt x="1252540" y="1628"/>
                      </a:cubicBezTo>
                      <a:cubicBezTo>
                        <a:pt x="1278266" y="-803"/>
                        <a:pt x="1304428" y="1665"/>
                        <a:pt x="1330408" y="1520"/>
                      </a:cubicBezTo>
                      <a:cubicBezTo>
                        <a:pt x="1370285" y="1266"/>
                        <a:pt x="1410162" y="1048"/>
                        <a:pt x="1450040" y="68"/>
                      </a:cubicBezTo>
                      <a:cubicBezTo>
                        <a:pt x="1479721" y="-657"/>
                        <a:pt x="1507914" y="4314"/>
                        <a:pt x="1533713" y="19408"/>
                      </a:cubicBezTo>
                      <a:cubicBezTo>
                        <a:pt x="1564265" y="37260"/>
                        <a:pt x="1582988" y="62986"/>
                        <a:pt x="1587015" y="99017"/>
                      </a:cubicBezTo>
                      <a:cubicBezTo>
                        <a:pt x="1592168" y="145281"/>
                        <a:pt x="1597865" y="191508"/>
                        <a:pt x="1604033" y="237626"/>
                      </a:cubicBezTo>
                      <a:cubicBezTo>
                        <a:pt x="1609730" y="280370"/>
                        <a:pt x="1634404" y="307475"/>
                        <a:pt x="1675043" y="320646"/>
                      </a:cubicBezTo>
                      <a:cubicBezTo>
                        <a:pt x="1699753" y="328665"/>
                        <a:pt x="1724463" y="336793"/>
                        <a:pt x="1749209" y="344740"/>
                      </a:cubicBezTo>
                      <a:cubicBezTo>
                        <a:pt x="1789341" y="357657"/>
                        <a:pt x="1824573" y="349493"/>
                        <a:pt x="1853674" y="318868"/>
                      </a:cubicBezTo>
                      <a:cubicBezTo>
                        <a:pt x="1882847" y="288207"/>
                        <a:pt x="1913036" y="258272"/>
                        <a:pt x="1939669" y="225507"/>
                      </a:cubicBezTo>
                      <a:cubicBezTo>
                        <a:pt x="1983973" y="171043"/>
                        <a:pt x="2050484" y="174200"/>
                        <a:pt x="2099831" y="204208"/>
                      </a:cubicBezTo>
                      <a:cubicBezTo>
                        <a:pt x="2110100" y="210449"/>
                        <a:pt x="2119280" y="218540"/>
                        <a:pt x="2129041" y="225616"/>
                      </a:cubicBezTo>
                      <a:cubicBezTo>
                        <a:pt x="2170224" y="255333"/>
                        <a:pt x="2211226" y="285268"/>
                        <a:pt x="2252700" y="314587"/>
                      </a:cubicBezTo>
                      <a:cubicBezTo>
                        <a:pt x="2282091" y="335342"/>
                        <a:pt x="2306366" y="359761"/>
                        <a:pt x="2316308" y="395539"/>
                      </a:cubicBezTo>
                      <a:cubicBezTo>
                        <a:pt x="2324254" y="424131"/>
                        <a:pt x="2322476" y="451671"/>
                        <a:pt x="2307309" y="477905"/>
                      </a:cubicBezTo>
                      <a:cubicBezTo>
                        <a:pt x="2288259" y="510889"/>
                        <a:pt x="2269863" y="544234"/>
                        <a:pt x="2250378" y="576964"/>
                      </a:cubicBezTo>
                      <a:cubicBezTo>
                        <a:pt x="2244209" y="587305"/>
                        <a:pt x="2245407" y="592929"/>
                        <a:pt x="2254587" y="600948"/>
                      </a:cubicBezTo>
                      <a:cubicBezTo>
                        <a:pt x="2299363" y="640136"/>
                        <a:pt x="2313985" y="697466"/>
                        <a:pt x="2293956" y="750551"/>
                      </a:cubicBezTo>
                      <a:cubicBezTo>
                        <a:pt x="2273818" y="803926"/>
                        <a:pt x="2225087" y="837962"/>
                        <a:pt x="2168265" y="838324"/>
                      </a:cubicBezTo>
                      <a:cubicBezTo>
                        <a:pt x="2109955" y="838687"/>
                        <a:pt x="2062784" y="806031"/>
                        <a:pt x="2040723" y="748628"/>
                      </a:cubicBezTo>
                      <a:cubicBezTo>
                        <a:pt x="2036623" y="737996"/>
                        <a:pt x="2030962" y="735420"/>
                        <a:pt x="2020658" y="735420"/>
                      </a:cubicBezTo>
                      <a:cubicBezTo>
                        <a:pt x="1792679" y="735783"/>
                        <a:pt x="1564446" y="728998"/>
                        <a:pt x="1336830" y="737924"/>
                      </a:cubicBezTo>
                      <a:cubicBezTo>
                        <a:pt x="1087117" y="747721"/>
                        <a:pt x="897528" y="869929"/>
                        <a:pt x="781125" y="1091158"/>
                      </a:cubicBezTo>
                      <a:cubicBezTo>
                        <a:pt x="567516" y="1497115"/>
                        <a:pt x="822636" y="1985729"/>
                        <a:pt x="1275255" y="2049627"/>
                      </a:cubicBezTo>
                      <a:cubicBezTo>
                        <a:pt x="1306278" y="2054017"/>
                        <a:pt x="1337883" y="2055469"/>
                        <a:pt x="1369233" y="2055723"/>
                      </a:cubicBezTo>
                      <a:cubicBezTo>
                        <a:pt x="1468400" y="2056485"/>
                        <a:pt x="1567567" y="2056013"/>
                        <a:pt x="1666734" y="2055977"/>
                      </a:cubicBezTo>
                      <a:close/>
                      <a:moveTo>
                        <a:pt x="1660057" y="671958"/>
                      </a:moveTo>
                      <a:cubicBezTo>
                        <a:pt x="1660057" y="671704"/>
                        <a:pt x="1660057" y="671486"/>
                        <a:pt x="1660057" y="671232"/>
                      </a:cubicBezTo>
                      <a:cubicBezTo>
                        <a:pt x="1779181" y="671232"/>
                        <a:pt x="1898304" y="671159"/>
                        <a:pt x="2017428" y="671341"/>
                      </a:cubicBezTo>
                      <a:cubicBezTo>
                        <a:pt x="2028314" y="671341"/>
                        <a:pt x="2036079" y="670579"/>
                        <a:pt x="2041086" y="657770"/>
                      </a:cubicBezTo>
                      <a:cubicBezTo>
                        <a:pt x="2063075" y="601420"/>
                        <a:pt x="2104875" y="571956"/>
                        <a:pt x="2165652" y="568582"/>
                      </a:cubicBezTo>
                      <a:cubicBezTo>
                        <a:pt x="2173563" y="568146"/>
                        <a:pt x="2184158" y="562196"/>
                        <a:pt x="2188185" y="555555"/>
                      </a:cubicBezTo>
                      <a:cubicBezTo>
                        <a:pt x="2209521" y="520431"/>
                        <a:pt x="2228825" y="484074"/>
                        <a:pt x="2249543" y="448587"/>
                      </a:cubicBezTo>
                      <a:cubicBezTo>
                        <a:pt x="2258469" y="433311"/>
                        <a:pt x="2259014" y="417926"/>
                        <a:pt x="2249870" y="404029"/>
                      </a:cubicBezTo>
                      <a:cubicBezTo>
                        <a:pt x="2241778" y="391692"/>
                        <a:pt x="2231582" y="379791"/>
                        <a:pt x="2219826" y="371010"/>
                      </a:cubicBezTo>
                      <a:cubicBezTo>
                        <a:pt x="2172946" y="335813"/>
                        <a:pt x="2125195" y="301778"/>
                        <a:pt x="2077552" y="267598"/>
                      </a:cubicBezTo>
                      <a:cubicBezTo>
                        <a:pt x="2069279" y="261647"/>
                        <a:pt x="2060462" y="255986"/>
                        <a:pt x="2051064" y="252176"/>
                      </a:cubicBezTo>
                      <a:cubicBezTo>
                        <a:pt x="2025447" y="241799"/>
                        <a:pt x="2009772" y="245827"/>
                        <a:pt x="1991049" y="265965"/>
                      </a:cubicBezTo>
                      <a:cubicBezTo>
                        <a:pt x="1960570" y="298730"/>
                        <a:pt x="1930525" y="331858"/>
                        <a:pt x="1899574" y="364188"/>
                      </a:cubicBezTo>
                      <a:cubicBezTo>
                        <a:pt x="1863543" y="401852"/>
                        <a:pt x="1818768" y="421700"/>
                        <a:pt x="1767170" y="413064"/>
                      </a:cubicBezTo>
                      <a:cubicBezTo>
                        <a:pt x="1727583" y="406460"/>
                        <a:pt x="1689013" y="392745"/>
                        <a:pt x="1650732" y="379900"/>
                      </a:cubicBezTo>
                      <a:cubicBezTo>
                        <a:pt x="1586181" y="358201"/>
                        <a:pt x="1549134" y="312591"/>
                        <a:pt x="1540280" y="244919"/>
                      </a:cubicBezTo>
                      <a:cubicBezTo>
                        <a:pt x="1534402" y="199962"/>
                        <a:pt x="1528996" y="154933"/>
                        <a:pt x="1523916" y="109867"/>
                      </a:cubicBezTo>
                      <a:cubicBezTo>
                        <a:pt x="1521848" y="91688"/>
                        <a:pt x="1512413" y="78589"/>
                        <a:pt x="1496194" y="72711"/>
                      </a:cubicBezTo>
                      <a:cubicBezTo>
                        <a:pt x="1482333" y="67667"/>
                        <a:pt x="1466985" y="64728"/>
                        <a:pt x="1452253" y="64474"/>
                      </a:cubicBezTo>
                      <a:cubicBezTo>
                        <a:pt x="1411178" y="63785"/>
                        <a:pt x="1370067" y="65200"/>
                        <a:pt x="1328993" y="65309"/>
                      </a:cubicBezTo>
                      <a:cubicBezTo>
                        <a:pt x="1308455" y="65381"/>
                        <a:pt x="1287882" y="63567"/>
                        <a:pt x="1267345" y="64220"/>
                      </a:cubicBezTo>
                      <a:cubicBezTo>
                        <a:pt x="1228919" y="65490"/>
                        <a:pt x="1210159" y="83633"/>
                        <a:pt x="1205805" y="121224"/>
                      </a:cubicBezTo>
                      <a:cubicBezTo>
                        <a:pt x="1200943" y="163278"/>
                        <a:pt x="1196444" y="205369"/>
                        <a:pt x="1190420" y="247242"/>
                      </a:cubicBezTo>
                      <a:cubicBezTo>
                        <a:pt x="1180732" y="314768"/>
                        <a:pt x="1142669" y="359181"/>
                        <a:pt x="1078082" y="380879"/>
                      </a:cubicBezTo>
                      <a:cubicBezTo>
                        <a:pt x="1055730" y="388390"/>
                        <a:pt x="1033089" y="395031"/>
                        <a:pt x="1010882" y="402941"/>
                      </a:cubicBezTo>
                      <a:cubicBezTo>
                        <a:pt x="939364" y="428522"/>
                        <a:pt x="876301" y="413100"/>
                        <a:pt x="824704" y="357149"/>
                      </a:cubicBezTo>
                      <a:cubicBezTo>
                        <a:pt x="797671" y="327831"/>
                        <a:pt x="768897" y="299928"/>
                        <a:pt x="743607" y="269158"/>
                      </a:cubicBezTo>
                      <a:cubicBezTo>
                        <a:pt x="716974" y="236828"/>
                        <a:pt x="686639" y="244339"/>
                        <a:pt x="663308" y="260631"/>
                      </a:cubicBezTo>
                      <a:cubicBezTo>
                        <a:pt x="609243" y="298295"/>
                        <a:pt x="556376" y="337628"/>
                        <a:pt x="503110" y="376416"/>
                      </a:cubicBezTo>
                      <a:cubicBezTo>
                        <a:pt x="498756" y="379573"/>
                        <a:pt x="494873" y="383564"/>
                        <a:pt x="491353" y="387665"/>
                      </a:cubicBezTo>
                      <a:cubicBezTo>
                        <a:pt x="471977" y="410089"/>
                        <a:pt x="470054" y="427977"/>
                        <a:pt x="484314" y="453776"/>
                      </a:cubicBezTo>
                      <a:cubicBezTo>
                        <a:pt x="504489" y="490279"/>
                        <a:pt x="524844" y="526709"/>
                        <a:pt x="545164" y="563139"/>
                      </a:cubicBezTo>
                      <a:cubicBezTo>
                        <a:pt x="581014" y="627400"/>
                        <a:pt x="576805" y="689048"/>
                        <a:pt x="533226" y="748229"/>
                      </a:cubicBezTo>
                      <a:cubicBezTo>
                        <a:pt x="519257" y="767206"/>
                        <a:pt x="505396" y="786328"/>
                        <a:pt x="491753" y="805523"/>
                      </a:cubicBezTo>
                      <a:cubicBezTo>
                        <a:pt x="450497" y="863543"/>
                        <a:pt x="394872" y="887237"/>
                        <a:pt x="324733" y="874682"/>
                      </a:cubicBezTo>
                      <a:cubicBezTo>
                        <a:pt x="280719" y="866808"/>
                        <a:pt x="236850" y="858100"/>
                        <a:pt x="193200" y="848557"/>
                      </a:cubicBezTo>
                      <a:cubicBezTo>
                        <a:pt x="172045" y="843949"/>
                        <a:pt x="155608" y="850335"/>
                        <a:pt x="143888" y="866772"/>
                      </a:cubicBezTo>
                      <a:cubicBezTo>
                        <a:pt x="135652" y="878347"/>
                        <a:pt x="129265" y="891809"/>
                        <a:pt x="124766" y="905343"/>
                      </a:cubicBezTo>
                      <a:cubicBezTo>
                        <a:pt x="114425" y="936294"/>
                        <a:pt x="106297" y="967934"/>
                        <a:pt x="96282" y="998994"/>
                      </a:cubicBezTo>
                      <a:cubicBezTo>
                        <a:pt x="87755" y="1025446"/>
                        <a:pt x="76906" y="1051136"/>
                        <a:pt x="68778" y="1077697"/>
                      </a:cubicBezTo>
                      <a:cubicBezTo>
                        <a:pt x="57457" y="1114671"/>
                        <a:pt x="68452" y="1137712"/>
                        <a:pt x="103104" y="1153823"/>
                      </a:cubicBezTo>
                      <a:cubicBezTo>
                        <a:pt x="142038" y="1171929"/>
                        <a:pt x="181371" y="1189128"/>
                        <a:pt x="219796" y="1208250"/>
                      </a:cubicBezTo>
                      <a:cubicBezTo>
                        <a:pt x="278542" y="1237532"/>
                        <a:pt x="309928" y="1285029"/>
                        <a:pt x="310582" y="1351503"/>
                      </a:cubicBezTo>
                      <a:cubicBezTo>
                        <a:pt x="310872" y="1379915"/>
                        <a:pt x="310473" y="1408326"/>
                        <a:pt x="310654" y="1436737"/>
                      </a:cubicBezTo>
                      <a:cubicBezTo>
                        <a:pt x="311126" y="1507130"/>
                        <a:pt x="278215" y="1556405"/>
                        <a:pt x="215587" y="1586485"/>
                      </a:cubicBezTo>
                      <a:cubicBezTo>
                        <a:pt x="175819" y="1605607"/>
                        <a:pt x="135906" y="1624475"/>
                        <a:pt x="95411" y="1642074"/>
                      </a:cubicBezTo>
                      <a:cubicBezTo>
                        <a:pt x="74693" y="1651072"/>
                        <a:pt x="65476" y="1666602"/>
                        <a:pt x="65694" y="1687321"/>
                      </a:cubicBezTo>
                      <a:cubicBezTo>
                        <a:pt x="65803" y="1700892"/>
                        <a:pt x="68996" y="1714861"/>
                        <a:pt x="73060" y="1727924"/>
                      </a:cubicBezTo>
                      <a:cubicBezTo>
                        <a:pt x="89787" y="1781553"/>
                        <a:pt x="107240" y="1834965"/>
                        <a:pt x="124875" y="1888304"/>
                      </a:cubicBezTo>
                      <a:cubicBezTo>
                        <a:pt x="128431" y="1899117"/>
                        <a:pt x="132858" y="1909966"/>
                        <a:pt x="138917" y="1919509"/>
                      </a:cubicBezTo>
                      <a:cubicBezTo>
                        <a:pt x="152089" y="1940300"/>
                        <a:pt x="170086" y="1949480"/>
                        <a:pt x="195957" y="1943602"/>
                      </a:cubicBezTo>
                      <a:cubicBezTo>
                        <a:pt x="238374" y="1933986"/>
                        <a:pt x="281227" y="1925968"/>
                        <a:pt x="324043" y="1918239"/>
                      </a:cubicBezTo>
                      <a:cubicBezTo>
                        <a:pt x="391679" y="1905975"/>
                        <a:pt x="446723" y="1927310"/>
                        <a:pt x="488233" y="1982318"/>
                      </a:cubicBezTo>
                      <a:cubicBezTo>
                        <a:pt x="503872" y="2003073"/>
                        <a:pt x="518785" y="2024373"/>
                        <a:pt x="534097" y="2045418"/>
                      </a:cubicBezTo>
                      <a:cubicBezTo>
                        <a:pt x="575898" y="2102857"/>
                        <a:pt x="580869" y="2163126"/>
                        <a:pt x="547087" y="2225827"/>
                      </a:cubicBezTo>
                      <a:cubicBezTo>
                        <a:pt x="525860" y="2265196"/>
                        <a:pt x="504053" y="2304275"/>
                        <a:pt x="481738" y="2343064"/>
                      </a:cubicBezTo>
                      <a:cubicBezTo>
                        <a:pt x="471796" y="2360335"/>
                        <a:pt x="472050" y="2377063"/>
                        <a:pt x="483008" y="2392484"/>
                      </a:cubicBezTo>
                      <a:cubicBezTo>
                        <a:pt x="490918" y="2403551"/>
                        <a:pt x="500969" y="2413747"/>
                        <a:pt x="511891" y="2421875"/>
                      </a:cubicBezTo>
                      <a:cubicBezTo>
                        <a:pt x="540955" y="2443537"/>
                        <a:pt x="571253" y="2463566"/>
                        <a:pt x="600608" y="2484866"/>
                      </a:cubicBezTo>
                      <a:cubicBezTo>
                        <a:pt x="620673" y="2499416"/>
                        <a:pt x="639541" y="2515599"/>
                        <a:pt x="659680" y="2530040"/>
                      </a:cubicBezTo>
                      <a:cubicBezTo>
                        <a:pt x="691792" y="2553118"/>
                        <a:pt x="718135" y="2550360"/>
                        <a:pt x="744332" y="2522275"/>
                      </a:cubicBezTo>
                      <a:cubicBezTo>
                        <a:pt x="774848" y="2489546"/>
                        <a:pt x="804420" y="2455946"/>
                        <a:pt x="836025" y="2424270"/>
                      </a:cubicBezTo>
                      <a:cubicBezTo>
                        <a:pt x="874922" y="2385299"/>
                        <a:pt x="922891" y="2369334"/>
                        <a:pt x="977028" y="2380728"/>
                      </a:cubicBezTo>
                      <a:cubicBezTo>
                        <a:pt x="1009394" y="2387549"/>
                        <a:pt x="1040600" y="2399813"/>
                        <a:pt x="1072349" y="2409538"/>
                      </a:cubicBezTo>
                      <a:cubicBezTo>
                        <a:pt x="1141145" y="2430692"/>
                        <a:pt x="1181131" y="2476701"/>
                        <a:pt x="1190856" y="2548074"/>
                      </a:cubicBezTo>
                      <a:cubicBezTo>
                        <a:pt x="1196734" y="2591217"/>
                        <a:pt x="1202104" y="2634432"/>
                        <a:pt x="1206241" y="2677757"/>
                      </a:cubicBezTo>
                      <a:cubicBezTo>
                        <a:pt x="1208781" y="2704027"/>
                        <a:pt x="1223331" y="2718396"/>
                        <a:pt x="1247061" y="2724601"/>
                      </a:cubicBezTo>
                      <a:cubicBezTo>
                        <a:pt x="1257983" y="2727467"/>
                        <a:pt x="1269739" y="2728084"/>
                        <a:pt x="1281133" y="2727975"/>
                      </a:cubicBezTo>
                      <a:cubicBezTo>
                        <a:pt x="1314950" y="2727757"/>
                        <a:pt x="1348804" y="2726233"/>
                        <a:pt x="1382622" y="2726052"/>
                      </a:cubicBezTo>
                      <a:cubicBezTo>
                        <a:pt x="1410416" y="2725870"/>
                        <a:pt x="1438247" y="2728011"/>
                        <a:pt x="1466005" y="2727068"/>
                      </a:cubicBezTo>
                      <a:cubicBezTo>
                        <a:pt x="1502798" y="2725798"/>
                        <a:pt x="1520759" y="2708091"/>
                        <a:pt x="1525113" y="2671987"/>
                      </a:cubicBezTo>
                      <a:cubicBezTo>
                        <a:pt x="1530121" y="2630586"/>
                        <a:pt x="1534910" y="2589149"/>
                        <a:pt x="1540208" y="2547747"/>
                      </a:cubicBezTo>
                      <a:cubicBezTo>
                        <a:pt x="1549061" y="2478371"/>
                        <a:pt x="1587596" y="2433159"/>
                        <a:pt x="1653199" y="2410554"/>
                      </a:cubicBezTo>
                      <a:cubicBezTo>
                        <a:pt x="1678925" y="2401700"/>
                        <a:pt x="1704797" y="2393282"/>
                        <a:pt x="1730813" y="2385408"/>
                      </a:cubicBezTo>
                      <a:cubicBezTo>
                        <a:pt x="1796561" y="2365560"/>
                        <a:pt x="1853783" y="2379966"/>
                        <a:pt x="1901316" y="2429749"/>
                      </a:cubicBezTo>
                      <a:cubicBezTo>
                        <a:pt x="1930126" y="2459901"/>
                        <a:pt x="1958175" y="2490780"/>
                        <a:pt x="1986513" y="2521405"/>
                      </a:cubicBezTo>
                      <a:cubicBezTo>
                        <a:pt x="2011913" y="2548872"/>
                        <a:pt x="2038510" y="2552573"/>
                        <a:pt x="2069606" y="2530476"/>
                      </a:cubicBezTo>
                      <a:cubicBezTo>
                        <a:pt x="2122800" y="2492631"/>
                        <a:pt x="2175304" y="2453842"/>
                        <a:pt x="2227954" y="2415235"/>
                      </a:cubicBezTo>
                      <a:cubicBezTo>
                        <a:pt x="2232780" y="2411715"/>
                        <a:pt x="2237097" y="2407252"/>
                        <a:pt x="2240871" y="2402607"/>
                      </a:cubicBezTo>
                      <a:cubicBezTo>
                        <a:pt x="2259159" y="2380183"/>
                        <a:pt x="2260538" y="2363238"/>
                        <a:pt x="2246278" y="2337911"/>
                      </a:cubicBezTo>
                      <a:cubicBezTo>
                        <a:pt x="2227881" y="2305255"/>
                        <a:pt x="2208795" y="2272961"/>
                        <a:pt x="2191161" y="2239905"/>
                      </a:cubicBezTo>
                      <a:cubicBezTo>
                        <a:pt x="2184666" y="2227714"/>
                        <a:pt x="2176973" y="2223323"/>
                        <a:pt x="2163004" y="2222634"/>
                      </a:cubicBezTo>
                      <a:cubicBezTo>
                        <a:pt x="2106617" y="2219840"/>
                        <a:pt x="2065179" y="2192735"/>
                        <a:pt x="2043553" y="2140158"/>
                      </a:cubicBezTo>
                      <a:cubicBezTo>
                        <a:pt x="2037022" y="2124301"/>
                        <a:pt x="2029293" y="2120020"/>
                        <a:pt x="2013183" y="2120056"/>
                      </a:cubicBezTo>
                      <a:cubicBezTo>
                        <a:pt x="1796706" y="2120528"/>
                        <a:pt x="1580230" y="2120927"/>
                        <a:pt x="1363754" y="2119875"/>
                      </a:cubicBezTo>
                      <a:cubicBezTo>
                        <a:pt x="1321627" y="2119657"/>
                        <a:pt x="1278919" y="2116645"/>
                        <a:pt x="1237482" y="2109207"/>
                      </a:cubicBezTo>
                      <a:cubicBezTo>
                        <a:pt x="769623" y="2025134"/>
                        <a:pt x="505359" y="1520120"/>
                        <a:pt x="709535" y="1090723"/>
                      </a:cubicBezTo>
                      <a:cubicBezTo>
                        <a:pt x="835118" y="826641"/>
                        <a:pt x="1051848" y="687379"/>
                        <a:pt x="1344414" y="672647"/>
                      </a:cubicBezTo>
                      <a:cubicBezTo>
                        <a:pt x="1449350" y="667350"/>
                        <a:pt x="1554794" y="671813"/>
                        <a:pt x="1660021" y="671813"/>
                      </a:cubicBezTo>
                      <a:close/>
                      <a:moveTo>
                        <a:pt x="2237896" y="2089178"/>
                      </a:moveTo>
                      <a:cubicBezTo>
                        <a:pt x="2238186" y="2050389"/>
                        <a:pt x="2207380" y="2018603"/>
                        <a:pt x="2168628" y="2017623"/>
                      </a:cubicBezTo>
                      <a:cubicBezTo>
                        <a:pt x="2130492" y="2016644"/>
                        <a:pt x="2097945" y="2048321"/>
                        <a:pt x="2097509" y="2086892"/>
                      </a:cubicBezTo>
                      <a:cubicBezTo>
                        <a:pt x="2097037" y="2126914"/>
                        <a:pt x="2128025" y="2159063"/>
                        <a:pt x="2167249" y="2159244"/>
                      </a:cubicBezTo>
                      <a:cubicBezTo>
                        <a:pt x="2205602" y="2159389"/>
                        <a:pt x="2237642" y="2127676"/>
                        <a:pt x="2237932" y="2089214"/>
                      </a:cubicBezTo>
                      <a:close/>
                      <a:moveTo>
                        <a:pt x="2166632" y="633387"/>
                      </a:moveTo>
                      <a:cubicBezTo>
                        <a:pt x="2127589" y="633786"/>
                        <a:pt x="2097291" y="664918"/>
                        <a:pt x="2097509" y="704505"/>
                      </a:cubicBezTo>
                      <a:cubicBezTo>
                        <a:pt x="2097691" y="743512"/>
                        <a:pt x="2129077" y="774281"/>
                        <a:pt x="2168301" y="773882"/>
                      </a:cubicBezTo>
                      <a:cubicBezTo>
                        <a:pt x="2207271" y="773483"/>
                        <a:pt x="2238440" y="741698"/>
                        <a:pt x="2237896" y="702836"/>
                      </a:cubicBezTo>
                      <a:cubicBezTo>
                        <a:pt x="2237351" y="663757"/>
                        <a:pt x="2205784" y="632988"/>
                        <a:pt x="2166668" y="633387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0" name="Freihandform: Form 199">
                  <a:extLst>
                    <a:ext uri="{FF2B5EF4-FFF2-40B4-BE49-F238E27FC236}">
                      <a16:creationId xmlns:a16="http://schemas.microsoft.com/office/drawing/2014/main" id="{FB76AB0D-712A-548C-5126-2797E4DF22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95624" y="-2667022"/>
                  <a:ext cx="1563211" cy="269949"/>
                </a:xfrm>
                <a:custGeom>
                  <a:avLst/>
                  <a:gdLst>
                    <a:gd name="connsiteX0" fmla="*/ 1428545 w 1563211"/>
                    <a:gd name="connsiteY0" fmla="*/ 269639 h 269949"/>
                    <a:gd name="connsiteX1" fmla="*/ 1302999 w 1563211"/>
                    <a:gd name="connsiteY1" fmla="*/ 184732 h 269949"/>
                    <a:gd name="connsiteX2" fmla="*/ 1278398 w 1563211"/>
                    <a:gd name="connsiteY2" fmla="*/ 167134 h 269949"/>
                    <a:gd name="connsiteX3" fmla="*/ 284407 w 1563211"/>
                    <a:gd name="connsiteY3" fmla="*/ 167134 h 269949"/>
                    <a:gd name="connsiteX4" fmla="*/ 259769 w 1563211"/>
                    <a:gd name="connsiteY4" fmla="*/ 184768 h 269949"/>
                    <a:gd name="connsiteX5" fmla="*/ 110819 w 1563211"/>
                    <a:gd name="connsiteY5" fmla="*/ 267643 h 269949"/>
                    <a:gd name="connsiteX6" fmla="*/ 5 w 1563211"/>
                    <a:gd name="connsiteY6" fmla="*/ 136219 h 269949"/>
                    <a:gd name="connsiteX7" fmla="*/ 106646 w 1563211"/>
                    <a:gd name="connsiteY7" fmla="*/ 2908 h 269949"/>
                    <a:gd name="connsiteX8" fmla="*/ 258681 w 1563211"/>
                    <a:gd name="connsiteY8" fmla="*/ 83061 h 269949"/>
                    <a:gd name="connsiteX9" fmla="*/ 288979 w 1563211"/>
                    <a:gd name="connsiteY9" fmla="*/ 103453 h 269949"/>
                    <a:gd name="connsiteX10" fmla="*/ 1273899 w 1563211"/>
                    <a:gd name="connsiteY10" fmla="*/ 103453 h 269949"/>
                    <a:gd name="connsiteX11" fmla="*/ 1304124 w 1563211"/>
                    <a:gd name="connsiteY11" fmla="*/ 83025 h 269949"/>
                    <a:gd name="connsiteX12" fmla="*/ 1465084 w 1563211"/>
                    <a:gd name="connsiteY12" fmla="*/ 5194 h 269949"/>
                    <a:gd name="connsiteX13" fmla="*/ 1562147 w 1563211"/>
                    <a:gd name="connsiteY13" fmla="*/ 150805 h 269949"/>
                    <a:gd name="connsiteX14" fmla="*/ 1428509 w 1563211"/>
                    <a:gd name="connsiteY14" fmla="*/ 269602 h 269949"/>
                    <a:gd name="connsiteX15" fmla="*/ 1358189 w 1563211"/>
                    <a:gd name="connsiteY15" fmla="*/ 134695 h 269949"/>
                    <a:gd name="connsiteX16" fmla="*/ 1427638 w 1563211"/>
                    <a:gd name="connsiteY16" fmla="*/ 205342 h 269949"/>
                    <a:gd name="connsiteX17" fmla="*/ 1499156 w 1563211"/>
                    <a:gd name="connsiteY17" fmla="*/ 134223 h 269949"/>
                    <a:gd name="connsiteX18" fmla="*/ 1428074 w 1563211"/>
                    <a:gd name="connsiteY18" fmla="*/ 64120 h 269949"/>
                    <a:gd name="connsiteX19" fmla="*/ 1358189 w 1563211"/>
                    <a:gd name="connsiteY19" fmla="*/ 134695 h 269949"/>
                    <a:gd name="connsiteX20" fmla="*/ 204580 w 1563211"/>
                    <a:gd name="connsiteY20" fmla="*/ 135529 h 269949"/>
                    <a:gd name="connsiteX21" fmla="*/ 135348 w 1563211"/>
                    <a:gd name="connsiteY21" fmla="*/ 64120 h 269949"/>
                    <a:gd name="connsiteX22" fmla="*/ 64447 w 1563211"/>
                    <a:gd name="connsiteY22" fmla="*/ 134296 h 269949"/>
                    <a:gd name="connsiteX23" fmla="*/ 134151 w 1563211"/>
                    <a:gd name="connsiteY23" fmla="*/ 205305 h 269949"/>
                    <a:gd name="connsiteX24" fmla="*/ 204580 w 1563211"/>
                    <a:gd name="connsiteY24" fmla="*/ 135529 h 269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63211" h="269949">
                      <a:moveTo>
                        <a:pt x="1428545" y="269639"/>
                      </a:moveTo>
                      <a:cubicBezTo>
                        <a:pt x="1371941" y="269639"/>
                        <a:pt x="1324117" y="237962"/>
                        <a:pt x="1302999" y="184732"/>
                      </a:cubicBezTo>
                      <a:cubicBezTo>
                        <a:pt x="1298065" y="172286"/>
                        <a:pt x="1292404" y="167134"/>
                        <a:pt x="1278398" y="167134"/>
                      </a:cubicBezTo>
                      <a:cubicBezTo>
                        <a:pt x="947080" y="167533"/>
                        <a:pt x="615725" y="167533"/>
                        <a:pt x="284407" y="167134"/>
                      </a:cubicBezTo>
                      <a:cubicBezTo>
                        <a:pt x="270473" y="167134"/>
                        <a:pt x="264631" y="172105"/>
                        <a:pt x="259769" y="184768"/>
                      </a:cubicBezTo>
                      <a:cubicBezTo>
                        <a:pt x="236765" y="244892"/>
                        <a:pt x="173665" y="279472"/>
                        <a:pt x="110819" y="267643"/>
                      </a:cubicBezTo>
                      <a:cubicBezTo>
                        <a:pt x="45688" y="255379"/>
                        <a:pt x="549" y="201822"/>
                        <a:pt x="5" y="136219"/>
                      </a:cubicBezTo>
                      <a:cubicBezTo>
                        <a:pt x="-539" y="71668"/>
                        <a:pt x="44127" y="15825"/>
                        <a:pt x="106646" y="2908"/>
                      </a:cubicBezTo>
                      <a:cubicBezTo>
                        <a:pt x="170617" y="-10336"/>
                        <a:pt x="234733" y="22574"/>
                        <a:pt x="258681" y="83061"/>
                      </a:cubicBezTo>
                      <a:cubicBezTo>
                        <a:pt x="264922" y="98809"/>
                        <a:pt x="272614" y="103453"/>
                        <a:pt x="288979" y="103453"/>
                      </a:cubicBezTo>
                      <a:cubicBezTo>
                        <a:pt x="617285" y="102982"/>
                        <a:pt x="945592" y="102982"/>
                        <a:pt x="1273899" y="103453"/>
                      </a:cubicBezTo>
                      <a:cubicBezTo>
                        <a:pt x="1290408" y="103453"/>
                        <a:pt x="1297847" y="98555"/>
                        <a:pt x="1304124" y="83025"/>
                      </a:cubicBezTo>
                      <a:cubicBezTo>
                        <a:pt x="1329886" y="19308"/>
                        <a:pt x="1398792" y="-13239"/>
                        <a:pt x="1465084" y="5194"/>
                      </a:cubicBezTo>
                      <a:cubicBezTo>
                        <a:pt x="1528220" y="22756"/>
                        <a:pt x="1570565" y="86291"/>
                        <a:pt x="1562147" y="150805"/>
                      </a:cubicBezTo>
                      <a:cubicBezTo>
                        <a:pt x="1553076" y="220255"/>
                        <a:pt x="1497560" y="269566"/>
                        <a:pt x="1428509" y="269602"/>
                      </a:cubicBezTo>
                      <a:close/>
                      <a:moveTo>
                        <a:pt x="1358189" y="134695"/>
                      </a:moveTo>
                      <a:cubicBezTo>
                        <a:pt x="1358189" y="174173"/>
                        <a:pt x="1388632" y="205124"/>
                        <a:pt x="1427638" y="205342"/>
                      </a:cubicBezTo>
                      <a:cubicBezTo>
                        <a:pt x="1466717" y="205559"/>
                        <a:pt x="1499628" y="172830"/>
                        <a:pt x="1499156" y="134223"/>
                      </a:cubicBezTo>
                      <a:cubicBezTo>
                        <a:pt x="1498684" y="96233"/>
                        <a:pt x="1465955" y="63939"/>
                        <a:pt x="1428074" y="64120"/>
                      </a:cubicBezTo>
                      <a:cubicBezTo>
                        <a:pt x="1389575" y="64302"/>
                        <a:pt x="1358189" y="96015"/>
                        <a:pt x="1358189" y="134695"/>
                      </a:cubicBezTo>
                      <a:close/>
                      <a:moveTo>
                        <a:pt x="204580" y="135529"/>
                      </a:moveTo>
                      <a:cubicBezTo>
                        <a:pt x="204725" y="96305"/>
                        <a:pt x="174028" y="64628"/>
                        <a:pt x="135348" y="64120"/>
                      </a:cubicBezTo>
                      <a:cubicBezTo>
                        <a:pt x="96886" y="63613"/>
                        <a:pt x="64810" y="95326"/>
                        <a:pt x="64447" y="134296"/>
                      </a:cubicBezTo>
                      <a:cubicBezTo>
                        <a:pt x="64048" y="173193"/>
                        <a:pt x="95289" y="205015"/>
                        <a:pt x="134151" y="205305"/>
                      </a:cubicBezTo>
                      <a:cubicBezTo>
                        <a:pt x="173302" y="205596"/>
                        <a:pt x="204435" y="174753"/>
                        <a:pt x="204580" y="135529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1" name="Freihandform: Form 200">
                  <a:extLst>
                    <a:ext uri="{FF2B5EF4-FFF2-40B4-BE49-F238E27FC236}">
                      <a16:creationId xmlns:a16="http://schemas.microsoft.com/office/drawing/2014/main" id="{B3E27172-0A6E-DE7B-80FA-894AF71749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1891" y="-2910526"/>
                  <a:ext cx="720610" cy="757038"/>
                </a:xfrm>
                <a:custGeom>
                  <a:avLst/>
                  <a:gdLst>
                    <a:gd name="connsiteX0" fmla="*/ 387028 w 720610"/>
                    <a:gd name="connsiteY0" fmla="*/ 0 h 757038"/>
                    <a:gd name="connsiteX1" fmla="*/ 713012 w 720610"/>
                    <a:gd name="connsiteY1" fmla="*/ 201164 h 757038"/>
                    <a:gd name="connsiteX2" fmla="*/ 704558 w 720610"/>
                    <a:gd name="connsiteY2" fmla="*/ 250330 h 757038"/>
                    <a:gd name="connsiteX3" fmla="*/ 656771 w 720610"/>
                    <a:gd name="connsiteY3" fmla="*/ 232877 h 757038"/>
                    <a:gd name="connsiteX4" fmla="*/ 520775 w 720610"/>
                    <a:gd name="connsiteY4" fmla="*/ 98768 h 757038"/>
                    <a:gd name="connsiteX5" fmla="*/ 159739 w 720610"/>
                    <a:gd name="connsiteY5" fmla="*/ 153086 h 757038"/>
                    <a:gd name="connsiteX6" fmla="*/ 89999 w 720610"/>
                    <a:gd name="connsiteY6" fmla="*/ 502693 h 757038"/>
                    <a:gd name="connsiteX7" fmla="*/ 393487 w 720610"/>
                    <a:gd name="connsiteY7" fmla="*/ 691991 h 757038"/>
                    <a:gd name="connsiteX8" fmla="*/ 655174 w 720610"/>
                    <a:gd name="connsiteY8" fmla="*/ 528092 h 757038"/>
                    <a:gd name="connsiteX9" fmla="*/ 683730 w 720610"/>
                    <a:gd name="connsiteY9" fmla="*/ 504253 h 757038"/>
                    <a:gd name="connsiteX10" fmla="*/ 713375 w 720610"/>
                    <a:gd name="connsiteY10" fmla="*/ 515828 h 757038"/>
                    <a:gd name="connsiteX11" fmla="*/ 714827 w 720610"/>
                    <a:gd name="connsiteY11" fmla="*/ 552911 h 757038"/>
                    <a:gd name="connsiteX12" fmla="*/ 591929 w 720610"/>
                    <a:gd name="connsiteY12" fmla="*/ 691121 h 757038"/>
                    <a:gd name="connsiteX13" fmla="*/ 107053 w 720610"/>
                    <a:gd name="connsiteY13" fmla="*/ 642426 h 757038"/>
                    <a:gd name="connsiteX14" fmla="*/ 69970 w 720610"/>
                    <a:gd name="connsiteY14" fmla="*/ 159327 h 757038"/>
                    <a:gd name="connsiteX15" fmla="*/ 387028 w 720610"/>
                    <a:gd name="connsiteY15" fmla="*/ 36 h 757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20610" h="757038">
                      <a:moveTo>
                        <a:pt x="387028" y="0"/>
                      </a:moveTo>
                      <a:cubicBezTo>
                        <a:pt x="527451" y="5298"/>
                        <a:pt x="639463" y="71264"/>
                        <a:pt x="713012" y="201164"/>
                      </a:cubicBezTo>
                      <a:cubicBezTo>
                        <a:pt x="724878" y="222100"/>
                        <a:pt x="721213" y="240424"/>
                        <a:pt x="704558" y="250330"/>
                      </a:cubicBezTo>
                      <a:cubicBezTo>
                        <a:pt x="686887" y="260853"/>
                        <a:pt x="668454" y="254503"/>
                        <a:pt x="656771" y="232877"/>
                      </a:cubicBezTo>
                      <a:cubicBezTo>
                        <a:pt x="625166" y="174168"/>
                        <a:pt x="580209" y="128921"/>
                        <a:pt x="520775" y="98768"/>
                      </a:cubicBezTo>
                      <a:cubicBezTo>
                        <a:pt x="399873" y="37446"/>
                        <a:pt x="260393" y="58673"/>
                        <a:pt x="159739" y="153086"/>
                      </a:cubicBezTo>
                      <a:cubicBezTo>
                        <a:pt x="67647" y="239445"/>
                        <a:pt x="39272" y="381646"/>
                        <a:pt x="89999" y="502693"/>
                      </a:cubicBezTo>
                      <a:cubicBezTo>
                        <a:pt x="139927" y="621852"/>
                        <a:pt x="262099" y="699611"/>
                        <a:pt x="393487" y="691991"/>
                      </a:cubicBezTo>
                      <a:cubicBezTo>
                        <a:pt x="509744" y="685279"/>
                        <a:pt x="596465" y="628747"/>
                        <a:pt x="655174" y="528092"/>
                      </a:cubicBezTo>
                      <a:cubicBezTo>
                        <a:pt x="661197" y="517751"/>
                        <a:pt x="672700" y="507337"/>
                        <a:pt x="683730" y="504253"/>
                      </a:cubicBezTo>
                      <a:cubicBezTo>
                        <a:pt x="692112" y="501894"/>
                        <a:pt x="705973" y="508788"/>
                        <a:pt x="713375" y="515828"/>
                      </a:cubicBezTo>
                      <a:cubicBezTo>
                        <a:pt x="724007" y="525951"/>
                        <a:pt x="721539" y="540248"/>
                        <a:pt x="714827" y="552911"/>
                      </a:cubicBezTo>
                      <a:cubicBezTo>
                        <a:pt x="685037" y="608899"/>
                        <a:pt x="644434" y="655343"/>
                        <a:pt x="591929" y="691121"/>
                      </a:cubicBezTo>
                      <a:cubicBezTo>
                        <a:pt x="439678" y="794859"/>
                        <a:pt x="235611" y="774322"/>
                        <a:pt x="107053" y="642426"/>
                      </a:cubicBezTo>
                      <a:cubicBezTo>
                        <a:pt x="-19691" y="512381"/>
                        <a:pt x="-36237" y="304722"/>
                        <a:pt x="69970" y="159327"/>
                      </a:cubicBezTo>
                      <a:cubicBezTo>
                        <a:pt x="146023" y="55226"/>
                        <a:pt x="249653" y="2794"/>
                        <a:pt x="387028" y="36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2" name="Freihandform: Form 201">
                  <a:extLst>
                    <a:ext uri="{FF2B5EF4-FFF2-40B4-BE49-F238E27FC236}">
                      <a16:creationId xmlns:a16="http://schemas.microsoft.com/office/drawing/2014/main" id="{22090382-E57E-758C-1D48-578196F022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85182" y="-3077618"/>
                  <a:ext cx="577141" cy="1090096"/>
                </a:xfrm>
                <a:custGeom>
                  <a:avLst/>
                  <a:gdLst>
                    <a:gd name="connsiteX0" fmla="*/ 519847 w 577141"/>
                    <a:gd name="connsiteY0" fmla="*/ 1451 h 1090096"/>
                    <a:gd name="connsiteX1" fmla="*/ 548839 w 577141"/>
                    <a:gd name="connsiteY1" fmla="*/ 1597 h 1090096"/>
                    <a:gd name="connsiteX2" fmla="*/ 576887 w 577141"/>
                    <a:gd name="connsiteY2" fmla="*/ 29754 h 1090096"/>
                    <a:gd name="connsiteX3" fmla="*/ 553411 w 577141"/>
                    <a:gd name="connsiteY3" fmla="*/ 63789 h 1090096"/>
                    <a:gd name="connsiteX4" fmla="*/ 533635 w 577141"/>
                    <a:gd name="connsiteY4" fmla="*/ 65748 h 1090096"/>
                    <a:gd name="connsiteX5" fmla="*/ 102678 w 577141"/>
                    <a:gd name="connsiteY5" fmla="*/ 362959 h 1090096"/>
                    <a:gd name="connsiteX6" fmla="*/ 195133 w 577141"/>
                    <a:gd name="connsiteY6" fmla="*/ 872945 h 1090096"/>
                    <a:gd name="connsiteX7" fmla="*/ 537881 w 577141"/>
                    <a:gd name="connsiteY7" fmla="*/ 1026213 h 1090096"/>
                    <a:gd name="connsiteX8" fmla="*/ 576597 w 577141"/>
                    <a:gd name="connsiteY8" fmla="*/ 1059196 h 1090096"/>
                    <a:gd name="connsiteX9" fmla="*/ 536248 w 577141"/>
                    <a:gd name="connsiteY9" fmla="*/ 1090038 h 1090096"/>
                    <a:gd name="connsiteX10" fmla="*/ 81306 w 577141"/>
                    <a:gd name="connsiteY10" fmla="*/ 829584 h 1090096"/>
                    <a:gd name="connsiteX11" fmla="*/ 438895 w 577141"/>
                    <a:gd name="connsiteY11" fmla="*/ 11103 h 1090096"/>
                    <a:gd name="connsiteX12" fmla="*/ 519593 w 577141"/>
                    <a:gd name="connsiteY12" fmla="*/ 0 h 1090096"/>
                    <a:gd name="connsiteX13" fmla="*/ 519774 w 577141"/>
                    <a:gd name="connsiteY13" fmla="*/ 1451 h 109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7141" h="1090096">
                      <a:moveTo>
                        <a:pt x="519847" y="1451"/>
                      </a:moveTo>
                      <a:cubicBezTo>
                        <a:pt x="529535" y="1451"/>
                        <a:pt x="539259" y="798"/>
                        <a:pt x="548839" y="1597"/>
                      </a:cubicBezTo>
                      <a:cubicBezTo>
                        <a:pt x="565747" y="3048"/>
                        <a:pt x="574855" y="13425"/>
                        <a:pt x="576887" y="29754"/>
                      </a:cubicBezTo>
                      <a:cubicBezTo>
                        <a:pt x="578883" y="45646"/>
                        <a:pt x="568941" y="60015"/>
                        <a:pt x="553411" y="63789"/>
                      </a:cubicBezTo>
                      <a:cubicBezTo>
                        <a:pt x="547024" y="65349"/>
                        <a:pt x="540239" y="65386"/>
                        <a:pt x="533635" y="65748"/>
                      </a:cubicBezTo>
                      <a:cubicBezTo>
                        <a:pt x="329242" y="76779"/>
                        <a:pt x="180981" y="175220"/>
                        <a:pt x="102678" y="362959"/>
                      </a:cubicBezTo>
                      <a:cubicBezTo>
                        <a:pt x="25028" y="549065"/>
                        <a:pt x="59753" y="723088"/>
                        <a:pt x="195133" y="872945"/>
                      </a:cubicBezTo>
                      <a:cubicBezTo>
                        <a:pt x="285881" y="973418"/>
                        <a:pt x="402465" y="1022511"/>
                        <a:pt x="537881" y="1026213"/>
                      </a:cubicBezTo>
                      <a:cubicBezTo>
                        <a:pt x="563534" y="1026902"/>
                        <a:pt x="577032" y="1038295"/>
                        <a:pt x="576597" y="1059196"/>
                      </a:cubicBezTo>
                      <a:cubicBezTo>
                        <a:pt x="576125" y="1079805"/>
                        <a:pt x="562700" y="1091018"/>
                        <a:pt x="536248" y="1090038"/>
                      </a:cubicBezTo>
                      <a:cubicBezTo>
                        <a:pt x="339075" y="1082853"/>
                        <a:pt x="183993" y="997729"/>
                        <a:pt x="81306" y="829584"/>
                      </a:cubicBezTo>
                      <a:cubicBezTo>
                        <a:pt x="-117354" y="504216"/>
                        <a:pt x="65668" y="88572"/>
                        <a:pt x="438895" y="11103"/>
                      </a:cubicBezTo>
                      <a:cubicBezTo>
                        <a:pt x="465419" y="5588"/>
                        <a:pt x="492670" y="3629"/>
                        <a:pt x="519593" y="0"/>
                      </a:cubicBezTo>
                      <a:cubicBezTo>
                        <a:pt x="519666" y="472"/>
                        <a:pt x="519702" y="980"/>
                        <a:pt x="519774" y="1451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3" name="Freihandform: Form 202">
                  <a:extLst>
                    <a:ext uri="{FF2B5EF4-FFF2-40B4-BE49-F238E27FC236}">
                      <a16:creationId xmlns:a16="http://schemas.microsoft.com/office/drawing/2014/main" id="{307AD2A3-7F04-203D-AEF9-6E5B0F59FB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7606" y="-2320633"/>
                  <a:ext cx="815024" cy="269801"/>
                </a:xfrm>
                <a:custGeom>
                  <a:avLst/>
                  <a:gdLst>
                    <a:gd name="connsiteX0" fmla="*/ 285082 w 815024"/>
                    <a:gd name="connsiteY0" fmla="*/ 102716 h 269801"/>
                    <a:gd name="connsiteX1" fmla="*/ 529969 w 815024"/>
                    <a:gd name="connsiteY1" fmla="*/ 103006 h 269801"/>
                    <a:gd name="connsiteX2" fmla="*/ 554788 w 815024"/>
                    <a:gd name="connsiteY2" fmla="*/ 85771 h 269801"/>
                    <a:gd name="connsiteX3" fmla="*/ 705226 w 815024"/>
                    <a:gd name="connsiteY3" fmla="*/ 2352 h 269801"/>
                    <a:gd name="connsiteX4" fmla="*/ 815024 w 815024"/>
                    <a:gd name="connsiteY4" fmla="*/ 134683 h 269801"/>
                    <a:gd name="connsiteX5" fmla="*/ 707403 w 815024"/>
                    <a:gd name="connsiteY5" fmla="*/ 267196 h 269801"/>
                    <a:gd name="connsiteX6" fmla="*/ 555078 w 815024"/>
                    <a:gd name="connsiteY6" fmla="*/ 184394 h 269801"/>
                    <a:gd name="connsiteX7" fmla="*/ 528917 w 815024"/>
                    <a:gd name="connsiteY7" fmla="*/ 166505 h 269801"/>
                    <a:gd name="connsiteX8" fmla="*/ 39142 w 815024"/>
                    <a:gd name="connsiteY8" fmla="*/ 166795 h 269801"/>
                    <a:gd name="connsiteX9" fmla="*/ 390 w 815024"/>
                    <a:gd name="connsiteY9" fmla="*/ 139763 h 269801"/>
                    <a:gd name="connsiteX10" fmla="*/ 36529 w 815024"/>
                    <a:gd name="connsiteY10" fmla="*/ 102861 h 269801"/>
                    <a:gd name="connsiteX11" fmla="*/ 246946 w 815024"/>
                    <a:gd name="connsiteY11" fmla="*/ 102752 h 269801"/>
                    <a:gd name="connsiteX12" fmla="*/ 285045 w 815024"/>
                    <a:gd name="connsiteY12" fmla="*/ 102752 h 269801"/>
                    <a:gd name="connsiteX13" fmla="*/ 679246 w 815024"/>
                    <a:gd name="connsiteY13" fmla="*/ 204604 h 269801"/>
                    <a:gd name="connsiteX14" fmla="*/ 750981 w 815024"/>
                    <a:gd name="connsiteY14" fmla="*/ 134211 h 269801"/>
                    <a:gd name="connsiteX15" fmla="*/ 680044 w 815024"/>
                    <a:gd name="connsiteY15" fmla="*/ 63891 h 269801"/>
                    <a:gd name="connsiteX16" fmla="*/ 610957 w 815024"/>
                    <a:gd name="connsiteY16" fmla="*/ 133341 h 269801"/>
                    <a:gd name="connsiteX17" fmla="*/ 679209 w 815024"/>
                    <a:gd name="connsiteY17" fmla="*/ 204604 h 26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5024" h="269801">
                      <a:moveTo>
                        <a:pt x="285082" y="102716"/>
                      </a:moveTo>
                      <a:cubicBezTo>
                        <a:pt x="366723" y="102716"/>
                        <a:pt x="448328" y="102426"/>
                        <a:pt x="529969" y="103006"/>
                      </a:cubicBezTo>
                      <a:cubicBezTo>
                        <a:pt x="543649" y="103115"/>
                        <a:pt x="549890" y="98725"/>
                        <a:pt x="554788" y="85771"/>
                      </a:cubicBezTo>
                      <a:cubicBezTo>
                        <a:pt x="577938" y="25030"/>
                        <a:pt x="641437" y="-9622"/>
                        <a:pt x="705226" y="2352"/>
                      </a:cubicBezTo>
                      <a:cubicBezTo>
                        <a:pt x="769632" y="14471"/>
                        <a:pt x="814915" y="69007"/>
                        <a:pt x="815024" y="134683"/>
                      </a:cubicBezTo>
                      <a:cubicBezTo>
                        <a:pt x="815133" y="199198"/>
                        <a:pt x="769704" y="255113"/>
                        <a:pt x="707403" y="267196"/>
                      </a:cubicBezTo>
                      <a:cubicBezTo>
                        <a:pt x="642199" y="279823"/>
                        <a:pt x="578156" y="245643"/>
                        <a:pt x="555078" y="184394"/>
                      </a:cubicBezTo>
                      <a:cubicBezTo>
                        <a:pt x="549890" y="170569"/>
                        <a:pt x="543286" y="166433"/>
                        <a:pt x="528917" y="166505"/>
                      </a:cubicBezTo>
                      <a:cubicBezTo>
                        <a:pt x="365671" y="167013"/>
                        <a:pt x="202388" y="166868"/>
                        <a:pt x="39142" y="166795"/>
                      </a:cubicBezTo>
                      <a:cubicBezTo>
                        <a:pt x="15956" y="166795"/>
                        <a:pt x="2784" y="157398"/>
                        <a:pt x="390" y="139763"/>
                      </a:cubicBezTo>
                      <a:cubicBezTo>
                        <a:pt x="-2586" y="118101"/>
                        <a:pt x="11674" y="102970"/>
                        <a:pt x="36529" y="102861"/>
                      </a:cubicBezTo>
                      <a:cubicBezTo>
                        <a:pt x="106668" y="102571"/>
                        <a:pt x="176807" y="102752"/>
                        <a:pt x="246946" y="102752"/>
                      </a:cubicBezTo>
                      <a:cubicBezTo>
                        <a:pt x="259646" y="102752"/>
                        <a:pt x="272346" y="102752"/>
                        <a:pt x="285045" y="102752"/>
                      </a:cubicBezTo>
                      <a:close/>
                      <a:moveTo>
                        <a:pt x="679246" y="204604"/>
                      </a:moveTo>
                      <a:cubicBezTo>
                        <a:pt x="719812" y="204895"/>
                        <a:pt x="751199" y="174089"/>
                        <a:pt x="750981" y="134211"/>
                      </a:cubicBezTo>
                      <a:cubicBezTo>
                        <a:pt x="750800" y="96003"/>
                        <a:pt x="718107" y="63601"/>
                        <a:pt x="680044" y="63891"/>
                      </a:cubicBezTo>
                      <a:cubicBezTo>
                        <a:pt x="641981" y="64145"/>
                        <a:pt x="611465" y="94842"/>
                        <a:pt x="610957" y="133341"/>
                      </a:cubicBezTo>
                      <a:cubicBezTo>
                        <a:pt x="610449" y="173798"/>
                        <a:pt x="639731" y="204350"/>
                        <a:pt x="679209" y="204604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4" name="Freihandform: Form 203">
                  <a:extLst>
                    <a:ext uri="{FF2B5EF4-FFF2-40B4-BE49-F238E27FC236}">
                      <a16:creationId xmlns:a16="http://schemas.microsoft.com/office/drawing/2014/main" id="{300F6720-6FBB-92C2-24CE-C93377E58B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7862" y="-3012772"/>
                  <a:ext cx="814912" cy="269660"/>
                </a:xfrm>
                <a:custGeom>
                  <a:avLst/>
                  <a:gdLst>
                    <a:gd name="connsiteX0" fmla="*/ 814912 w 814912"/>
                    <a:gd name="connsiteY0" fmla="*/ 134323 h 269660"/>
                    <a:gd name="connsiteX1" fmla="*/ 705586 w 814912"/>
                    <a:gd name="connsiteY1" fmla="*/ 267235 h 269660"/>
                    <a:gd name="connsiteX2" fmla="*/ 555075 w 814912"/>
                    <a:gd name="connsiteY2" fmla="*/ 184432 h 269660"/>
                    <a:gd name="connsiteX3" fmla="*/ 527064 w 814912"/>
                    <a:gd name="connsiteY3" fmla="*/ 166290 h 269660"/>
                    <a:gd name="connsiteX4" fmla="*/ 50025 w 814912"/>
                    <a:gd name="connsiteY4" fmla="*/ 166507 h 269660"/>
                    <a:gd name="connsiteX5" fmla="*/ 24734 w 814912"/>
                    <a:gd name="connsiteY5" fmla="*/ 165237 h 269660"/>
                    <a:gd name="connsiteX6" fmla="*/ 133 w 814912"/>
                    <a:gd name="connsiteY6" fmla="*/ 132145 h 269660"/>
                    <a:gd name="connsiteX7" fmla="*/ 27673 w 814912"/>
                    <a:gd name="connsiteY7" fmla="*/ 103553 h 269660"/>
                    <a:gd name="connsiteX8" fmla="*/ 47593 w 814912"/>
                    <a:gd name="connsiteY8" fmla="*/ 103117 h 269660"/>
                    <a:gd name="connsiteX9" fmla="*/ 526447 w 814912"/>
                    <a:gd name="connsiteY9" fmla="*/ 103408 h 269660"/>
                    <a:gd name="connsiteX10" fmla="*/ 555329 w 814912"/>
                    <a:gd name="connsiteY10" fmla="*/ 83923 h 269660"/>
                    <a:gd name="connsiteX11" fmla="*/ 706711 w 814912"/>
                    <a:gd name="connsiteY11" fmla="*/ 2499 h 269660"/>
                    <a:gd name="connsiteX12" fmla="*/ 814912 w 814912"/>
                    <a:gd name="connsiteY12" fmla="*/ 134359 h 269660"/>
                    <a:gd name="connsiteX13" fmla="*/ 610773 w 814912"/>
                    <a:gd name="connsiteY13" fmla="*/ 133343 h 269660"/>
                    <a:gd name="connsiteX14" fmla="*/ 679243 w 814912"/>
                    <a:gd name="connsiteY14" fmla="*/ 205006 h 269660"/>
                    <a:gd name="connsiteX15" fmla="*/ 750760 w 814912"/>
                    <a:gd name="connsiteY15" fmla="*/ 135556 h 269660"/>
                    <a:gd name="connsiteX16" fmla="*/ 681456 w 814912"/>
                    <a:gd name="connsiteY16" fmla="*/ 63712 h 269660"/>
                    <a:gd name="connsiteX17" fmla="*/ 610809 w 814912"/>
                    <a:gd name="connsiteY17" fmla="*/ 133343 h 2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4912" h="269660">
                      <a:moveTo>
                        <a:pt x="814912" y="134323"/>
                      </a:moveTo>
                      <a:cubicBezTo>
                        <a:pt x="815058" y="199345"/>
                        <a:pt x="769230" y="255115"/>
                        <a:pt x="705586" y="267235"/>
                      </a:cubicBezTo>
                      <a:cubicBezTo>
                        <a:pt x="641905" y="279390"/>
                        <a:pt x="577863" y="244956"/>
                        <a:pt x="555075" y="184432"/>
                      </a:cubicBezTo>
                      <a:cubicBezTo>
                        <a:pt x="549415" y="169374"/>
                        <a:pt x="541505" y="166253"/>
                        <a:pt x="527064" y="166290"/>
                      </a:cubicBezTo>
                      <a:cubicBezTo>
                        <a:pt x="368063" y="166689"/>
                        <a:pt x="209025" y="166544"/>
                        <a:pt x="50025" y="166507"/>
                      </a:cubicBezTo>
                      <a:cubicBezTo>
                        <a:pt x="41570" y="166507"/>
                        <a:pt x="32934" y="166798"/>
                        <a:pt x="24734" y="165237"/>
                      </a:cubicBezTo>
                      <a:cubicBezTo>
                        <a:pt x="8732" y="162226"/>
                        <a:pt x="-1282" y="148401"/>
                        <a:pt x="133" y="132145"/>
                      </a:cubicBezTo>
                      <a:cubicBezTo>
                        <a:pt x="1584" y="115418"/>
                        <a:pt x="11091" y="105730"/>
                        <a:pt x="27673" y="103553"/>
                      </a:cubicBezTo>
                      <a:cubicBezTo>
                        <a:pt x="34241" y="102682"/>
                        <a:pt x="40953" y="103117"/>
                        <a:pt x="47593" y="103117"/>
                      </a:cubicBezTo>
                      <a:cubicBezTo>
                        <a:pt x="207211" y="103117"/>
                        <a:pt x="366829" y="102900"/>
                        <a:pt x="526447" y="103408"/>
                      </a:cubicBezTo>
                      <a:cubicBezTo>
                        <a:pt x="541977" y="103444"/>
                        <a:pt x="549596" y="99344"/>
                        <a:pt x="555329" y="83923"/>
                      </a:cubicBezTo>
                      <a:cubicBezTo>
                        <a:pt x="577681" y="24016"/>
                        <a:pt x="641978" y="-9765"/>
                        <a:pt x="706711" y="2499"/>
                      </a:cubicBezTo>
                      <a:cubicBezTo>
                        <a:pt x="769375" y="14364"/>
                        <a:pt x="814767" y="69663"/>
                        <a:pt x="814912" y="134359"/>
                      </a:cubicBezTo>
                      <a:close/>
                      <a:moveTo>
                        <a:pt x="610773" y="133343"/>
                      </a:moveTo>
                      <a:cubicBezTo>
                        <a:pt x="610301" y="173401"/>
                        <a:pt x="639837" y="204316"/>
                        <a:pt x="679243" y="205006"/>
                      </a:cubicBezTo>
                      <a:cubicBezTo>
                        <a:pt x="717814" y="205659"/>
                        <a:pt x="750035" y="174381"/>
                        <a:pt x="750760" y="135556"/>
                      </a:cubicBezTo>
                      <a:cubicBezTo>
                        <a:pt x="751486" y="97203"/>
                        <a:pt x="719773" y="64329"/>
                        <a:pt x="681456" y="63712"/>
                      </a:cubicBezTo>
                      <a:cubicBezTo>
                        <a:pt x="642450" y="63059"/>
                        <a:pt x="611245" y="93828"/>
                        <a:pt x="610809" y="133343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5" name="Freihandform: Form 204">
                  <a:extLst>
                    <a:ext uri="{FF2B5EF4-FFF2-40B4-BE49-F238E27FC236}">
                      <a16:creationId xmlns:a16="http://schemas.microsoft.com/office/drawing/2014/main" id="{E5133564-08EA-0DF9-BBFE-FDDE8D9927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3350" y="-3431515"/>
                  <a:ext cx="1177245" cy="1799391"/>
                </a:xfrm>
                <a:custGeom>
                  <a:avLst/>
                  <a:gdLst>
                    <a:gd name="connsiteX0" fmla="*/ 984496 w 1177245"/>
                    <a:gd name="connsiteY0" fmla="*/ 1734759 h 1799391"/>
                    <a:gd name="connsiteX1" fmla="*/ 1140485 w 1177245"/>
                    <a:gd name="connsiteY1" fmla="*/ 1734868 h 1799391"/>
                    <a:gd name="connsiteX2" fmla="*/ 1177169 w 1177245"/>
                    <a:gd name="connsiteY2" fmla="*/ 1766073 h 1799391"/>
                    <a:gd name="connsiteX3" fmla="*/ 1140050 w 1177245"/>
                    <a:gd name="connsiteY3" fmla="*/ 1798802 h 1799391"/>
                    <a:gd name="connsiteX4" fmla="*/ 839102 w 1177245"/>
                    <a:gd name="connsiteY4" fmla="*/ 1795863 h 1799391"/>
                    <a:gd name="connsiteX5" fmla="*/ 271314 w 1177245"/>
                    <a:gd name="connsiteY5" fmla="*/ 1544299 h 1799391"/>
                    <a:gd name="connsiteX6" fmla="*/ 8901 w 1177245"/>
                    <a:gd name="connsiteY6" fmla="*/ 1030757 h 1799391"/>
                    <a:gd name="connsiteX7" fmla="*/ 381076 w 1177245"/>
                    <a:gd name="connsiteY7" fmla="*/ 164416 h 1799391"/>
                    <a:gd name="connsiteX8" fmla="*/ 903254 w 1177245"/>
                    <a:gd name="connsiteY8" fmla="*/ 9 h 1799391"/>
                    <a:gd name="connsiteX9" fmla="*/ 1129963 w 1177245"/>
                    <a:gd name="connsiteY9" fmla="*/ 9 h 1799391"/>
                    <a:gd name="connsiteX10" fmla="*/ 1149883 w 1177245"/>
                    <a:gd name="connsiteY10" fmla="*/ 735 h 1799391"/>
                    <a:gd name="connsiteX11" fmla="*/ 1177242 w 1177245"/>
                    <a:gd name="connsiteY11" fmla="*/ 31722 h 1799391"/>
                    <a:gd name="connsiteX12" fmla="*/ 1150681 w 1177245"/>
                    <a:gd name="connsiteY12" fmla="*/ 63326 h 1799391"/>
                    <a:gd name="connsiteX13" fmla="*/ 1130797 w 1177245"/>
                    <a:gd name="connsiteY13" fmla="*/ 64125 h 1799391"/>
                    <a:gd name="connsiteX14" fmla="*/ 856991 w 1177245"/>
                    <a:gd name="connsiteY14" fmla="*/ 66157 h 1799391"/>
                    <a:gd name="connsiteX15" fmla="*/ 160355 w 1177245"/>
                    <a:gd name="connsiteY15" fmla="*/ 509922 h 1799391"/>
                    <a:gd name="connsiteX16" fmla="*/ 293412 w 1177245"/>
                    <a:gd name="connsiteY16" fmla="*/ 1474487 h 1799391"/>
                    <a:gd name="connsiteX17" fmla="*/ 899335 w 1177245"/>
                    <a:gd name="connsiteY17" fmla="*/ 1734650 h 1799391"/>
                    <a:gd name="connsiteX18" fmla="*/ 984569 w 1177245"/>
                    <a:gd name="connsiteY18" fmla="*/ 1734723 h 179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7245" h="1799391">
                      <a:moveTo>
                        <a:pt x="984496" y="1734759"/>
                      </a:moveTo>
                      <a:cubicBezTo>
                        <a:pt x="1036493" y="1734759"/>
                        <a:pt x="1088489" y="1734614"/>
                        <a:pt x="1140485" y="1734868"/>
                      </a:cubicBezTo>
                      <a:cubicBezTo>
                        <a:pt x="1163164" y="1734977"/>
                        <a:pt x="1176807" y="1746987"/>
                        <a:pt x="1177169" y="1766073"/>
                      </a:cubicBezTo>
                      <a:cubicBezTo>
                        <a:pt x="1177532" y="1786102"/>
                        <a:pt x="1163708" y="1798911"/>
                        <a:pt x="1140050" y="1798802"/>
                      </a:cubicBezTo>
                      <a:cubicBezTo>
                        <a:pt x="1039722" y="1798330"/>
                        <a:pt x="939104" y="1801814"/>
                        <a:pt x="839102" y="1795863"/>
                      </a:cubicBezTo>
                      <a:cubicBezTo>
                        <a:pt x="619324" y="1782800"/>
                        <a:pt x="429481" y="1697531"/>
                        <a:pt x="271314" y="1544299"/>
                      </a:cubicBezTo>
                      <a:cubicBezTo>
                        <a:pt x="125666" y="1403187"/>
                        <a:pt x="33974" y="1231522"/>
                        <a:pt x="8901" y="1030757"/>
                      </a:cubicBezTo>
                      <a:cubicBezTo>
                        <a:pt x="-35947" y="671354"/>
                        <a:pt x="88765" y="379587"/>
                        <a:pt x="381076" y="164416"/>
                      </a:cubicBezTo>
                      <a:cubicBezTo>
                        <a:pt x="535179" y="50990"/>
                        <a:pt x="711923" y="9"/>
                        <a:pt x="903254" y="9"/>
                      </a:cubicBezTo>
                      <a:cubicBezTo>
                        <a:pt x="978836" y="9"/>
                        <a:pt x="1054417" y="9"/>
                        <a:pt x="1129963" y="9"/>
                      </a:cubicBezTo>
                      <a:cubicBezTo>
                        <a:pt x="1136603" y="9"/>
                        <a:pt x="1143316" y="-136"/>
                        <a:pt x="1149883" y="735"/>
                      </a:cubicBezTo>
                      <a:cubicBezTo>
                        <a:pt x="1166103" y="2948"/>
                        <a:pt x="1177024" y="15612"/>
                        <a:pt x="1177242" y="31722"/>
                      </a:cubicBezTo>
                      <a:cubicBezTo>
                        <a:pt x="1177460" y="48087"/>
                        <a:pt x="1167191" y="60678"/>
                        <a:pt x="1150681" y="63326"/>
                      </a:cubicBezTo>
                      <a:cubicBezTo>
                        <a:pt x="1144186" y="64379"/>
                        <a:pt x="1137437" y="64125"/>
                        <a:pt x="1130797" y="64125"/>
                      </a:cubicBezTo>
                      <a:cubicBezTo>
                        <a:pt x="1039504" y="64524"/>
                        <a:pt x="947884" y="60025"/>
                        <a:pt x="856991" y="66157"/>
                      </a:cubicBezTo>
                      <a:cubicBezTo>
                        <a:pt x="544867" y="87129"/>
                        <a:pt x="309450" y="235608"/>
                        <a:pt x="160355" y="509922"/>
                      </a:cubicBezTo>
                      <a:cubicBezTo>
                        <a:pt x="-11491" y="826073"/>
                        <a:pt x="44352" y="1214613"/>
                        <a:pt x="293412" y="1474487"/>
                      </a:cubicBezTo>
                      <a:cubicBezTo>
                        <a:pt x="458073" y="1646296"/>
                        <a:pt x="661197" y="1732183"/>
                        <a:pt x="899335" y="1734650"/>
                      </a:cubicBezTo>
                      <a:cubicBezTo>
                        <a:pt x="927746" y="1734940"/>
                        <a:pt x="956158" y="1734686"/>
                        <a:pt x="984569" y="1734723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</p:grpSp>
          <p:pic>
            <p:nvPicPr>
              <p:cNvPr id="57" name="Grafik 223">
                <a:extLst>
                  <a:ext uri="{FF2B5EF4-FFF2-40B4-BE49-F238E27FC236}">
                    <a16:creationId xmlns:a16="http://schemas.microsoft.com/office/drawing/2014/main" id="{48229045-5177-42A0-76FF-C0A287ECF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38398" y="1421215"/>
                <a:ext cx="825957" cy="736891"/>
              </a:xfrm>
              <a:prstGeom prst="rect">
                <a:avLst/>
              </a:prstGeom>
            </p:spPr>
          </p:pic>
          <p:cxnSp>
            <p:nvCxnSpPr>
              <p:cNvPr id="58" name="Straight Arrow Connector 30">
                <a:extLst>
                  <a:ext uri="{FF2B5EF4-FFF2-40B4-BE49-F238E27FC236}">
                    <a16:creationId xmlns:a16="http://schemas.microsoft.com/office/drawing/2014/main" id="{5D1AF4C0-372F-FE37-08F7-30819910F9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6897" y="1728810"/>
                <a:ext cx="408035" cy="0"/>
              </a:xfrm>
              <a:prstGeom prst="straightConnector1">
                <a:avLst/>
              </a:prstGeom>
              <a:noFill/>
              <a:ln w="25400" cap="rnd">
                <a:solidFill>
                  <a:schemeClr val="bg2"/>
                </a:solidFill>
                <a:prstDash val="solid"/>
                <a:miter/>
                <a:tailEnd type="none" w="lg" len="med"/>
              </a:ln>
            </p:spPr>
          </p:cxnSp>
        </p:grpSp>
        <p:sp>
          <p:nvSpPr>
            <p:cNvPr id="27" name="TextBox 130">
              <a:extLst>
                <a:ext uri="{FF2B5EF4-FFF2-40B4-BE49-F238E27FC236}">
                  <a16:creationId xmlns:a16="http://schemas.microsoft.com/office/drawing/2014/main" id="{9442B076-4813-A99B-883C-88C585A15A68}"/>
                </a:ext>
              </a:extLst>
            </p:cNvPr>
            <p:cNvSpPr txBox="1"/>
            <p:nvPr/>
          </p:nvSpPr>
          <p:spPr>
            <a:xfrm>
              <a:off x="678807" y="2339835"/>
              <a:ext cx="59255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8" name="TextBox 130">
              <a:extLst>
                <a:ext uri="{FF2B5EF4-FFF2-40B4-BE49-F238E27FC236}">
                  <a16:creationId xmlns:a16="http://schemas.microsoft.com/office/drawing/2014/main" id="{7B4D5D7F-BBE0-33B5-2F89-8BC9D0AE8E76}"/>
                </a:ext>
              </a:extLst>
            </p:cNvPr>
            <p:cNvSpPr txBox="1"/>
            <p:nvPr/>
          </p:nvSpPr>
          <p:spPr>
            <a:xfrm>
              <a:off x="1867113" y="2339835"/>
              <a:ext cx="1192382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Computing</a:t>
              </a:r>
            </a:p>
          </p:txBody>
        </p:sp>
        <p:sp>
          <p:nvSpPr>
            <p:cNvPr id="51" name="TextBox 128">
              <a:extLst>
                <a:ext uri="{FF2B5EF4-FFF2-40B4-BE49-F238E27FC236}">
                  <a16:creationId xmlns:a16="http://schemas.microsoft.com/office/drawing/2014/main" id="{C0536E5E-EBAF-F851-28AD-2D346864767F}"/>
                </a:ext>
              </a:extLst>
            </p:cNvPr>
            <p:cNvSpPr txBox="1"/>
            <p:nvPr/>
          </p:nvSpPr>
          <p:spPr>
            <a:xfrm>
              <a:off x="3501426" y="2339835"/>
              <a:ext cx="98789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AI model</a:t>
              </a:r>
            </a:p>
          </p:txBody>
        </p:sp>
      </p:grpSp>
      <p:sp>
        <p:nvSpPr>
          <p:cNvPr id="2" name="!!4">
            <a:extLst>
              <a:ext uri="{FF2B5EF4-FFF2-40B4-BE49-F238E27FC236}">
                <a16:creationId xmlns:a16="http://schemas.microsoft.com/office/drawing/2014/main" id="{499E69AA-928D-042E-32FE-19AB501D8D0D}"/>
              </a:ext>
            </a:extLst>
          </p:cNvPr>
          <p:cNvSpPr/>
          <p:nvPr/>
        </p:nvSpPr>
        <p:spPr>
          <a:xfrm>
            <a:off x="1316140" y="1518451"/>
            <a:ext cx="8418866" cy="4194732"/>
          </a:xfrm>
          <a:custGeom>
            <a:avLst/>
            <a:gdLst>
              <a:gd name="connsiteX0" fmla="*/ 0 w 3665886"/>
              <a:gd name="connsiteY0" fmla="*/ 1234440 h 2796158"/>
              <a:gd name="connsiteX1" fmla="*/ 1449514 w 3665886"/>
              <a:gd name="connsiteY1" fmla="*/ 1234440 h 2796158"/>
              <a:gd name="connsiteX2" fmla="*/ 1449514 w 3665886"/>
              <a:gd name="connsiteY2" fmla="*/ 2627853 h 2796158"/>
              <a:gd name="connsiteX3" fmla="*/ 897731 w 3665886"/>
              <a:gd name="connsiteY3" fmla="*/ 2627853 h 2796158"/>
              <a:gd name="connsiteX4" fmla="*/ 897731 w 3665886"/>
              <a:gd name="connsiteY4" fmla="*/ 0 h 2796158"/>
              <a:gd name="connsiteX5" fmla="*/ 1215771 w 3665886"/>
              <a:gd name="connsiteY5" fmla="*/ 0 h 2796158"/>
              <a:gd name="connsiteX6" fmla="*/ 1215771 w 3665886"/>
              <a:gd name="connsiteY6" fmla="*/ 346043 h 2796158"/>
              <a:gd name="connsiteX7" fmla="*/ 495681 w 3665886"/>
              <a:gd name="connsiteY7" fmla="*/ 346043 h 2796158"/>
              <a:gd name="connsiteX8" fmla="*/ 495681 w 3665886"/>
              <a:gd name="connsiteY8" fmla="*/ 1730121 h 2796158"/>
              <a:gd name="connsiteX9" fmla="*/ 1309211 w 3665886"/>
              <a:gd name="connsiteY9" fmla="*/ 1730121 h 2796158"/>
              <a:gd name="connsiteX10" fmla="*/ 1309211 w 3665886"/>
              <a:gd name="connsiteY10" fmla="*/ 2150936 h 2796158"/>
              <a:gd name="connsiteX11" fmla="*/ 177641 w 3665886"/>
              <a:gd name="connsiteY11" fmla="*/ 2150936 h 2796158"/>
              <a:gd name="connsiteX12" fmla="*/ 177641 w 3665886"/>
              <a:gd name="connsiteY12" fmla="*/ 2347341 h 2796158"/>
              <a:gd name="connsiteX13" fmla="*/ 551783 w 3665886"/>
              <a:gd name="connsiteY13" fmla="*/ 2347341 h 2796158"/>
              <a:gd name="connsiteX14" fmla="*/ 551783 w 3665886"/>
              <a:gd name="connsiteY14" fmla="*/ 2796159 h 2796158"/>
              <a:gd name="connsiteX15" fmla="*/ 1197007 w 3665886"/>
              <a:gd name="connsiteY15" fmla="*/ 2796159 h 2796158"/>
              <a:gd name="connsiteX16" fmla="*/ 1197007 w 3665886"/>
              <a:gd name="connsiteY16" fmla="*/ 2272475 h 2796158"/>
              <a:gd name="connsiteX17" fmla="*/ 2225707 w 3665886"/>
              <a:gd name="connsiteY17" fmla="*/ 2272475 h 2796158"/>
              <a:gd name="connsiteX18" fmla="*/ 2225707 w 3665886"/>
              <a:gd name="connsiteY18" fmla="*/ 1412081 h 2796158"/>
              <a:gd name="connsiteX19" fmla="*/ 1131570 w 3665886"/>
              <a:gd name="connsiteY19" fmla="*/ 1412081 h 2796158"/>
              <a:gd name="connsiteX20" fmla="*/ 1131570 w 3665886"/>
              <a:gd name="connsiteY20" fmla="*/ 897731 h 2796158"/>
              <a:gd name="connsiteX21" fmla="*/ 2244471 w 3665886"/>
              <a:gd name="connsiteY21" fmla="*/ 897731 h 2796158"/>
              <a:gd name="connsiteX22" fmla="*/ 2244471 w 3665886"/>
              <a:gd name="connsiteY22" fmla="*/ 46768 h 2796158"/>
              <a:gd name="connsiteX23" fmla="*/ 1720691 w 3665886"/>
              <a:gd name="connsiteY23" fmla="*/ 46768 h 2796158"/>
              <a:gd name="connsiteX24" fmla="*/ 1720691 w 3665886"/>
              <a:gd name="connsiteY24" fmla="*/ 551783 h 2796158"/>
              <a:gd name="connsiteX25" fmla="*/ 280511 w 3665886"/>
              <a:gd name="connsiteY25" fmla="*/ 551783 h 2796158"/>
              <a:gd name="connsiteX26" fmla="*/ 280511 w 3665886"/>
              <a:gd name="connsiteY26" fmla="*/ 1449514 h 2796158"/>
              <a:gd name="connsiteX27" fmla="*/ 738759 w 3665886"/>
              <a:gd name="connsiteY27" fmla="*/ 1449514 h 2796158"/>
              <a:gd name="connsiteX28" fmla="*/ 738759 w 3665886"/>
              <a:gd name="connsiteY28" fmla="*/ 1010031 h 2796158"/>
              <a:gd name="connsiteX29" fmla="*/ 1879759 w 3665886"/>
              <a:gd name="connsiteY29" fmla="*/ 1010031 h 2796158"/>
              <a:gd name="connsiteX30" fmla="*/ 1879759 w 3665886"/>
              <a:gd name="connsiteY30" fmla="*/ 1253109 h 2796158"/>
              <a:gd name="connsiteX31" fmla="*/ 3665887 w 3665886"/>
              <a:gd name="connsiteY31" fmla="*/ 1253109 h 2796158"/>
              <a:gd name="connsiteX0" fmla="*/ 0 w 4128203"/>
              <a:gd name="connsiteY0" fmla="*/ 1234440 h 2796159"/>
              <a:gd name="connsiteX1" fmla="*/ 1911831 w 4128203"/>
              <a:gd name="connsiteY1" fmla="*/ 1234440 h 2796159"/>
              <a:gd name="connsiteX2" fmla="*/ 1911831 w 4128203"/>
              <a:gd name="connsiteY2" fmla="*/ 2627853 h 2796159"/>
              <a:gd name="connsiteX3" fmla="*/ 1360048 w 4128203"/>
              <a:gd name="connsiteY3" fmla="*/ 2627853 h 2796159"/>
              <a:gd name="connsiteX4" fmla="*/ 1360048 w 4128203"/>
              <a:gd name="connsiteY4" fmla="*/ 0 h 2796159"/>
              <a:gd name="connsiteX5" fmla="*/ 1678088 w 4128203"/>
              <a:gd name="connsiteY5" fmla="*/ 0 h 2796159"/>
              <a:gd name="connsiteX6" fmla="*/ 1678088 w 4128203"/>
              <a:gd name="connsiteY6" fmla="*/ 346043 h 2796159"/>
              <a:gd name="connsiteX7" fmla="*/ 957998 w 4128203"/>
              <a:gd name="connsiteY7" fmla="*/ 346043 h 2796159"/>
              <a:gd name="connsiteX8" fmla="*/ 957998 w 4128203"/>
              <a:gd name="connsiteY8" fmla="*/ 1730121 h 2796159"/>
              <a:gd name="connsiteX9" fmla="*/ 1771528 w 4128203"/>
              <a:gd name="connsiteY9" fmla="*/ 1730121 h 2796159"/>
              <a:gd name="connsiteX10" fmla="*/ 1771528 w 4128203"/>
              <a:gd name="connsiteY10" fmla="*/ 2150936 h 2796159"/>
              <a:gd name="connsiteX11" fmla="*/ 639958 w 4128203"/>
              <a:gd name="connsiteY11" fmla="*/ 2150936 h 2796159"/>
              <a:gd name="connsiteX12" fmla="*/ 639958 w 4128203"/>
              <a:gd name="connsiteY12" fmla="*/ 2347341 h 2796159"/>
              <a:gd name="connsiteX13" fmla="*/ 1014100 w 4128203"/>
              <a:gd name="connsiteY13" fmla="*/ 2347341 h 2796159"/>
              <a:gd name="connsiteX14" fmla="*/ 1014100 w 4128203"/>
              <a:gd name="connsiteY14" fmla="*/ 2796159 h 2796159"/>
              <a:gd name="connsiteX15" fmla="*/ 1659324 w 4128203"/>
              <a:gd name="connsiteY15" fmla="*/ 2796159 h 2796159"/>
              <a:gd name="connsiteX16" fmla="*/ 1659324 w 4128203"/>
              <a:gd name="connsiteY16" fmla="*/ 2272475 h 2796159"/>
              <a:gd name="connsiteX17" fmla="*/ 2688024 w 4128203"/>
              <a:gd name="connsiteY17" fmla="*/ 2272475 h 2796159"/>
              <a:gd name="connsiteX18" fmla="*/ 2688024 w 4128203"/>
              <a:gd name="connsiteY18" fmla="*/ 1412081 h 2796159"/>
              <a:gd name="connsiteX19" fmla="*/ 1593887 w 4128203"/>
              <a:gd name="connsiteY19" fmla="*/ 1412081 h 2796159"/>
              <a:gd name="connsiteX20" fmla="*/ 1593887 w 4128203"/>
              <a:gd name="connsiteY20" fmla="*/ 897731 h 2796159"/>
              <a:gd name="connsiteX21" fmla="*/ 2706788 w 4128203"/>
              <a:gd name="connsiteY21" fmla="*/ 897731 h 2796159"/>
              <a:gd name="connsiteX22" fmla="*/ 2706788 w 4128203"/>
              <a:gd name="connsiteY22" fmla="*/ 46768 h 2796159"/>
              <a:gd name="connsiteX23" fmla="*/ 2183008 w 4128203"/>
              <a:gd name="connsiteY23" fmla="*/ 46768 h 2796159"/>
              <a:gd name="connsiteX24" fmla="*/ 2183008 w 4128203"/>
              <a:gd name="connsiteY24" fmla="*/ 551783 h 2796159"/>
              <a:gd name="connsiteX25" fmla="*/ 742828 w 4128203"/>
              <a:gd name="connsiteY25" fmla="*/ 551783 h 2796159"/>
              <a:gd name="connsiteX26" fmla="*/ 742828 w 4128203"/>
              <a:gd name="connsiteY26" fmla="*/ 1449514 h 2796159"/>
              <a:gd name="connsiteX27" fmla="*/ 1201076 w 4128203"/>
              <a:gd name="connsiteY27" fmla="*/ 1449514 h 2796159"/>
              <a:gd name="connsiteX28" fmla="*/ 1201076 w 4128203"/>
              <a:gd name="connsiteY28" fmla="*/ 1010031 h 2796159"/>
              <a:gd name="connsiteX29" fmla="*/ 2342076 w 4128203"/>
              <a:gd name="connsiteY29" fmla="*/ 1010031 h 2796159"/>
              <a:gd name="connsiteX30" fmla="*/ 2342076 w 4128203"/>
              <a:gd name="connsiteY30" fmla="*/ 1253109 h 2796159"/>
              <a:gd name="connsiteX31" fmla="*/ 4128204 w 4128203"/>
              <a:gd name="connsiteY31" fmla="*/ 1253109 h 2796159"/>
              <a:gd name="connsiteX0" fmla="*/ 0 w 4542267"/>
              <a:gd name="connsiteY0" fmla="*/ 1239889 h 2796159"/>
              <a:gd name="connsiteX1" fmla="*/ 2325894 w 4542267"/>
              <a:gd name="connsiteY1" fmla="*/ 1234440 h 2796159"/>
              <a:gd name="connsiteX2" fmla="*/ 2325894 w 4542267"/>
              <a:gd name="connsiteY2" fmla="*/ 2627853 h 2796159"/>
              <a:gd name="connsiteX3" fmla="*/ 1774111 w 4542267"/>
              <a:gd name="connsiteY3" fmla="*/ 2627853 h 2796159"/>
              <a:gd name="connsiteX4" fmla="*/ 1774111 w 4542267"/>
              <a:gd name="connsiteY4" fmla="*/ 0 h 2796159"/>
              <a:gd name="connsiteX5" fmla="*/ 2092151 w 4542267"/>
              <a:gd name="connsiteY5" fmla="*/ 0 h 2796159"/>
              <a:gd name="connsiteX6" fmla="*/ 2092151 w 4542267"/>
              <a:gd name="connsiteY6" fmla="*/ 346043 h 2796159"/>
              <a:gd name="connsiteX7" fmla="*/ 1372061 w 4542267"/>
              <a:gd name="connsiteY7" fmla="*/ 346043 h 2796159"/>
              <a:gd name="connsiteX8" fmla="*/ 1372061 w 4542267"/>
              <a:gd name="connsiteY8" fmla="*/ 1730121 h 2796159"/>
              <a:gd name="connsiteX9" fmla="*/ 2185591 w 4542267"/>
              <a:gd name="connsiteY9" fmla="*/ 1730121 h 2796159"/>
              <a:gd name="connsiteX10" fmla="*/ 2185591 w 4542267"/>
              <a:gd name="connsiteY10" fmla="*/ 2150936 h 2796159"/>
              <a:gd name="connsiteX11" fmla="*/ 1054021 w 4542267"/>
              <a:gd name="connsiteY11" fmla="*/ 2150936 h 2796159"/>
              <a:gd name="connsiteX12" fmla="*/ 1054021 w 4542267"/>
              <a:gd name="connsiteY12" fmla="*/ 2347341 h 2796159"/>
              <a:gd name="connsiteX13" fmla="*/ 1428163 w 4542267"/>
              <a:gd name="connsiteY13" fmla="*/ 2347341 h 2796159"/>
              <a:gd name="connsiteX14" fmla="*/ 1428163 w 4542267"/>
              <a:gd name="connsiteY14" fmla="*/ 2796159 h 2796159"/>
              <a:gd name="connsiteX15" fmla="*/ 2073387 w 4542267"/>
              <a:gd name="connsiteY15" fmla="*/ 2796159 h 2796159"/>
              <a:gd name="connsiteX16" fmla="*/ 2073387 w 4542267"/>
              <a:gd name="connsiteY16" fmla="*/ 2272475 h 2796159"/>
              <a:gd name="connsiteX17" fmla="*/ 3102087 w 4542267"/>
              <a:gd name="connsiteY17" fmla="*/ 2272475 h 2796159"/>
              <a:gd name="connsiteX18" fmla="*/ 3102087 w 4542267"/>
              <a:gd name="connsiteY18" fmla="*/ 1412081 h 2796159"/>
              <a:gd name="connsiteX19" fmla="*/ 2007950 w 4542267"/>
              <a:gd name="connsiteY19" fmla="*/ 1412081 h 2796159"/>
              <a:gd name="connsiteX20" fmla="*/ 2007950 w 4542267"/>
              <a:gd name="connsiteY20" fmla="*/ 897731 h 2796159"/>
              <a:gd name="connsiteX21" fmla="*/ 3120851 w 4542267"/>
              <a:gd name="connsiteY21" fmla="*/ 897731 h 2796159"/>
              <a:gd name="connsiteX22" fmla="*/ 3120851 w 4542267"/>
              <a:gd name="connsiteY22" fmla="*/ 46768 h 2796159"/>
              <a:gd name="connsiteX23" fmla="*/ 2597071 w 4542267"/>
              <a:gd name="connsiteY23" fmla="*/ 46768 h 2796159"/>
              <a:gd name="connsiteX24" fmla="*/ 2597071 w 4542267"/>
              <a:gd name="connsiteY24" fmla="*/ 551783 h 2796159"/>
              <a:gd name="connsiteX25" fmla="*/ 1156891 w 4542267"/>
              <a:gd name="connsiteY25" fmla="*/ 551783 h 2796159"/>
              <a:gd name="connsiteX26" fmla="*/ 1156891 w 4542267"/>
              <a:gd name="connsiteY26" fmla="*/ 1449514 h 2796159"/>
              <a:gd name="connsiteX27" fmla="*/ 1615139 w 4542267"/>
              <a:gd name="connsiteY27" fmla="*/ 1449514 h 2796159"/>
              <a:gd name="connsiteX28" fmla="*/ 1615139 w 4542267"/>
              <a:gd name="connsiteY28" fmla="*/ 1010031 h 2796159"/>
              <a:gd name="connsiteX29" fmla="*/ 2756139 w 4542267"/>
              <a:gd name="connsiteY29" fmla="*/ 1010031 h 2796159"/>
              <a:gd name="connsiteX30" fmla="*/ 2756139 w 4542267"/>
              <a:gd name="connsiteY30" fmla="*/ 1253109 h 2796159"/>
              <a:gd name="connsiteX31" fmla="*/ 4542267 w 4542267"/>
              <a:gd name="connsiteY31" fmla="*/ 1253109 h 2796159"/>
              <a:gd name="connsiteX0" fmla="*/ 0 w 4080962"/>
              <a:gd name="connsiteY0" fmla="*/ 1239889 h 2796159"/>
              <a:gd name="connsiteX1" fmla="*/ 2325894 w 4080962"/>
              <a:gd name="connsiteY1" fmla="*/ 1234440 h 2796159"/>
              <a:gd name="connsiteX2" fmla="*/ 2325894 w 4080962"/>
              <a:gd name="connsiteY2" fmla="*/ 2627853 h 2796159"/>
              <a:gd name="connsiteX3" fmla="*/ 1774111 w 4080962"/>
              <a:gd name="connsiteY3" fmla="*/ 2627853 h 2796159"/>
              <a:gd name="connsiteX4" fmla="*/ 1774111 w 4080962"/>
              <a:gd name="connsiteY4" fmla="*/ 0 h 2796159"/>
              <a:gd name="connsiteX5" fmla="*/ 2092151 w 4080962"/>
              <a:gd name="connsiteY5" fmla="*/ 0 h 2796159"/>
              <a:gd name="connsiteX6" fmla="*/ 2092151 w 4080962"/>
              <a:gd name="connsiteY6" fmla="*/ 346043 h 2796159"/>
              <a:gd name="connsiteX7" fmla="*/ 1372061 w 4080962"/>
              <a:gd name="connsiteY7" fmla="*/ 346043 h 2796159"/>
              <a:gd name="connsiteX8" fmla="*/ 1372061 w 4080962"/>
              <a:gd name="connsiteY8" fmla="*/ 1730121 h 2796159"/>
              <a:gd name="connsiteX9" fmla="*/ 2185591 w 4080962"/>
              <a:gd name="connsiteY9" fmla="*/ 1730121 h 2796159"/>
              <a:gd name="connsiteX10" fmla="*/ 2185591 w 4080962"/>
              <a:gd name="connsiteY10" fmla="*/ 2150936 h 2796159"/>
              <a:gd name="connsiteX11" fmla="*/ 1054021 w 4080962"/>
              <a:gd name="connsiteY11" fmla="*/ 2150936 h 2796159"/>
              <a:gd name="connsiteX12" fmla="*/ 1054021 w 4080962"/>
              <a:gd name="connsiteY12" fmla="*/ 2347341 h 2796159"/>
              <a:gd name="connsiteX13" fmla="*/ 1428163 w 4080962"/>
              <a:gd name="connsiteY13" fmla="*/ 2347341 h 2796159"/>
              <a:gd name="connsiteX14" fmla="*/ 1428163 w 4080962"/>
              <a:gd name="connsiteY14" fmla="*/ 2796159 h 2796159"/>
              <a:gd name="connsiteX15" fmla="*/ 2073387 w 4080962"/>
              <a:gd name="connsiteY15" fmla="*/ 2796159 h 2796159"/>
              <a:gd name="connsiteX16" fmla="*/ 2073387 w 4080962"/>
              <a:gd name="connsiteY16" fmla="*/ 2272475 h 2796159"/>
              <a:gd name="connsiteX17" fmla="*/ 3102087 w 4080962"/>
              <a:gd name="connsiteY17" fmla="*/ 2272475 h 2796159"/>
              <a:gd name="connsiteX18" fmla="*/ 3102087 w 4080962"/>
              <a:gd name="connsiteY18" fmla="*/ 1412081 h 2796159"/>
              <a:gd name="connsiteX19" fmla="*/ 2007950 w 4080962"/>
              <a:gd name="connsiteY19" fmla="*/ 1412081 h 2796159"/>
              <a:gd name="connsiteX20" fmla="*/ 2007950 w 4080962"/>
              <a:gd name="connsiteY20" fmla="*/ 897731 h 2796159"/>
              <a:gd name="connsiteX21" fmla="*/ 3120851 w 4080962"/>
              <a:gd name="connsiteY21" fmla="*/ 897731 h 2796159"/>
              <a:gd name="connsiteX22" fmla="*/ 3120851 w 4080962"/>
              <a:gd name="connsiteY22" fmla="*/ 46768 h 2796159"/>
              <a:gd name="connsiteX23" fmla="*/ 2597071 w 4080962"/>
              <a:gd name="connsiteY23" fmla="*/ 46768 h 2796159"/>
              <a:gd name="connsiteX24" fmla="*/ 2597071 w 4080962"/>
              <a:gd name="connsiteY24" fmla="*/ 551783 h 2796159"/>
              <a:gd name="connsiteX25" fmla="*/ 1156891 w 4080962"/>
              <a:gd name="connsiteY25" fmla="*/ 551783 h 2796159"/>
              <a:gd name="connsiteX26" fmla="*/ 1156891 w 4080962"/>
              <a:gd name="connsiteY26" fmla="*/ 1449514 h 2796159"/>
              <a:gd name="connsiteX27" fmla="*/ 1615139 w 4080962"/>
              <a:gd name="connsiteY27" fmla="*/ 1449514 h 2796159"/>
              <a:gd name="connsiteX28" fmla="*/ 1615139 w 4080962"/>
              <a:gd name="connsiteY28" fmla="*/ 1010031 h 2796159"/>
              <a:gd name="connsiteX29" fmla="*/ 2756139 w 4080962"/>
              <a:gd name="connsiteY29" fmla="*/ 1010031 h 2796159"/>
              <a:gd name="connsiteX30" fmla="*/ 2756139 w 4080962"/>
              <a:gd name="connsiteY30" fmla="*/ 1253109 h 2796159"/>
              <a:gd name="connsiteX31" fmla="*/ 4080962 w 4080962"/>
              <a:gd name="connsiteY31" fmla="*/ 1248629 h 2796159"/>
              <a:gd name="connsiteX0" fmla="*/ 0 w 5165340"/>
              <a:gd name="connsiteY0" fmla="*/ 1266766 h 2796159"/>
              <a:gd name="connsiteX1" fmla="*/ 3410272 w 5165340"/>
              <a:gd name="connsiteY1" fmla="*/ 1234440 h 2796159"/>
              <a:gd name="connsiteX2" fmla="*/ 3410272 w 5165340"/>
              <a:gd name="connsiteY2" fmla="*/ 2627853 h 2796159"/>
              <a:gd name="connsiteX3" fmla="*/ 2858489 w 5165340"/>
              <a:gd name="connsiteY3" fmla="*/ 2627853 h 2796159"/>
              <a:gd name="connsiteX4" fmla="*/ 2858489 w 5165340"/>
              <a:gd name="connsiteY4" fmla="*/ 0 h 2796159"/>
              <a:gd name="connsiteX5" fmla="*/ 3176529 w 5165340"/>
              <a:gd name="connsiteY5" fmla="*/ 0 h 2796159"/>
              <a:gd name="connsiteX6" fmla="*/ 3176529 w 5165340"/>
              <a:gd name="connsiteY6" fmla="*/ 346043 h 2796159"/>
              <a:gd name="connsiteX7" fmla="*/ 2456439 w 5165340"/>
              <a:gd name="connsiteY7" fmla="*/ 346043 h 2796159"/>
              <a:gd name="connsiteX8" fmla="*/ 2456439 w 5165340"/>
              <a:gd name="connsiteY8" fmla="*/ 1730121 h 2796159"/>
              <a:gd name="connsiteX9" fmla="*/ 3269969 w 5165340"/>
              <a:gd name="connsiteY9" fmla="*/ 1730121 h 2796159"/>
              <a:gd name="connsiteX10" fmla="*/ 3269969 w 5165340"/>
              <a:gd name="connsiteY10" fmla="*/ 2150936 h 2796159"/>
              <a:gd name="connsiteX11" fmla="*/ 2138399 w 5165340"/>
              <a:gd name="connsiteY11" fmla="*/ 2150936 h 2796159"/>
              <a:gd name="connsiteX12" fmla="*/ 2138399 w 5165340"/>
              <a:gd name="connsiteY12" fmla="*/ 2347341 h 2796159"/>
              <a:gd name="connsiteX13" fmla="*/ 2512541 w 5165340"/>
              <a:gd name="connsiteY13" fmla="*/ 2347341 h 2796159"/>
              <a:gd name="connsiteX14" fmla="*/ 2512541 w 5165340"/>
              <a:gd name="connsiteY14" fmla="*/ 2796159 h 2796159"/>
              <a:gd name="connsiteX15" fmla="*/ 3157765 w 5165340"/>
              <a:gd name="connsiteY15" fmla="*/ 2796159 h 2796159"/>
              <a:gd name="connsiteX16" fmla="*/ 3157765 w 5165340"/>
              <a:gd name="connsiteY16" fmla="*/ 2272475 h 2796159"/>
              <a:gd name="connsiteX17" fmla="*/ 4186465 w 5165340"/>
              <a:gd name="connsiteY17" fmla="*/ 2272475 h 2796159"/>
              <a:gd name="connsiteX18" fmla="*/ 4186465 w 5165340"/>
              <a:gd name="connsiteY18" fmla="*/ 1412081 h 2796159"/>
              <a:gd name="connsiteX19" fmla="*/ 3092328 w 5165340"/>
              <a:gd name="connsiteY19" fmla="*/ 1412081 h 2796159"/>
              <a:gd name="connsiteX20" fmla="*/ 3092328 w 5165340"/>
              <a:gd name="connsiteY20" fmla="*/ 897731 h 2796159"/>
              <a:gd name="connsiteX21" fmla="*/ 4205229 w 5165340"/>
              <a:gd name="connsiteY21" fmla="*/ 897731 h 2796159"/>
              <a:gd name="connsiteX22" fmla="*/ 4205229 w 5165340"/>
              <a:gd name="connsiteY22" fmla="*/ 46768 h 2796159"/>
              <a:gd name="connsiteX23" fmla="*/ 3681449 w 5165340"/>
              <a:gd name="connsiteY23" fmla="*/ 46768 h 2796159"/>
              <a:gd name="connsiteX24" fmla="*/ 3681449 w 5165340"/>
              <a:gd name="connsiteY24" fmla="*/ 551783 h 2796159"/>
              <a:gd name="connsiteX25" fmla="*/ 2241269 w 5165340"/>
              <a:gd name="connsiteY25" fmla="*/ 551783 h 2796159"/>
              <a:gd name="connsiteX26" fmla="*/ 2241269 w 5165340"/>
              <a:gd name="connsiteY26" fmla="*/ 1449514 h 2796159"/>
              <a:gd name="connsiteX27" fmla="*/ 2699517 w 5165340"/>
              <a:gd name="connsiteY27" fmla="*/ 1449514 h 2796159"/>
              <a:gd name="connsiteX28" fmla="*/ 2699517 w 5165340"/>
              <a:gd name="connsiteY28" fmla="*/ 1010031 h 2796159"/>
              <a:gd name="connsiteX29" fmla="*/ 3840517 w 5165340"/>
              <a:gd name="connsiteY29" fmla="*/ 1010031 h 2796159"/>
              <a:gd name="connsiteX30" fmla="*/ 3840517 w 5165340"/>
              <a:gd name="connsiteY30" fmla="*/ 1253109 h 2796159"/>
              <a:gd name="connsiteX31" fmla="*/ 5165340 w 5165340"/>
              <a:gd name="connsiteY31" fmla="*/ 1248629 h 2796159"/>
              <a:gd name="connsiteX0" fmla="*/ 0 w 4817339"/>
              <a:gd name="connsiteY0" fmla="*/ 1266766 h 2796159"/>
              <a:gd name="connsiteX1" fmla="*/ 3410272 w 4817339"/>
              <a:gd name="connsiteY1" fmla="*/ 1234440 h 2796159"/>
              <a:gd name="connsiteX2" fmla="*/ 3410272 w 4817339"/>
              <a:gd name="connsiteY2" fmla="*/ 2627853 h 2796159"/>
              <a:gd name="connsiteX3" fmla="*/ 2858489 w 4817339"/>
              <a:gd name="connsiteY3" fmla="*/ 2627853 h 2796159"/>
              <a:gd name="connsiteX4" fmla="*/ 2858489 w 4817339"/>
              <a:gd name="connsiteY4" fmla="*/ 0 h 2796159"/>
              <a:gd name="connsiteX5" fmla="*/ 3176529 w 4817339"/>
              <a:gd name="connsiteY5" fmla="*/ 0 h 2796159"/>
              <a:gd name="connsiteX6" fmla="*/ 3176529 w 4817339"/>
              <a:gd name="connsiteY6" fmla="*/ 346043 h 2796159"/>
              <a:gd name="connsiteX7" fmla="*/ 2456439 w 4817339"/>
              <a:gd name="connsiteY7" fmla="*/ 346043 h 2796159"/>
              <a:gd name="connsiteX8" fmla="*/ 2456439 w 4817339"/>
              <a:gd name="connsiteY8" fmla="*/ 1730121 h 2796159"/>
              <a:gd name="connsiteX9" fmla="*/ 3269969 w 4817339"/>
              <a:gd name="connsiteY9" fmla="*/ 1730121 h 2796159"/>
              <a:gd name="connsiteX10" fmla="*/ 3269969 w 4817339"/>
              <a:gd name="connsiteY10" fmla="*/ 2150936 h 2796159"/>
              <a:gd name="connsiteX11" fmla="*/ 2138399 w 4817339"/>
              <a:gd name="connsiteY11" fmla="*/ 2150936 h 2796159"/>
              <a:gd name="connsiteX12" fmla="*/ 2138399 w 4817339"/>
              <a:gd name="connsiteY12" fmla="*/ 2347341 h 2796159"/>
              <a:gd name="connsiteX13" fmla="*/ 2512541 w 4817339"/>
              <a:gd name="connsiteY13" fmla="*/ 2347341 h 2796159"/>
              <a:gd name="connsiteX14" fmla="*/ 2512541 w 4817339"/>
              <a:gd name="connsiteY14" fmla="*/ 2796159 h 2796159"/>
              <a:gd name="connsiteX15" fmla="*/ 3157765 w 4817339"/>
              <a:gd name="connsiteY15" fmla="*/ 2796159 h 2796159"/>
              <a:gd name="connsiteX16" fmla="*/ 3157765 w 4817339"/>
              <a:gd name="connsiteY16" fmla="*/ 2272475 h 2796159"/>
              <a:gd name="connsiteX17" fmla="*/ 4186465 w 4817339"/>
              <a:gd name="connsiteY17" fmla="*/ 2272475 h 2796159"/>
              <a:gd name="connsiteX18" fmla="*/ 4186465 w 4817339"/>
              <a:gd name="connsiteY18" fmla="*/ 1412081 h 2796159"/>
              <a:gd name="connsiteX19" fmla="*/ 3092328 w 4817339"/>
              <a:gd name="connsiteY19" fmla="*/ 1412081 h 2796159"/>
              <a:gd name="connsiteX20" fmla="*/ 3092328 w 4817339"/>
              <a:gd name="connsiteY20" fmla="*/ 897731 h 2796159"/>
              <a:gd name="connsiteX21" fmla="*/ 4205229 w 4817339"/>
              <a:gd name="connsiteY21" fmla="*/ 897731 h 2796159"/>
              <a:gd name="connsiteX22" fmla="*/ 4205229 w 4817339"/>
              <a:gd name="connsiteY22" fmla="*/ 46768 h 2796159"/>
              <a:gd name="connsiteX23" fmla="*/ 3681449 w 4817339"/>
              <a:gd name="connsiteY23" fmla="*/ 46768 h 2796159"/>
              <a:gd name="connsiteX24" fmla="*/ 3681449 w 4817339"/>
              <a:gd name="connsiteY24" fmla="*/ 551783 h 2796159"/>
              <a:gd name="connsiteX25" fmla="*/ 2241269 w 4817339"/>
              <a:gd name="connsiteY25" fmla="*/ 551783 h 2796159"/>
              <a:gd name="connsiteX26" fmla="*/ 2241269 w 4817339"/>
              <a:gd name="connsiteY26" fmla="*/ 1449514 h 2796159"/>
              <a:gd name="connsiteX27" fmla="*/ 2699517 w 4817339"/>
              <a:gd name="connsiteY27" fmla="*/ 1449514 h 2796159"/>
              <a:gd name="connsiteX28" fmla="*/ 2699517 w 4817339"/>
              <a:gd name="connsiteY28" fmla="*/ 1010031 h 2796159"/>
              <a:gd name="connsiteX29" fmla="*/ 3840517 w 4817339"/>
              <a:gd name="connsiteY29" fmla="*/ 1010031 h 2796159"/>
              <a:gd name="connsiteX30" fmla="*/ 3840517 w 4817339"/>
              <a:gd name="connsiteY30" fmla="*/ 1253109 h 2796159"/>
              <a:gd name="connsiteX31" fmla="*/ 4817339 w 4817339"/>
              <a:gd name="connsiteY31" fmla="*/ 1250869 h 279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17339" h="2796159">
                <a:moveTo>
                  <a:pt x="0" y="1266766"/>
                </a:moveTo>
                <a:lnTo>
                  <a:pt x="3410272" y="1234440"/>
                </a:lnTo>
                <a:lnTo>
                  <a:pt x="3410272" y="2627853"/>
                </a:lnTo>
                <a:lnTo>
                  <a:pt x="2858489" y="2627853"/>
                </a:lnTo>
                <a:lnTo>
                  <a:pt x="2858489" y="0"/>
                </a:lnTo>
                <a:lnTo>
                  <a:pt x="3176529" y="0"/>
                </a:lnTo>
                <a:lnTo>
                  <a:pt x="3176529" y="346043"/>
                </a:lnTo>
                <a:lnTo>
                  <a:pt x="2456439" y="346043"/>
                </a:lnTo>
                <a:lnTo>
                  <a:pt x="2456439" y="1730121"/>
                </a:lnTo>
                <a:lnTo>
                  <a:pt x="3269969" y="1730121"/>
                </a:lnTo>
                <a:lnTo>
                  <a:pt x="3269969" y="2150936"/>
                </a:lnTo>
                <a:lnTo>
                  <a:pt x="2138399" y="2150936"/>
                </a:lnTo>
                <a:lnTo>
                  <a:pt x="2138399" y="2347341"/>
                </a:lnTo>
                <a:lnTo>
                  <a:pt x="2512541" y="2347341"/>
                </a:lnTo>
                <a:lnTo>
                  <a:pt x="2512541" y="2796159"/>
                </a:lnTo>
                <a:lnTo>
                  <a:pt x="3157765" y="2796159"/>
                </a:lnTo>
                <a:lnTo>
                  <a:pt x="3157765" y="2272475"/>
                </a:lnTo>
                <a:lnTo>
                  <a:pt x="4186465" y="2272475"/>
                </a:lnTo>
                <a:lnTo>
                  <a:pt x="4186465" y="1412081"/>
                </a:lnTo>
                <a:lnTo>
                  <a:pt x="3092328" y="1412081"/>
                </a:lnTo>
                <a:lnTo>
                  <a:pt x="3092328" y="897731"/>
                </a:lnTo>
                <a:lnTo>
                  <a:pt x="4205229" y="897731"/>
                </a:lnTo>
                <a:lnTo>
                  <a:pt x="4205229" y="46768"/>
                </a:lnTo>
                <a:lnTo>
                  <a:pt x="3681449" y="46768"/>
                </a:lnTo>
                <a:lnTo>
                  <a:pt x="3681449" y="551783"/>
                </a:lnTo>
                <a:lnTo>
                  <a:pt x="2241269" y="551783"/>
                </a:lnTo>
                <a:lnTo>
                  <a:pt x="2241269" y="1449514"/>
                </a:lnTo>
                <a:lnTo>
                  <a:pt x="2699517" y="1449514"/>
                </a:lnTo>
                <a:lnTo>
                  <a:pt x="2699517" y="1010031"/>
                </a:lnTo>
                <a:lnTo>
                  <a:pt x="3840517" y="1010031"/>
                </a:lnTo>
                <a:lnTo>
                  <a:pt x="3840517" y="1253109"/>
                </a:lnTo>
                <a:lnTo>
                  <a:pt x="4817339" y="1250869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miter/>
            <a:tailEnd type="arrow" w="lg" len="med"/>
          </a:ln>
        </p:spPr>
        <p:txBody>
          <a:bodyPr rtlCol="0" anchor="ctr"/>
          <a:lstStyle/>
          <a:p>
            <a:endParaRPr lang="de-DE" sz="1905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24684969-FA29-78ED-9889-79FF30F03B3A}"/>
              </a:ext>
            </a:extLst>
          </p:cNvPr>
          <p:cNvSpPr/>
          <p:nvPr/>
        </p:nvSpPr>
        <p:spPr>
          <a:xfrm>
            <a:off x="3820955" y="2829801"/>
            <a:ext cx="4018638" cy="1119693"/>
          </a:xfrm>
          <a:prstGeom prst="rightArrow">
            <a:avLst>
              <a:gd name="adj1" fmla="val 36372"/>
              <a:gd name="adj2" fmla="val 70718"/>
            </a:avLst>
          </a:prstGeom>
          <a:gradFill>
            <a:gsLst>
              <a:gs pos="34000">
                <a:schemeClr val="accent3"/>
              </a:gs>
              <a:gs pos="5000">
                <a:schemeClr val="accent3">
                  <a:alpha val="0"/>
                </a:schemeClr>
              </a:gs>
              <a:gs pos="65000">
                <a:schemeClr val="accent3"/>
              </a:gs>
            </a:gsLst>
            <a:lin ang="0" scaled="0"/>
          </a:gradFill>
          <a:ln w="63500">
            <a:noFill/>
          </a:ln>
          <a:effectLst>
            <a:outerShdw blurRad="4953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94" tIns="114295" rIns="304787" bIns="114295" rtlCol="0" anchor="ctr"/>
          <a:lstStyle/>
          <a:p>
            <a:pPr algn="r" defTabSz="914412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JOURNEY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7746983-C008-7923-F3D6-3AC4F733F8F3}"/>
              </a:ext>
            </a:extLst>
          </p:cNvPr>
          <p:cNvSpPr txBox="1"/>
          <p:nvPr/>
        </p:nvSpPr>
        <p:spPr>
          <a:xfrm>
            <a:off x="9474444" y="1042889"/>
            <a:ext cx="2137124" cy="4766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373" dirty="0">
                <a:solidFill>
                  <a:schemeClr val="accent2">
                    <a:alpha val="71000"/>
                  </a:schemeClr>
                </a:solidFill>
                <a:latin typeface="Aptos" panose="020B00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grpId="1" nodeType="withEffect" p14:presetBounceEnd="99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50000" decel="5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5" grpId="0"/>
          <p:bldP spid="5" grpId="1"/>
          <p:bldP spid="5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50000" decel="5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5" grpId="0"/>
          <p:bldP spid="5" grpId="1"/>
          <p:bldP spid="5" grpId="2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39814-71B8-06E1-ED10-75F77408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2">
            <a:extLst>
              <a:ext uri="{FF2B5EF4-FFF2-40B4-BE49-F238E27FC236}">
                <a16:creationId xmlns:a16="http://schemas.microsoft.com/office/drawing/2014/main" id="{ED0B7397-8821-65F3-93A0-F3887D53ECEF}"/>
              </a:ext>
            </a:extLst>
          </p:cNvPr>
          <p:cNvGrpSpPr/>
          <p:nvPr/>
        </p:nvGrpSpPr>
        <p:grpSpPr>
          <a:xfrm>
            <a:off x="0" y="3429000"/>
            <a:ext cx="7122989" cy="3428948"/>
            <a:chOff x="0" y="3240087"/>
            <a:chExt cx="6730668" cy="3240088"/>
          </a:xfrm>
        </p:grpSpPr>
        <p:pic>
          <p:nvPicPr>
            <p:cNvPr id="13" name="Grafik 151">
              <a:extLst>
                <a:ext uri="{FF2B5EF4-FFF2-40B4-BE49-F238E27FC236}">
                  <a16:creationId xmlns:a16="http://schemas.microsoft.com/office/drawing/2014/main" id="{99DE46ED-E6FA-AFE9-41A2-4D941ABC0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9000"/>
            </a:blip>
            <a:stretch>
              <a:fillRect/>
            </a:stretch>
          </p:blipFill>
          <p:spPr>
            <a:xfrm>
              <a:off x="0" y="3240087"/>
              <a:ext cx="6730668" cy="3240088"/>
            </a:xfrm>
            <a:prstGeom prst="rect">
              <a:avLst/>
            </a:prstGeom>
          </p:spPr>
        </p:pic>
        <p:cxnSp>
          <p:nvCxnSpPr>
            <p:cNvPr id="15" name="Gerader Verbinder 56">
              <a:extLst>
                <a:ext uri="{FF2B5EF4-FFF2-40B4-BE49-F238E27FC236}">
                  <a16:creationId xmlns:a16="http://schemas.microsoft.com/office/drawing/2014/main" id="{243CFAC4-F327-2DD9-681C-44A944479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4184403"/>
              <a:ext cx="1504685" cy="35807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Gerader Verbinder 57">
              <a:extLst>
                <a:ext uri="{FF2B5EF4-FFF2-40B4-BE49-F238E27FC236}">
                  <a16:creationId xmlns:a16="http://schemas.microsoft.com/office/drawing/2014/main" id="{F6D1209E-DCFC-0D10-B2C7-C8E0E2192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4500" y="4464685"/>
              <a:ext cx="676275" cy="87630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Gerader Verbinder 58">
              <a:extLst>
                <a:ext uri="{FF2B5EF4-FFF2-40B4-BE49-F238E27FC236}">
                  <a16:creationId xmlns:a16="http://schemas.microsoft.com/office/drawing/2014/main" id="{A8486049-8B7F-127D-E86D-04A32FBE343C}"/>
                </a:ext>
              </a:extLst>
            </p:cNvPr>
            <p:cNvCxnSpPr>
              <a:cxnSpLocks/>
            </p:cNvCxnSpPr>
            <p:nvPr/>
          </p:nvCxnSpPr>
          <p:spPr>
            <a:xfrm>
              <a:off x="1647825" y="4556760"/>
              <a:ext cx="673197" cy="78740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58C99C-A007-54A3-ECE2-F9B3A491ECC6}"/>
                </a:ext>
              </a:extLst>
            </p:cNvPr>
            <p:cNvSpPr txBox="1"/>
            <p:nvPr/>
          </p:nvSpPr>
          <p:spPr>
            <a:xfrm>
              <a:off x="3375973" y="3516413"/>
              <a:ext cx="98789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 dirty="0">
                  <a:solidFill>
                    <a:schemeClr val="accent2"/>
                  </a:solidFill>
                  <a:latin typeface="Arial"/>
                </a:rPr>
                <a:t>AI model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FC9796-59DA-2F3E-551A-8438642B3FCC}"/>
                </a:ext>
              </a:extLst>
            </p:cNvPr>
            <p:cNvSpPr txBox="1"/>
            <p:nvPr/>
          </p:nvSpPr>
          <p:spPr>
            <a:xfrm>
              <a:off x="3089273" y="5606029"/>
              <a:ext cx="1172691" cy="548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7" b="1" dirty="0">
                  <a:solidFill>
                    <a:schemeClr val="accent2"/>
                  </a:solidFill>
                  <a:latin typeface="Arial"/>
                </a:rPr>
                <a:t>Connected</a:t>
              </a:r>
              <a:br>
                <a:rPr lang="en-US" sz="1587" b="1" dirty="0">
                  <a:solidFill>
                    <a:schemeClr val="accent2"/>
                  </a:solidFill>
                  <a:latin typeface="Arial"/>
                </a:rPr>
              </a:br>
              <a:r>
                <a:rPr lang="en-US" sz="1587" b="1" dirty="0">
                  <a:solidFill>
                    <a:schemeClr val="accent2"/>
                  </a:solidFill>
                  <a:latin typeface="Arial"/>
                </a:rPr>
                <a:t>devices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C860EC-CA57-B6AA-FCCE-27186238ED02}"/>
                </a:ext>
              </a:extLst>
            </p:cNvPr>
            <p:cNvSpPr txBox="1"/>
            <p:nvPr/>
          </p:nvSpPr>
          <p:spPr>
            <a:xfrm>
              <a:off x="551817" y="3355483"/>
              <a:ext cx="1418075" cy="54881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Transmission</a:t>
              </a:r>
              <a:br>
                <a:rPr lang="en-US" sz="1587" b="1">
                  <a:solidFill>
                    <a:schemeClr val="accent2"/>
                  </a:solidFill>
                  <a:latin typeface="Arial"/>
                </a:rPr>
              </a:br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technologies</a:t>
              </a:r>
            </a:p>
          </p:txBody>
        </p:sp>
        <p:pic>
          <p:nvPicPr>
            <p:cNvPr id="21" name="Grafik 179">
              <a:extLst>
                <a:ext uri="{FF2B5EF4-FFF2-40B4-BE49-F238E27FC236}">
                  <a16:creationId xmlns:a16="http://schemas.microsoft.com/office/drawing/2014/main" id="{A242AD31-6684-0FAC-FB30-AE01F16D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31718" y="3892858"/>
              <a:ext cx="825957" cy="736891"/>
            </a:xfrm>
            <a:prstGeom prst="rect">
              <a:avLst/>
            </a:prstGeom>
          </p:spPr>
        </p:pic>
        <p:pic>
          <p:nvPicPr>
            <p:cNvPr id="22" name="Grafik 210">
              <a:extLst>
                <a:ext uri="{FF2B5EF4-FFF2-40B4-BE49-F238E27FC236}">
                  <a16:creationId xmlns:a16="http://schemas.microsoft.com/office/drawing/2014/main" id="{94F05CAB-F3B4-C5BD-07FF-7B07F3A4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15054" y="5333382"/>
              <a:ext cx="729772" cy="763016"/>
            </a:xfrm>
            <a:prstGeom prst="rect">
              <a:avLst/>
            </a:prstGeom>
          </p:spPr>
        </p:pic>
        <p:pic>
          <p:nvPicPr>
            <p:cNvPr id="23" name="Grafik 212">
              <a:extLst>
                <a:ext uri="{FF2B5EF4-FFF2-40B4-BE49-F238E27FC236}">
                  <a16:creationId xmlns:a16="http://schemas.microsoft.com/office/drawing/2014/main" id="{B51F26F5-763E-9CB2-F691-17B8EF16D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3555" y="4061460"/>
              <a:ext cx="710144" cy="710144"/>
            </a:xfrm>
            <a:prstGeom prst="rect">
              <a:avLst/>
            </a:prstGeom>
          </p:spPr>
        </p:pic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9FE99831-255F-B457-AD38-E0BC5ED934E9}"/>
              </a:ext>
            </a:extLst>
          </p:cNvPr>
          <p:cNvGrpSpPr/>
          <p:nvPr/>
        </p:nvGrpSpPr>
        <p:grpSpPr>
          <a:xfrm>
            <a:off x="0" y="53"/>
            <a:ext cx="7122989" cy="3428948"/>
            <a:chOff x="0" y="0"/>
            <a:chExt cx="6730668" cy="3240088"/>
          </a:xfrm>
        </p:grpSpPr>
        <p:grpSp>
          <p:nvGrpSpPr>
            <p:cNvPr id="26" name="Gruppieren 1">
              <a:extLst>
                <a:ext uri="{FF2B5EF4-FFF2-40B4-BE49-F238E27FC236}">
                  <a16:creationId xmlns:a16="http://schemas.microsoft.com/office/drawing/2014/main" id="{5F029655-F4F9-B88B-8179-4153A0444633}"/>
                </a:ext>
              </a:extLst>
            </p:cNvPr>
            <p:cNvGrpSpPr/>
            <p:nvPr/>
          </p:nvGrpSpPr>
          <p:grpSpPr>
            <a:xfrm>
              <a:off x="0" y="0"/>
              <a:ext cx="6730668" cy="3240088"/>
              <a:chOff x="0" y="0"/>
              <a:chExt cx="6730668" cy="3240088"/>
            </a:xfrm>
          </p:grpSpPr>
          <p:pic>
            <p:nvPicPr>
              <p:cNvPr id="52" name="Grafik 150">
                <a:extLst>
                  <a:ext uri="{FF2B5EF4-FFF2-40B4-BE49-F238E27FC236}">
                    <a16:creationId xmlns:a16="http://schemas.microsoft.com/office/drawing/2014/main" id="{F26169FF-AA40-5500-DB80-B2061FA3E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89000"/>
              </a:blip>
              <a:stretch>
                <a:fillRect/>
              </a:stretch>
            </p:blipFill>
            <p:spPr>
              <a:xfrm>
                <a:off x="0" y="0"/>
                <a:ext cx="6730668" cy="3240088"/>
              </a:xfrm>
              <a:prstGeom prst="rect">
                <a:avLst/>
              </a:prstGeom>
            </p:spPr>
          </p:pic>
          <p:grpSp>
            <p:nvGrpSpPr>
              <p:cNvPr id="54" name="Gruppieren 224">
                <a:extLst>
                  <a:ext uri="{FF2B5EF4-FFF2-40B4-BE49-F238E27FC236}">
                    <a16:creationId xmlns:a16="http://schemas.microsoft.com/office/drawing/2014/main" id="{F8C84788-FFEF-7284-96D6-D76EF6D27EC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54960" y="1334213"/>
                <a:ext cx="1190993" cy="851888"/>
                <a:chOff x="486405" y="1238963"/>
                <a:chExt cx="1190993" cy="851888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3909FCAE-AA0C-E2D9-1B48-7082EE72C2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0528" y="127555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8DFD1384-0E34-BA6C-CF51-C3205629A5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26656" y="155361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0C2891C-87B3-4D6F-66FD-B168AD742B5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20021" y="18878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634FD7A-B97E-31BB-9100-4751B08D2E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6411" y="190856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4EA2CFA-9F04-F117-829D-64FC362425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39768" y="188308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82BD337-928C-C524-13A6-BB8CFC29481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32329" y="197148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4F7C2B5-7730-C00D-352E-1EEE445D41F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643977" y="163030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1818783C-B1B2-8654-27E2-AD2202CEA15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790693" y="157991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E1B32C0-0294-6E83-6B8C-89D7DF079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885220" y="16029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C6D39F96-3370-34C4-615B-F2864EFCDA1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084123" y="147912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73A1519-0170-D92A-032F-41D94243BC8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230839" y="142873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90061C3-A3E7-4401-866C-FFA0EA04992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77554" y="137834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32E594E1-DD92-AA3D-899E-4D247296B61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42353" y="134396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90175CA-7888-D7E8-8AB8-75A6D0D1433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72868" y="14697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20A3C209-8FA8-35B4-491E-F913D58D29E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90343" y="145237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F3792D13-C7E3-63AC-67C8-470B2B99418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54653" y="17690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49A6FA59-6920-E267-D3D8-2AD32A796F5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95546" y="191870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157DD0A-FAB3-3924-1557-2F0BD8AB0CB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53001" y="189556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5A4AA3C5-F636-92AF-80C1-21316502573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623521" y="177995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29947F1-AF06-09AB-6E0D-68F879AFF8C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94928" y="198231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E0917D3B-FC7A-5BFC-51A1-9B4A9FD2C3B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32838" y="175582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6CF3175-8889-7A5E-0640-19B2D2B62DD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087497" y="17437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75A5EE7-17B0-3BC4-5D6B-A8545C129FE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42155" y="173170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A4FAB62-D793-337F-A05D-DDDC649625D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396814" y="171963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3E3D765D-E574-5B90-031E-D02A23C7923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46186" y="142860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3E4F9E2-EBB9-7BDD-FA21-DB3A5C651B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56445" y="138188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1346BA4-D96C-A4BC-EAE1-8746DBE328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6137" y="14915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BD2E99C-321E-00CF-9294-F681AF88AC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32810" y="133937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9C3BEE04-4C48-BCD3-01C4-08E13CF3C5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60593" y="172952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726229A-1F4B-3881-EEAC-5187894D2F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95214" y="182065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84F232A4-029E-A39A-B1EA-7289F341A2B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525929" y="131932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2E15DBC-F2A0-540D-95A7-C7F87435467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35753" y="131895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E483C83-83EE-199A-0730-532D0933A89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676645" y="146859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15C02D90-B129-26C0-ECC6-35FBD0FFFC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17538" y="161823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91DBD640-438A-624B-16E9-38B4E1605E0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58431" y="176787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EE1F723E-3A4A-C0BA-DEC7-F9D44AD5036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799324" y="191751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F811AC5-9616-05F5-17EB-E0BBA1EEC21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486405" y="162912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7928C09B-883C-B8BC-BDA0-97BE019552F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641064" y="161706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FD6733D5-1895-C1AD-8F68-172D1EAD249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795722" y="160499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F57E57A5-C99B-A020-B43E-6B63CAA2E4F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50381" y="159293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2849CB72-AE27-479A-4EFD-95E99A13C7C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05039" y="15808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3C99A374-7B6A-4271-B1C3-B888BABFB9D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259698" y="156881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25B149ED-80EB-F521-A012-2EDC9FABD8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29098" y="12389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99913D56-DB98-FC5A-1B12-0EBB0BAEA3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17720" y="1315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4DA6E478-04C0-B831-7EC8-59C8040008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2637" y="171096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5E53C5F2-1DF4-ABAF-C6D2-08FA8A660D8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03430" y="172923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57A25531-1947-73A2-88C0-DD47ECF0EA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42021" y="193034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8B09C45F-F91E-59B1-585E-BB4BFA06EB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2815" y="142038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8A40330-D513-A270-03F7-BB7C3E02202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788821" y="167829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A34BE960-0FB2-98D0-9A4D-37777C19DD6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010077" y="16484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101B2F9D-D13A-C3C8-51F0-BFA5C2F5F7B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97223" y="15692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DED19A16-AC0E-862B-5426-56051CCD051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311173" y="14880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8C6D8D53-B055-0568-2C45-39F9EDFCA02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450223" y="149729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29CABBB-A031-4862-C9A2-1386D5DFC3B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762631">
                  <a:off x="1562681" y="1509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1EB335AF-FFF0-AEC9-DA66-C32AD161FC5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55791" y="14041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051F55EE-F28C-0DB8-A235-4F94C9B73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556833" y="15388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F19CFFC-28CB-89CB-D5D3-3A777F96614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03919" y="172146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1CFDDCE-40B2-BC91-61D9-E760A44A932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74038" y="18376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9FB8AAE8-5DC6-DFBE-26D4-103E7CF1B46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114931" y="198725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BE350480-6F6A-F063-DFCD-FB1E2E16E34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229862" y="202965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F34CB8CA-3E3C-3B7C-D07D-7BB117010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842905" y="184850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69A3889B-CECB-3D02-98F1-A7383861739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997564" y="1836446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38B8CDE8-B20B-FB98-A8BB-395D6D69AC2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52222" y="182438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072A23A-0A4A-3614-09CA-41216DE9BA7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570384" y="166676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772FB05A-9C2A-4F77-3832-4C7976E4AE1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418316" y="185721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1C003C84-D467-8E37-7BC3-461922D86CD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616198" y="178819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1DF5A275-AE4D-CFF3-48E5-BABC9B43BB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5369" y="1374248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095BEE3A-A949-4575-914D-ADD3C801BF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1006" y="124367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3759D15-C525-84BE-A593-7996AAED0F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85521" y="156013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BBDD371B-529D-6084-08FE-E17B881728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47361" y="1642064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95BCDB8-FA44-41BF-7727-58CE7003A7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4906" y="17795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44B9A797-9FA4-CF93-AA8B-216B3C349F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16295" y="1845755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DA767926-4C12-980F-60E0-923A5A0D09D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31621" y="126924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9CFB8CA7-372C-D9A0-81BD-4762DC709F5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55137" y="138750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AF0859D1-EFF0-BBDF-2BE6-E2EB77BE084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830061" y="152650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BFBE4B8A-DE96-C451-D66F-601FD543005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936922" y="168679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371BF5F5-6398-5274-7DAB-4FB10CC92DE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972273" y="191514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0339D971-4515-00A7-37BB-1102CF962EF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82952">
                  <a:off x="1018708" y="198607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B843FAF-6F51-6D4F-7FAF-36C4BDE3AC6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705790" y="1697682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C39595E0-9EFE-5032-934E-F2D0347B7E4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860449" y="1685619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787FA6B4-1D43-0D0D-CD68-F974CE98FC0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098768" y="1649431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1788E97-5880-BBE3-8143-6E4CDDC1E90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169766" y="1661493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75B4388-74BF-7FC7-18E0-51800FA49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324424" y="1649430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0003838D-23E5-F717-359A-72011464085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632404">
                  <a:off x="1479083" y="1637367"/>
                  <a:ext cx="61200" cy="61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14295" tIns="114295" bIns="114295" rtlCol="0" anchor="ctr"/>
                <a:lstStyle/>
                <a:p>
                  <a:pPr algn="ctr"/>
                  <a:endParaRPr lang="en-US" sz="1799" err="1">
                    <a:solidFill>
                      <a:schemeClr val="accent2"/>
                    </a:solidFill>
                    <a:latin typeface="BentonSans-Book"/>
                    <a:cs typeface="BentonSans-Book"/>
                  </a:endParaRPr>
                </a:p>
              </p:txBody>
            </p:sp>
          </p:grp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7780B40-DD73-2015-3B41-1500DC9722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8022" y="1728810"/>
                <a:ext cx="408035" cy="0"/>
              </a:xfrm>
              <a:prstGeom prst="straightConnector1">
                <a:avLst/>
              </a:prstGeom>
              <a:noFill/>
              <a:ln w="25400" cap="rnd">
                <a:solidFill>
                  <a:schemeClr val="bg2"/>
                </a:solidFill>
                <a:prstDash val="solid"/>
                <a:miter/>
                <a:tailEnd type="arrow" w="lg" len="med"/>
              </a:ln>
            </p:spPr>
          </p:cxnSp>
          <p:grpSp>
            <p:nvGrpSpPr>
              <p:cNvPr id="56" name="Gruppieren 206">
                <a:extLst>
                  <a:ext uri="{FF2B5EF4-FFF2-40B4-BE49-F238E27FC236}">
                    <a16:creationId xmlns:a16="http://schemas.microsoft.com/office/drawing/2014/main" id="{288D4D22-24F4-AAE1-493F-CD100658FE67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>
                <a:off x="2081170" y="1371844"/>
                <a:ext cx="826724" cy="826526"/>
                <a:chOff x="64788" y="-3928134"/>
                <a:chExt cx="2794047" cy="2793376"/>
              </a:xfrm>
              <a:solidFill>
                <a:schemeClr val="bg1"/>
              </a:solidFill>
            </p:grpSpPr>
            <p:sp>
              <p:nvSpPr>
                <p:cNvPr id="59" name="Freihandform: Form 198">
                  <a:extLst>
                    <a:ext uri="{FF2B5EF4-FFF2-40B4-BE49-F238E27FC236}">
                      <a16:creationId xmlns:a16="http://schemas.microsoft.com/office/drawing/2014/main" id="{B2E8BE4C-1DCD-BEF6-019B-83749868C80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4788" y="-3928134"/>
                  <a:ext cx="2321476" cy="2793376"/>
                </a:xfrm>
                <a:custGeom>
                  <a:avLst/>
                  <a:gdLst>
                    <a:gd name="connsiteX0" fmla="*/ 1666806 w 2321476"/>
                    <a:gd name="connsiteY0" fmla="*/ 2056158 h 2793376"/>
                    <a:gd name="connsiteX1" fmla="*/ 2015106 w 2321476"/>
                    <a:gd name="connsiteY1" fmla="*/ 2056412 h 2793376"/>
                    <a:gd name="connsiteX2" fmla="*/ 2042791 w 2321476"/>
                    <a:gd name="connsiteY2" fmla="*/ 2038016 h 2793376"/>
                    <a:gd name="connsiteX3" fmla="*/ 2168737 w 2321476"/>
                    <a:gd name="connsiteY3" fmla="*/ 1953326 h 2793376"/>
                    <a:gd name="connsiteX4" fmla="*/ 2294210 w 2321476"/>
                    <a:gd name="connsiteY4" fmla="*/ 2041971 h 2793376"/>
                    <a:gd name="connsiteX5" fmla="*/ 2258361 w 2321476"/>
                    <a:gd name="connsiteY5" fmla="*/ 2187764 h 2793376"/>
                    <a:gd name="connsiteX6" fmla="*/ 2253317 w 2321476"/>
                    <a:gd name="connsiteY6" fmla="*/ 2220493 h 2793376"/>
                    <a:gd name="connsiteX7" fmla="*/ 2305821 w 2321476"/>
                    <a:gd name="connsiteY7" fmla="*/ 2311605 h 2793376"/>
                    <a:gd name="connsiteX8" fmla="*/ 2297766 w 2321476"/>
                    <a:gd name="connsiteY8" fmla="*/ 2434212 h 2793376"/>
                    <a:gd name="connsiteX9" fmla="*/ 2255095 w 2321476"/>
                    <a:gd name="connsiteY9" fmla="*/ 2475540 h 2793376"/>
                    <a:gd name="connsiteX10" fmla="*/ 2118300 w 2321476"/>
                    <a:gd name="connsiteY10" fmla="*/ 2574090 h 2793376"/>
                    <a:gd name="connsiteX11" fmla="*/ 2052080 w 2321476"/>
                    <a:gd name="connsiteY11" fmla="*/ 2605731 h 2793376"/>
                    <a:gd name="connsiteX12" fmla="*/ 1946817 w 2321476"/>
                    <a:gd name="connsiteY12" fmla="*/ 2573619 h 2793376"/>
                    <a:gd name="connsiteX13" fmla="*/ 1855597 w 2321476"/>
                    <a:gd name="connsiteY13" fmla="*/ 2475177 h 2793376"/>
                    <a:gd name="connsiteX14" fmla="*/ 1746669 w 2321476"/>
                    <a:gd name="connsiteY14" fmla="*/ 2448145 h 2793376"/>
                    <a:gd name="connsiteX15" fmla="*/ 1674426 w 2321476"/>
                    <a:gd name="connsiteY15" fmla="*/ 2472057 h 2793376"/>
                    <a:gd name="connsiteX16" fmla="*/ 1603852 w 2321476"/>
                    <a:gd name="connsiteY16" fmla="*/ 2555259 h 2793376"/>
                    <a:gd name="connsiteX17" fmla="*/ 1588177 w 2321476"/>
                    <a:gd name="connsiteY17" fmla="*/ 2683091 h 2793376"/>
                    <a:gd name="connsiteX18" fmla="*/ 1465860 w 2321476"/>
                    <a:gd name="connsiteY18" fmla="*/ 2792526 h 2793376"/>
                    <a:gd name="connsiteX19" fmla="*/ 1264732 w 2321476"/>
                    <a:gd name="connsiteY19" fmla="*/ 2792853 h 2793376"/>
                    <a:gd name="connsiteX20" fmla="*/ 1143032 w 2321476"/>
                    <a:gd name="connsiteY20" fmla="*/ 2684941 h 2793376"/>
                    <a:gd name="connsiteX21" fmla="*/ 1127284 w 2321476"/>
                    <a:gd name="connsiteY21" fmla="*/ 2555331 h 2793376"/>
                    <a:gd name="connsiteX22" fmla="*/ 1059758 w 2321476"/>
                    <a:gd name="connsiteY22" fmla="*/ 2473654 h 2793376"/>
                    <a:gd name="connsiteX23" fmla="*/ 984104 w 2321476"/>
                    <a:gd name="connsiteY23" fmla="*/ 2448544 h 2793376"/>
                    <a:gd name="connsiteX24" fmla="*/ 876700 w 2321476"/>
                    <a:gd name="connsiteY24" fmla="*/ 2474815 h 2793376"/>
                    <a:gd name="connsiteX25" fmla="*/ 790596 w 2321476"/>
                    <a:gd name="connsiteY25" fmla="*/ 2568067 h 2793376"/>
                    <a:gd name="connsiteX26" fmla="*/ 639469 w 2321476"/>
                    <a:gd name="connsiteY26" fmla="*/ 2592777 h 2793376"/>
                    <a:gd name="connsiteX27" fmla="*/ 609389 w 2321476"/>
                    <a:gd name="connsiteY27" fmla="*/ 2572639 h 2793376"/>
                    <a:gd name="connsiteX28" fmla="*/ 475606 w 2321476"/>
                    <a:gd name="connsiteY28" fmla="*/ 2476085 h 2793376"/>
                    <a:gd name="connsiteX29" fmla="*/ 411526 w 2321476"/>
                    <a:gd name="connsiteY29" fmla="*/ 2350829 h 2793376"/>
                    <a:gd name="connsiteX30" fmla="*/ 424916 w 2321476"/>
                    <a:gd name="connsiteY30" fmla="*/ 2313782 h 2793376"/>
                    <a:gd name="connsiteX31" fmla="*/ 486890 w 2321476"/>
                    <a:gd name="connsiteY31" fmla="*/ 2202967 h 2793376"/>
                    <a:gd name="connsiteX32" fmla="*/ 477638 w 2321476"/>
                    <a:gd name="connsiteY32" fmla="*/ 2077131 h 2793376"/>
                    <a:gd name="connsiteX33" fmla="*/ 440373 w 2321476"/>
                    <a:gd name="connsiteY33" fmla="*/ 2025787 h 2793376"/>
                    <a:gd name="connsiteX34" fmla="*/ 332135 w 2321476"/>
                    <a:gd name="connsiteY34" fmla="*/ 1981738 h 2793376"/>
                    <a:gd name="connsiteX35" fmla="*/ 214717 w 2321476"/>
                    <a:gd name="connsiteY35" fmla="*/ 2005033 h 2793376"/>
                    <a:gd name="connsiteX36" fmla="*/ 67000 w 2321476"/>
                    <a:gd name="connsiteY36" fmla="*/ 1918928 h 2793376"/>
                    <a:gd name="connsiteX37" fmla="*/ 47697 w 2321476"/>
                    <a:gd name="connsiteY37" fmla="*/ 1854704 h 2793376"/>
                    <a:gd name="connsiteX38" fmla="*/ 10831 w 2321476"/>
                    <a:gd name="connsiteY38" fmla="*/ 1746611 h 2793376"/>
                    <a:gd name="connsiteX39" fmla="*/ 6767 w 2321476"/>
                    <a:gd name="connsiteY39" fmla="*/ 1650637 h 2793376"/>
                    <a:gd name="connsiteX40" fmla="*/ 63662 w 2321476"/>
                    <a:gd name="connsiteY40" fmla="*/ 1585977 h 2793376"/>
                    <a:gd name="connsiteX41" fmla="*/ 183874 w 2321476"/>
                    <a:gd name="connsiteY41" fmla="*/ 1530497 h 2793376"/>
                    <a:gd name="connsiteX42" fmla="*/ 247373 w 2321476"/>
                    <a:gd name="connsiteY42" fmla="*/ 1426976 h 2793376"/>
                    <a:gd name="connsiteX43" fmla="*/ 247446 w 2321476"/>
                    <a:gd name="connsiteY43" fmla="*/ 1361772 h 2793376"/>
                    <a:gd name="connsiteX44" fmla="*/ 186959 w 2321476"/>
                    <a:gd name="connsiteY44" fmla="*/ 1263548 h 2793376"/>
                    <a:gd name="connsiteX45" fmla="*/ 78358 w 2321476"/>
                    <a:gd name="connsiteY45" fmla="*/ 1213258 h 2793376"/>
                    <a:gd name="connsiteX46" fmla="*/ 10105 w 2321476"/>
                    <a:gd name="connsiteY46" fmla="*/ 1047507 h 2793376"/>
                    <a:gd name="connsiteX47" fmla="*/ 64606 w 2321476"/>
                    <a:gd name="connsiteY47" fmla="*/ 882302 h 2793376"/>
                    <a:gd name="connsiteX48" fmla="*/ 91021 w 2321476"/>
                    <a:gd name="connsiteY48" fmla="*/ 829181 h 2793376"/>
                    <a:gd name="connsiteX49" fmla="*/ 205790 w 2321476"/>
                    <a:gd name="connsiteY49" fmla="*/ 785566 h 2793376"/>
                    <a:gd name="connsiteX50" fmla="*/ 339283 w 2321476"/>
                    <a:gd name="connsiteY50" fmla="*/ 811546 h 2793376"/>
                    <a:gd name="connsiteX51" fmla="*/ 436200 w 2321476"/>
                    <a:gd name="connsiteY51" fmla="*/ 772540 h 2793376"/>
                    <a:gd name="connsiteX52" fmla="*/ 484169 w 2321476"/>
                    <a:gd name="connsiteY52" fmla="*/ 706501 h 2793376"/>
                    <a:gd name="connsiteX53" fmla="*/ 492406 w 2321476"/>
                    <a:gd name="connsiteY53" fmla="*/ 600839 h 2793376"/>
                    <a:gd name="connsiteX54" fmla="*/ 430758 w 2321476"/>
                    <a:gd name="connsiteY54" fmla="*/ 489843 h 2793376"/>
                    <a:gd name="connsiteX55" fmla="*/ 467188 w 2321476"/>
                    <a:gd name="connsiteY55" fmla="*/ 323005 h 2793376"/>
                    <a:gd name="connsiteX56" fmla="*/ 526913 w 2321476"/>
                    <a:gd name="connsiteY56" fmla="*/ 281821 h 2793376"/>
                    <a:gd name="connsiteX57" fmla="*/ 615267 w 2321476"/>
                    <a:gd name="connsiteY57" fmla="*/ 215202 h 2793376"/>
                    <a:gd name="connsiteX58" fmla="*/ 721945 w 2321476"/>
                    <a:gd name="connsiteY58" fmla="*/ 184251 h 2793376"/>
                    <a:gd name="connsiteX59" fmla="*/ 784355 w 2321476"/>
                    <a:gd name="connsiteY59" fmla="*/ 218032 h 2793376"/>
                    <a:gd name="connsiteX60" fmla="*/ 878006 w 2321476"/>
                    <a:gd name="connsiteY60" fmla="*/ 319159 h 2793376"/>
                    <a:gd name="connsiteX61" fmla="*/ 980693 w 2321476"/>
                    <a:gd name="connsiteY61" fmla="*/ 345102 h 2793376"/>
                    <a:gd name="connsiteX62" fmla="*/ 1056601 w 2321476"/>
                    <a:gd name="connsiteY62" fmla="*/ 320465 h 2793376"/>
                    <a:gd name="connsiteX63" fmla="*/ 1127684 w 2321476"/>
                    <a:gd name="connsiteY63" fmla="*/ 235413 h 2793376"/>
                    <a:gd name="connsiteX64" fmla="*/ 1142488 w 2321476"/>
                    <a:gd name="connsiteY64" fmla="*/ 107544 h 2793376"/>
                    <a:gd name="connsiteX65" fmla="*/ 1252540 w 2321476"/>
                    <a:gd name="connsiteY65" fmla="*/ 1628 h 2793376"/>
                    <a:gd name="connsiteX66" fmla="*/ 1330408 w 2321476"/>
                    <a:gd name="connsiteY66" fmla="*/ 1520 h 2793376"/>
                    <a:gd name="connsiteX67" fmla="*/ 1450040 w 2321476"/>
                    <a:gd name="connsiteY67" fmla="*/ 68 h 2793376"/>
                    <a:gd name="connsiteX68" fmla="*/ 1533713 w 2321476"/>
                    <a:gd name="connsiteY68" fmla="*/ 19408 h 2793376"/>
                    <a:gd name="connsiteX69" fmla="*/ 1587015 w 2321476"/>
                    <a:gd name="connsiteY69" fmla="*/ 99017 h 2793376"/>
                    <a:gd name="connsiteX70" fmla="*/ 1604033 w 2321476"/>
                    <a:gd name="connsiteY70" fmla="*/ 237626 h 2793376"/>
                    <a:gd name="connsiteX71" fmla="*/ 1675043 w 2321476"/>
                    <a:gd name="connsiteY71" fmla="*/ 320646 h 2793376"/>
                    <a:gd name="connsiteX72" fmla="*/ 1749209 w 2321476"/>
                    <a:gd name="connsiteY72" fmla="*/ 344740 h 2793376"/>
                    <a:gd name="connsiteX73" fmla="*/ 1853674 w 2321476"/>
                    <a:gd name="connsiteY73" fmla="*/ 318868 h 2793376"/>
                    <a:gd name="connsiteX74" fmla="*/ 1939669 w 2321476"/>
                    <a:gd name="connsiteY74" fmla="*/ 225507 h 2793376"/>
                    <a:gd name="connsiteX75" fmla="*/ 2099831 w 2321476"/>
                    <a:gd name="connsiteY75" fmla="*/ 204208 h 2793376"/>
                    <a:gd name="connsiteX76" fmla="*/ 2129041 w 2321476"/>
                    <a:gd name="connsiteY76" fmla="*/ 225616 h 2793376"/>
                    <a:gd name="connsiteX77" fmla="*/ 2252700 w 2321476"/>
                    <a:gd name="connsiteY77" fmla="*/ 314587 h 2793376"/>
                    <a:gd name="connsiteX78" fmla="*/ 2316308 w 2321476"/>
                    <a:gd name="connsiteY78" fmla="*/ 395539 h 2793376"/>
                    <a:gd name="connsiteX79" fmla="*/ 2307309 w 2321476"/>
                    <a:gd name="connsiteY79" fmla="*/ 477905 h 2793376"/>
                    <a:gd name="connsiteX80" fmla="*/ 2250378 w 2321476"/>
                    <a:gd name="connsiteY80" fmla="*/ 576964 h 2793376"/>
                    <a:gd name="connsiteX81" fmla="*/ 2254587 w 2321476"/>
                    <a:gd name="connsiteY81" fmla="*/ 600948 h 2793376"/>
                    <a:gd name="connsiteX82" fmla="*/ 2293956 w 2321476"/>
                    <a:gd name="connsiteY82" fmla="*/ 750551 h 2793376"/>
                    <a:gd name="connsiteX83" fmla="*/ 2168265 w 2321476"/>
                    <a:gd name="connsiteY83" fmla="*/ 838324 h 2793376"/>
                    <a:gd name="connsiteX84" fmla="*/ 2040723 w 2321476"/>
                    <a:gd name="connsiteY84" fmla="*/ 748628 h 2793376"/>
                    <a:gd name="connsiteX85" fmla="*/ 2020658 w 2321476"/>
                    <a:gd name="connsiteY85" fmla="*/ 735420 h 2793376"/>
                    <a:gd name="connsiteX86" fmla="*/ 1336830 w 2321476"/>
                    <a:gd name="connsiteY86" fmla="*/ 737924 h 2793376"/>
                    <a:gd name="connsiteX87" fmla="*/ 781125 w 2321476"/>
                    <a:gd name="connsiteY87" fmla="*/ 1091158 h 2793376"/>
                    <a:gd name="connsiteX88" fmla="*/ 1275255 w 2321476"/>
                    <a:gd name="connsiteY88" fmla="*/ 2049627 h 2793376"/>
                    <a:gd name="connsiteX89" fmla="*/ 1369233 w 2321476"/>
                    <a:gd name="connsiteY89" fmla="*/ 2055723 h 2793376"/>
                    <a:gd name="connsiteX90" fmla="*/ 1666734 w 2321476"/>
                    <a:gd name="connsiteY90" fmla="*/ 2055977 h 2793376"/>
                    <a:gd name="connsiteX91" fmla="*/ 1660057 w 2321476"/>
                    <a:gd name="connsiteY91" fmla="*/ 671958 h 2793376"/>
                    <a:gd name="connsiteX92" fmla="*/ 1660057 w 2321476"/>
                    <a:gd name="connsiteY92" fmla="*/ 671232 h 2793376"/>
                    <a:gd name="connsiteX93" fmla="*/ 2017428 w 2321476"/>
                    <a:gd name="connsiteY93" fmla="*/ 671341 h 2793376"/>
                    <a:gd name="connsiteX94" fmla="*/ 2041086 w 2321476"/>
                    <a:gd name="connsiteY94" fmla="*/ 657770 h 2793376"/>
                    <a:gd name="connsiteX95" fmla="*/ 2165652 w 2321476"/>
                    <a:gd name="connsiteY95" fmla="*/ 568582 h 2793376"/>
                    <a:gd name="connsiteX96" fmla="*/ 2188185 w 2321476"/>
                    <a:gd name="connsiteY96" fmla="*/ 555555 h 2793376"/>
                    <a:gd name="connsiteX97" fmla="*/ 2249543 w 2321476"/>
                    <a:gd name="connsiteY97" fmla="*/ 448587 h 2793376"/>
                    <a:gd name="connsiteX98" fmla="*/ 2249870 w 2321476"/>
                    <a:gd name="connsiteY98" fmla="*/ 404029 h 2793376"/>
                    <a:gd name="connsiteX99" fmla="*/ 2219826 w 2321476"/>
                    <a:gd name="connsiteY99" fmla="*/ 371010 h 2793376"/>
                    <a:gd name="connsiteX100" fmla="*/ 2077552 w 2321476"/>
                    <a:gd name="connsiteY100" fmla="*/ 267598 h 2793376"/>
                    <a:gd name="connsiteX101" fmla="*/ 2051064 w 2321476"/>
                    <a:gd name="connsiteY101" fmla="*/ 252176 h 2793376"/>
                    <a:gd name="connsiteX102" fmla="*/ 1991049 w 2321476"/>
                    <a:gd name="connsiteY102" fmla="*/ 265965 h 2793376"/>
                    <a:gd name="connsiteX103" fmla="*/ 1899574 w 2321476"/>
                    <a:gd name="connsiteY103" fmla="*/ 364188 h 2793376"/>
                    <a:gd name="connsiteX104" fmla="*/ 1767170 w 2321476"/>
                    <a:gd name="connsiteY104" fmla="*/ 413064 h 2793376"/>
                    <a:gd name="connsiteX105" fmla="*/ 1650732 w 2321476"/>
                    <a:gd name="connsiteY105" fmla="*/ 379900 h 2793376"/>
                    <a:gd name="connsiteX106" fmla="*/ 1540280 w 2321476"/>
                    <a:gd name="connsiteY106" fmla="*/ 244919 h 2793376"/>
                    <a:gd name="connsiteX107" fmla="*/ 1523916 w 2321476"/>
                    <a:gd name="connsiteY107" fmla="*/ 109867 h 2793376"/>
                    <a:gd name="connsiteX108" fmla="*/ 1496194 w 2321476"/>
                    <a:gd name="connsiteY108" fmla="*/ 72711 h 2793376"/>
                    <a:gd name="connsiteX109" fmla="*/ 1452253 w 2321476"/>
                    <a:gd name="connsiteY109" fmla="*/ 64474 h 2793376"/>
                    <a:gd name="connsiteX110" fmla="*/ 1328993 w 2321476"/>
                    <a:gd name="connsiteY110" fmla="*/ 65309 h 2793376"/>
                    <a:gd name="connsiteX111" fmla="*/ 1267345 w 2321476"/>
                    <a:gd name="connsiteY111" fmla="*/ 64220 h 2793376"/>
                    <a:gd name="connsiteX112" fmla="*/ 1205805 w 2321476"/>
                    <a:gd name="connsiteY112" fmla="*/ 121224 h 2793376"/>
                    <a:gd name="connsiteX113" fmla="*/ 1190420 w 2321476"/>
                    <a:gd name="connsiteY113" fmla="*/ 247242 h 2793376"/>
                    <a:gd name="connsiteX114" fmla="*/ 1078082 w 2321476"/>
                    <a:gd name="connsiteY114" fmla="*/ 380879 h 2793376"/>
                    <a:gd name="connsiteX115" fmla="*/ 1010882 w 2321476"/>
                    <a:gd name="connsiteY115" fmla="*/ 402941 h 2793376"/>
                    <a:gd name="connsiteX116" fmla="*/ 824704 w 2321476"/>
                    <a:gd name="connsiteY116" fmla="*/ 357149 h 2793376"/>
                    <a:gd name="connsiteX117" fmla="*/ 743607 w 2321476"/>
                    <a:gd name="connsiteY117" fmla="*/ 269158 h 2793376"/>
                    <a:gd name="connsiteX118" fmla="*/ 663308 w 2321476"/>
                    <a:gd name="connsiteY118" fmla="*/ 260631 h 2793376"/>
                    <a:gd name="connsiteX119" fmla="*/ 503110 w 2321476"/>
                    <a:gd name="connsiteY119" fmla="*/ 376416 h 2793376"/>
                    <a:gd name="connsiteX120" fmla="*/ 491353 w 2321476"/>
                    <a:gd name="connsiteY120" fmla="*/ 387665 h 2793376"/>
                    <a:gd name="connsiteX121" fmla="*/ 484314 w 2321476"/>
                    <a:gd name="connsiteY121" fmla="*/ 453776 h 2793376"/>
                    <a:gd name="connsiteX122" fmla="*/ 545164 w 2321476"/>
                    <a:gd name="connsiteY122" fmla="*/ 563139 h 2793376"/>
                    <a:gd name="connsiteX123" fmla="*/ 533226 w 2321476"/>
                    <a:gd name="connsiteY123" fmla="*/ 748229 h 2793376"/>
                    <a:gd name="connsiteX124" fmla="*/ 491753 w 2321476"/>
                    <a:gd name="connsiteY124" fmla="*/ 805523 h 2793376"/>
                    <a:gd name="connsiteX125" fmla="*/ 324733 w 2321476"/>
                    <a:gd name="connsiteY125" fmla="*/ 874682 h 2793376"/>
                    <a:gd name="connsiteX126" fmla="*/ 193200 w 2321476"/>
                    <a:gd name="connsiteY126" fmla="*/ 848557 h 2793376"/>
                    <a:gd name="connsiteX127" fmla="*/ 143888 w 2321476"/>
                    <a:gd name="connsiteY127" fmla="*/ 866772 h 2793376"/>
                    <a:gd name="connsiteX128" fmla="*/ 124766 w 2321476"/>
                    <a:gd name="connsiteY128" fmla="*/ 905343 h 2793376"/>
                    <a:gd name="connsiteX129" fmla="*/ 96282 w 2321476"/>
                    <a:gd name="connsiteY129" fmla="*/ 998994 h 2793376"/>
                    <a:gd name="connsiteX130" fmla="*/ 68778 w 2321476"/>
                    <a:gd name="connsiteY130" fmla="*/ 1077697 h 2793376"/>
                    <a:gd name="connsiteX131" fmla="*/ 103104 w 2321476"/>
                    <a:gd name="connsiteY131" fmla="*/ 1153823 h 2793376"/>
                    <a:gd name="connsiteX132" fmla="*/ 219796 w 2321476"/>
                    <a:gd name="connsiteY132" fmla="*/ 1208250 h 2793376"/>
                    <a:gd name="connsiteX133" fmla="*/ 310582 w 2321476"/>
                    <a:gd name="connsiteY133" fmla="*/ 1351503 h 2793376"/>
                    <a:gd name="connsiteX134" fmla="*/ 310654 w 2321476"/>
                    <a:gd name="connsiteY134" fmla="*/ 1436737 h 2793376"/>
                    <a:gd name="connsiteX135" fmla="*/ 215587 w 2321476"/>
                    <a:gd name="connsiteY135" fmla="*/ 1586485 h 2793376"/>
                    <a:gd name="connsiteX136" fmla="*/ 95411 w 2321476"/>
                    <a:gd name="connsiteY136" fmla="*/ 1642074 h 2793376"/>
                    <a:gd name="connsiteX137" fmla="*/ 65694 w 2321476"/>
                    <a:gd name="connsiteY137" fmla="*/ 1687321 h 2793376"/>
                    <a:gd name="connsiteX138" fmla="*/ 73060 w 2321476"/>
                    <a:gd name="connsiteY138" fmla="*/ 1727924 h 2793376"/>
                    <a:gd name="connsiteX139" fmla="*/ 124875 w 2321476"/>
                    <a:gd name="connsiteY139" fmla="*/ 1888304 h 2793376"/>
                    <a:gd name="connsiteX140" fmla="*/ 138917 w 2321476"/>
                    <a:gd name="connsiteY140" fmla="*/ 1919509 h 2793376"/>
                    <a:gd name="connsiteX141" fmla="*/ 195957 w 2321476"/>
                    <a:gd name="connsiteY141" fmla="*/ 1943602 h 2793376"/>
                    <a:gd name="connsiteX142" fmla="*/ 324043 w 2321476"/>
                    <a:gd name="connsiteY142" fmla="*/ 1918239 h 2793376"/>
                    <a:gd name="connsiteX143" fmla="*/ 488233 w 2321476"/>
                    <a:gd name="connsiteY143" fmla="*/ 1982318 h 2793376"/>
                    <a:gd name="connsiteX144" fmla="*/ 534097 w 2321476"/>
                    <a:gd name="connsiteY144" fmla="*/ 2045418 h 2793376"/>
                    <a:gd name="connsiteX145" fmla="*/ 547087 w 2321476"/>
                    <a:gd name="connsiteY145" fmla="*/ 2225827 h 2793376"/>
                    <a:gd name="connsiteX146" fmla="*/ 481738 w 2321476"/>
                    <a:gd name="connsiteY146" fmla="*/ 2343064 h 2793376"/>
                    <a:gd name="connsiteX147" fmla="*/ 483008 w 2321476"/>
                    <a:gd name="connsiteY147" fmla="*/ 2392484 h 2793376"/>
                    <a:gd name="connsiteX148" fmla="*/ 511891 w 2321476"/>
                    <a:gd name="connsiteY148" fmla="*/ 2421875 h 2793376"/>
                    <a:gd name="connsiteX149" fmla="*/ 600608 w 2321476"/>
                    <a:gd name="connsiteY149" fmla="*/ 2484866 h 2793376"/>
                    <a:gd name="connsiteX150" fmla="*/ 659680 w 2321476"/>
                    <a:gd name="connsiteY150" fmla="*/ 2530040 h 2793376"/>
                    <a:gd name="connsiteX151" fmla="*/ 744332 w 2321476"/>
                    <a:gd name="connsiteY151" fmla="*/ 2522275 h 2793376"/>
                    <a:gd name="connsiteX152" fmla="*/ 836025 w 2321476"/>
                    <a:gd name="connsiteY152" fmla="*/ 2424270 h 2793376"/>
                    <a:gd name="connsiteX153" fmla="*/ 977028 w 2321476"/>
                    <a:gd name="connsiteY153" fmla="*/ 2380728 h 2793376"/>
                    <a:gd name="connsiteX154" fmla="*/ 1072349 w 2321476"/>
                    <a:gd name="connsiteY154" fmla="*/ 2409538 h 2793376"/>
                    <a:gd name="connsiteX155" fmla="*/ 1190856 w 2321476"/>
                    <a:gd name="connsiteY155" fmla="*/ 2548074 h 2793376"/>
                    <a:gd name="connsiteX156" fmla="*/ 1206241 w 2321476"/>
                    <a:gd name="connsiteY156" fmla="*/ 2677757 h 2793376"/>
                    <a:gd name="connsiteX157" fmla="*/ 1247061 w 2321476"/>
                    <a:gd name="connsiteY157" fmla="*/ 2724601 h 2793376"/>
                    <a:gd name="connsiteX158" fmla="*/ 1281133 w 2321476"/>
                    <a:gd name="connsiteY158" fmla="*/ 2727975 h 2793376"/>
                    <a:gd name="connsiteX159" fmla="*/ 1382622 w 2321476"/>
                    <a:gd name="connsiteY159" fmla="*/ 2726052 h 2793376"/>
                    <a:gd name="connsiteX160" fmla="*/ 1466005 w 2321476"/>
                    <a:gd name="connsiteY160" fmla="*/ 2727068 h 2793376"/>
                    <a:gd name="connsiteX161" fmla="*/ 1525113 w 2321476"/>
                    <a:gd name="connsiteY161" fmla="*/ 2671987 h 2793376"/>
                    <a:gd name="connsiteX162" fmla="*/ 1540208 w 2321476"/>
                    <a:gd name="connsiteY162" fmla="*/ 2547747 h 2793376"/>
                    <a:gd name="connsiteX163" fmla="*/ 1653199 w 2321476"/>
                    <a:gd name="connsiteY163" fmla="*/ 2410554 h 2793376"/>
                    <a:gd name="connsiteX164" fmla="*/ 1730813 w 2321476"/>
                    <a:gd name="connsiteY164" fmla="*/ 2385408 h 2793376"/>
                    <a:gd name="connsiteX165" fmla="*/ 1901316 w 2321476"/>
                    <a:gd name="connsiteY165" fmla="*/ 2429749 h 2793376"/>
                    <a:gd name="connsiteX166" fmla="*/ 1986513 w 2321476"/>
                    <a:gd name="connsiteY166" fmla="*/ 2521405 h 2793376"/>
                    <a:gd name="connsiteX167" fmla="*/ 2069606 w 2321476"/>
                    <a:gd name="connsiteY167" fmla="*/ 2530476 h 2793376"/>
                    <a:gd name="connsiteX168" fmla="*/ 2227954 w 2321476"/>
                    <a:gd name="connsiteY168" fmla="*/ 2415235 h 2793376"/>
                    <a:gd name="connsiteX169" fmla="*/ 2240871 w 2321476"/>
                    <a:gd name="connsiteY169" fmla="*/ 2402607 h 2793376"/>
                    <a:gd name="connsiteX170" fmla="*/ 2246278 w 2321476"/>
                    <a:gd name="connsiteY170" fmla="*/ 2337911 h 2793376"/>
                    <a:gd name="connsiteX171" fmla="*/ 2191161 w 2321476"/>
                    <a:gd name="connsiteY171" fmla="*/ 2239905 h 2793376"/>
                    <a:gd name="connsiteX172" fmla="*/ 2163004 w 2321476"/>
                    <a:gd name="connsiteY172" fmla="*/ 2222634 h 2793376"/>
                    <a:gd name="connsiteX173" fmla="*/ 2043553 w 2321476"/>
                    <a:gd name="connsiteY173" fmla="*/ 2140158 h 2793376"/>
                    <a:gd name="connsiteX174" fmla="*/ 2013183 w 2321476"/>
                    <a:gd name="connsiteY174" fmla="*/ 2120056 h 2793376"/>
                    <a:gd name="connsiteX175" fmla="*/ 1363754 w 2321476"/>
                    <a:gd name="connsiteY175" fmla="*/ 2119875 h 2793376"/>
                    <a:gd name="connsiteX176" fmla="*/ 1237482 w 2321476"/>
                    <a:gd name="connsiteY176" fmla="*/ 2109207 h 2793376"/>
                    <a:gd name="connsiteX177" fmla="*/ 709535 w 2321476"/>
                    <a:gd name="connsiteY177" fmla="*/ 1090723 h 2793376"/>
                    <a:gd name="connsiteX178" fmla="*/ 1344414 w 2321476"/>
                    <a:gd name="connsiteY178" fmla="*/ 672647 h 2793376"/>
                    <a:gd name="connsiteX179" fmla="*/ 1660021 w 2321476"/>
                    <a:gd name="connsiteY179" fmla="*/ 671813 h 2793376"/>
                    <a:gd name="connsiteX180" fmla="*/ 2237896 w 2321476"/>
                    <a:gd name="connsiteY180" fmla="*/ 2089178 h 2793376"/>
                    <a:gd name="connsiteX181" fmla="*/ 2168628 w 2321476"/>
                    <a:gd name="connsiteY181" fmla="*/ 2017623 h 2793376"/>
                    <a:gd name="connsiteX182" fmla="*/ 2097509 w 2321476"/>
                    <a:gd name="connsiteY182" fmla="*/ 2086892 h 2793376"/>
                    <a:gd name="connsiteX183" fmla="*/ 2167249 w 2321476"/>
                    <a:gd name="connsiteY183" fmla="*/ 2159244 h 2793376"/>
                    <a:gd name="connsiteX184" fmla="*/ 2237932 w 2321476"/>
                    <a:gd name="connsiteY184" fmla="*/ 2089214 h 2793376"/>
                    <a:gd name="connsiteX185" fmla="*/ 2166632 w 2321476"/>
                    <a:gd name="connsiteY185" fmla="*/ 633387 h 2793376"/>
                    <a:gd name="connsiteX186" fmla="*/ 2097509 w 2321476"/>
                    <a:gd name="connsiteY186" fmla="*/ 704505 h 2793376"/>
                    <a:gd name="connsiteX187" fmla="*/ 2168301 w 2321476"/>
                    <a:gd name="connsiteY187" fmla="*/ 773882 h 2793376"/>
                    <a:gd name="connsiteX188" fmla="*/ 2237896 w 2321476"/>
                    <a:gd name="connsiteY188" fmla="*/ 702836 h 2793376"/>
                    <a:gd name="connsiteX189" fmla="*/ 2166668 w 2321476"/>
                    <a:gd name="connsiteY189" fmla="*/ 633387 h 279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2321476" h="2793376">
                      <a:moveTo>
                        <a:pt x="1666806" y="2056158"/>
                      </a:moveTo>
                      <a:cubicBezTo>
                        <a:pt x="1782918" y="2056158"/>
                        <a:pt x="1898994" y="2055940"/>
                        <a:pt x="2015106" y="2056412"/>
                      </a:cubicBezTo>
                      <a:cubicBezTo>
                        <a:pt x="2029692" y="2056485"/>
                        <a:pt x="2037095" y="2052820"/>
                        <a:pt x="2042791" y="2038016"/>
                      </a:cubicBezTo>
                      <a:cubicBezTo>
                        <a:pt x="2062893" y="1985910"/>
                        <a:pt x="2114382" y="1952347"/>
                        <a:pt x="2168737" y="1953326"/>
                      </a:cubicBezTo>
                      <a:cubicBezTo>
                        <a:pt x="2225232" y="1954342"/>
                        <a:pt x="2273927" y="1988741"/>
                        <a:pt x="2294210" y="2041971"/>
                      </a:cubicBezTo>
                      <a:cubicBezTo>
                        <a:pt x="2313405" y="2092334"/>
                        <a:pt x="2299907" y="2150644"/>
                        <a:pt x="2258361" y="2187764"/>
                      </a:cubicBezTo>
                      <a:cubicBezTo>
                        <a:pt x="2245951" y="2198831"/>
                        <a:pt x="2244354" y="2206305"/>
                        <a:pt x="2253317" y="2220493"/>
                      </a:cubicBezTo>
                      <a:cubicBezTo>
                        <a:pt x="2272004" y="2250101"/>
                        <a:pt x="2288405" y="2281198"/>
                        <a:pt x="2305821" y="2311605"/>
                      </a:cubicBezTo>
                      <a:cubicBezTo>
                        <a:pt x="2330241" y="2354276"/>
                        <a:pt x="2324980" y="2395750"/>
                        <a:pt x="2297766" y="2434212"/>
                      </a:cubicBezTo>
                      <a:cubicBezTo>
                        <a:pt x="2286482" y="2450141"/>
                        <a:pt x="2270843" y="2463675"/>
                        <a:pt x="2255095" y="2475540"/>
                      </a:cubicBezTo>
                      <a:cubicBezTo>
                        <a:pt x="2210174" y="2509322"/>
                        <a:pt x="2164890" y="2542740"/>
                        <a:pt x="2118300" y="2574090"/>
                      </a:cubicBezTo>
                      <a:cubicBezTo>
                        <a:pt x="2098162" y="2587661"/>
                        <a:pt x="2075375" y="2599671"/>
                        <a:pt x="2052080" y="2605731"/>
                      </a:cubicBezTo>
                      <a:cubicBezTo>
                        <a:pt x="2011949" y="2616181"/>
                        <a:pt x="1975700" y="2605477"/>
                        <a:pt x="1946817" y="2573619"/>
                      </a:cubicBezTo>
                      <a:cubicBezTo>
                        <a:pt x="1916774" y="2540490"/>
                        <a:pt x="1886040" y="2507979"/>
                        <a:pt x="1855597" y="2475177"/>
                      </a:cubicBezTo>
                      <a:cubicBezTo>
                        <a:pt x="1825190" y="2442412"/>
                        <a:pt x="1788833" y="2433812"/>
                        <a:pt x="1746669" y="2448145"/>
                      </a:cubicBezTo>
                      <a:cubicBezTo>
                        <a:pt x="1722649" y="2456309"/>
                        <a:pt x="1698592" y="2464328"/>
                        <a:pt x="1674426" y="2472057"/>
                      </a:cubicBezTo>
                      <a:cubicBezTo>
                        <a:pt x="1633460" y="2485120"/>
                        <a:pt x="1609440" y="2512515"/>
                        <a:pt x="1603852" y="2555259"/>
                      </a:cubicBezTo>
                      <a:cubicBezTo>
                        <a:pt x="1598300" y="2597821"/>
                        <a:pt x="1593547" y="2640492"/>
                        <a:pt x="1588177" y="2683091"/>
                      </a:cubicBezTo>
                      <a:cubicBezTo>
                        <a:pt x="1579758" y="2749456"/>
                        <a:pt x="1533568" y="2791474"/>
                        <a:pt x="1465860" y="2792526"/>
                      </a:cubicBezTo>
                      <a:cubicBezTo>
                        <a:pt x="1398841" y="2793578"/>
                        <a:pt x="1331787" y="2793615"/>
                        <a:pt x="1264732" y="2792853"/>
                      </a:cubicBezTo>
                      <a:cubicBezTo>
                        <a:pt x="1198185" y="2792127"/>
                        <a:pt x="1152031" y="2750871"/>
                        <a:pt x="1143032" y="2684941"/>
                      </a:cubicBezTo>
                      <a:cubicBezTo>
                        <a:pt x="1137154" y="2641834"/>
                        <a:pt x="1132836" y="2598510"/>
                        <a:pt x="1127284" y="2555331"/>
                      </a:cubicBezTo>
                      <a:cubicBezTo>
                        <a:pt x="1121987" y="2514111"/>
                        <a:pt x="1098982" y="2487006"/>
                        <a:pt x="1059758" y="2473654"/>
                      </a:cubicBezTo>
                      <a:cubicBezTo>
                        <a:pt x="1034613" y="2465090"/>
                        <a:pt x="1009286" y="2457035"/>
                        <a:pt x="984104" y="2448544"/>
                      </a:cubicBezTo>
                      <a:cubicBezTo>
                        <a:pt x="942703" y="2434575"/>
                        <a:pt x="906744" y="2442485"/>
                        <a:pt x="876700" y="2474815"/>
                      </a:cubicBezTo>
                      <a:cubicBezTo>
                        <a:pt x="847890" y="2505802"/>
                        <a:pt x="817846" y="2535773"/>
                        <a:pt x="790596" y="2568067"/>
                      </a:cubicBezTo>
                      <a:cubicBezTo>
                        <a:pt x="745022" y="2622095"/>
                        <a:pt x="682721" y="2615854"/>
                        <a:pt x="639469" y="2592777"/>
                      </a:cubicBezTo>
                      <a:cubicBezTo>
                        <a:pt x="628874" y="2587117"/>
                        <a:pt x="619186" y="2579678"/>
                        <a:pt x="609389" y="2572639"/>
                      </a:cubicBezTo>
                      <a:cubicBezTo>
                        <a:pt x="564722" y="2540527"/>
                        <a:pt x="520273" y="2508160"/>
                        <a:pt x="475606" y="2476085"/>
                      </a:cubicBezTo>
                      <a:cubicBezTo>
                        <a:pt x="432681" y="2445279"/>
                        <a:pt x="404959" y="2406381"/>
                        <a:pt x="411526" y="2350829"/>
                      </a:cubicBezTo>
                      <a:cubicBezTo>
                        <a:pt x="413014" y="2338093"/>
                        <a:pt x="418747" y="2325284"/>
                        <a:pt x="424916" y="2313782"/>
                      </a:cubicBezTo>
                      <a:cubicBezTo>
                        <a:pt x="444909" y="2276481"/>
                        <a:pt x="465373" y="2239397"/>
                        <a:pt x="486890" y="2202967"/>
                      </a:cubicBezTo>
                      <a:cubicBezTo>
                        <a:pt x="513197" y="2158446"/>
                        <a:pt x="510113" y="2117189"/>
                        <a:pt x="477638" y="2077131"/>
                      </a:cubicBezTo>
                      <a:cubicBezTo>
                        <a:pt x="464321" y="2060730"/>
                        <a:pt x="452311" y="2043204"/>
                        <a:pt x="440373" y="2025787"/>
                      </a:cubicBezTo>
                      <a:cubicBezTo>
                        <a:pt x="413885" y="1987180"/>
                        <a:pt x="378253" y="1972158"/>
                        <a:pt x="332135" y="1981738"/>
                      </a:cubicBezTo>
                      <a:cubicBezTo>
                        <a:pt x="293056" y="1989829"/>
                        <a:pt x="253832" y="1997086"/>
                        <a:pt x="214717" y="2005033"/>
                      </a:cubicBezTo>
                      <a:cubicBezTo>
                        <a:pt x="144541" y="2019293"/>
                        <a:pt x="89606" y="1987579"/>
                        <a:pt x="67000" y="1918928"/>
                      </a:cubicBezTo>
                      <a:cubicBezTo>
                        <a:pt x="59997" y="1897701"/>
                        <a:pt x="54663" y="1875930"/>
                        <a:pt x="47697" y="1854704"/>
                      </a:cubicBezTo>
                      <a:cubicBezTo>
                        <a:pt x="35832" y="1818528"/>
                        <a:pt x="23676" y="1782424"/>
                        <a:pt x="10831" y="1746611"/>
                      </a:cubicBezTo>
                      <a:cubicBezTo>
                        <a:pt x="-562" y="1714861"/>
                        <a:pt x="-3465" y="1682931"/>
                        <a:pt x="6767" y="1650637"/>
                      </a:cubicBezTo>
                      <a:cubicBezTo>
                        <a:pt x="16165" y="1620992"/>
                        <a:pt x="34779" y="1599040"/>
                        <a:pt x="63662" y="1585977"/>
                      </a:cubicBezTo>
                      <a:cubicBezTo>
                        <a:pt x="103866" y="1567798"/>
                        <a:pt x="143816" y="1549039"/>
                        <a:pt x="183874" y="1530497"/>
                      </a:cubicBezTo>
                      <a:cubicBezTo>
                        <a:pt x="229920" y="1509162"/>
                        <a:pt x="249078" y="1477340"/>
                        <a:pt x="247373" y="1426976"/>
                      </a:cubicBezTo>
                      <a:cubicBezTo>
                        <a:pt x="246647" y="1405278"/>
                        <a:pt x="246684" y="1383470"/>
                        <a:pt x="247446" y="1361772"/>
                      </a:cubicBezTo>
                      <a:cubicBezTo>
                        <a:pt x="249078" y="1315400"/>
                        <a:pt x="228577" y="1282997"/>
                        <a:pt x="186959" y="1263548"/>
                      </a:cubicBezTo>
                      <a:cubicBezTo>
                        <a:pt x="150819" y="1246640"/>
                        <a:pt x="114497" y="1230130"/>
                        <a:pt x="78358" y="1213258"/>
                      </a:cubicBezTo>
                      <a:cubicBezTo>
                        <a:pt x="8001" y="1180420"/>
                        <a:pt x="-15621" y="1121456"/>
                        <a:pt x="10105" y="1047507"/>
                      </a:cubicBezTo>
                      <a:cubicBezTo>
                        <a:pt x="29119" y="992753"/>
                        <a:pt x="45592" y="937092"/>
                        <a:pt x="64606" y="882302"/>
                      </a:cubicBezTo>
                      <a:cubicBezTo>
                        <a:pt x="71064" y="863724"/>
                        <a:pt x="79265" y="844711"/>
                        <a:pt x="91021" y="829181"/>
                      </a:cubicBezTo>
                      <a:cubicBezTo>
                        <a:pt x="119614" y="791480"/>
                        <a:pt x="157749" y="775334"/>
                        <a:pt x="205790" y="785566"/>
                      </a:cubicBezTo>
                      <a:cubicBezTo>
                        <a:pt x="250131" y="795036"/>
                        <a:pt x="294652" y="803527"/>
                        <a:pt x="339283" y="811546"/>
                      </a:cubicBezTo>
                      <a:cubicBezTo>
                        <a:pt x="379342" y="818731"/>
                        <a:pt x="411853" y="804942"/>
                        <a:pt x="436200" y="772540"/>
                      </a:cubicBezTo>
                      <a:cubicBezTo>
                        <a:pt x="452529" y="750805"/>
                        <a:pt x="468312" y="728635"/>
                        <a:pt x="484169" y="706501"/>
                      </a:cubicBezTo>
                      <a:cubicBezTo>
                        <a:pt x="508190" y="672974"/>
                        <a:pt x="512254" y="637596"/>
                        <a:pt x="492406" y="600839"/>
                      </a:cubicBezTo>
                      <a:cubicBezTo>
                        <a:pt x="472304" y="563611"/>
                        <a:pt x="451367" y="526818"/>
                        <a:pt x="430758" y="489843"/>
                      </a:cubicBezTo>
                      <a:cubicBezTo>
                        <a:pt x="395488" y="426598"/>
                        <a:pt x="408479" y="366148"/>
                        <a:pt x="467188" y="323005"/>
                      </a:cubicBezTo>
                      <a:cubicBezTo>
                        <a:pt x="486673" y="308708"/>
                        <a:pt x="507391" y="296118"/>
                        <a:pt x="526913" y="281821"/>
                      </a:cubicBezTo>
                      <a:cubicBezTo>
                        <a:pt x="556666" y="260014"/>
                        <a:pt x="585731" y="237336"/>
                        <a:pt x="615267" y="215202"/>
                      </a:cubicBezTo>
                      <a:cubicBezTo>
                        <a:pt x="646907" y="191508"/>
                        <a:pt x="681705" y="178518"/>
                        <a:pt x="721945" y="184251"/>
                      </a:cubicBezTo>
                      <a:cubicBezTo>
                        <a:pt x="746981" y="187807"/>
                        <a:pt x="767373" y="199491"/>
                        <a:pt x="784355" y="218032"/>
                      </a:cubicBezTo>
                      <a:cubicBezTo>
                        <a:pt x="815379" y="251922"/>
                        <a:pt x="846584" y="285631"/>
                        <a:pt x="878006" y="319159"/>
                      </a:cubicBezTo>
                      <a:cubicBezTo>
                        <a:pt x="906563" y="349638"/>
                        <a:pt x="941288" y="357403"/>
                        <a:pt x="980693" y="345102"/>
                      </a:cubicBezTo>
                      <a:cubicBezTo>
                        <a:pt x="1006092" y="337192"/>
                        <a:pt x="1031347" y="328883"/>
                        <a:pt x="1056601" y="320465"/>
                      </a:cubicBezTo>
                      <a:cubicBezTo>
                        <a:pt x="1097748" y="306749"/>
                        <a:pt x="1122422" y="279136"/>
                        <a:pt x="1127684" y="235413"/>
                      </a:cubicBezTo>
                      <a:cubicBezTo>
                        <a:pt x="1132836" y="192814"/>
                        <a:pt x="1139875" y="150324"/>
                        <a:pt x="1142488" y="107544"/>
                      </a:cubicBezTo>
                      <a:cubicBezTo>
                        <a:pt x="1146298" y="45787"/>
                        <a:pt x="1196480" y="6926"/>
                        <a:pt x="1252540" y="1628"/>
                      </a:cubicBezTo>
                      <a:cubicBezTo>
                        <a:pt x="1278266" y="-803"/>
                        <a:pt x="1304428" y="1665"/>
                        <a:pt x="1330408" y="1520"/>
                      </a:cubicBezTo>
                      <a:cubicBezTo>
                        <a:pt x="1370285" y="1266"/>
                        <a:pt x="1410162" y="1048"/>
                        <a:pt x="1450040" y="68"/>
                      </a:cubicBezTo>
                      <a:cubicBezTo>
                        <a:pt x="1479721" y="-657"/>
                        <a:pt x="1507914" y="4314"/>
                        <a:pt x="1533713" y="19408"/>
                      </a:cubicBezTo>
                      <a:cubicBezTo>
                        <a:pt x="1564265" y="37260"/>
                        <a:pt x="1582988" y="62986"/>
                        <a:pt x="1587015" y="99017"/>
                      </a:cubicBezTo>
                      <a:cubicBezTo>
                        <a:pt x="1592168" y="145281"/>
                        <a:pt x="1597865" y="191508"/>
                        <a:pt x="1604033" y="237626"/>
                      </a:cubicBezTo>
                      <a:cubicBezTo>
                        <a:pt x="1609730" y="280370"/>
                        <a:pt x="1634404" y="307475"/>
                        <a:pt x="1675043" y="320646"/>
                      </a:cubicBezTo>
                      <a:cubicBezTo>
                        <a:pt x="1699753" y="328665"/>
                        <a:pt x="1724463" y="336793"/>
                        <a:pt x="1749209" y="344740"/>
                      </a:cubicBezTo>
                      <a:cubicBezTo>
                        <a:pt x="1789341" y="357657"/>
                        <a:pt x="1824573" y="349493"/>
                        <a:pt x="1853674" y="318868"/>
                      </a:cubicBezTo>
                      <a:cubicBezTo>
                        <a:pt x="1882847" y="288207"/>
                        <a:pt x="1913036" y="258272"/>
                        <a:pt x="1939669" y="225507"/>
                      </a:cubicBezTo>
                      <a:cubicBezTo>
                        <a:pt x="1983973" y="171043"/>
                        <a:pt x="2050484" y="174200"/>
                        <a:pt x="2099831" y="204208"/>
                      </a:cubicBezTo>
                      <a:cubicBezTo>
                        <a:pt x="2110100" y="210449"/>
                        <a:pt x="2119280" y="218540"/>
                        <a:pt x="2129041" y="225616"/>
                      </a:cubicBezTo>
                      <a:cubicBezTo>
                        <a:pt x="2170224" y="255333"/>
                        <a:pt x="2211226" y="285268"/>
                        <a:pt x="2252700" y="314587"/>
                      </a:cubicBezTo>
                      <a:cubicBezTo>
                        <a:pt x="2282091" y="335342"/>
                        <a:pt x="2306366" y="359761"/>
                        <a:pt x="2316308" y="395539"/>
                      </a:cubicBezTo>
                      <a:cubicBezTo>
                        <a:pt x="2324254" y="424131"/>
                        <a:pt x="2322476" y="451671"/>
                        <a:pt x="2307309" y="477905"/>
                      </a:cubicBezTo>
                      <a:cubicBezTo>
                        <a:pt x="2288259" y="510889"/>
                        <a:pt x="2269863" y="544234"/>
                        <a:pt x="2250378" y="576964"/>
                      </a:cubicBezTo>
                      <a:cubicBezTo>
                        <a:pt x="2244209" y="587305"/>
                        <a:pt x="2245407" y="592929"/>
                        <a:pt x="2254587" y="600948"/>
                      </a:cubicBezTo>
                      <a:cubicBezTo>
                        <a:pt x="2299363" y="640136"/>
                        <a:pt x="2313985" y="697466"/>
                        <a:pt x="2293956" y="750551"/>
                      </a:cubicBezTo>
                      <a:cubicBezTo>
                        <a:pt x="2273818" y="803926"/>
                        <a:pt x="2225087" y="837962"/>
                        <a:pt x="2168265" y="838324"/>
                      </a:cubicBezTo>
                      <a:cubicBezTo>
                        <a:pt x="2109955" y="838687"/>
                        <a:pt x="2062784" y="806031"/>
                        <a:pt x="2040723" y="748628"/>
                      </a:cubicBezTo>
                      <a:cubicBezTo>
                        <a:pt x="2036623" y="737996"/>
                        <a:pt x="2030962" y="735420"/>
                        <a:pt x="2020658" y="735420"/>
                      </a:cubicBezTo>
                      <a:cubicBezTo>
                        <a:pt x="1792679" y="735783"/>
                        <a:pt x="1564446" y="728998"/>
                        <a:pt x="1336830" y="737924"/>
                      </a:cubicBezTo>
                      <a:cubicBezTo>
                        <a:pt x="1087117" y="747721"/>
                        <a:pt x="897528" y="869929"/>
                        <a:pt x="781125" y="1091158"/>
                      </a:cubicBezTo>
                      <a:cubicBezTo>
                        <a:pt x="567516" y="1497115"/>
                        <a:pt x="822636" y="1985729"/>
                        <a:pt x="1275255" y="2049627"/>
                      </a:cubicBezTo>
                      <a:cubicBezTo>
                        <a:pt x="1306278" y="2054017"/>
                        <a:pt x="1337883" y="2055469"/>
                        <a:pt x="1369233" y="2055723"/>
                      </a:cubicBezTo>
                      <a:cubicBezTo>
                        <a:pt x="1468400" y="2056485"/>
                        <a:pt x="1567567" y="2056013"/>
                        <a:pt x="1666734" y="2055977"/>
                      </a:cubicBezTo>
                      <a:close/>
                      <a:moveTo>
                        <a:pt x="1660057" y="671958"/>
                      </a:moveTo>
                      <a:cubicBezTo>
                        <a:pt x="1660057" y="671704"/>
                        <a:pt x="1660057" y="671486"/>
                        <a:pt x="1660057" y="671232"/>
                      </a:cubicBezTo>
                      <a:cubicBezTo>
                        <a:pt x="1779181" y="671232"/>
                        <a:pt x="1898304" y="671159"/>
                        <a:pt x="2017428" y="671341"/>
                      </a:cubicBezTo>
                      <a:cubicBezTo>
                        <a:pt x="2028314" y="671341"/>
                        <a:pt x="2036079" y="670579"/>
                        <a:pt x="2041086" y="657770"/>
                      </a:cubicBezTo>
                      <a:cubicBezTo>
                        <a:pt x="2063075" y="601420"/>
                        <a:pt x="2104875" y="571956"/>
                        <a:pt x="2165652" y="568582"/>
                      </a:cubicBezTo>
                      <a:cubicBezTo>
                        <a:pt x="2173563" y="568146"/>
                        <a:pt x="2184158" y="562196"/>
                        <a:pt x="2188185" y="555555"/>
                      </a:cubicBezTo>
                      <a:cubicBezTo>
                        <a:pt x="2209521" y="520431"/>
                        <a:pt x="2228825" y="484074"/>
                        <a:pt x="2249543" y="448587"/>
                      </a:cubicBezTo>
                      <a:cubicBezTo>
                        <a:pt x="2258469" y="433311"/>
                        <a:pt x="2259014" y="417926"/>
                        <a:pt x="2249870" y="404029"/>
                      </a:cubicBezTo>
                      <a:cubicBezTo>
                        <a:pt x="2241778" y="391692"/>
                        <a:pt x="2231582" y="379791"/>
                        <a:pt x="2219826" y="371010"/>
                      </a:cubicBezTo>
                      <a:cubicBezTo>
                        <a:pt x="2172946" y="335813"/>
                        <a:pt x="2125195" y="301778"/>
                        <a:pt x="2077552" y="267598"/>
                      </a:cubicBezTo>
                      <a:cubicBezTo>
                        <a:pt x="2069279" y="261647"/>
                        <a:pt x="2060462" y="255986"/>
                        <a:pt x="2051064" y="252176"/>
                      </a:cubicBezTo>
                      <a:cubicBezTo>
                        <a:pt x="2025447" y="241799"/>
                        <a:pt x="2009772" y="245827"/>
                        <a:pt x="1991049" y="265965"/>
                      </a:cubicBezTo>
                      <a:cubicBezTo>
                        <a:pt x="1960570" y="298730"/>
                        <a:pt x="1930525" y="331858"/>
                        <a:pt x="1899574" y="364188"/>
                      </a:cubicBezTo>
                      <a:cubicBezTo>
                        <a:pt x="1863543" y="401852"/>
                        <a:pt x="1818768" y="421700"/>
                        <a:pt x="1767170" y="413064"/>
                      </a:cubicBezTo>
                      <a:cubicBezTo>
                        <a:pt x="1727583" y="406460"/>
                        <a:pt x="1689013" y="392745"/>
                        <a:pt x="1650732" y="379900"/>
                      </a:cubicBezTo>
                      <a:cubicBezTo>
                        <a:pt x="1586181" y="358201"/>
                        <a:pt x="1549134" y="312591"/>
                        <a:pt x="1540280" y="244919"/>
                      </a:cubicBezTo>
                      <a:cubicBezTo>
                        <a:pt x="1534402" y="199962"/>
                        <a:pt x="1528996" y="154933"/>
                        <a:pt x="1523916" y="109867"/>
                      </a:cubicBezTo>
                      <a:cubicBezTo>
                        <a:pt x="1521848" y="91688"/>
                        <a:pt x="1512413" y="78589"/>
                        <a:pt x="1496194" y="72711"/>
                      </a:cubicBezTo>
                      <a:cubicBezTo>
                        <a:pt x="1482333" y="67667"/>
                        <a:pt x="1466985" y="64728"/>
                        <a:pt x="1452253" y="64474"/>
                      </a:cubicBezTo>
                      <a:cubicBezTo>
                        <a:pt x="1411178" y="63785"/>
                        <a:pt x="1370067" y="65200"/>
                        <a:pt x="1328993" y="65309"/>
                      </a:cubicBezTo>
                      <a:cubicBezTo>
                        <a:pt x="1308455" y="65381"/>
                        <a:pt x="1287882" y="63567"/>
                        <a:pt x="1267345" y="64220"/>
                      </a:cubicBezTo>
                      <a:cubicBezTo>
                        <a:pt x="1228919" y="65490"/>
                        <a:pt x="1210159" y="83633"/>
                        <a:pt x="1205805" y="121224"/>
                      </a:cubicBezTo>
                      <a:cubicBezTo>
                        <a:pt x="1200943" y="163278"/>
                        <a:pt x="1196444" y="205369"/>
                        <a:pt x="1190420" y="247242"/>
                      </a:cubicBezTo>
                      <a:cubicBezTo>
                        <a:pt x="1180732" y="314768"/>
                        <a:pt x="1142669" y="359181"/>
                        <a:pt x="1078082" y="380879"/>
                      </a:cubicBezTo>
                      <a:cubicBezTo>
                        <a:pt x="1055730" y="388390"/>
                        <a:pt x="1033089" y="395031"/>
                        <a:pt x="1010882" y="402941"/>
                      </a:cubicBezTo>
                      <a:cubicBezTo>
                        <a:pt x="939364" y="428522"/>
                        <a:pt x="876301" y="413100"/>
                        <a:pt x="824704" y="357149"/>
                      </a:cubicBezTo>
                      <a:cubicBezTo>
                        <a:pt x="797671" y="327831"/>
                        <a:pt x="768897" y="299928"/>
                        <a:pt x="743607" y="269158"/>
                      </a:cubicBezTo>
                      <a:cubicBezTo>
                        <a:pt x="716974" y="236828"/>
                        <a:pt x="686639" y="244339"/>
                        <a:pt x="663308" y="260631"/>
                      </a:cubicBezTo>
                      <a:cubicBezTo>
                        <a:pt x="609243" y="298295"/>
                        <a:pt x="556376" y="337628"/>
                        <a:pt x="503110" y="376416"/>
                      </a:cubicBezTo>
                      <a:cubicBezTo>
                        <a:pt x="498756" y="379573"/>
                        <a:pt x="494873" y="383564"/>
                        <a:pt x="491353" y="387665"/>
                      </a:cubicBezTo>
                      <a:cubicBezTo>
                        <a:pt x="471977" y="410089"/>
                        <a:pt x="470054" y="427977"/>
                        <a:pt x="484314" y="453776"/>
                      </a:cubicBezTo>
                      <a:cubicBezTo>
                        <a:pt x="504489" y="490279"/>
                        <a:pt x="524844" y="526709"/>
                        <a:pt x="545164" y="563139"/>
                      </a:cubicBezTo>
                      <a:cubicBezTo>
                        <a:pt x="581014" y="627400"/>
                        <a:pt x="576805" y="689048"/>
                        <a:pt x="533226" y="748229"/>
                      </a:cubicBezTo>
                      <a:cubicBezTo>
                        <a:pt x="519257" y="767206"/>
                        <a:pt x="505396" y="786328"/>
                        <a:pt x="491753" y="805523"/>
                      </a:cubicBezTo>
                      <a:cubicBezTo>
                        <a:pt x="450497" y="863543"/>
                        <a:pt x="394872" y="887237"/>
                        <a:pt x="324733" y="874682"/>
                      </a:cubicBezTo>
                      <a:cubicBezTo>
                        <a:pt x="280719" y="866808"/>
                        <a:pt x="236850" y="858100"/>
                        <a:pt x="193200" y="848557"/>
                      </a:cubicBezTo>
                      <a:cubicBezTo>
                        <a:pt x="172045" y="843949"/>
                        <a:pt x="155608" y="850335"/>
                        <a:pt x="143888" y="866772"/>
                      </a:cubicBezTo>
                      <a:cubicBezTo>
                        <a:pt x="135652" y="878347"/>
                        <a:pt x="129265" y="891809"/>
                        <a:pt x="124766" y="905343"/>
                      </a:cubicBezTo>
                      <a:cubicBezTo>
                        <a:pt x="114425" y="936294"/>
                        <a:pt x="106297" y="967934"/>
                        <a:pt x="96282" y="998994"/>
                      </a:cubicBezTo>
                      <a:cubicBezTo>
                        <a:pt x="87755" y="1025446"/>
                        <a:pt x="76906" y="1051136"/>
                        <a:pt x="68778" y="1077697"/>
                      </a:cubicBezTo>
                      <a:cubicBezTo>
                        <a:pt x="57457" y="1114671"/>
                        <a:pt x="68452" y="1137712"/>
                        <a:pt x="103104" y="1153823"/>
                      </a:cubicBezTo>
                      <a:cubicBezTo>
                        <a:pt x="142038" y="1171929"/>
                        <a:pt x="181371" y="1189128"/>
                        <a:pt x="219796" y="1208250"/>
                      </a:cubicBezTo>
                      <a:cubicBezTo>
                        <a:pt x="278542" y="1237532"/>
                        <a:pt x="309928" y="1285029"/>
                        <a:pt x="310582" y="1351503"/>
                      </a:cubicBezTo>
                      <a:cubicBezTo>
                        <a:pt x="310872" y="1379915"/>
                        <a:pt x="310473" y="1408326"/>
                        <a:pt x="310654" y="1436737"/>
                      </a:cubicBezTo>
                      <a:cubicBezTo>
                        <a:pt x="311126" y="1507130"/>
                        <a:pt x="278215" y="1556405"/>
                        <a:pt x="215587" y="1586485"/>
                      </a:cubicBezTo>
                      <a:cubicBezTo>
                        <a:pt x="175819" y="1605607"/>
                        <a:pt x="135906" y="1624475"/>
                        <a:pt x="95411" y="1642074"/>
                      </a:cubicBezTo>
                      <a:cubicBezTo>
                        <a:pt x="74693" y="1651072"/>
                        <a:pt x="65476" y="1666602"/>
                        <a:pt x="65694" y="1687321"/>
                      </a:cubicBezTo>
                      <a:cubicBezTo>
                        <a:pt x="65803" y="1700892"/>
                        <a:pt x="68996" y="1714861"/>
                        <a:pt x="73060" y="1727924"/>
                      </a:cubicBezTo>
                      <a:cubicBezTo>
                        <a:pt x="89787" y="1781553"/>
                        <a:pt x="107240" y="1834965"/>
                        <a:pt x="124875" y="1888304"/>
                      </a:cubicBezTo>
                      <a:cubicBezTo>
                        <a:pt x="128431" y="1899117"/>
                        <a:pt x="132858" y="1909966"/>
                        <a:pt x="138917" y="1919509"/>
                      </a:cubicBezTo>
                      <a:cubicBezTo>
                        <a:pt x="152089" y="1940300"/>
                        <a:pt x="170086" y="1949480"/>
                        <a:pt x="195957" y="1943602"/>
                      </a:cubicBezTo>
                      <a:cubicBezTo>
                        <a:pt x="238374" y="1933986"/>
                        <a:pt x="281227" y="1925968"/>
                        <a:pt x="324043" y="1918239"/>
                      </a:cubicBezTo>
                      <a:cubicBezTo>
                        <a:pt x="391679" y="1905975"/>
                        <a:pt x="446723" y="1927310"/>
                        <a:pt x="488233" y="1982318"/>
                      </a:cubicBezTo>
                      <a:cubicBezTo>
                        <a:pt x="503872" y="2003073"/>
                        <a:pt x="518785" y="2024373"/>
                        <a:pt x="534097" y="2045418"/>
                      </a:cubicBezTo>
                      <a:cubicBezTo>
                        <a:pt x="575898" y="2102857"/>
                        <a:pt x="580869" y="2163126"/>
                        <a:pt x="547087" y="2225827"/>
                      </a:cubicBezTo>
                      <a:cubicBezTo>
                        <a:pt x="525860" y="2265196"/>
                        <a:pt x="504053" y="2304275"/>
                        <a:pt x="481738" y="2343064"/>
                      </a:cubicBezTo>
                      <a:cubicBezTo>
                        <a:pt x="471796" y="2360335"/>
                        <a:pt x="472050" y="2377063"/>
                        <a:pt x="483008" y="2392484"/>
                      </a:cubicBezTo>
                      <a:cubicBezTo>
                        <a:pt x="490918" y="2403551"/>
                        <a:pt x="500969" y="2413747"/>
                        <a:pt x="511891" y="2421875"/>
                      </a:cubicBezTo>
                      <a:cubicBezTo>
                        <a:pt x="540955" y="2443537"/>
                        <a:pt x="571253" y="2463566"/>
                        <a:pt x="600608" y="2484866"/>
                      </a:cubicBezTo>
                      <a:cubicBezTo>
                        <a:pt x="620673" y="2499416"/>
                        <a:pt x="639541" y="2515599"/>
                        <a:pt x="659680" y="2530040"/>
                      </a:cubicBezTo>
                      <a:cubicBezTo>
                        <a:pt x="691792" y="2553118"/>
                        <a:pt x="718135" y="2550360"/>
                        <a:pt x="744332" y="2522275"/>
                      </a:cubicBezTo>
                      <a:cubicBezTo>
                        <a:pt x="774848" y="2489546"/>
                        <a:pt x="804420" y="2455946"/>
                        <a:pt x="836025" y="2424270"/>
                      </a:cubicBezTo>
                      <a:cubicBezTo>
                        <a:pt x="874922" y="2385299"/>
                        <a:pt x="922891" y="2369334"/>
                        <a:pt x="977028" y="2380728"/>
                      </a:cubicBezTo>
                      <a:cubicBezTo>
                        <a:pt x="1009394" y="2387549"/>
                        <a:pt x="1040600" y="2399813"/>
                        <a:pt x="1072349" y="2409538"/>
                      </a:cubicBezTo>
                      <a:cubicBezTo>
                        <a:pt x="1141145" y="2430692"/>
                        <a:pt x="1181131" y="2476701"/>
                        <a:pt x="1190856" y="2548074"/>
                      </a:cubicBezTo>
                      <a:cubicBezTo>
                        <a:pt x="1196734" y="2591217"/>
                        <a:pt x="1202104" y="2634432"/>
                        <a:pt x="1206241" y="2677757"/>
                      </a:cubicBezTo>
                      <a:cubicBezTo>
                        <a:pt x="1208781" y="2704027"/>
                        <a:pt x="1223331" y="2718396"/>
                        <a:pt x="1247061" y="2724601"/>
                      </a:cubicBezTo>
                      <a:cubicBezTo>
                        <a:pt x="1257983" y="2727467"/>
                        <a:pt x="1269739" y="2728084"/>
                        <a:pt x="1281133" y="2727975"/>
                      </a:cubicBezTo>
                      <a:cubicBezTo>
                        <a:pt x="1314950" y="2727757"/>
                        <a:pt x="1348804" y="2726233"/>
                        <a:pt x="1382622" y="2726052"/>
                      </a:cubicBezTo>
                      <a:cubicBezTo>
                        <a:pt x="1410416" y="2725870"/>
                        <a:pt x="1438247" y="2728011"/>
                        <a:pt x="1466005" y="2727068"/>
                      </a:cubicBezTo>
                      <a:cubicBezTo>
                        <a:pt x="1502798" y="2725798"/>
                        <a:pt x="1520759" y="2708091"/>
                        <a:pt x="1525113" y="2671987"/>
                      </a:cubicBezTo>
                      <a:cubicBezTo>
                        <a:pt x="1530121" y="2630586"/>
                        <a:pt x="1534910" y="2589149"/>
                        <a:pt x="1540208" y="2547747"/>
                      </a:cubicBezTo>
                      <a:cubicBezTo>
                        <a:pt x="1549061" y="2478371"/>
                        <a:pt x="1587596" y="2433159"/>
                        <a:pt x="1653199" y="2410554"/>
                      </a:cubicBezTo>
                      <a:cubicBezTo>
                        <a:pt x="1678925" y="2401700"/>
                        <a:pt x="1704797" y="2393282"/>
                        <a:pt x="1730813" y="2385408"/>
                      </a:cubicBezTo>
                      <a:cubicBezTo>
                        <a:pt x="1796561" y="2365560"/>
                        <a:pt x="1853783" y="2379966"/>
                        <a:pt x="1901316" y="2429749"/>
                      </a:cubicBezTo>
                      <a:cubicBezTo>
                        <a:pt x="1930126" y="2459901"/>
                        <a:pt x="1958175" y="2490780"/>
                        <a:pt x="1986513" y="2521405"/>
                      </a:cubicBezTo>
                      <a:cubicBezTo>
                        <a:pt x="2011913" y="2548872"/>
                        <a:pt x="2038510" y="2552573"/>
                        <a:pt x="2069606" y="2530476"/>
                      </a:cubicBezTo>
                      <a:cubicBezTo>
                        <a:pt x="2122800" y="2492631"/>
                        <a:pt x="2175304" y="2453842"/>
                        <a:pt x="2227954" y="2415235"/>
                      </a:cubicBezTo>
                      <a:cubicBezTo>
                        <a:pt x="2232780" y="2411715"/>
                        <a:pt x="2237097" y="2407252"/>
                        <a:pt x="2240871" y="2402607"/>
                      </a:cubicBezTo>
                      <a:cubicBezTo>
                        <a:pt x="2259159" y="2380183"/>
                        <a:pt x="2260538" y="2363238"/>
                        <a:pt x="2246278" y="2337911"/>
                      </a:cubicBezTo>
                      <a:cubicBezTo>
                        <a:pt x="2227881" y="2305255"/>
                        <a:pt x="2208795" y="2272961"/>
                        <a:pt x="2191161" y="2239905"/>
                      </a:cubicBezTo>
                      <a:cubicBezTo>
                        <a:pt x="2184666" y="2227714"/>
                        <a:pt x="2176973" y="2223323"/>
                        <a:pt x="2163004" y="2222634"/>
                      </a:cubicBezTo>
                      <a:cubicBezTo>
                        <a:pt x="2106617" y="2219840"/>
                        <a:pt x="2065179" y="2192735"/>
                        <a:pt x="2043553" y="2140158"/>
                      </a:cubicBezTo>
                      <a:cubicBezTo>
                        <a:pt x="2037022" y="2124301"/>
                        <a:pt x="2029293" y="2120020"/>
                        <a:pt x="2013183" y="2120056"/>
                      </a:cubicBezTo>
                      <a:cubicBezTo>
                        <a:pt x="1796706" y="2120528"/>
                        <a:pt x="1580230" y="2120927"/>
                        <a:pt x="1363754" y="2119875"/>
                      </a:cubicBezTo>
                      <a:cubicBezTo>
                        <a:pt x="1321627" y="2119657"/>
                        <a:pt x="1278919" y="2116645"/>
                        <a:pt x="1237482" y="2109207"/>
                      </a:cubicBezTo>
                      <a:cubicBezTo>
                        <a:pt x="769623" y="2025134"/>
                        <a:pt x="505359" y="1520120"/>
                        <a:pt x="709535" y="1090723"/>
                      </a:cubicBezTo>
                      <a:cubicBezTo>
                        <a:pt x="835118" y="826641"/>
                        <a:pt x="1051848" y="687379"/>
                        <a:pt x="1344414" y="672647"/>
                      </a:cubicBezTo>
                      <a:cubicBezTo>
                        <a:pt x="1449350" y="667350"/>
                        <a:pt x="1554794" y="671813"/>
                        <a:pt x="1660021" y="671813"/>
                      </a:cubicBezTo>
                      <a:close/>
                      <a:moveTo>
                        <a:pt x="2237896" y="2089178"/>
                      </a:moveTo>
                      <a:cubicBezTo>
                        <a:pt x="2238186" y="2050389"/>
                        <a:pt x="2207380" y="2018603"/>
                        <a:pt x="2168628" y="2017623"/>
                      </a:cubicBezTo>
                      <a:cubicBezTo>
                        <a:pt x="2130492" y="2016644"/>
                        <a:pt x="2097945" y="2048321"/>
                        <a:pt x="2097509" y="2086892"/>
                      </a:cubicBezTo>
                      <a:cubicBezTo>
                        <a:pt x="2097037" y="2126914"/>
                        <a:pt x="2128025" y="2159063"/>
                        <a:pt x="2167249" y="2159244"/>
                      </a:cubicBezTo>
                      <a:cubicBezTo>
                        <a:pt x="2205602" y="2159389"/>
                        <a:pt x="2237642" y="2127676"/>
                        <a:pt x="2237932" y="2089214"/>
                      </a:cubicBezTo>
                      <a:close/>
                      <a:moveTo>
                        <a:pt x="2166632" y="633387"/>
                      </a:moveTo>
                      <a:cubicBezTo>
                        <a:pt x="2127589" y="633786"/>
                        <a:pt x="2097291" y="664918"/>
                        <a:pt x="2097509" y="704505"/>
                      </a:cubicBezTo>
                      <a:cubicBezTo>
                        <a:pt x="2097691" y="743512"/>
                        <a:pt x="2129077" y="774281"/>
                        <a:pt x="2168301" y="773882"/>
                      </a:cubicBezTo>
                      <a:cubicBezTo>
                        <a:pt x="2207271" y="773483"/>
                        <a:pt x="2238440" y="741698"/>
                        <a:pt x="2237896" y="702836"/>
                      </a:cubicBezTo>
                      <a:cubicBezTo>
                        <a:pt x="2237351" y="663757"/>
                        <a:pt x="2205784" y="632988"/>
                        <a:pt x="2166668" y="633387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0" name="Freihandform: Form 199">
                  <a:extLst>
                    <a:ext uri="{FF2B5EF4-FFF2-40B4-BE49-F238E27FC236}">
                      <a16:creationId xmlns:a16="http://schemas.microsoft.com/office/drawing/2014/main" id="{151CEEAB-B243-BD0F-7572-4AE065F902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95624" y="-2667022"/>
                  <a:ext cx="1563211" cy="269949"/>
                </a:xfrm>
                <a:custGeom>
                  <a:avLst/>
                  <a:gdLst>
                    <a:gd name="connsiteX0" fmla="*/ 1428545 w 1563211"/>
                    <a:gd name="connsiteY0" fmla="*/ 269639 h 269949"/>
                    <a:gd name="connsiteX1" fmla="*/ 1302999 w 1563211"/>
                    <a:gd name="connsiteY1" fmla="*/ 184732 h 269949"/>
                    <a:gd name="connsiteX2" fmla="*/ 1278398 w 1563211"/>
                    <a:gd name="connsiteY2" fmla="*/ 167134 h 269949"/>
                    <a:gd name="connsiteX3" fmla="*/ 284407 w 1563211"/>
                    <a:gd name="connsiteY3" fmla="*/ 167134 h 269949"/>
                    <a:gd name="connsiteX4" fmla="*/ 259769 w 1563211"/>
                    <a:gd name="connsiteY4" fmla="*/ 184768 h 269949"/>
                    <a:gd name="connsiteX5" fmla="*/ 110819 w 1563211"/>
                    <a:gd name="connsiteY5" fmla="*/ 267643 h 269949"/>
                    <a:gd name="connsiteX6" fmla="*/ 5 w 1563211"/>
                    <a:gd name="connsiteY6" fmla="*/ 136219 h 269949"/>
                    <a:gd name="connsiteX7" fmla="*/ 106646 w 1563211"/>
                    <a:gd name="connsiteY7" fmla="*/ 2908 h 269949"/>
                    <a:gd name="connsiteX8" fmla="*/ 258681 w 1563211"/>
                    <a:gd name="connsiteY8" fmla="*/ 83061 h 269949"/>
                    <a:gd name="connsiteX9" fmla="*/ 288979 w 1563211"/>
                    <a:gd name="connsiteY9" fmla="*/ 103453 h 269949"/>
                    <a:gd name="connsiteX10" fmla="*/ 1273899 w 1563211"/>
                    <a:gd name="connsiteY10" fmla="*/ 103453 h 269949"/>
                    <a:gd name="connsiteX11" fmla="*/ 1304124 w 1563211"/>
                    <a:gd name="connsiteY11" fmla="*/ 83025 h 269949"/>
                    <a:gd name="connsiteX12" fmla="*/ 1465084 w 1563211"/>
                    <a:gd name="connsiteY12" fmla="*/ 5194 h 269949"/>
                    <a:gd name="connsiteX13" fmla="*/ 1562147 w 1563211"/>
                    <a:gd name="connsiteY13" fmla="*/ 150805 h 269949"/>
                    <a:gd name="connsiteX14" fmla="*/ 1428509 w 1563211"/>
                    <a:gd name="connsiteY14" fmla="*/ 269602 h 269949"/>
                    <a:gd name="connsiteX15" fmla="*/ 1358189 w 1563211"/>
                    <a:gd name="connsiteY15" fmla="*/ 134695 h 269949"/>
                    <a:gd name="connsiteX16" fmla="*/ 1427638 w 1563211"/>
                    <a:gd name="connsiteY16" fmla="*/ 205342 h 269949"/>
                    <a:gd name="connsiteX17" fmla="*/ 1499156 w 1563211"/>
                    <a:gd name="connsiteY17" fmla="*/ 134223 h 269949"/>
                    <a:gd name="connsiteX18" fmla="*/ 1428074 w 1563211"/>
                    <a:gd name="connsiteY18" fmla="*/ 64120 h 269949"/>
                    <a:gd name="connsiteX19" fmla="*/ 1358189 w 1563211"/>
                    <a:gd name="connsiteY19" fmla="*/ 134695 h 269949"/>
                    <a:gd name="connsiteX20" fmla="*/ 204580 w 1563211"/>
                    <a:gd name="connsiteY20" fmla="*/ 135529 h 269949"/>
                    <a:gd name="connsiteX21" fmla="*/ 135348 w 1563211"/>
                    <a:gd name="connsiteY21" fmla="*/ 64120 h 269949"/>
                    <a:gd name="connsiteX22" fmla="*/ 64447 w 1563211"/>
                    <a:gd name="connsiteY22" fmla="*/ 134296 h 269949"/>
                    <a:gd name="connsiteX23" fmla="*/ 134151 w 1563211"/>
                    <a:gd name="connsiteY23" fmla="*/ 205305 h 269949"/>
                    <a:gd name="connsiteX24" fmla="*/ 204580 w 1563211"/>
                    <a:gd name="connsiteY24" fmla="*/ 135529 h 269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63211" h="269949">
                      <a:moveTo>
                        <a:pt x="1428545" y="269639"/>
                      </a:moveTo>
                      <a:cubicBezTo>
                        <a:pt x="1371941" y="269639"/>
                        <a:pt x="1324117" y="237962"/>
                        <a:pt x="1302999" y="184732"/>
                      </a:cubicBezTo>
                      <a:cubicBezTo>
                        <a:pt x="1298065" y="172286"/>
                        <a:pt x="1292404" y="167134"/>
                        <a:pt x="1278398" y="167134"/>
                      </a:cubicBezTo>
                      <a:cubicBezTo>
                        <a:pt x="947080" y="167533"/>
                        <a:pt x="615725" y="167533"/>
                        <a:pt x="284407" y="167134"/>
                      </a:cubicBezTo>
                      <a:cubicBezTo>
                        <a:pt x="270473" y="167134"/>
                        <a:pt x="264631" y="172105"/>
                        <a:pt x="259769" y="184768"/>
                      </a:cubicBezTo>
                      <a:cubicBezTo>
                        <a:pt x="236765" y="244892"/>
                        <a:pt x="173665" y="279472"/>
                        <a:pt x="110819" y="267643"/>
                      </a:cubicBezTo>
                      <a:cubicBezTo>
                        <a:pt x="45688" y="255379"/>
                        <a:pt x="549" y="201822"/>
                        <a:pt x="5" y="136219"/>
                      </a:cubicBezTo>
                      <a:cubicBezTo>
                        <a:pt x="-539" y="71668"/>
                        <a:pt x="44127" y="15825"/>
                        <a:pt x="106646" y="2908"/>
                      </a:cubicBezTo>
                      <a:cubicBezTo>
                        <a:pt x="170617" y="-10336"/>
                        <a:pt x="234733" y="22574"/>
                        <a:pt x="258681" y="83061"/>
                      </a:cubicBezTo>
                      <a:cubicBezTo>
                        <a:pt x="264922" y="98809"/>
                        <a:pt x="272614" y="103453"/>
                        <a:pt x="288979" y="103453"/>
                      </a:cubicBezTo>
                      <a:cubicBezTo>
                        <a:pt x="617285" y="102982"/>
                        <a:pt x="945592" y="102982"/>
                        <a:pt x="1273899" y="103453"/>
                      </a:cubicBezTo>
                      <a:cubicBezTo>
                        <a:pt x="1290408" y="103453"/>
                        <a:pt x="1297847" y="98555"/>
                        <a:pt x="1304124" y="83025"/>
                      </a:cubicBezTo>
                      <a:cubicBezTo>
                        <a:pt x="1329886" y="19308"/>
                        <a:pt x="1398792" y="-13239"/>
                        <a:pt x="1465084" y="5194"/>
                      </a:cubicBezTo>
                      <a:cubicBezTo>
                        <a:pt x="1528220" y="22756"/>
                        <a:pt x="1570565" y="86291"/>
                        <a:pt x="1562147" y="150805"/>
                      </a:cubicBezTo>
                      <a:cubicBezTo>
                        <a:pt x="1553076" y="220255"/>
                        <a:pt x="1497560" y="269566"/>
                        <a:pt x="1428509" y="269602"/>
                      </a:cubicBezTo>
                      <a:close/>
                      <a:moveTo>
                        <a:pt x="1358189" y="134695"/>
                      </a:moveTo>
                      <a:cubicBezTo>
                        <a:pt x="1358189" y="174173"/>
                        <a:pt x="1388632" y="205124"/>
                        <a:pt x="1427638" y="205342"/>
                      </a:cubicBezTo>
                      <a:cubicBezTo>
                        <a:pt x="1466717" y="205559"/>
                        <a:pt x="1499628" y="172830"/>
                        <a:pt x="1499156" y="134223"/>
                      </a:cubicBezTo>
                      <a:cubicBezTo>
                        <a:pt x="1498684" y="96233"/>
                        <a:pt x="1465955" y="63939"/>
                        <a:pt x="1428074" y="64120"/>
                      </a:cubicBezTo>
                      <a:cubicBezTo>
                        <a:pt x="1389575" y="64302"/>
                        <a:pt x="1358189" y="96015"/>
                        <a:pt x="1358189" y="134695"/>
                      </a:cubicBezTo>
                      <a:close/>
                      <a:moveTo>
                        <a:pt x="204580" y="135529"/>
                      </a:moveTo>
                      <a:cubicBezTo>
                        <a:pt x="204725" y="96305"/>
                        <a:pt x="174028" y="64628"/>
                        <a:pt x="135348" y="64120"/>
                      </a:cubicBezTo>
                      <a:cubicBezTo>
                        <a:pt x="96886" y="63613"/>
                        <a:pt x="64810" y="95326"/>
                        <a:pt x="64447" y="134296"/>
                      </a:cubicBezTo>
                      <a:cubicBezTo>
                        <a:pt x="64048" y="173193"/>
                        <a:pt x="95289" y="205015"/>
                        <a:pt x="134151" y="205305"/>
                      </a:cubicBezTo>
                      <a:cubicBezTo>
                        <a:pt x="173302" y="205596"/>
                        <a:pt x="204435" y="174753"/>
                        <a:pt x="204580" y="135529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1" name="Freihandform: Form 200">
                  <a:extLst>
                    <a:ext uri="{FF2B5EF4-FFF2-40B4-BE49-F238E27FC236}">
                      <a16:creationId xmlns:a16="http://schemas.microsoft.com/office/drawing/2014/main" id="{F158B39E-34F6-3AAC-67D4-7D951803DC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51891" y="-2910526"/>
                  <a:ext cx="720610" cy="757038"/>
                </a:xfrm>
                <a:custGeom>
                  <a:avLst/>
                  <a:gdLst>
                    <a:gd name="connsiteX0" fmla="*/ 387028 w 720610"/>
                    <a:gd name="connsiteY0" fmla="*/ 0 h 757038"/>
                    <a:gd name="connsiteX1" fmla="*/ 713012 w 720610"/>
                    <a:gd name="connsiteY1" fmla="*/ 201164 h 757038"/>
                    <a:gd name="connsiteX2" fmla="*/ 704558 w 720610"/>
                    <a:gd name="connsiteY2" fmla="*/ 250330 h 757038"/>
                    <a:gd name="connsiteX3" fmla="*/ 656771 w 720610"/>
                    <a:gd name="connsiteY3" fmla="*/ 232877 h 757038"/>
                    <a:gd name="connsiteX4" fmla="*/ 520775 w 720610"/>
                    <a:gd name="connsiteY4" fmla="*/ 98768 h 757038"/>
                    <a:gd name="connsiteX5" fmla="*/ 159739 w 720610"/>
                    <a:gd name="connsiteY5" fmla="*/ 153086 h 757038"/>
                    <a:gd name="connsiteX6" fmla="*/ 89999 w 720610"/>
                    <a:gd name="connsiteY6" fmla="*/ 502693 h 757038"/>
                    <a:gd name="connsiteX7" fmla="*/ 393487 w 720610"/>
                    <a:gd name="connsiteY7" fmla="*/ 691991 h 757038"/>
                    <a:gd name="connsiteX8" fmla="*/ 655174 w 720610"/>
                    <a:gd name="connsiteY8" fmla="*/ 528092 h 757038"/>
                    <a:gd name="connsiteX9" fmla="*/ 683730 w 720610"/>
                    <a:gd name="connsiteY9" fmla="*/ 504253 h 757038"/>
                    <a:gd name="connsiteX10" fmla="*/ 713375 w 720610"/>
                    <a:gd name="connsiteY10" fmla="*/ 515828 h 757038"/>
                    <a:gd name="connsiteX11" fmla="*/ 714827 w 720610"/>
                    <a:gd name="connsiteY11" fmla="*/ 552911 h 757038"/>
                    <a:gd name="connsiteX12" fmla="*/ 591929 w 720610"/>
                    <a:gd name="connsiteY12" fmla="*/ 691121 h 757038"/>
                    <a:gd name="connsiteX13" fmla="*/ 107053 w 720610"/>
                    <a:gd name="connsiteY13" fmla="*/ 642426 h 757038"/>
                    <a:gd name="connsiteX14" fmla="*/ 69970 w 720610"/>
                    <a:gd name="connsiteY14" fmla="*/ 159327 h 757038"/>
                    <a:gd name="connsiteX15" fmla="*/ 387028 w 720610"/>
                    <a:gd name="connsiteY15" fmla="*/ 36 h 757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20610" h="757038">
                      <a:moveTo>
                        <a:pt x="387028" y="0"/>
                      </a:moveTo>
                      <a:cubicBezTo>
                        <a:pt x="527451" y="5298"/>
                        <a:pt x="639463" y="71264"/>
                        <a:pt x="713012" y="201164"/>
                      </a:cubicBezTo>
                      <a:cubicBezTo>
                        <a:pt x="724878" y="222100"/>
                        <a:pt x="721213" y="240424"/>
                        <a:pt x="704558" y="250330"/>
                      </a:cubicBezTo>
                      <a:cubicBezTo>
                        <a:pt x="686887" y="260853"/>
                        <a:pt x="668454" y="254503"/>
                        <a:pt x="656771" y="232877"/>
                      </a:cubicBezTo>
                      <a:cubicBezTo>
                        <a:pt x="625166" y="174168"/>
                        <a:pt x="580209" y="128921"/>
                        <a:pt x="520775" y="98768"/>
                      </a:cubicBezTo>
                      <a:cubicBezTo>
                        <a:pt x="399873" y="37446"/>
                        <a:pt x="260393" y="58673"/>
                        <a:pt x="159739" y="153086"/>
                      </a:cubicBezTo>
                      <a:cubicBezTo>
                        <a:pt x="67647" y="239445"/>
                        <a:pt x="39272" y="381646"/>
                        <a:pt x="89999" y="502693"/>
                      </a:cubicBezTo>
                      <a:cubicBezTo>
                        <a:pt x="139927" y="621852"/>
                        <a:pt x="262099" y="699611"/>
                        <a:pt x="393487" y="691991"/>
                      </a:cubicBezTo>
                      <a:cubicBezTo>
                        <a:pt x="509744" y="685279"/>
                        <a:pt x="596465" y="628747"/>
                        <a:pt x="655174" y="528092"/>
                      </a:cubicBezTo>
                      <a:cubicBezTo>
                        <a:pt x="661197" y="517751"/>
                        <a:pt x="672700" y="507337"/>
                        <a:pt x="683730" y="504253"/>
                      </a:cubicBezTo>
                      <a:cubicBezTo>
                        <a:pt x="692112" y="501894"/>
                        <a:pt x="705973" y="508788"/>
                        <a:pt x="713375" y="515828"/>
                      </a:cubicBezTo>
                      <a:cubicBezTo>
                        <a:pt x="724007" y="525951"/>
                        <a:pt x="721539" y="540248"/>
                        <a:pt x="714827" y="552911"/>
                      </a:cubicBezTo>
                      <a:cubicBezTo>
                        <a:pt x="685037" y="608899"/>
                        <a:pt x="644434" y="655343"/>
                        <a:pt x="591929" y="691121"/>
                      </a:cubicBezTo>
                      <a:cubicBezTo>
                        <a:pt x="439678" y="794859"/>
                        <a:pt x="235611" y="774322"/>
                        <a:pt x="107053" y="642426"/>
                      </a:cubicBezTo>
                      <a:cubicBezTo>
                        <a:pt x="-19691" y="512381"/>
                        <a:pt x="-36237" y="304722"/>
                        <a:pt x="69970" y="159327"/>
                      </a:cubicBezTo>
                      <a:cubicBezTo>
                        <a:pt x="146023" y="55226"/>
                        <a:pt x="249653" y="2794"/>
                        <a:pt x="387028" y="36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2" name="Freihandform: Form 201">
                  <a:extLst>
                    <a:ext uri="{FF2B5EF4-FFF2-40B4-BE49-F238E27FC236}">
                      <a16:creationId xmlns:a16="http://schemas.microsoft.com/office/drawing/2014/main" id="{07E33D3B-5A55-850A-5FC3-0A9C4B5AD6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85182" y="-3077618"/>
                  <a:ext cx="577141" cy="1090096"/>
                </a:xfrm>
                <a:custGeom>
                  <a:avLst/>
                  <a:gdLst>
                    <a:gd name="connsiteX0" fmla="*/ 519847 w 577141"/>
                    <a:gd name="connsiteY0" fmla="*/ 1451 h 1090096"/>
                    <a:gd name="connsiteX1" fmla="*/ 548839 w 577141"/>
                    <a:gd name="connsiteY1" fmla="*/ 1597 h 1090096"/>
                    <a:gd name="connsiteX2" fmla="*/ 576887 w 577141"/>
                    <a:gd name="connsiteY2" fmla="*/ 29754 h 1090096"/>
                    <a:gd name="connsiteX3" fmla="*/ 553411 w 577141"/>
                    <a:gd name="connsiteY3" fmla="*/ 63789 h 1090096"/>
                    <a:gd name="connsiteX4" fmla="*/ 533635 w 577141"/>
                    <a:gd name="connsiteY4" fmla="*/ 65748 h 1090096"/>
                    <a:gd name="connsiteX5" fmla="*/ 102678 w 577141"/>
                    <a:gd name="connsiteY5" fmla="*/ 362959 h 1090096"/>
                    <a:gd name="connsiteX6" fmla="*/ 195133 w 577141"/>
                    <a:gd name="connsiteY6" fmla="*/ 872945 h 1090096"/>
                    <a:gd name="connsiteX7" fmla="*/ 537881 w 577141"/>
                    <a:gd name="connsiteY7" fmla="*/ 1026213 h 1090096"/>
                    <a:gd name="connsiteX8" fmla="*/ 576597 w 577141"/>
                    <a:gd name="connsiteY8" fmla="*/ 1059196 h 1090096"/>
                    <a:gd name="connsiteX9" fmla="*/ 536248 w 577141"/>
                    <a:gd name="connsiteY9" fmla="*/ 1090038 h 1090096"/>
                    <a:gd name="connsiteX10" fmla="*/ 81306 w 577141"/>
                    <a:gd name="connsiteY10" fmla="*/ 829584 h 1090096"/>
                    <a:gd name="connsiteX11" fmla="*/ 438895 w 577141"/>
                    <a:gd name="connsiteY11" fmla="*/ 11103 h 1090096"/>
                    <a:gd name="connsiteX12" fmla="*/ 519593 w 577141"/>
                    <a:gd name="connsiteY12" fmla="*/ 0 h 1090096"/>
                    <a:gd name="connsiteX13" fmla="*/ 519774 w 577141"/>
                    <a:gd name="connsiteY13" fmla="*/ 1451 h 109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7141" h="1090096">
                      <a:moveTo>
                        <a:pt x="519847" y="1451"/>
                      </a:moveTo>
                      <a:cubicBezTo>
                        <a:pt x="529535" y="1451"/>
                        <a:pt x="539259" y="798"/>
                        <a:pt x="548839" y="1597"/>
                      </a:cubicBezTo>
                      <a:cubicBezTo>
                        <a:pt x="565747" y="3048"/>
                        <a:pt x="574855" y="13425"/>
                        <a:pt x="576887" y="29754"/>
                      </a:cubicBezTo>
                      <a:cubicBezTo>
                        <a:pt x="578883" y="45646"/>
                        <a:pt x="568941" y="60015"/>
                        <a:pt x="553411" y="63789"/>
                      </a:cubicBezTo>
                      <a:cubicBezTo>
                        <a:pt x="547024" y="65349"/>
                        <a:pt x="540239" y="65386"/>
                        <a:pt x="533635" y="65748"/>
                      </a:cubicBezTo>
                      <a:cubicBezTo>
                        <a:pt x="329242" y="76779"/>
                        <a:pt x="180981" y="175220"/>
                        <a:pt x="102678" y="362959"/>
                      </a:cubicBezTo>
                      <a:cubicBezTo>
                        <a:pt x="25028" y="549065"/>
                        <a:pt x="59753" y="723088"/>
                        <a:pt x="195133" y="872945"/>
                      </a:cubicBezTo>
                      <a:cubicBezTo>
                        <a:pt x="285881" y="973418"/>
                        <a:pt x="402465" y="1022511"/>
                        <a:pt x="537881" y="1026213"/>
                      </a:cubicBezTo>
                      <a:cubicBezTo>
                        <a:pt x="563534" y="1026902"/>
                        <a:pt x="577032" y="1038295"/>
                        <a:pt x="576597" y="1059196"/>
                      </a:cubicBezTo>
                      <a:cubicBezTo>
                        <a:pt x="576125" y="1079805"/>
                        <a:pt x="562700" y="1091018"/>
                        <a:pt x="536248" y="1090038"/>
                      </a:cubicBezTo>
                      <a:cubicBezTo>
                        <a:pt x="339075" y="1082853"/>
                        <a:pt x="183993" y="997729"/>
                        <a:pt x="81306" y="829584"/>
                      </a:cubicBezTo>
                      <a:cubicBezTo>
                        <a:pt x="-117354" y="504216"/>
                        <a:pt x="65668" y="88572"/>
                        <a:pt x="438895" y="11103"/>
                      </a:cubicBezTo>
                      <a:cubicBezTo>
                        <a:pt x="465419" y="5588"/>
                        <a:pt x="492670" y="3629"/>
                        <a:pt x="519593" y="0"/>
                      </a:cubicBezTo>
                      <a:cubicBezTo>
                        <a:pt x="519666" y="472"/>
                        <a:pt x="519702" y="980"/>
                        <a:pt x="519774" y="1451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3" name="Freihandform: Form 202">
                  <a:extLst>
                    <a:ext uri="{FF2B5EF4-FFF2-40B4-BE49-F238E27FC236}">
                      <a16:creationId xmlns:a16="http://schemas.microsoft.com/office/drawing/2014/main" id="{1046AA9B-7AEF-4AB4-B63C-4E2CEFD922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7606" y="-2320633"/>
                  <a:ext cx="815024" cy="269801"/>
                </a:xfrm>
                <a:custGeom>
                  <a:avLst/>
                  <a:gdLst>
                    <a:gd name="connsiteX0" fmla="*/ 285082 w 815024"/>
                    <a:gd name="connsiteY0" fmla="*/ 102716 h 269801"/>
                    <a:gd name="connsiteX1" fmla="*/ 529969 w 815024"/>
                    <a:gd name="connsiteY1" fmla="*/ 103006 h 269801"/>
                    <a:gd name="connsiteX2" fmla="*/ 554788 w 815024"/>
                    <a:gd name="connsiteY2" fmla="*/ 85771 h 269801"/>
                    <a:gd name="connsiteX3" fmla="*/ 705226 w 815024"/>
                    <a:gd name="connsiteY3" fmla="*/ 2352 h 269801"/>
                    <a:gd name="connsiteX4" fmla="*/ 815024 w 815024"/>
                    <a:gd name="connsiteY4" fmla="*/ 134683 h 269801"/>
                    <a:gd name="connsiteX5" fmla="*/ 707403 w 815024"/>
                    <a:gd name="connsiteY5" fmla="*/ 267196 h 269801"/>
                    <a:gd name="connsiteX6" fmla="*/ 555078 w 815024"/>
                    <a:gd name="connsiteY6" fmla="*/ 184394 h 269801"/>
                    <a:gd name="connsiteX7" fmla="*/ 528917 w 815024"/>
                    <a:gd name="connsiteY7" fmla="*/ 166505 h 269801"/>
                    <a:gd name="connsiteX8" fmla="*/ 39142 w 815024"/>
                    <a:gd name="connsiteY8" fmla="*/ 166795 h 269801"/>
                    <a:gd name="connsiteX9" fmla="*/ 390 w 815024"/>
                    <a:gd name="connsiteY9" fmla="*/ 139763 h 269801"/>
                    <a:gd name="connsiteX10" fmla="*/ 36529 w 815024"/>
                    <a:gd name="connsiteY10" fmla="*/ 102861 h 269801"/>
                    <a:gd name="connsiteX11" fmla="*/ 246946 w 815024"/>
                    <a:gd name="connsiteY11" fmla="*/ 102752 h 269801"/>
                    <a:gd name="connsiteX12" fmla="*/ 285045 w 815024"/>
                    <a:gd name="connsiteY12" fmla="*/ 102752 h 269801"/>
                    <a:gd name="connsiteX13" fmla="*/ 679246 w 815024"/>
                    <a:gd name="connsiteY13" fmla="*/ 204604 h 269801"/>
                    <a:gd name="connsiteX14" fmla="*/ 750981 w 815024"/>
                    <a:gd name="connsiteY14" fmla="*/ 134211 h 269801"/>
                    <a:gd name="connsiteX15" fmla="*/ 680044 w 815024"/>
                    <a:gd name="connsiteY15" fmla="*/ 63891 h 269801"/>
                    <a:gd name="connsiteX16" fmla="*/ 610957 w 815024"/>
                    <a:gd name="connsiteY16" fmla="*/ 133341 h 269801"/>
                    <a:gd name="connsiteX17" fmla="*/ 679209 w 815024"/>
                    <a:gd name="connsiteY17" fmla="*/ 204604 h 26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5024" h="269801">
                      <a:moveTo>
                        <a:pt x="285082" y="102716"/>
                      </a:moveTo>
                      <a:cubicBezTo>
                        <a:pt x="366723" y="102716"/>
                        <a:pt x="448328" y="102426"/>
                        <a:pt x="529969" y="103006"/>
                      </a:cubicBezTo>
                      <a:cubicBezTo>
                        <a:pt x="543649" y="103115"/>
                        <a:pt x="549890" y="98725"/>
                        <a:pt x="554788" y="85771"/>
                      </a:cubicBezTo>
                      <a:cubicBezTo>
                        <a:pt x="577938" y="25030"/>
                        <a:pt x="641437" y="-9622"/>
                        <a:pt x="705226" y="2352"/>
                      </a:cubicBezTo>
                      <a:cubicBezTo>
                        <a:pt x="769632" y="14471"/>
                        <a:pt x="814915" y="69007"/>
                        <a:pt x="815024" y="134683"/>
                      </a:cubicBezTo>
                      <a:cubicBezTo>
                        <a:pt x="815133" y="199198"/>
                        <a:pt x="769704" y="255113"/>
                        <a:pt x="707403" y="267196"/>
                      </a:cubicBezTo>
                      <a:cubicBezTo>
                        <a:pt x="642199" y="279823"/>
                        <a:pt x="578156" y="245643"/>
                        <a:pt x="555078" y="184394"/>
                      </a:cubicBezTo>
                      <a:cubicBezTo>
                        <a:pt x="549890" y="170569"/>
                        <a:pt x="543286" y="166433"/>
                        <a:pt x="528917" y="166505"/>
                      </a:cubicBezTo>
                      <a:cubicBezTo>
                        <a:pt x="365671" y="167013"/>
                        <a:pt x="202388" y="166868"/>
                        <a:pt x="39142" y="166795"/>
                      </a:cubicBezTo>
                      <a:cubicBezTo>
                        <a:pt x="15956" y="166795"/>
                        <a:pt x="2784" y="157398"/>
                        <a:pt x="390" y="139763"/>
                      </a:cubicBezTo>
                      <a:cubicBezTo>
                        <a:pt x="-2586" y="118101"/>
                        <a:pt x="11674" y="102970"/>
                        <a:pt x="36529" y="102861"/>
                      </a:cubicBezTo>
                      <a:cubicBezTo>
                        <a:pt x="106668" y="102571"/>
                        <a:pt x="176807" y="102752"/>
                        <a:pt x="246946" y="102752"/>
                      </a:cubicBezTo>
                      <a:cubicBezTo>
                        <a:pt x="259646" y="102752"/>
                        <a:pt x="272346" y="102752"/>
                        <a:pt x="285045" y="102752"/>
                      </a:cubicBezTo>
                      <a:close/>
                      <a:moveTo>
                        <a:pt x="679246" y="204604"/>
                      </a:moveTo>
                      <a:cubicBezTo>
                        <a:pt x="719812" y="204895"/>
                        <a:pt x="751199" y="174089"/>
                        <a:pt x="750981" y="134211"/>
                      </a:cubicBezTo>
                      <a:cubicBezTo>
                        <a:pt x="750800" y="96003"/>
                        <a:pt x="718107" y="63601"/>
                        <a:pt x="680044" y="63891"/>
                      </a:cubicBezTo>
                      <a:cubicBezTo>
                        <a:pt x="641981" y="64145"/>
                        <a:pt x="611465" y="94842"/>
                        <a:pt x="610957" y="133341"/>
                      </a:cubicBezTo>
                      <a:cubicBezTo>
                        <a:pt x="610449" y="173798"/>
                        <a:pt x="639731" y="204350"/>
                        <a:pt x="679209" y="204604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4" name="Freihandform: Form 203">
                  <a:extLst>
                    <a:ext uri="{FF2B5EF4-FFF2-40B4-BE49-F238E27FC236}">
                      <a16:creationId xmlns:a16="http://schemas.microsoft.com/office/drawing/2014/main" id="{0CB31A61-D8BD-FE52-AC5C-515737612C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7862" y="-3012772"/>
                  <a:ext cx="814912" cy="269660"/>
                </a:xfrm>
                <a:custGeom>
                  <a:avLst/>
                  <a:gdLst>
                    <a:gd name="connsiteX0" fmla="*/ 814912 w 814912"/>
                    <a:gd name="connsiteY0" fmla="*/ 134323 h 269660"/>
                    <a:gd name="connsiteX1" fmla="*/ 705586 w 814912"/>
                    <a:gd name="connsiteY1" fmla="*/ 267235 h 269660"/>
                    <a:gd name="connsiteX2" fmla="*/ 555075 w 814912"/>
                    <a:gd name="connsiteY2" fmla="*/ 184432 h 269660"/>
                    <a:gd name="connsiteX3" fmla="*/ 527064 w 814912"/>
                    <a:gd name="connsiteY3" fmla="*/ 166290 h 269660"/>
                    <a:gd name="connsiteX4" fmla="*/ 50025 w 814912"/>
                    <a:gd name="connsiteY4" fmla="*/ 166507 h 269660"/>
                    <a:gd name="connsiteX5" fmla="*/ 24734 w 814912"/>
                    <a:gd name="connsiteY5" fmla="*/ 165237 h 269660"/>
                    <a:gd name="connsiteX6" fmla="*/ 133 w 814912"/>
                    <a:gd name="connsiteY6" fmla="*/ 132145 h 269660"/>
                    <a:gd name="connsiteX7" fmla="*/ 27673 w 814912"/>
                    <a:gd name="connsiteY7" fmla="*/ 103553 h 269660"/>
                    <a:gd name="connsiteX8" fmla="*/ 47593 w 814912"/>
                    <a:gd name="connsiteY8" fmla="*/ 103117 h 269660"/>
                    <a:gd name="connsiteX9" fmla="*/ 526447 w 814912"/>
                    <a:gd name="connsiteY9" fmla="*/ 103408 h 269660"/>
                    <a:gd name="connsiteX10" fmla="*/ 555329 w 814912"/>
                    <a:gd name="connsiteY10" fmla="*/ 83923 h 269660"/>
                    <a:gd name="connsiteX11" fmla="*/ 706711 w 814912"/>
                    <a:gd name="connsiteY11" fmla="*/ 2499 h 269660"/>
                    <a:gd name="connsiteX12" fmla="*/ 814912 w 814912"/>
                    <a:gd name="connsiteY12" fmla="*/ 134359 h 269660"/>
                    <a:gd name="connsiteX13" fmla="*/ 610773 w 814912"/>
                    <a:gd name="connsiteY13" fmla="*/ 133343 h 269660"/>
                    <a:gd name="connsiteX14" fmla="*/ 679243 w 814912"/>
                    <a:gd name="connsiteY14" fmla="*/ 205006 h 269660"/>
                    <a:gd name="connsiteX15" fmla="*/ 750760 w 814912"/>
                    <a:gd name="connsiteY15" fmla="*/ 135556 h 269660"/>
                    <a:gd name="connsiteX16" fmla="*/ 681456 w 814912"/>
                    <a:gd name="connsiteY16" fmla="*/ 63712 h 269660"/>
                    <a:gd name="connsiteX17" fmla="*/ 610809 w 814912"/>
                    <a:gd name="connsiteY17" fmla="*/ 133343 h 2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4912" h="269660">
                      <a:moveTo>
                        <a:pt x="814912" y="134323"/>
                      </a:moveTo>
                      <a:cubicBezTo>
                        <a:pt x="815058" y="199345"/>
                        <a:pt x="769230" y="255115"/>
                        <a:pt x="705586" y="267235"/>
                      </a:cubicBezTo>
                      <a:cubicBezTo>
                        <a:pt x="641905" y="279390"/>
                        <a:pt x="577863" y="244956"/>
                        <a:pt x="555075" y="184432"/>
                      </a:cubicBezTo>
                      <a:cubicBezTo>
                        <a:pt x="549415" y="169374"/>
                        <a:pt x="541505" y="166253"/>
                        <a:pt x="527064" y="166290"/>
                      </a:cubicBezTo>
                      <a:cubicBezTo>
                        <a:pt x="368063" y="166689"/>
                        <a:pt x="209025" y="166544"/>
                        <a:pt x="50025" y="166507"/>
                      </a:cubicBezTo>
                      <a:cubicBezTo>
                        <a:pt x="41570" y="166507"/>
                        <a:pt x="32934" y="166798"/>
                        <a:pt x="24734" y="165237"/>
                      </a:cubicBezTo>
                      <a:cubicBezTo>
                        <a:pt x="8732" y="162226"/>
                        <a:pt x="-1282" y="148401"/>
                        <a:pt x="133" y="132145"/>
                      </a:cubicBezTo>
                      <a:cubicBezTo>
                        <a:pt x="1584" y="115418"/>
                        <a:pt x="11091" y="105730"/>
                        <a:pt x="27673" y="103553"/>
                      </a:cubicBezTo>
                      <a:cubicBezTo>
                        <a:pt x="34241" y="102682"/>
                        <a:pt x="40953" y="103117"/>
                        <a:pt x="47593" y="103117"/>
                      </a:cubicBezTo>
                      <a:cubicBezTo>
                        <a:pt x="207211" y="103117"/>
                        <a:pt x="366829" y="102900"/>
                        <a:pt x="526447" y="103408"/>
                      </a:cubicBezTo>
                      <a:cubicBezTo>
                        <a:pt x="541977" y="103444"/>
                        <a:pt x="549596" y="99344"/>
                        <a:pt x="555329" y="83923"/>
                      </a:cubicBezTo>
                      <a:cubicBezTo>
                        <a:pt x="577681" y="24016"/>
                        <a:pt x="641978" y="-9765"/>
                        <a:pt x="706711" y="2499"/>
                      </a:cubicBezTo>
                      <a:cubicBezTo>
                        <a:pt x="769375" y="14364"/>
                        <a:pt x="814767" y="69663"/>
                        <a:pt x="814912" y="134359"/>
                      </a:cubicBezTo>
                      <a:close/>
                      <a:moveTo>
                        <a:pt x="610773" y="133343"/>
                      </a:moveTo>
                      <a:cubicBezTo>
                        <a:pt x="610301" y="173401"/>
                        <a:pt x="639837" y="204316"/>
                        <a:pt x="679243" y="205006"/>
                      </a:cubicBezTo>
                      <a:cubicBezTo>
                        <a:pt x="717814" y="205659"/>
                        <a:pt x="750035" y="174381"/>
                        <a:pt x="750760" y="135556"/>
                      </a:cubicBezTo>
                      <a:cubicBezTo>
                        <a:pt x="751486" y="97203"/>
                        <a:pt x="719773" y="64329"/>
                        <a:pt x="681456" y="63712"/>
                      </a:cubicBezTo>
                      <a:cubicBezTo>
                        <a:pt x="642450" y="63059"/>
                        <a:pt x="611245" y="93828"/>
                        <a:pt x="610809" y="133343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65" name="Freihandform: Form 204">
                  <a:extLst>
                    <a:ext uri="{FF2B5EF4-FFF2-40B4-BE49-F238E27FC236}">
                      <a16:creationId xmlns:a16="http://schemas.microsoft.com/office/drawing/2014/main" id="{93222BDC-7361-54E3-7576-E8A2E469E4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3350" y="-3431515"/>
                  <a:ext cx="1177245" cy="1799391"/>
                </a:xfrm>
                <a:custGeom>
                  <a:avLst/>
                  <a:gdLst>
                    <a:gd name="connsiteX0" fmla="*/ 984496 w 1177245"/>
                    <a:gd name="connsiteY0" fmla="*/ 1734759 h 1799391"/>
                    <a:gd name="connsiteX1" fmla="*/ 1140485 w 1177245"/>
                    <a:gd name="connsiteY1" fmla="*/ 1734868 h 1799391"/>
                    <a:gd name="connsiteX2" fmla="*/ 1177169 w 1177245"/>
                    <a:gd name="connsiteY2" fmla="*/ 1766073 h 1799391"/>
                    <a:gd name="connsiteX3" fmla="*/ 1140050 w 1177245"/>
                    <a:gd name="connsiteY3" fmla="*/ 1798802 h 1799391"/>
                    <a:gd name="connsiteX4" fmla="*/ 839102 w 1177245"/>
                    <a:gd name="connsiteY4" fmla="*/ 1795863 h 1799391"/>
                    <a:gd name="connsiteX5" fmla="*/ 271314 w 1177245"/>
                    <a:gd name="connsiteY5" fmla="*/ 1544299 h 1799391"/>
                    <a:gd name="connsiteX6" fmla="*/ 8901 w 1177245"/>
                    <a:gd name="connsiteY6" fmla="*/ 1030757 h 1799391"/>
                    <a:gd name="connsiteX7" fmla="*/ 381076 w 1177245"/>
                    <a:gd name="connsiteY7" fmla="*/ 164416 h 1799391"/>
                    <a:gd name="connsiteX8" fmla="*/ 903254 w 1177245"/>
                    <a:gd name="connsiteY8" fmla="*/ 9 h 1799391"/>
                    <a:gd name="connsiteX9" fmla="*/ 1129963 w 1177245"/>
                    <a:gd name="connsiteY9" fmla="*/ 9 h 1799391"/>
                    <a:gd name="connsiteX10" fmla="*/ 1149883 w 1177245"/>
                    <a:gd name="connsiteY10" fmla="*/ 735 h 1799391"/>
                    <a:gd name="connsiteX11" fmla="*/ 1177242 w 1177245"/>
                    <a:gd name="connsiteY11" fmla="*/ 31722 h 1799391"/>
                    <a:gd name="connsiteX12" fmla="*/ 1150681 w 1177245"/>
                    <a:gd name="connsiteY12" fmla="*/ 63326 h 1799391"/>
                    <a:gd name="connsiteX13" fmla="*/ 1130797 w 1177245"/>
                    <a:gd name="connsiteY13" fmla="*/ 64125 h 1799391"/>
                    <a:gd name="connsiteX14" fmla="*/ 856991 w 1177245"/>
                    <a:gd name="connsiteY14" fmla="*/ 66157 h 1799391"/>
                    <a:gd name="connsiteX15" fmla="*/ 160355 w 1177245"/>
                    <a:gd name="connsiteY15" fmla="*/ 509922 h 1799391"/>
                    <a:gd name="connsiteX16" fmla="*/ 293412 w 1177245"/>
                    <a:gd name="connsiteY16" fmla="*/ 1474487 h 1799391"/>
                    <a:gd name="connsiteX17" fmla="*/ 899335 w 1177245"/>
                    <a:gd name="connsiteY17" fmla="*/ 1734650 h 1799391"/>
                    <a:gd name="connsiteX18" fmla="*/ 984569 w 1177245"/>
                    <a:gd name="connsiteY18" fmla="*/ 1734723 h 179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7245" h="1799391">
                      <a:moveTo>
                        <a:pt x="984496" y="1734759"/>
                      </a:moveTo>
                      <a:cubicBezTo>
                        <a:pt x="1036493" y="1734759"/>
                        <a:pt x="1088489" y="1734614"/>
                        <a:pt x="1140485" y="1734868"/>
                      </a:cubicBezTo>
                      <a:cubicBezTo>
                        <a:pt x="1163164" y="1734977"/>
                        <a:pt x="1176807" y="1746987"/>
                        <a:pt x="1177169" y="1766073"/>
                      </a:cubicBezTo>
                      <a:cubicBezTo>
                        <a:pt x="1177532" y="1786102"/>
                        <a:pt x="1163708" y="1798911"/>
                        <a:pt x="1140050" y="1798802"/>
                      </a:cubicBezTo>
                      <a:cubicBezTo>
                        <a:pt x="1039722" y="1798330"/>
                        <a:pt x="939104" y="1801814"/>
                        <a:pt x="839102" y="1795863"/>
                      </a:cubicBezTo>
                      <a:cubicBezTo>
                        <a:pt x="619324" y="1782800"/>
                        <a:pt x="429481" y="1697531"/>
                        <a:pt x="271314" y="1544299"/>
                      </a:cubicBezTo>
                      <a:cubicBezTo>
                        <a:pt x="125666" y="1403187"/>
                        <a:pt x="33974" y="1231522"/>
                        <a:pt x="8901" y="1030757"/>
                      </a:cubicBezTo>
                      <a:cubicBezTo>
                        <a:pt x="-35947" y="671354"/>
                        <a:pt x="88765" y="379587"/>
                        <a:pt x="381076" y="164416"/>
                      </a:cubicBezTo>
                      <a:cubicBezTo>
                        <a:pt x="535179" y="50990"/>
                        <a:pt x="711923" y="9"/>
                        <a:pt x="903254" y="9"/>
                      </a:cubicBezTo>
                      <a:cubicBezTo>
                        <a:pt x="978836" y="9"/>
                        <a:pt x="1054417" y="9"/>
                        <a:pt x="1129963" y="9"/>
                      </a:cubicBezTo>
                      <a:cubicBezTo>
                        <a:pt x="1136603" y="9"/>
                        <a:pt x="1143316" y="-136"/>
                        <a:pt x="1149883" y="735"/>
                      </a:cubicBezTo>
                      <a:cubicBezTo>
                        <a:pt x="1166103" y="2948"/>
                        <a:pt x="1177024" y="15612"/>
                        <a:pt x="1177242" y="31722"/>
                      </a:cubicBezTo>
                      <a:cubicBezTo>
                        <a:pt x="1177460" y="48087"/>
                        <a:pt x="1167191" y="60678"/>
                        <a:pt x="1150681" y="63326"/>
                      </a:cubicBezTo>
                      <a:cubicBezTo>
                        <a:pt x="1144186" y="64379"/>
                        <a:pt x="1137437" y="64125"/>
                        <a:pt x="1130797" y="64125"/>
                      </a:cubicBezTo>
                      <a:cubicBezTo>
                        <a:pt x="1039504" y="64524"/>
                        <a:pt x="947884" y="60025"/>
                        <a:pt x="856991" y="66157"/>
                      </a:cubicBezTo>
                      <a:cubicBezTo>
                        <a:pt x="544867" y="87129"/>
                        <a:pt x="309450" y="235608"/>
                        <a:pt x="160355" y="509922"/>
                      </a:cubicBezTo>
                      <a:cubicBezTo>
                        <a:pt x="-11491" y="826073"/>
                        <a:pt x="44352" y="1214613"/>
                        <a:pt x="293412" y="1474487"/>
                      </a:cubicBezTo>
                      <a:cubicBezTo>
                        <a:pt x="458073" y="1646296"/>
                        <a:pt x="661197" y="1732183"/>
                        <a:pt x="899335" y="1734650"/>
                      </a:cubicBezTo>
                      <a:cubicBezTo>
                        <a:pt x="927746" y="1734940"/>
                        <a:pt x="956158" y="1734686"/>
                        <a:pt x="984569" y="1734723"/>
                      </a:cubicBezTo>
                      <a:close/>
                    </a:path>
                  </a:pathLst>
                </a:custGeom>
                <a:grpFill/>
                <a:ln w="36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905">
                    <a:solidFill>
                      <a:schemeClr val="accent2"/>
                    </a:solidFill>
                  </a:endParaRPr>
                </a:p>
              </p:txBody>
            </p:sp>
          </p:grpSp>
          <p:pic>
            <p:nvPicPr>
              <p:cNvPr id="57" name="Grafik 223">
                <a:extLst>
                  <a:ext uri="{FF2B5EF4-FFF2-40B4-BE49-F238E27FC236}">
                    <a16:creationId xmlns:a16="http://schemas.microsoft.com/office/drawing/2014/main" id="{4C939EE5-83FF-6143-017A-37DE756B7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38398" y="1421215"/>
                <a:ext cx="825957" cy="736891"/>
              </a:xfrm>
              <a:prstGeom prst="rect">
                <a:avLst/>
              </a:prstGeom>
            </p:spPr>
          </p:pic>
          <p:cxnSp>
            <p:nvCxnSpPr>
              <p:cNvPr id="58" name="Straight Arrow Connector 30">
                <a:extLst>
                  <a:ext uri="{FF2B5EF4-FFF2-40B4-BE49-F238E27FC236}">
                    <a16:creationId xmlns:a16="http://schemas.microsoft.com/office/drawing/2014/main" id="{CD60EB9D-2C67-8F01-FEF9-369C836A4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6897" y="1728810"/>
                <a:ext cx="408035" cy="0"/>
              </a:xfrm>
              <a:prstGeom prst="straightConnector1">
                <a:avLst/>
              </a:prstGeom>
              <a:noFill/>
              <a:ln w="25400" cap="rnd">
                <a:solidFill>
                  <a:schemeClr val="bg2"/>
                </a:solidFill>
                <a:prstDash val="solid"/>
                <a:miter/>
                <a:tailEnd type="none" w="lg" len="med"/>
              </a:ln>
            </p:spPr>
          </p:cxnSp>
        </p:grpSp>
        <p:sp>
          <p:nvSpPr>
            <p:cNvPr id="27" name="TextBox 130">
              <a:extLst>
                <a:ext uri="{FF2B5EF4-FFF2-40B4-BE49-F238E27FC236}">
                  <a16:creationId xmlns:a16="http://schemas.microsoft.com/office/drawing/2014/main" id="{AE71929F-0E55-3850-68B1-92893791923F}"/>
                </a:ext>
              </a:extLst>
            </p:cNvPr>
            <p:cNvSpPr txBox="1"/>
            <p:nvPr/>
          </p:nvSpPr>
          <p:spPr>
            <a:xfrm>
              <a:off x="678807" y="2339835"/>
              <a:ext cx="59255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8" name="TextBox 130">
              <a:extLst>
                <a:ext uri="{FF2B5EF4-FFF2-40B4-BE49-F238E27FC236}">
                  <a16:creationId xmlns:a16="http://schemas.microsoft.com/office/drawing/2014/main" id="{91B3B499-5991-9CE5-4621-668517BE65CB}"/>
                </a:ext>
              </a:extLst>
            </p:cNvPr>
            <p:cNvSpPr txBox="1"/>
            <p:nvPr/>
          </p:nvSpPr>
          <p:spPr>
            <a:xfrm>
              <a:off x="1867113" y="2339835"/>
              <a:ext cx="1192382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Computing</a:t>
              </a:r>
            </a:p>
          </p:txBody>
        </p:sp>
        <p:sp>
          <p:nvSpPr>
            <p:cNvPr id="51" name="TextBox 128">
              <a:extLst>
                <a:ext uri="{FF2B5EF4-FFF2-40B4-BE49-F238E27FC236}">
                  <a16:creationId xmlns:a16="http://schemas.microsoft.com/office/drawing/2014/main" id="{DEB6139D-6A9F-5D0F-A8E5-D06A55B2F959}"/>
                </a:ext>
              </a:extLst>
            </p:cNvPr>
            <p:cNvSpPr txBox="1"/>
            <p:nvPr/>
          </p:nvSpPr>
          <p:spPr>
            <a:xfrm>
              <a:off x="3501426" y="2339835"/>
              <a:ext cx="987896" cy="3180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87" b="1">
                  <a:solidFill>
                    <a:schemeClr val="accent2"/>
                  </a:solidFill>
                  <a:latin typeface="Arial"/>
                </a:rPr>
                <a:t>AI model</a:t>
              </a:r>
            </a:p>
          </p:txBody>
        </p: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0FBF11BB-1DCA-6286-05F5-0F9271F09B7D}"/>
              </a:ext>
            </a:extLst>
          </p:cNvPr>
          <p:cNvSpPr txBox="1"/>
          <p:nvPr/>
        </p:nvSpPr>
        <p:spPr>
          <a:xfrm>
            <a:off x="9845730" y="1042889"/>
            <a:ext cx="1326004" cy="4766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373">
                <a:solidFill>
                  <a:schemeClr val="accent2"/>
                </a:solidFill>
                <a:latin typeface="Aptos" panose="020B0004020202020204" pitchFamily="34" charset="0"/>
              </a:rPr>
              <a:t>!</a:t>
            </a:r>
          </a:p>
        </p:txBody>
      </p:sp>
      <p:cxnSp>
        <p:nvCxnSpPr>
          <p:cNvPr id="6" name="!!4">
            <a:extLst>
              <a:ext uri="{FF2B5EF4-FFF2-40B4-BE49-F238E27FC236}">
                <a16:creationId xmlns:a16="http://schemas.microsoft.com/office/drawing/2014/main" id="{A72F56BD-F252-2478-CEC1-AE878E6F0165}"/>
              </a:ext>
            </a:extLst>
          </p:cNvPr>
          <p:cNvCxnSpPr>
            <a:cxnSpLocks/>
          </p:cNvCxnSpPr>
          <p:nvPr/>
        </p:nvCxnSpPr>
        <p:spPr>
          <a:xfrm flipV="1">
            <a:off x="695014" y="3393530"/>
            <a:ext cx="9022297" cy="35470"/>
          </a:xfrm>
          <a:prstGeom prst="line">
            <a:avLst/>
          </a:prstGeom>
          <a:noFill/>
          <a:ln w="63500" cap="rnd">
            <a:solidFill>
              <a:schemeClr val="accent6">
                <a:lumMod val="75000"/>
              </a:schemeClr>
            </a:solidFill>
            <a:prstDash val="solid"/>
            <a:miter/>
            <a:tailEnd type="arrow" w="lg" len="med"/>
          </a:ln>
        </p:spPr>
      </p:cxnSp>
      <p:sp>
        <p:nvSpPr>
          <p:cNvPr id="7" name="Pfeil: nach rechts 8">
            <a:extLst>
              <a:ext uri="{FF2B5EF4-FFF2-40B4-BE49-F238E27FC236}">
                <a16:creationId xmlns:a16="http://schemas.microsoft.com/office/drawing/2014/main" id="{B459B27C-C955-03A3-AB19-EE2562514BC2}"/>
              </a:ext>
            </a:extLst>
          </p:cNvPr>
          <p:cNvSpPr/>
          <p:nvPr/>
        </p:nvSpPr>
        <p:spPr>
          <a:xfrm>
            <a:off x="2350457" y="2829801"/>
            <a:ext cx="6128451" cy="1119693"/>
          </a:xfrm>
          <a:prstGeom prst="rightArrow">
            <a:avLst>
              <a:gd name="adj1" fmla="val 36372"/>
              <a:gd name="adj2" fmla="val 70718"/>
            </a:avLst>
          </a:prstGeom>
          <a:solidFill>
            <a:schemeClr val="accent3"/>
          </a:solidFill>
          <a:ln w="635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94" tIns="114295" rIns="304787" bIns="114295" rtlCol="0" anchor="ctr"/>
          <a:lstStyle/>
          <a:p>
            <a:pPr algn="r" defTabSz="914412"/>
            <a:r>
              <a:rPr lang="en-US" sz="2117" b="1" dirty="0">
                <a:solidFill>
                  <a:schemeClr val="accent2"/>
                </a:solidFill>
                <a:effectLst>
                  <a:glow rad="330200">
                    <a:schemeClr val="bg1">
                      <a:alpha val="40000"/>
                    </a:schemeClr>
                  </a:glow>
                  <a:outerShdw blurRad="12700" sx="101000" sy="101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sz="1693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1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DATA JOURNEY </a:t>
            </a:r>
          </a:p>
        </p:txBody>
      </p:sp>
      <p:sp>
        <p:nvSpPr>
          <p:cNvPr id="8" name="Textfeld 317">
            <a:extLst>
              <a:ext uri="{FF2B5EF4-FFF2-40B4-BE49-F238E27FC236}">
                <a16:creationId xmlns:a16="http://schemas.microsoft.com/office/drawing/2014/main" id="{A24DDE3F-487A-49EB-0D30-29FFA251A5FA}"/>
              </a:ext>
            </a:extLst>
          </p:cNvPr>
          <p:cNvSpPr txBox="1"/>
          <p:nvPr/>
        </p:nvSpPr>
        <p:spPr>
          <a:xfrm>
            <a:off x="6491647" y="4366133"/>
            <a:ext cx="2648059" cy="32579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lvl="0" defTabSz="685800" eaLnBrk="1" hangingPunct="1">
              <a:spcAft>
                <a:spcPts val="150"/>
              </a:spcAft>
              <a:tabLst>
                <a:tab pos="241300" algn="l"/>
              </a:tabLst>
              <a:defRPr sz="1600" b="1" kern="0">
                <a:solidFill>
                  <a:schemeClr val="accent6">
                    <a:lumMod val="60000"/>
                    <a:lumOff val="40000"/>
                  </a:schemeClr>
                </a:solidFill>
                <a:ea typeface="Arial"/>
                <a:cs typeface="Calibri" panose="020F0502020204030204" pitchFamily="34" charset="0"/>
              </a:defRPr>
            </a:lvl1pPr>
          </a:lstStyle>
          <a:p>
            <a:r>
              <a:rPr lang="en-US" altLang="x-none" sz="2117">
                <a:solidFill>
                  <a:schemeClr val="accent2"/>
                </a:solidFill>
                <a:cs typeface="Arial" panose="020B0604020202020204" pitchFamily="34" charset="0"/>
                <a:sym typeface="Arial" charset="0"/>
              </a:rPr>
              <a:t>SIMPLICITY</a:t>
            </a:r>
          </a:p>
        </p:txBody>
      </p:sp>
      <p:sp>
        <p:nvSpPr>
          <p:cNvPr id="9" name="Textfeld 318">
            <a:extLst>
              <a:ext uri="{FF2B5EF4-FFF2-40B4-BE49-F238E27FC236}">
                <a16:creationId xmlns:a16="http://schemas.microsoft.com/office/drawing/2014/main" id="{E5507227-6AA0-AEF6-2561-6C1DDF42FD10}"/>
              </a:ext>
            </a:extLst>
          </p:cNvPr>
          <p:cNvSpPr txBox="1"/>
          <p:nvPr/>
        </p:nvSpPr>
        <p:spPr>
          <a:xfrm>
            <a:off x="6491647" y="5759158"/>
            <a:ext cx="2930554" cy="32579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lvl="0" algn="ctr" defTabSz="685800" eaLnBrk="1" hangingPunct="1">
              <a:spcAft>
                <a:spcPts val="150"/>
              </a:spcAft>
              <a:defRPr sz="700" kern="0">
                <a:solidFill>
                  <a:prstClr val="white"/>
                </a:solidFill>
                <a:latin typeface="+mj-lt"/>
                <a:ea typeface="Arial"/>
                <a:cs typeface="Arial"/>
              </a:defRPr>
            </a:lvl1pPr>
          </a:lstStyle>
          <a:p>
            <a:pPr algn="l">
              <a:tabLst>
                <a:tab pos="255368" algn="l"/>
              </a:tabLst>
            </a:pPr>
            <a:r>
              <a:rPr lang="en-US" altLang="x-none" sz="2117" b="1">
                <a:solidFill>
                  <a:schemeClr val="accent2"/>
                </a:solidFill>
                <a:latin typeface="Arial" charset="0"/>
                <a:cs typeface="Arial" panose="020B0604020202020204" pitchFamily="34" charset="0"/>
                <a:sym typeface="Arial" charset="0"/>
              </a:rPr>
              <a:t>PERFORMANCE</a:t>
            </a:r>
          </a:p>
        </p:txBody>
      </p:sp>
      <p:sp>
        <p:nvSpPr>
          <p:cNvPr id="10" name="Textfeld 317">
            <a:extLst>
              <a:ext uri="{FF2B5EF4-FFF2-40B4-BE49-F238E27FC236}">
                <a16:creationId xmlns:a16="http://schemas.microsoft.com/office/drawing/2014/main" id="{3553ABEB-5F3C-721A-D800-F382BC877908}"/>
              </a:ext>
            </a:extLst>
          </p:cNvPr>
          <p:cNvSpPr txBox="1"/>
          <p:nvPr/>
        </p:nvSpPr>
        <p:spPr>
          <a:xfrm>
            <a:off x="6491646" y="5056441"/>
            <a:ext cx="4018637" cy="32579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lvl="0" defTabSz="685800" eaLnBrk="1" hangingPunct="1">
              <a:spcAft>
                <a:spcPts val="150"/>
              </a:spcAft>
              <a:tabLst>
                <a:tab pos="241300" algn="l"/>
              </a:tabLst>
              <a:defRPr sz="1600" b="1" kern="0">
                <a:solidFill>
                  <a:schemeClr val="accent6">
                    <a:lumMod val="60000"/>
                    <a:lumOff val="40000"/>
                  </a:schemeClr>
                </a:solidFill>
                <a:ea typeface="Arial"/>
                <a:cs typeface="Calibri" panose="020F0502020204030204" pitchFamily="34" charset="0"/>
              </a:defRPr>
            </a:lvl1pPr>
          </a:lstStyle>
          <a:p>
            <a:r>
              <a:rPr lang="en-US" altLang="x-none" sz="2117">
                <a:solidFill>
                  <a:schemeClr val="accent2"/>
                </a:solidFill>
                <a:cs typeface="Arial" panose="020B0604020202020204" pitchFamily="34" charset="0"/>
                <a:sym typeface="Arial" charset="0"/>
              </a:rPr>
              <a:t>SECURITY &amp; COMPLIANCE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DBAE5C3-AC06-21C1-2E8B-22831D14F1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7319" y="5671748"/>
            <a:ext cx="556313" cy="48226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A455397-16CF-1455-5519-C8F5CEE619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50793" y="4978839"/>
            <a:ext cx="424083" cy="49476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4D2EEBC-0400-CD06-C43C-7FE1BE7483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79612" y="4267327"/>
            <a:ext cx="620759" cy="4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23 -0.00024 L 9.81122E-7 -5.29152E-7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667 -0.00049 L 3.75913E-6 -5.5855E-7 " pathEditMode="relative" rAng="0" ptsTypes="AA">
                                          <p:cBhvr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1" y="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1667 -0.00049 L 2.17996E-6 3.50318E-6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1" y="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1667 -0.00049 L -1.27188E-6 2.71926E-6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1" y="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4" grpId="2"/>
          <p:bldP spid="7" grpId="0" animBg="1"/>
          <p:bldP spid="7" grpId="1" animBg="1"/>
          <p:bldP spid="8" grpId="0"/>
          <p:bldP spid="8" grpId="1"/>
          <p:bldP spid="9" grpId="0"/>
          <p:bldP spid="9" grpId="1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23 -0.00024 L 9.81122E-7 -5.29152E-7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667 -0.00049 L 3.75913E-6 -5.5855E-7 " pathEditMode="relative" rAng="0" ptsTypes="AA">
                                          <p:cBhvr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1" y="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1667 -0.00049 L 2.17996E-6 3.50318E-6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1" y="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1667 -0.00049 L -1.27188E-6 2.71926E-6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1" y="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4" grpId="2"/>
          <p:bldP spid="7" grpId="0" animBg="1"/>
          <p:bldP spid="7" grpId="1" animBg="1"/>
          <p:bldP spid="8" grpId="0"/>
          <p:bldP spid="8" grpId="1"/>
          <p:bldP spid="9" grpId="0"/>
          <p:bldP spid="9" grpId="1"/>
          <p:bldP spid="10" grpId="0"/>
          <p:bldP spid="10" grpId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59376-ACB1-C83E-AAA1-1D65F7027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5094-672F-2AFD-B9CC-8895229F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846194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AI Training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/>
              <a:t>requires manageability of multi-cloud data sourcing &amp; computing</a:t>
            </a:r>
          </a:p>
        </p:txBody>
      </p:sp>
      <p:grpSp>
        <p:nvGrpSpPr>
          <p:cNvPr id="4" name="Gruppieren 118">
            <a:extLst>
              <a:ext uri="{FF2B5EF4-FFF2-40B4-BE49-F238E27FC236}">
                <a16:creationId xmlns:a16="http://schemas.microsoft.com/office/drawing/2014/main" id="{FD33D43E-D3D0-4884-9CEE-72720D206DDC}"/>
              </a:ext>
            </a:extLst>
          </p:cNvPr>
          <p:cNvGrpSpPr/>
          <p:nvPr/>
        </p:nvGrpSpPr>
        <p:grpSpPr>
          <a:xfrm>
            <a:off x="2293685" y="1654885"/>
            <a:ext cx="7370603" cy="3649605"/>
            <a:chOff x="2167353" y="1563687"/>
            <a:chExt cx="6964644" cy="3448592"/>
          </a:xfrm>
        </p:grpSpPr>
        <p:grpSp>
          <p:nvGrpSpPr>
            <p:cNvPr id="7" name="Gruppieren 3">
              <a:extLst>
                <a:ext uri="{FF2B5EF4-FFF2-40B4-BE49-F238E27FC236}">
                  <a16:creationId xmlns:a16="http://schemas.microsoft.com/office/drawing/2014/main" id="{DBD6ECEF-3BC6-430B-33E0-3928D64526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67353" y="1563687"/>
              <a:ext cx="6964644" cy="3448592"/>
              <a:chOff x="1775044" y="1816043"/>
              <a:chExt cx="8449187" cy="4183674"/>
            </a:xfrm>
            <a:solidFill>
              <a:schemeClr val="tx1">
                <a:alpha val="41000"/>
              </a:schemeClr>
            </a:solidFill>
          </p:grpSpPr>
          <p:grpSp>
            <p:nvGrpSpPr>
              <p:cNvPr id="9" name="map">
                <a:extLst>
                  <a:ext uri="{FF2B5EF4-FFF2-40B4-BE49-F238E27FC236}">
                    <a16:creationId xmlns:a16="http://schemas.microsoft.com/office/drawing/2014/main" id="{BE7BFA55-E5B8-DB98-E50B-0AE29B621A4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168394" y="1919975"/>
                <a:ext cx="5055837" cy="3809968"/>
                <a:chOff x="-5665212" y="-7127463"/>
                <a:chExt cx="29029307" cy="21875850"/>
              </a:xfrm>
              <a:grpFill/>
            </p:grpSpPr>
            <p:grpSp>
              <p:nvGrpSpPr>
                <p:cNvPr id="65" name="Gruppieren 931">
                  <a:extLst>
                    <a:ext uri="{FF2B5EF4-FFF2-40B4-BE49-F238E27FC236}">
                      <a16:creationId xmlns:a16="http://schemas.microsoft.com/office/drawing/2014/main" id="{90F409A8-B46C-8B3C-299B-0B744EFFA776}"/>
                    </a:ext>
                  </a:extLst>
                </p:cNvPr>
                <p:cNvGrpSpPr/>
                <p:nvPr/>
              </p:nvGrpSpPr>
              <p:grpSpPr>
                <a:xfrm>
                  <a:off x="-5665212" y="-7127463"/>
                  <a:ext cx="29029307" cy="21875850"/>
                  <a:chOff x="-493638" y="-3522948"/>
                  <a:chExt cx="20031496" cy="15095296"/>
                </a:xfrm>
                <a:grpFill/>
              </p:grpSpPr>
              <p:sp>
                <p:nvSpPr>
                  <p:cNvPr id="83" name="Google Shape;923;p79">
                    <a:extLst>
                      <a:ext uri="{FF2B5EF4-FFF2-40B4-BE49-F238E27FC236}">
                        <a16:creationId xmlns:a16="http://schemas.microsoft.com/office/drawing/2014/main" id="{2A7AF9A3-BD28-A055-D9AF-8A9BDD5FE10C}"/>
                      </a:ext>
                    </a:extLst>
                  </p:cNvPr>
                  <p:cNvSpPr/>
                  <p:nvPr/>
                </p:nvSpPr>
                <p:spPr>
                  <a:xfrm>
                    <a:off x="3583838" y="-3522948"/>
                    <a:ext cx="15954020" cy="6135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8" h="487" extrusionOk="0">
                        <a:moveTo>
                          <a:pt x="19" y="352"/>
                        </a:moveTo>
                        <a:cubicBezTo>
                          <a:pt x="18" y="352"/>
                          <a:pt x="16" y="351"/>
                          <a:pt x="15" y="350"/>
                        </a:cubicBezTo>
                        <a:cubicBezTo>
                          <a:pt x="15" y="349"/>
                          <a:pt x="12" y="349"/>
                          <a:pt x="10" y="349"/>
                        </a:cubicBezTo>
                        <a:cubicBezTo>
                          <a:pt x="11" y="350"/>
                          <a:pt x="11" y="350"/>
                          <a:pt x="12" y="351"/>
                        </a:cubicBezTo>
                        <a:cubicBezTo>
                          <a:pt x="13" y="353"/>
                          <a:pt x="7" y="353"/>
                          <a:pt x="9" y="355"/>
                        </a:cubicBezTo>
                        <a:cubicBezTo>
                          <a:pt x="11" y="357"/>
                          <a:pt x="5" y="357"/>
                          <a:pt x="5" y="355"/>
                        </a:cubicBezTo>
                        <a:cubicBezTo>
                          <a:pt x="5" y="353"/>
                          <a:pt x="1" y="354"/>
                          <a:pt x="1" y="355"/>
                        </a:cubicBezTo>
                        <a:cubicBezTo>
                          <a:pt x="1" y="356"/>
                          <a:pt x="1" y="357"/>
                          <a:pt x="0" y="357"/>
                        </a:cubicBezTo>
                        <a:cubicBezTo>
                          <a:pt x="2" y="358"/>
                          <a:pt x="4" y="359"/>
                          <a:pt x="4" y="359"/>
                        </a:cubicBezTo>
                        <a:cubicBezTo>
                          <a:pt x="4" y="359"/>
                          <a:pt x="18" y="361"/>
                          <a:pt x="23" y="360"/>
                        </a:cubicBezTo>
                        <a:cubicBezTo>
                          <a:pt x="23" y="359"/>
                          <a:pt x="24" y="356"/>
                          <a:pt x="24" y="354"/>
                        </a:cubicBezTo>
                        <a:cubicBezTo>
                          <a:pt x="24" y="353"/>
                          <a:pt x="20" y="351"/>
                          <a:pt x="19" y="352"/>
                        </a:cubicBezTo>
                        <a:close/>
                        <a:moveTo>
                          <a:pt x="337" y="13"/>
                        </a:moveTo>
                        <a:cubicBezTo>
                          <a:pt x="345" y="12"/>
                          <a:pt x="345" y="8"/>
                          <a:pt x="340" y="8"/>
                        </a:cubicBezTo>
                        <a:cubicBezTo>
                          <a:pt x="336" y="7"/>
                          <a:pt x="336" y="10"/>
                          <a:pt x="333" y="10"/>
                        </a:cubicBezTo>
                        <a:cubicBezTo>
                          <a:pt x="331" y="10"/>
                          <a:pt x="323" y="11"/>
                          <a:pt x="325" y="13"/>
                        </a:cubicBezTo>
                        <a:cubicBezTo>
                          <a:pt x="326" y="15"/>
                          <a:pt x="333" y="14"/>
                          <a:pt x="337" y="13"/>
                        </a:cubicBezTo>
                        <a:close/>
                        <a:moveTo>
                          <a:pt x="379" y="136"/>
                        </a:moveTo>
                        <a:cubicBezTo>
                          <a:pt x="382" y="136"/>
                          <a:pt x="390" y="134"/>
                          <a:pt x="390" y="133"/>
                        </a:cubicBezTo>
                        <a:cubicBezTo>
                          <a:pt x="391" y="131"/>
                          <a:pt x="387" y="130"/>
                          <a:pt x="383" y="130"/>
                        </a:cubicBezTo>
                        <a:cubicBezTo>
                          <a:pt x="377" y="130"/>
                          <a:pt x="376" y="135"/>
                          <a:pt x="379" y="136"/>
                        </a:cubicBezTo>
                        <a:close/>
                        <a:moveTo>
                          <a:pt x="541" y="23"/>
                        </a:moveTo>
                        <a:cubicBezTo>
                          <a:pt x="545" y="25"/>
                          <a:pt x="544" y="26"/>
                          <a:pt x="540" y="26"/>
                        </a:cubicBezTo>
                        <a:cubicBezTo>
                          <a:pt x="535" y="26"/>
                          <a:pt x="531" y="28"/>
                          <a:pt x="534" y="29"/>
                        </a:cubicBezTo>
                        <a:cubicBezTo>
                          <a:pt x="537" y="30"/>
                          <a:pt x="536" y="33"/>
                          <a:pt x="540" y="34"/>
                        </a:cubicBezTo>
                        <a:cubicBezTo>
                          <a:pt x="545" y="35"/>
                          <a:pt x="550" y="31"/>
                          <a:pt x="550" y="28"/>
                        </a:cubicBezTo>
                        <a:cubicBezTo>
                          <a:pt x="549" y="25"/>
                          <a:pt x="565" y="23"/>
                          <a:pt x="570" y="22"/>
                        </a:cubicBezTo>
                        <a:cubicBezTo>
                          <a:pt x="575" y="21"/>
                          <a:pt x="567" y="16"/>
                          <a:pt x="572" y="16"/>
                        </a:cubicBezTo>
                        <a:cubicBezTo>
                          <a:pt x="576" y="15"/>
                          <a:pt x="575" y="13"/>
                          <a:pt x="569" y="12"/>
                        </a:cubicBezTo>
                        <a:cubicBezTo>
                          <a:pt x="563" y="11"/>
                          <a:pt x="565" y="7"/>
                          <a:pt x="564" y="5"/>
                        </a:cubicBezTo>
                        <a:cubicBezTo>
                          <a:pt x="562" y="3"/>
                          <a:pt x="561" y="7"/>
                          <a:pt x="552" y="9"/>
                        </a:cubicBezTo>
                        <a:cubicBezTo>
                          <a:pt x="545" y="10"/>
                          <a:pt x="541" y="12"/>
                          <a:pt x="544" y="13"/>
                        </a:cubicBezTo>
                        <a:cubicBezTo>
                          <a:pt x="547" y="15"/>
                          <a:pt x="544" y="19"/>
                          <a:pt x="541" y="19"/>
                        </a:cubicBezTo>
                        <a:cubicBezTo>
                          <a:pt x="538" y="18"/>
                          <a:pt x="537" y="22"/>
                          <a:pt x="541" y="23"/>
                        </a:cubicBezTo>
                        <a:close/>
                        <a:moveTo>
                          <a:pt x="552" y="30"/>
                        </a:moveTo>
                        <a:cubicBezTo>
                          <a:pt x="552" y="32"/>
                          <a:pt x="546" y="35"/>
                          <a:pt x="548" y="36"/>
                        </a:cubicBezTo>
                        <a:cubicBezTo>
                          <a:pt x="550" y="38"/>
                          <a:pt x="552" y="37"/>
                          <a:pt x="553" y="38"/>
                        </a:cubicBezTo>
                        <a:cubicBezTo>
                          <a:pt x="555" y="38"/>
                          <a:pt x="556" y="44"/>
                          <a:pt x="561" y="43"/>
                        </a:cubicBezTo>
                        <a:cubicBezTo>
                          <a:pt x="564" y="42"/>
                          <a:pt x="576" y="47"/>
                          <a:pt x="582" y="47"/>
                        </a:cubicBezTo>
                        <a:cubicBezTo>
                          <a:pt x="588" y="47"/>
                          <a:pt x="588" y="42"/>
                          <a:pt x="587" y="42"/>
                        </a:cubicBezTo>
                        <a:cubicBezTo>
                          <a:pt x="585" y="42"/>
                          <a:pt x="587" y="38"/>
                          <a:pt x="590" y="34"/>
                        </a:cubicBezTo>
                        <a:cubicBezTo>
                          <a:pt x="593" y="28"/>
                          <a:pt x="579" y="24"/>
                          <a:pt x="579" y="29"/>
                        </a:cubicBezTo>
                        <a:cubicBezTo>
                          <a:pt x="579" y="33"/>
                          <a:pt x="575" y="28"/>
                          <a:pt x="574" y="25"/>
                        </a:cubicBezTo>
                        <a:cubicBezTo>
                          <a:pt x="572" y="23"/>
                          <a:pt x="552" y="27"/>
                          <a:pt x="552" y="30"/>
                        </a:cubicBezTo>
                        <a:close/>
                        <a:moveTo>
                          <a:pt x="444" y="139"/>
                        </a:moveTo>
                        <a:cubicBezTo>
                          <a:pt x="446" y="141"/>
                          <a:pt x="449" y="140"/>
                          <a:pt x="449" y="137"/>
                        </a:cubicBezTo>
                        <a:cubicBezTo>
                          <a:pt x="448" y="133"/>
                          <a:pt x="441" y="138"/>
                          <a:pt x="444" y="139"/>
                        </a:cubicBezTo>
                        <a:close/>
                        <a:moveTo>
                          <a:pt x="536" y="8"/>
                        </a:moveTo>
                        <a:cubicBezTo>
                          <a:pt x="537" y="5"/>
                          <a:pt x="522" y="6"/>
                          <a:pt x="526" y="10"/>
                        </a:cubicBezTo>
                        <a:cubicBezTo>
                          <a:pt x="527" y="10"/>
                          <a:pt x="535" y="11"/>
                          <a:pt x="536" y="8"/>
                        </a:cubicBezTo>
                        <a:close/>
                        <a:moveTo>
                          <a:pt x="1181" y="168"/>
                        </a:moveTo>
                        <a:cubicBezTo>
                          <a:pt x="1185" y="169"/>
                          <a:pt x="1188" y="165"/>
                          <a:pt x="1192" y="167"/>
                        </a:cubicBezTo>
                        <a:cubicBezTo>
                          <a:pt x="1196" y="169"/>
                          <a:pt x="1204" y="166"/>
                          <a:pt x="1208" y="166"/>
                        </a:cubicBezTo>
                        <a:cubicBezTo>
                          <a:pt x="1211" y="165"/>
                          <a:pt x="1209" y="160"/>
                          <a:pt x="1199" y="159"/>
                        </a:cubicBezTo>
                        <a:cubicBezTo>
                          <a:pt x="1189" y="157"/>
                          <a:pt x="1176" y="165"/>
                          <a:pt x="1181" y="168"/>
                        </a:cubicBezTo>
                        <a:close/>
                        <a:moveTo>
                          <a:pt x="587" y="60"/>
                        </a:moveTo>
                        <a:cubicBezTo>
                          <a:pt x="590" y="62"/>
                          <a:pt x="600" y="59"/>
                          <a:pt x="606" y="59"/>
                        </a:cubicBezTo>
                        <a:cubicBezTo>
                          <a:pt x="613" y="59"/>
                          <a:pt x="632" y="54"/>
                          <a:pt x="632" y="50"/>
                        </a:cubicBezTo>
                        <a:cubicBezTo>
                          <a:pt x="633" y="47"/>
                          <a:pt x="625" y="47"/>
                          <a:pt x="623" y="44"/>
                        </a:cubicBezTo>
                        <a:cubicBezTo>
                          <a:pt x="620" y="41"/>
                          <a:pt x="613" y="44"/>
                          <a:pt x="612" y="46"/>
                        </a:cubicBezTo>
                        <a:cubicBezTo>
                          <a:pt x="610" y="48"/>
                          <a:pt x="609" y="47"/>
                          <a:pt x="612" y="42"/>
                        </a:cubicBezTo>
                        <a:cubicBezTo>
                          <a:pt x="617" y="38"/>
                          <a:pt x="609" y="35"/>
                          <a:pt x="608" y="37"/>
                        </a:cubicBezTo>
                        <a:cubicBezTo>
                          <a:pt x="608" y="40"/>
                          <a:pt x="600" y="37"/>
                          <a:pt x="600" y="40"/>
                        </a:cubicBezTo>
                        <a:cubicBezTo>
                          <a:pt x="600" y="43"/>
                          <a:pt x="598" y="44"/>
                          <a:pt x="598" y="46"/>
                        </a:cubicBezTo>
                        <a:cubicBezTo>
                          <a:pt x="598" y="48"/>
                          <a:pt x="592" y="45"/>
                          <a:pt x="592" y="50"/>
                        </a:cubicBezTo>
                        <a:cubicBezTo>
                          <a:pt x="592" y="56"/>
                          <a:pt x="584" y="59"/>
                          <a:pt x="587" y="60"/>
                        </a:cubicBezTo>
                        <a:close/>
                        <a:moveTo>
                          <a:pt x="870" y="106"/>
                        </a:moveTo>
                        <a:cubicBezTo>
                          <a:pt x="873" y="107"/>
                          <a:pt x="874" y="109"/>
                          <a:pt x="875" y="111"/>
                        </a:cubicBezTo>
                        <a:cubicBezTo>
                          <a:pt x="877" y="112"/>
                          <a:pt x="884" y="110"/>
                          <a:pt x="886" y="109"/>
                        </a:cubicBezTo>
                        <a:cubicBezTo>
                          <a:pt x="889" y="108"/>
                          <a:pt x="889" y="113"/>
                          <a:pt x="894" y="110"/>
                        </a:cubicBezTo>
                        <a:cubicBezTo>
                          <a:pt x="898" y="107"/>
                          <a:pt x="902" y="109"/>
                          <a:pt x="907" y="109"/>
                        </a:cubicBezTo>
                        <a:cubicBezTo>
                          <a:pt x="911" y="109"/>
                          <a:pt x="906" y="103"/>
                          <a:pt x="907" y="100"/>
                        </a:cubicBezTo>
                        <a:cubicBezTo>
                          <a:pt x="907" y="98"/>
                          <a:pt x="912" y="99"/>
                          <a:pt x="910" y="102"/>
                        </a:cubicBezTo>
                        <a:cubicBezTo>
                          <a:pt x="909" y="104"/>
                          <a:pt x="913" y="109"/>
                          <a:pt x="920" y="108"/>
                        </a:cubicBezTo>
                        <a:cubicBezTo>
                          <a:pt x="927" y="108"/>
                          <a:pt x="922" y="104"/>
                          <a:pt x="925" y="102"/>
                        </a:cubicBezTo>
                        <a:cubicBezTo>
                          <a:pt x="929" y="101"/>
                          <a:pt x="928" y="99"/>
                          <a:pt x="923" y="95"/>
                        </a:cubicBezTo>
                        <a:cubicBezTo>
                          <a:pt x="918" y="93"/>
                          <a:pt x="911" y="95"/>
                          <a:pt x="907" y="93"/>
                        </a:cubicBezTo>
                        <a:cubicBezTo>
                          <a:pt x="902" y="91"/>
                          <a:pt x="897" y="91"/>
                          <a:pt x="897" y="95"/>
                        </a:cubicBezTo>
                        <a:cubicBezTo>
                          <a:pt x="897" y="100"/>
                          <a:pt x="887" y="90"/>
                          <a:pt x="883" y="89"/>
                        </a:cubicBezTo>
                        <a:cubicBezTo>
                          <a:pt x="877" y="87"/>
                          <a:pt x="862" y="102"/>
                          <a:pt x="870" y="106"/>
                        </a:cubicBezTo>
                        <a:close/>
                        <a:moveTo>
                          <a:pt x="916" y="134"/>
                        </a:moveTo>
                        <a:cubicBezTo>
                          <a:pt x="920" y="133"/>
                          <a:pt x="913" y="126"/>
                          <a:pt x="906" y="125"/>
                        </a:cubicBezTo>
                        <a:cubicBezTo>
                          <a:pt x="899" y="124"/>
                          <a:pt x="893" y="130"/>
                          <a:pt x="894" y="131"/>
                        </a:cubicBezTo>
                        <a:cubicBezTo>
                          <a:pt x="896" y="133"/>
                          <a:pt x="911" y="135"/>
                          <a:pt x="916" y="134"/>
                        </a:cubicBezTo>
                        <a:close/>
                        <a:moveTo>
                          <a:pt x="898" y="119"/>
                        </a:moveTo>
                        <a:cubicBezTo>
                          <a:pt x="898" y="116"/>
                          <a:pt x="886" y="120"/>
                          <a:pt x="891" y="122"/>
                        </a:cubicBezTo>
                        <a:cubicBezTo>
                          <a:pt x="894" y="123"/>
                          <a:pt x="898" y="123"/>
                          <a:pt x="898" y="119"/>
                        </a:cubicBezTo>
                        <a:close/>
                        <a:moveTo>
                          <a:pt x="936" y="106"/>
                        </a:moveTo>
                        <a:cubicBezTo>
                          <a:pt x="942" y="107"/>
                          <a:pt x="945" y="111"/>
                          <a:pt x="955" y="112"/>
                        </a:cubicBezTo>
                        <a:cubicBezTo>
                          <a:pt x="965" y="112"/>
                          <a:pt x="972" y="110"/>
                          <a:pt x="972" y="108"/>
                        </a:cubicBezTo>
                        <a:cubicBezTo>
                          <a:pt x="972" y="107"/>
                          <a:pt x="963" y="103"/>
                          <a:pt x="960" y="105"/>
                        </a:cubicBezTo>
                        <a:cubicBezTo>
                          <a:pt x="958" y="107"/>
                          <a:pt x="955" y="102"/>
                          <a:pt x="952" y="103"/>
                        </a:cubicBezTo>
                        <a:cubicBezTo>
                          <a:pt x="948" y="104"/>
                          <a:pt x="943" y="104"/>
                          <a:pt x="942" y="101"/>
                        </a:cubicBezTo>
                        <a:cubicBezTo>
                          <a:pt x="940" y="97"/>
                          <a:pt x="934" y="106"/>
                          <a:pt x="936" y="106"/>
                        </a:cubicBezTo>
                        <a:close/>
                        <a:moveTo>
                          <a:pt x="204" y="17"/>
                        </a:moveTo>
                        <a:cubicBezTo>
                          <a:pt x="208" y="12"/>
                          <a:pt x="215" y="16"/>
                          <a:pt x="216" y="14"/>
                        </a:cubicBezTo>
                        <a:cubicBezTo>
                          <a:pt x="217" y="12"/>
                          <a:pt x="207" y="11"/>
                          <a:pt x="203" y="13"/>
                        </a:cubicBezTo>
                        <a:cubicBezTo>
                          <a:pt x="199" y="15"/>
                          <a:pt x="190" y="13"/>
                          <a:pt x="192" y="16"/>
                        </a:cubicBezTo>
                        <a:cubicBezTo>
                          <a:pt x="192" y="18"/>
                          <a:pt x="198" y="22"/>
                          <a:pt x="204" y="17"/>
                        </a:cubicBezTo>
                        <a:close/>
                        <a:moveTo>
                          <a:pt x="914" y="387"/>
                        </a:moveTo>
                        <a:cubicBezTo>
                          <a:pt x="911" y="382"/>
                          <a:pt x="918" y="375"/>
                          <a:pt x="913" y="372"/>
                        </a:cubicBezTo>
                        <a:cubicBezTo>
                          <a:pt x="909" y="369"/>
                          <a:pt x="910" y="361"/>
                          <a:pt x="909" y="363"/>
                        </a:cubicBezTo>
                        <a:cubicBezTo>
                          <a:pt x="906" y="364"/>
                          <a:pt x="909" y="371"/>
                          <a:pt x="905" y="371"/>
                        </a:cubicBezTo>
                        <a:cubicBezTo>
                          <a:pt x="901" y="372"/>
                          <a:pt x="905" y="374"/>
                          <a:pt x="903" y="379"/>
                        </a:cubicBezTo>
                        <a:cubicBezTo>
                          <a:pt x="902" y="384"/>
                          <a:pt x="904" y="390"/>
                          <a:pt x="906" y="394"/>
                        </a:cubicBezTo>
                        <a:cubicBezTo>
                          <a:pt x="908" y="397"/>
                          <a:pt x="903" y="419"/>
                          <a:pt x="905" y="422"/>
                        </a:cubicBezTo>
                        <a:cubicBezTo>
                          <a:pt x="907" y="426"/>
                          <a:pt x="902" y="441"/>
                          <a:pt x="904" y="443"/>
                        </a:cubicBezTo>
                        <a:cubicBezTo>
                          <a:pt x="907" y="446"/>
                          <a:pt x="905" y="439"/>
                          <a:pt x="909" y="438"/>
                        </a:cubicBezTo>
                        <a:cubicBezTo>
                          <a:pt x="912" y="437"/>
                          <a:pt x="912" y="443"/>
                          <a:pt x="915" y="444"/>
                        </a:cubicBezTo>
                        <a:cubicBezTo>
                          <a:pt x="917" y="445"/>
                          <a:pt x="916" y="436"/>
                          <a:pt x="913" y="437"/>
                        </a:cubicBezTo>
                        <a:cubicBezTo>
                          <a:pt x="911" y="437"/>
                          <a:pt x="910" y="432"/>
                          <a:pt x="909" y="428"/>
                        </a:cubicBezTo>
                        <a:cubicBezTo>
                          <a:pt x="908" y="425"/>
                          <a:pt x="910" y="421"/>
                          <a:pt x="910" y="416"/>
                        </a:cubicBezTo>
                        <a:cubicBezTo>
                          <a:pt x="910" y="412"/>
                          <a:pt x="916" y="412"/>
                          <a:pt x="920" y="415"/>
                        </a:cubicBezTo>
                        <a:cubicBezTo>
                          <a:pt x="922" y="419"/>
                          <a:pt x="923" y="417"/>
                          <a:pt x="922" y="414"/>
                        </a:cubicBezTo>
                        <a:cubicBezTo>
                          <a:pt x="921" y="411"/>
                          <a:pt x="916" y="394"/>
                          <a:pt x="914" y="387"/>
                        </a:cubicBezTo>
                        <a:close/>
                        <a:moveTo>
                          <a:pt x="224" y="14"/>
                        </a:moveTo>
                        <a:cubicBezTo>
                          <a:pt x="227" y="17"/>
                          <a:pt x="216" y="16"/>
                          <a:pt x="214" y="18"/>
                        </a:cubicBezTo>
                        <a:cubicBezTo>
                          <a:pt x="212" y="21"/>
                          <a:pt x="206" y="20"/>
                          <a:pt x="207" y="23"/>
                        </a:cubicBezTo>
                        <a:cubicBezTo>
                          <a:pt x="208" y="25"/>
                          <a:pt x="219" y="25"/>
                          <a:pt x="219" y="23"/>
                        </a:cubicBezTo>
                        <a:cubicBezTo>
                          <a:pt x="219" y="21"/>
                          <a:pt x="225" y="23"/>
                          <a:pt x="225" y="21"/>
                        </a:cubicBezTo>
                        <a:cubicBezTo>
                          <a:pt x="225" y="19"/>
                          <a:pt x="228" y="17"/>
                          <a:pt x="234" y="16"/>
                        </a:cubicBezTo>
                        <a:cubicBezTo>
                          <a:pt x="240" y="16"/>
                          <a:pt x="240" y="13"/>
                          <a:pt x="234" y="10"/>
                        </a:cubicBezTo>
                        <a:cubicBezTo>
                          <a:pt x="229" y="8"/>
                          <a:pt x="221" y="12"/>
                          <a:pt x="224" y="14"/>
                        </a:cubicBezTo>
                        <a:close/>
                        <a:moveTo>
                          <a:pt x="215" y="192"/>
                        </a:moveTo>
                        <a:cubicBezTo>
                          <a:pt x="220" y="197"/>
                          <a:pt x="226" y="190"/>
                          <a:pt x="229" y="189"/>
                        </a:cubicBezTo>
                        <a:cubicBezTo>
                          <a:pt x="231" y="189"/>
                          <a:pt x="227" y="186"/>
                          <a:pt x="222" y="184"/>
                        </a:cubicBezTo>
                        <a:cubicBezTo>
                          <a:pt x="217" y="183"/>
                          <a:pt x="210" y="188"/>
                          <a:pt x="215" y="192"/>
                        </a:cubicBezTo>
                        <a:close/>
                        <a:moveTo>
                          <a:pt x="1266" y="229"/>
                        </a:moveTo>
                        <a:cubicBezTo>
                          <a:pt x="1264" y="228"/>
                          <a:pt x="1256" y="224"/>
                          <a:pt x="1255" y="222"/>
                        </a:cubicBezTo>
                        <a:cubicBezTo>
                          <a:pt x="1253" y="219"/>
                          <a:pt x="1244" y="218"/>
                          <a:pt x="1244" y="219"/>
                        </a:cubicBezTo>
                        <a:cubicBezTo>
                          <a:pt x="1244" y="220"/>
                          <a:pt x="1242" y="219"/>
                          <a:pt x="1241" y="217"/>
                        </a:cubicBezTo>
                        <a:cubicBezTo>
                          <a:pt x="1241" y="216"/>
                          <a:pt x="1232" y="216"/>
                          <a:pt x="1232" y="217"/>
                        </a:cubicBezTo>
                        <a:cubicBezTo>
                          <a:pt x="1232" y="219"/>
                          <a:pt x="1233" y="219"/>
                          <a:pt x="1234" y="221"/>
                        </a:cubicBezTo>
                        <a:cubicBezTo>
                          <a:pt x="1236" y="223"/>
                          <a:pt x="1233" y="224"/>
                          <a:pt x="1233" y="226"/>
                        </a:cubicBezTo>
                        <a:cubicBezTo>
                          <a:pt x="1234" y="228"/>
                          <a:pt x="1231" y="225"/>
                          <a:pt x="1229" y="224"/>
                        </a:cubicBezTo>
                        <a:cubicBezTo>
                          <a:pt x="1228" y="222"/>
                          <a:pt x="1228" y="218"/>
                          <a:pt x="1229" y="216"/>
                        </a:cubicBezTo>
                        <a:cubicBezTo>
                          <a:pt x="1229" y="214"/>
                          <a:pt x="1226" y="214"/>
                          <a:pt x="1226" y="212"/>
                        </a:cubicBezTo>
                        <a:cubicBezTo>
                          <a:pt x="1225" y="210"/>
                          <a:pt x="1216" y="205"/>
                          <a:pt x="1211" y="204"/>
                        </a:cubicBezTo>
                        <a:cubicBezTo>
                          <a:pt x="1208" y="202"/>
                          <a:pt x="1202" y="200"/>
                          <a:pt x="1200" y="198"/>
                        </a:cubicBezTo>
                        <a:cubicBezTo>
                          <a:pt x="1199" y="196"/>
                          <a:pt x="1192" y="195"/>
                          <a:pt x="1189" y="192"/>
                        </a:cubicBezTo>
                        <a:cubicBezTo>
                          <a:pt x="1185" y="190"/>
                          <a:pt x="1173" y="184"/>
                          <a:pt x="1168" y="184"/>
                        </a:cubicBezTo>
                        <a:cubicBezTo>
                          <a:pt x="1162" y="183"/>
                          <a:pt x="1164" y="180"/>
                          <a:pt x="1161" y="181"/>
                        </a:cubicBezTo>
                        <a:cubicBezTo>
                          <a:pt x="1159" y="181"/>
                          <a:pt x="1148" y="181"/>
                          <a:pt x="1144" y="180"/>
                        </a:cubicBezTo>
                        <a:cubicBezTo>
                          <a:pt x="1140" y="180"/>
                          <a:pt x="1139" y="182"/>
                          <a:pt x="1137" y="181"/>
                        </a:cubicBezTo>
                        <a:cubicBezTo>
                          <a:pt x="1135" y="180"/>
                          <a:pt x="1122" y="176"/>
                          <a:pt x="1120" y="178"/>
                        </a:cubicBezTo>
                        <a:cubicBezTo>
                          <a:pt x="1118" y="180"/>
                          <a:pt x="1119" y="182"/>
                          <a:pt x="1117" y="182"/>
                        </a:cubicBezTo>
                        <a:cubicBezTo>
                          <a:pt x="1116" y="183"/>
                          <a:pt x="1117" y="185"/>
                          <a:pt x="1121" y="188"/>
                        </a:cubicBezTo>
                        <a:cubicBezTo>
                          <a:pt x="1125" y="192"/>
                          <a:pt x="1123" y="194"/>
                          <a:pt x="1119" y="195"/>
                        </a:cubicBezTo>
                        <a:cubicBezTo>
                          <a:pt x="1116" y="197"/>
                          <a:pt x="1111" y="194"/>
                          <a:pt x="1109" y="192"/>
                        </a:cubicBezTo>
                        <a:cubicBezTo>
                          <a:pt x="1107" y="189"/>
                          <a:pt x="1102" y="191"/>
                          <a:pt x="1101" y="187"/>
                        </a:cubicBezTo>
                        <a:cubicBezTo>
                          <a:pt x="1101" y="183"/>
                          <a:pt x="1103" y="183"/>
                          <a:pt x="1105" y="185"/>
                        </a:cubicBezTo>
                        <a:cubicBezTo>
                          <a:pt x="1107" y="187"/>
                          <a:pt x="1111" y="185"/>
                          <a:pt x="1111" y="183"/>
                        </a:cubicBezTo>
                        <a:cubicBezTo>
                          <a:pt x="1111" y="180"/>
                          <a:pt x="1105" y="179"/>
                          <a:pt x="1101" y="180"/>
                        </a:cubicBezTo>
                        <a:cubicBezTo>
                          <a:pt x="1098" y="180"/>
                          <a:pt x="1096" y="184"/>
                          <a:pt x="1092" y="186"/>
                        </a:cubicBezTo>
                        <a:cubicBezTo>
                          <a:pt x="1089" y="188"/>
                          <a:pt x="1076" y="185"/>
                          <a:pt x="1074" y="184"/>
                        </a:cubicBezTo>
                        <a:cubicBezTo>
                          <a:pt x="1073" y="182"/>
                          <a:pt x="1053" y="184"/>
                          <a:pt x="1052" y="185"/>
                        </a:cubicBezTo>
                        <a:cubicBezTo>
                          <a:pt x="1050" y="187"/>
                          <a:pt x="1051" y="192"/>
                          <a:pt x="1050" y="192"/>
                        </a:cubicBezTo>
                        <a:cubicBezTo>
                          <a:pt x="1049" y="192"/>
                          <a:pt x="1048" y="186"/>
                          <a:pt x="1048" y="185"/>
                        </a:cubicBezTo>
                        <a:cubicBezTo>
                          <a:pt x="1048" y="184"/>
                          <a:pt x="1046" y="183"/>
                          <a:pt x="1042" y="183"/>
                        </a:cubicBezTo>
                        <a:cubicBezTo>
                          <a:pt x="1039" y="183"/>
                          <a:pt x="1037" y="183"/>
                          <a:pt x="1039" y="181"/>
                        </a:cubicBezTo>
                        <a:cubicBezTo>
                          <a:pt x="1040" y="180"/>
                          <a:pt x="1037" y="179"/>
                          <a:pt x="1040" y="177"/>
                        </a:cubicBezTo>
                        <a:cubicBezTo>
                          <a:pt x="1042" y="175"/>
                          <a:pt x="1035" y="169"/>
                          <a:pt x="1028" y="166"/>
                        </a:cubicBezTo>
                        <a:cubicBezTo>
                          <a:pt x="1020" y="163"/>
                          <a:pt x="1004" y="165"/>
                          <a:pt x="1000" y="167"/>
                        </a:cubicBezTo>
                        <a:cubicBezTo>
                          <a:pt x="995" y="168"/>
                          <a:pt x="986" y="168"/>
                          <a:pt x="982" y="168"/>
                        </a:cubicBezTo>
                        <a:cubicBezTo>
                          <a:pt x="978" y="168"/>
                          <a:pt x="982" y="166"/>
                          <a:pt x="981" y="164"/>
                        </a:cubicBezTo>
                        <a:cubicBezTo>
                          <a:pt x="979" y="162"/>
                          <a:pt x="972" y="159"/>
                          <a:pt x="971" y="161"/>
                        </a:cubicBezTo>
                        <a:cubicBezTo>
                          <a:pt x="970" y="163"/>
                          <a:pt x="969" y="161"/>
                          <a:pt x="969" y="159"/>
                        </a:cubicBezTo>
                        <a:cubicBezTo>
                          <a:pt x="969" y="158"/>
                          <a:pt x="961" y="156"/>
                          <a:pt x="958" y="156"/>
                        </a:cubicBezTo>
                        <a:cubicBezTo>
                          <a:pt x="957" y="157"/>
                          <a:pt x="955" y="155"/>
                          <a:pt x="958" y="155"/>
                        </a:cubicBezTo>
                        <a:cubicBezTo>
                          <a:pt x="961" y="155"/>
                          <a:pt x="967" y="155"/>
                          <a:pt x="964" y="151"/>
                        </a:cubicBezTo>
                        <a:cubicBezTo>
                          <a:pt x="962" y="148"/>
                          <a:pt x="942" y="146"/>
                          <a:pt x="940" y="147"/>
                        </a:cubicBezTo>
                        <a:cubicBezTo>
                          <a:pt x="938" y="148"/>
                          <a:pt x="940" y="151"/>
                          <a:pt x="936" y="155"/>
                        </a:cubicBezTo>
                        <a:cubicBezTo>
                          <a:pt x="932" y="158"/>
                          <a:pt x="927" y="155"/>
                          <a:pt x="928" y="154"/>
                        </a:cubicBezTo>
                        <a:cubicBezTo>
                          <a:pt x="929" y="152"/>
                          <a:pt x="934" y="152"/>
                          <a:pt x="934" y="150"/>
                        </a:cubicBezTo>
                        <a:cubicBezTo>
                          <a:pt x="934" y="148"/>
                          <a:pt x="926" y="149"/>
                          <a:pt x="925" y="148"/>
                        </a:cubicBezTo>
                        <a:cubicBezTo>
                          <a:pt x="924" y="146"/>
                          <a:pt x="927" y="145"/>
                          <a:pt x="930" y="145"/>
                        </a:cubicBezTo>
                        <a:cubicBezTo>
                          <a:pt x="933" y="146"/>
                          <a:pt x="937" y="147"/>
                          <a:pt x="937" y="145"/>
                        </a:cubicBezTo>
                        <a:cubicBezTo>
                          <a:pt x="937" y="144"/>
                          <a:pt x="934" y="144"/>
                          <a:pt x="930" y="143"/>
                        </a:cubicBezTo>
                        <a:cubicBezTo>
                          <a:pt x="925" y="143"/>
                          <a:pt x="915" y="141"/>
                          <a:pt x="910" y="141"/>
                        </a:cubicBezTo>
                        <a:cubicBezTo>
                          <a:pt x="904" y="142"/>
                          <a:pt x="901" y="139"/>
                          <a:pt x="898" y="139"/>
                        </a:cubicBezTo>
                        <a:cubicBezTo>
                          <a:pt x="895" y="138"/>
                          <a:pt x="895" y="140"/>
                          <a:pt x="897" y="142"/>
                        </a:cubicBezTo>
                        <a:cubicBezTo>
                          <a:pt x="898" y="143"/>
                          <a:pt x="894" y="144"/>
                          <a:pt x="890" y="144"/>
                        </a:cubicBezTo>
                        <a:cubicBezTo>
                          <a:pt x="886" y="143"/>
                          <a:pt x="881" y="146"/>
                          <a:pt x="883" y="149"/>
                        </a:cubicBezTo>
                        <a:cubicBezTo>
                          <a:pt x="886" y="152"/>
                          <a:pt x="887" y="148"/>
                          <a:pt x="889" y="149"/>
                        </a:cubicBezTo>
                        <a:cubicBezTo>
                          <a:pt x="891" y="150"/>
                          <a:pt x="885" y="152"/>
                          <a:pt x="887" y="153"/>
                        </a:cubicBezTo>
                        <a:cubicBezTo>
                          <a:pt x="889" y="155"/>
                          <a:pt x="889" y="156"/>
                          <a:pt x="889" y="158"/>
                        </a:cubicBezTo>
                        <a:cubicBezTo>
                          <a:pt x="889" y="159"/>
                          <a:pt x="885" y="160"/>
                          <a:pt x="884" y="158"/>
                        </a:cubicBezTo>
                        <a:cubicBezTo>
                          <a:pt x="882" y="156"/>
                          <a:pt x="879" y="157"/>
                          <a:pt x="876" y="157"/>
                        </a:cubicBezTo>
                        <a:cubicBezTo>
                          <a:pt x="874" y="157"/>
                          <a:pt x="871" y="159"/>
                          <a:pt x="874" y="159"/>
                        </a:cubicBezTo>
                        <a:cubicBezTo>
                          <a:pt x="877" y="159"/>
                          <a:pt x="878" y="162"/>
                          <a:pt x="874" y="162"/>
                        </a:cubicBezTo>
                        <a:cubicBezTo>
                          <a:pt x="870" y="163"/>
                          <a:pt x="871" y="158"/>
                          <a:pt x="868" y="158"/>
                        </a:cubicBezTo>
                        <a:cubicBezTo>
                          <a:pt x="865" y="159"/>
                          <a:pt x="860" y="156"/>
                          <a:pt x="857" y="156"/>
                        </a:cubicBezTo>
                        <a:cubicBezTo>
                          <a:pt x="854" y="156"/>
                          <a:pt x="852" y="159"/>
                          <a:pt x="849" y="159"/>
                        </a:cubicBezTo>
                        <a:cubicBezTo>
                          <a:pt x="844" y="160"/>
                          <a:pt x="839" y="157"/>
                          <a:pt x="837" y="155"/>
                        </a:cubicBezTo>
                        <a:cubicBezTo>
                          <a:pt x="836" y="153"/>
                          <a:pt x="835" y="153"/>
                          <a:pt x="833" y="155"/>
                        </a:cubicBezTo>
                        <a:cubicBezTo>
                          <a:pt x="831" y="157"/>
                          <a:pt x="831" y="162"/>
                          <a:pt x="829" y="163"/>
                        </a:cubicBezTo>
                        <a:cubicBezTo>
                          <a:pt x="827" y="163"/>
                          <a:pt x="827" y="168"/>
                          <a:pt x="824" y="168"/>
                        </a:cubicBezTo>
                        <a:cubicBezTo>
                          <a:pt x="822" y="169"/>
                          <a:pt x="822" y="167"/>
                          <a:pt x="819" y="167"/>
                        </a:cubicBezTo>
                        <a:cubicBezTo>
                          <a:pt x="817" y="168"/>
                          <a:pt x="809" y="159"/>
                          <a:pt x="808" y="156"/>
                        </a:cubicBezTo>
                        <a:cubicBezTo>
                          <a:pt x="808" y="155"/>
                          <a:pt x="803" y="150"/>
                          <a:pt x="802" y="149"/>
                        </a:cubicBezTo>
                        <a:cubicBezTo>
                          <a:pt x="801" y="148"/>
                          <a:pt x="803" y="148"/>
                          <a:pt x="804" y="149"/>
                        </a:cubicBezTo>
                        <a:cubicBezTo>
                          <a:pt x="806" y="151"/>
                          <a:pt x="808" y="151"/>
                          <a:pt x="810" y="150"/>
                        </a:cubicBezTo>
                        <a:cubicBezTo>
                          <a:pt x="812" y="149"/>
                          <a:pt x="812" y="145"/>
                          <a:pt x="809" y="145"/>
                        </a:cubicBezTo>
                        <a:cubicBezTo>
                          <a:pt x="805" y="144"/>
                          <a:pt x="807" y="143"/>
                          <a:pt x="808" y="142"/>
                        </a:cubicBezTo>
                        <a:cubicBezTo>
                          <a:pt x="810" y="142"/>
                          <a:pt x="805" y="137"/>
                          <a:pt x="807" y="137"/>
                        </a:cubicBezTo>
                        <a:cubicBezTo>
                          <a:pt x="808" y="136"/>
                          <a:pt x="808" y="134"/>
                          <a:pt x="805" y="134"/>
                        </a:cubicBezTo>
                        <a:cubicBezTo>
                          <a:pt x="803" y="134"/>
                          <a:pt x="801" y="131"/>
                          <a:pt x="801" y="131"/>
                        </a:cubicBezTo>
                        <a:cubicBezTo>
                          <a:pt x="800" y="130"/>
                          <a:pt x="790" y="129"/>
                          <a:pt x="791" y="131"/>
                        </a:cubicBezTo>
                        <a:cubicBezTo>
                          <a:pt x="791" y="132"/>
                          <a:pt x="787" y="131"/>
                          <a:pt x="788" y="131"/>
                        </a:cubicBezTo>
                        <a:cubicBezTo>
                          <a:pt x="788" y="129"/>
                          <a:pt x="784" y="130"/>
                          <a:pt x="779" y="128"/>
                        </a:cubicBezTo>
                        <a:cubicBezTo>
                          <a:pt x="774" y="127"/>
                          <a:pt x="774" y="123"/>
                          <a:pt x="773" y="123"/>
                        </a:cubicBezTo>
                        <a:cubicBezTo>
                          <a:pt x="771" y="123"/>
                          <a:pt x="771" y="128"/>
                          <a:pt x="769" y="127"/>
                        </a:cubicBezTo>
                        <a:cubicBezTo>
                          <a:pt x="767" y="126"/>
                          <a:pt x="764" y="128"/>
                          <a:pt x="766" y="131"/>
                        </a:cubicBezTo>
                        <a:cubicBezTo>
                          <a:pt x="767" y="133"/>
                          <a:pt x="766" y="134"/>
                          <a:pt x="766" y="136"/>
                        </a:cubicBezTo>
                        <a:cubicBezTo>
                          <a:pt x="765" y="139"/>
                          <a:pt x="764" y="138"/>
                          <a:pt x="761" y="137"/>
                        </a:cubicBezTo>
                        <a:cubicBezTo>
                          <a:pt x="758" y="136"/>
                          <a:pt x="758" y="139"/>
                          <a:pt x="752" y="138"/>
                        </a:cubicBezTo>
                        <a:cubicBezTo>
                          <a:pt x="745" y="136"/>
                          <a:pt x="743" y="138"/>
                          <a:pt x="742" y="136"/>
                        </a:cubicBezTo>
                        <a:cubicBezTo>
                          <a:pt x="741" y="133"/>
                          <a:pt x="739" y="133"/>
                          <a:pt x="739" y="135"/>
                        </a:cubicBezTo>
                        <a:cubicBezTo>
                          <a:pt x="739" y="137"/>
                          <a:pt x="729" y="136"/>
                          <a:pt x="729" y="133"/>
                        </a:cubicBezTo>
                        <a:cubicBezTo>
                          <a:pt x="728" y="131"/>
                          <a:pt x="730" y="131"/>
                          <a:pt x="731" y="131"/>
                        </a:cubicBezTo>
                        <a:cubicBezTo>
                          <a:pt x="732" y="130"/>
                          <a:pt x="730" y="129"/>
                          <a:pt x="725" y="129"/>
                        </a:cubicBezTo>
                        <a:cubicBezTo>
                          <a:pt x="719" y="130"/>
                          <a:pt x="716" y="126"/>
                          <a:pt x="711" y="127"/>
                        </a:cubicBezTo>
                        <a:cubicBezTo>
                          <a:pt x="706" y="128"/>
                          <a:pt x="694" y="129"/>
                          <a:pt x="693" y="130"/>
                        </a:cubicBezTo>
                        <a:cubicBezTo>
                          <a:pt x="691" y="130"/>
                          <a:pt x="694" y="133"/>
                          <a:pt x="691" y="133"/>
                        </a:cubicBezTo>
                        <a:cubicBezTo>
                          <a:pt x="689" y="133"/>
                          <a:pt x="691" y="129"/>
                          <a:pt x="690" y="126"/>
                        </a:cubicBezTo>
                        <a:cubicBezTo>
                          <a:pt x="690" y="123"/>
                          <a:pt x="686" y="123"/>
                          <a:pt x="686" y="125"/>
                        </a:cubicBezTo>
                        <a:cubicBezTo>
                          <a:pt x="687" y="127"/>
                          <a:pt x="681" y="128"/>
                          <a:pt x="679" y="126"/>
                        </a:cubicBezTo>
                        <a:cubicBezTo>
                          <a:pt x="677" y="125"/>
                          <a:pt x="674" y="123"/>
                          <a:pt x="671" y="121"/>
                        </a:cubicBezTo>
                        <a:cubicBezTo>
                          <a:pt x="666" y="120"/>
                          <a:pt x="660" y="125"/>
                          <a:pt x="661" y="127"/>
                        </a:cubicBezTo>
                        <a:cubicBezTo>
                          <a:pt x="663" y="128"/>
                          <a:pt x="666" y="127"/>
                          <a:pt x="666" y="128"/>
                        </a:cubicBezTo>
                        <a:cubicBezTo>
                          <a:pt x="667" y="130"/>
                          <a:pt x="658" y="129"/>
                          <a:pt x="658" y="131"/>
                        </a:cubicBezTo>
                        <a:cubicBezTo>
                          <a:pt x="658" y="131"/>
                          <a:pt x="648" y="134"/>
                          <a:pt x="646" y="134"/>
                        </a:cubicBezTo>
                        <a:cubicBezTo>
                          <a:pt x="638" y="135"/>
                          <a:pt x="637" y="135"/>
                          <a:pt x="634" y="138"/>
                        </a:cubicBezTo>
                        <a:cubicBezTo>
                          <a:pt x="630" y="141"/>
                          <a:pt x="633" y="135"/>
                          <a:pt x="636" y="133"/>
                        </a:cubicBezTo>
                        <a:cubicBezTo>
                          <a:pt x="638" y="131"/>
                          <a:pt x="641" y="131"/>
                          <a:pt x="643" y="130"/>
                        </a:cubicBezTo>
                        <a:cubicBezTo>
                          <a:pt x="644" y="127"/>
                          <a:pt x="647" y="128"/>
                          <a:pt x="650" y="127"/>
                        </a:cubicBezTo>
                        <a:cubicBezTo>
                          <a:pt x="655" y="126"/>
                          <a:pt x="655" y="124"/>
                          <a:pt x="657" y="123"/>
                        </a:cubicBezTo>
                        <a:cubicBezTo>
                          <a:pt x="659" y="122"/>
                          <a:pt x="663" y="120"/>
                          <a:pt x="664" y="119"/>
                        </a:cubicBezTo>
                        <a:cubicBezTo>
                          <a:pt x="665" y="116"/>
                          <a:pt x="675" y="113"/>
                          <a:pt x="677" y="113"/>
                        </a:cubicBezTo>
                        <a:cubicBezTo>
                          <a:pt x="679" y="113"/>
                          <a:pt x="680" y="109"/>
                          <a:pt x="681" y="109"/>
                        </a:cubicBezTo>
                        <a:cubicBezTo>
                          <a:pt x="682" y="109"/>
                          <a:pt x="687" y="107"/>
                          <a:pt x="689" y="106"/>
                        </a:cubicBezTo>
                        <a:cubicBezTo>
                          <a:pt x="692" y="105"/>
                          <a:pt x="693" y="103"/>
                          <a:pt x="693" y="101"/>
                        </a:cubicBezTo>
                        <a:cubicBezTo>
                          <a:pt x="693" y="99"/>
                          <a:pt x="690" y="100"/>
                          <a:pt x="690" y="98"/>
                        </a:cubicBezTo>
                        <a:cubicBezTo>
                          <a:pt x="689" y="97"/>
                          <a:pt x="691" y="98"/>
                          <a:pt x="694" y="97"/>
                        </a:cubicBezTo>
                        <a:cubicBezTo>
                          <a:pt x="695" y="96"/>
                          <a:pt x="694" y="94"/>
                          <a:pt x="692" y="94"/>
                        </a:cubicBezTo>
                        <a:cubicBezTo>
                          <a:pt x="690" y="95"/>
                          <a:pt x="693" y="92"/>
                          <a:pt x="691" y="90"/>
                        </a:cubicBezTo>
                        <a:cubicBezTo>
                          <a:pt x="689" y="88"/>
                          <a:pt x="686" y="92"/>
                          <a:pt x="686" y="89"/>
                        </a:cubicBezTo>
                        <a:cubicBezTo>
                          <a:pt x="686" y="87"/>
                          <a:pt x="685" y="84"/>
                          <a:pt x="684" y="83"/>
                        </a:cubicBezTo>
                        <a:cubicBezTo>
                          <a:pt x="684" y="82"/>
                          <a:pt x="681" y="85"/>
                          <a:pt x="678" y="83"/>
                        </a:cubicBezTo>
                        <a:cubicBezTo>
                          <a:pt x="675" y="82"/>
                          <a:pt x="667" y="80"/>
                          <a:pt x="667" y="81"/>
                        </a:cubicBezTo>
                        <a:cubicBezTo>
                          <a:pt x="667" y="82"/>
                          <a:pt x="663" y="80"/>
                          <a:pt x="662" y="81"/>
                        </a:cubicBezTo>
                        <a:cubicBezTo>
                          <a:pt x="661" y="82"/>
                          <a:pt x="656" y="82"/>
                          <a:pt x="653" y="81"/>
                        </a:cubicBezTo>
                        <a:cubicBezTo>
                          <a:pt x="651" y="80"/>
                          <a:pt x="648" y="82"/>
                          <a:pt x="648" y="83"/>
                        </a:cubicBezTo>
                        <a:cubicBezTo>
                          <a:pt x="648" y="85"/>
                          <a:pt x="641" y="84"/>
                          <a:pt x="639" y="84"/>
                        </a:cubicBezTo>
                        <a:cubicBezTo>
                          <a:pt x="638" y="84"/>
                          <a:pt x="645" y="78"/>
                          <a:pt x="645" y="77"/>
                        </a:cubicBezTo>
                        <a:cubicBezTo>
                          <a:pt x="645" y="76"/>
                          <a:pt x="633" y="78"/>
                          <a:pt x="633" y="76"/>
                        </a:cubicBezTo>
                        <a:cubicBezTo>
                          <a:pt x="632" y="75"/>
                          <a:pt x="626" y="75"/>
                          <a:pt x="624" y="75"/>
                        </a:cubicBezTo>
                        <a:cubicBezTo>
                          <a:pt x="622" y="75"/>
                          <a:pt x="624" y="74"/>
                          <a:pt x="626" y="74"/>
                        </a:cubicBezTo>
                        <a:cubicBezTo>
                          <a:pt x="628" y="74"/>
                          <a:pt x="630" y="72"/>
                          <a:pt x="633" y="71"/>
                        </a:cubicBezTo>
                        <a:cubicBezTo>
                          <a:pt x="636" y="71"/>
                          <a:pt x="635" y="71"/>
                          <a:pt x="634" y="69"/>
                        </a:cubicBezTo>
                        <a:cubicBezTo>
                          <a:pt x="633" y="67"/>
                          <a:pt x="630" y="68"/>
                          <a:pt x="627" y="67"/>
                        </a:cubicBezTo>
                        <a:cubicBezTo>
                          <a:pt x="625" y="67"/>
                          <a:pt x="622" y="65"/>
                          <a:pt x="620" y="65"/>
                        </a:cubicBezTo>
                        <a:cubicBezTo>
                          <a:pt x="617" y="65"/>
                          <a:pt x="615" y="67"/>
                          <a:pt x="610" y="68"/>
                        </a:cubicBezTo>
                        <a:cubicBezTo>
                          <a:pt x="605" y="69"/>
                          <a:pt x="604" y="72"/>
                          <a:pt x="601" y="73"/>
                        </a:cubicBezTo>
                        <a:cubicBezTo>
                          <a:pt x="599" y="75"/>
                          <a:pt x="594" y="80"/>
                          <a:pt x="597" y="80"/>
                        </a:cubicBezTo>
                        <a:cubicBezTo>
                          <a:pt x="599" y="81"/>
                          <a:pt x="598" y="82"/>
                          <a:pt x="598" y="83"/>
                        </a:cubicBezTo>
                        <a:cubicBezTo>
                          <a:pt x="599" y="84"/>
                          <a:pt x="597" y="85"/>
                          <a:pt x="594" y="84"/>
                        </a:cubicBezTo>
                        <a:cubicBezTo>
                          <a:pt x="591" y="84"/>
                          <a:pt x="583" y="84"/>
                          <a:pt x="583" y="86"/>
                        </a:cubicBezTo>
                        <a:cubicBezTo>
                          <a:pt x="583" y="88"/>
                          <a:pt x="588" y="89"/>
                          <a:pt x="588" y="90"/>
                        </a:cubicBezTo>
                        <a:cubicBezTo>
                          <a:pt x="588" y="91"/>
                          <a:pt x="584" y="90"/>
                          <a:pt x="582" y="89"/>
                        </a:cubicBezTo>
                        <a:cubicBezTo>
                          <a:pt x="580" y="88"/>
                          <a:pt x="576" y="88"/>
                          <a:pt x="576" y="90"/>
                        </a:cubicBezTo>
                        <a:cubicBezTo>
                          <a:pt x="575" y="92"/>
                          <a:pt x="572" y="92"/>
                          <a:pt x="571" y="91"/>
                        </a:cubicBezTo>
                        <a:cubicBezTo>
                          <a:pt x="570" y="91"/>
                          <a:pt x="567" y="92"/>
                          <a:pt x="565" y="92"/>
                        </a:cubicBezTo>
                        <a:cubicBezTo>
                          <a:pt x="564" y="91"/>
                          <a:pt x="569" y="88"/>
                          <a:pt x="568" y="87"/>
                        </a:cubicBezTo>
                        <a:cubicBezTo>
                          <a:pt x="566" y="86"/>
                          <a:pt x="562" y="87"/>
                          <a:pt x="561" y="89"/>
                        </a:cubicBezTo>
                        <a:cubicBezTo>
                          <a:pt x="560" y="91"/>
                          <a:pt x="557" y="88"/>
                          <a:pt x="556" y="88"/>
                        </a:cubicBezTo>
                        <a:cubicBezTo>
                          <a:pt x="554" y="89"/>
                          <a:pt x="553" y="90"/>
                          <a:pt x="551" y="91"/>
                        </a:cubicBezTo>
                        <a:cubicBezTo>
                          <a:pt x="549" y="92"/>
                          <a:pt x="545" y="90"/>
                          <a:pt x="544" y="92"/>
                        </a:cubicBezTo>
                        <a:cubicBezTo>
                          <a:pt x="543" y="94"/>
                          <a:pt x="548" y="94"/>
                          <a:pt x="549" y="95"/>
                        </a:cubicBezTo>
                        <a:cubicBezTo>
                          <a:pt x="549" y="95"/>
                          <a:pt x="537" y="95"/>
                          <a:pt x="536" y="96"/>
                        </a:cubicBezTo>
                        <a:cubicBezTo>
                          <a:pt x="536" y="97"/>
                          <a:pt x="531" y="97"/>
                          <a:pt x="527" y="97"/>
                        </a:cubicBezTo>
                        <a:cubicBezTo>
                          <a:pt x="522" y="98"/>
                          <a:pt x="524" y="100"/>
                          <a:pt x="520" y="101"/>
                        </a:cubicBezTo>
                        <a:cubicBezTo>
                          <a:pt x="516" y="102"/>
                          <a:pt x="514" y="102"/>
                          <a:pt x="513" y="104"/>
                        </a:cubicBezTo>
                        <a:cubicBezTo>
                          <a:pt x="512" y="106"/>
                          <a:pt x="508" y="107"/>
                          <a:pt x="507" y="105"/>
                        </a:cubicBezTo>
                        <a:cubicBezTo>
                          <a:pt x="505" y="103"/>
                          <a:pt x="502" y="106"/>
                          <a:pt x="505" y="106"/>
                        </a:cubicBezTo>
                        <a:cubicBezTo>
                          <a:pt x="506" y="106"/>
                          <a:pt x="505" y="107"/>
                          <a:pt x="503" y="107"/>
                        </a:cubicBezTo>
                        <a:cubicBezTo>
                          <a:pt x="502" y="107"/>
                          <a:pt x="498" y="109"/>
                          <a:pt x="500" y="109"/>
                        </a:cubicBezTo>
                        <a:cubicBezTo>
                          <a:pt x="503" y="109"/>
                          <a:pt x="504" y="110"/>
                          <a:pt x="503" y="112"/>
                        </a:cubicBezTo>
                        <a:cubicBezTo>
                          <a:pt x="502" y="113"/>
                          <a:pt x="497" y="110"/>
                          <a:pt x="496" y="111"/>
                        </a:cubicBezTo>
                        <a:cubicBezTo>
                          <a:pt x="495" y="113"/>
                          <a:pt x="498" y="114"/>
                          <a:pt x="500" y="114"/>
                        </a:cubicBezTo>
                        <a:cubicBezTo>
                          <a:pt x="502" y="114"/>
                          <a:pt x="503" y="115"/>
                          <a:pt x="504" y="117"/>
                        </a:cubicBezTo>
                        <a:cubicBezTo>
                          <a:pt x="504" y="118"/>
                          <a:pt x="499" y="116"/>
                          <a:pt x="498" y="117"/>
                        </a:cubicBezTo>
                        <a:cubicBezTo>
                          <a:pt x="497" y="118"/>
                          <a:pt x="498" y="119"/>
                          <a:pt x="501" y="119"/>
                        </a:cubicBezTo>
                        <a:cubicBezTo>
                          <a:pt x="503" y="119"/>
                          <a:pt x="501" y="119"/>
                          <a:pt x="503" y="121"/>
                        </a:cubicBezTo>
                        <a:cubicBezTo>
                          <a:pt x="504" y="121"/>
                          <a:pt x="504" y="121"/>
                          <a:pt x="504" y="121"/>
                        </a:cubicBezTo>
                        <a:cubicBezTo>
                          <a:pt x="505" y="123"/>
                          <a:pt x="503" y="123"/>
                          <a:pt x="503" y="125"/>
                        </a:cubicBezTo>
                        <a:cubicBezTo>
                          <a:pt x="503" y="126"/>
                          <a:pt x="501" y="127"/>
                          <a:pt x="501" y="125"/>
                        </a:cubicBezTo>
                        <a:cubicBezTo>
                          <a:pt x="501" y="124"/>
                          <a:pt x="494" y="124"/>
                          <a:pt x="493" y="125"/>
                        </a:cubicBezTo>
                        <a:cubicBezTo>
                          <a:pt x="493" y="127"/>
                          <a:pt x="492" y="128"/>
                          <a:pt x="490" y="126"/>
                        </a:cubicBezTo>
                        <a:cubicBezTo>
                          <a:pt x="489" y="125"/>
                          <a:pt x="484" y="127"/>
                          <a:pt x="479" y="127"/>
                        </a:cubicBezTo>
                        <a:cubicBezTo>
                          <a:pt x="473" y="127"/>
                          <a:pt x="462" y="128"/>
                          <a:pt x="459" y="129"/>
                        </a:cubicBezTo>
                        <a:cubicBezTo>
                          <a:pt x="457" y="130"/>
                          <a:pt x="455" y="133"/>
                          <a:pt x="457" y="136"/>
                        </a:cubicBezTo>
                        <a:cubicBezTo>
                          <a:pt x="459" y="139"/>
                          <a:pt x="457" y="140"/>
                          <a:pt x="457" y="141"/>
                        </a:cubicBezTo>
                        <a:cubicBezTo>
                          <a:pt x="457" y="143"/>
                          <a:pt x="464" y="146"/>
                          <a:pt x="468" y="146"/>
                        </a:cubicBezTo>
                        <a:cubicBezTo>
                          <a:pt x="471" y="147"/>
                          <a:pt x="474" y="151"/>
                          <a:pt x="471" y="154"/>
                        </a:cubicBezTo>
                        <a:cubicBezTo>
                          <a:pt x="469" y="156"/>
                          <a:pt x="463" y="153"/>
                          <a:pt x="459" y="150"/>
                        </a:cubicBezTo>
                        <a:cubicBezTo>
                          <a:pt x="455" y="146"/>
                          <a:pt x="445" y="145"/>
                          <a:pt x="442" y="145"/>
                        </a:cubicBezTo>
                        <a:cubicBezTo>
                          <a:pt x="439" y="145"/>
                          <a:pt x="441" y="143"/>
                          <a:pt x="437" y="143"/>
                        </a:cubicBezTo>
                        <a:cubicBezTo>
                          <a:pt x="433" y="143"/>
                          <a:pt x="429" y="146"/>
                          <a:pt x="432" y="146"/>
                        </a:cubicBezTo>
                        <a:cubicBezTo>
                          <a:pt x="434" y="146"/>
                          <a:pt x="436" y="146"/>
                          <a:pt x="435" y="147"/>
                        </a:cubicBezTo>
                        <a:cubicBezTo>
                          <a:pt x="433" y="149"/>
                          <a:pt x="436" y="148"/>
                          <a:pt x="439" y="150"/>
                        </a:cubicBezTo>
                        <a:cubicBezTo>
                          <a:pt x="443" y="151"/>
                          <a:pt x="436" y="154"/>
                          <a:pt x="433" y="151"/>
                        </a:cubicBezTo>
                        <a:cubicBezTo>
                          <a:pt x="430" y="149"/>
                          <a:pt x="426" y="151"/>
                          <a:pt x="425" y="153"/>
                        </a:cubicBezTo>
                        <a:cubicBezTo>
                          <a:pt x="424" y="155"/>
                          <a:pt x="429" y="159"/>
                          <a:pt x="434" y="160"/>
                        </a:cubicBezTo>
                        <a:cubicBezTo>
                          <a:pt x="441" y="161"/>
                          <a:pt x="439" y="163"/>
                          <a:pt x="442" y="164"/>
                        </a:cubicBezTo>
                        <a:cubicBezTo>
                          <a:pt x="445" y="165"/>
                          <a:pt x="443" y="166"/>
                          <a:pt x="441" y="167"/>
                        </a:cubicBezTo>
                        <a:cubicBezTo>
                          <a:pt x="439" y="167"/>
                          <a:pt x="434" y="164"/>
                          <a:pt x="432" y="162"/>
                        </a:cubicBezTo>
                        <a:cubicBezTo>
                          <a:pt x="429" y="160"/>
                          <a:pt x="421" y="163"/>
                          <a:pt x="420" y="161"/>
                        </a:cubicBezTo>
                        <a:cubicBezTo>
                          <a:pt x="418" y="159"/>
                          <a:pt x="421" y="157"/>
                          <a:pt x="419" y="155"/>
                        </a:cubicBezTo>
                        <a:cubicBezTo>
                          <a:pt x="417" y="155"/>
                          <a:pt x="419" y="152"/>
                          <a:pt x="421" y="148"/>
                        </a:cubicBezTo>
                        <a:cubicBezTo>
                          <a:pt x="422" y="145"/>
                          <a:pt x="421" y="140"/>
                          <a:pt x="418" y="139"/>
                        </a:cubicBezTo>
                        <a:cubicBezTo>
                          <a:pt x="415" y="139"/>
                          <a:pt x="415" y="142"/>
                          <a:pt x="415" y="143"/>
                        </a:cubicBezTo>
                        <a:cubicBezTo>
                          <a:pt x="416" y="143"/>
                          <a:pt x="416" y="147"/>
                          <a:pt x="413" y="150"/>
                        </a:cubicBezTo>
                        <a:cubicBezTo>
                          <a:pt x="411" y="153"/>
                          <a:pt x="405" y="153"/>
                          <a:pt x="405" y="155"/>
                        </a:cubicBezTo>
                        <a:cubicBezTo>
                          <a:pt x="405" y="156"/>
                          <a:pt x="400" y="158"/>
                          <a:pt x="402" y="159"/>
                        </a:cubicBezTo>
                        <a:cubicBezTo>
                          <a:pt x="403" y="161"/>
                          <a:pt x="409" y="168"/>
                          <a:pt x="410" y="169"/>
                        </a:cubicBezTo>
                        <a:cubicBezTo>
                          <a:pt x="411" y="171"/>
                          <a:pt x="405" y="179"/>
                          <a:pt x="406" y="182"/>
                        </a:cubicBezTo>
                        <a:cubicBezTo>
                          <a:pt x="407" y="186"/>
                          <a:pt x="405" y="188"/>
                          <a:pt x="406" y="190"/>
                        </a:cubicBezTo>
                        <a:cubicBezTo>
                          <a:pt x="408" y="192"/>
                          <a:pt x="410" y="190"/>
                          <a:pt x="412" y="191"/>
                        </a:cubicBezTo>
                        <a:cubicBezTo>
                          <a:pt x="413" y="192"/>
                          <a:pt x="417" y="190"/>
                          <a:pt x="421" y="189"/>
                        </a:cubicBezTo>
                        <a:cubicBezTo>
                          <a:pt x="424" y="188"/>
                          <a:pt x="432" y="192"/>
                          <a:pt x="434" y="193"/>
                        </a:cubicBezTo>
                        <a:cubicBezTo>
                          <a:pt x="437" y="195"/>
                          <a:pt x="436" y="197"/>
                          <a:pt x="437" y="199"/>
                        </a:cubicBezTo>
                        <a:cubicBezTo>
                          <a:pt x="439" y="202"/>
                          <a:pt x="434" y="202"/>
                          <a:pt x="434" y="204"/>
                        </a:cubicBezTo>
                        <a:cubicBezTo>
                          <a:pt x="434" y="208"/>
                          <a:pt x="443" y="209"/>
                          <a:pt x="443" y="210"/>
                        </a:cubicBezTo>
                        <a:cubicBezTo>
                          <a:pt x="443" y="211"/>
                          <a:pt x="437" y="211"/>
                          <a:pt x="434" y="210"/>
                        </a:cubicBezTo>
                        <a:cubicBezTo>
                          <a:pt x="432" y="209"/>
                          <a:pt x="432" y="205"/>
                          <a:pt x="431" y="205"/>
                        </a:cubicBezTo>
                        <a:cubicBezTo>
                          <a:pt x="430" y="204"/>
                          <a:pt x="433" y="202"/>
                          <a:pt x="433" y="200"/>
                        </a:cubicBezTo>
                        <a:cubicBezTo>
                          <a:pt x="433" y="197"/>
                          <a:pt x="430" y="196"/>
                          <a:pt x="429" y="195"/>
                        </a:cubicBezTo>
                        <a:cubicBezTo>
                          <a:pt x="428" y="193"/>
                          <a:pt x="426" y="192"/>
                          <a:pt x="424" y="192"/>
                        </a:cubicBezTo>
                        <a:cubicBezTo>
                          <a:pt x="422" y="192"/>
                          <a:pt x="415" y="192"/>
                          <a:pt x="413" y="195"/>
                        </a:cubicBezTo>
                        <a:cubicBezTo>
                          <a:pt x="410" y="197"/>
                          <a:pt x="413" y="203"/>
                          <a:pt x="414" y="205"/>
                        </a:cubicBezTo>
                        <a:cubicBezTo>
                          <a:pt x="416" y="208"/>
                          <a:pt x="408" y="212"/>
                          <a:pt x="409" y="214"/>
                        </a:cubicBezTo>
                        <a:cubicBezTo>
                          <a:pt x="409" y="216"/>
                          <a:pt x="406" y="217"/>
                          <a:pt x="403" y="219"/>
                        </a:cubicBezTo>
                        <a:cubicBezTo>
                          <a:pt x="399" y="221"/>
                          <a:pt x="396" y="222"/>
                          <a:pt x="396" y="225"/>
                        </a:cubicBezTo>
                        <a:cubicBezTo>
                          <a:pt x="396" y="228"/>
                          <a:pt x="392" y="227"/>
                          <a:pt x="389" y="225"/>
                        </a:cubicBezTo>
                        <a:cubicBezTo>
                          <a:pt x="387" y="224"/>
                          <a:pt x="384" y="226"/>
                          <a:pt x="381" y="226"/>
                        </a:cubicBezTo>
                        <a:cubicBezTo>
                          <a:pt x="377" y="226"/>
                          <a:pt x="377" y="223"/>
                          <a:pt x="374" y="224"/>
                        </a:cubicBezTo>
                        <a:cubicBezTo>
                          <a:pt x="372" y="225"/>
                          <a:pt x="371" y="222"/>
                          <a:pt x="371" y="220"/>
                        </a:cubicBezTo>
                        <a:cubicBezTo>
                          <a:pt x="372" y="218"/>
                          <a:pt x="374" y="220"/>
                          <a:pt x="375" y="221"/>
                        </a:cubicBezTo>
                        <a:cubicBezTo>
                          <a:pt x="375" y="223"/>
                          <a:pt x="377" y="222"/>
                          <a:pt x="379" y="221"/>
                        </a:cubicBezTo>
                        <a:cubicBezTo>
                          <a:pt x="382" y="220"/>
                          <a:pt x="381" y="223"/>
                          <a:pt x="384" y="223"/>
                        </a:cubicBezTo>
                        <a:cubicBezTo>
                          <a:pt x="386" y="223"/>
                          <a:pt x="385" y="221"/>
                          <a:pt x="387" y="221"/>
                        </a:cubicBezTo>
                        <a:cubicBezTo>
                          <a:pt x="390" y="222"/>
                          <a:pt x="390" y="221"/>
                          <a:pt x="389" y="219"/>
                        </a:cubicBezTo>
                        <a:cubicBezTo>
                          <a:pt x="388" y="218"/>
                          <a:pt x="391" y="217"/>
                          <a:pt x="393" y="216"/>
                        </a:cubicBezTo>
                        <a:cubicBezTo>
                          <a:pt x="394" y="216"/>
                          <a:pt x="394" y="214"/>
                          <a:pt x="395" y="213"/>
                        </a:cubicBezTo>
                        <a:cubicBezTo>
                          <a:pt x="397" y="212"/>
                          <a:pt x="396" y="211"/>
                          <a:pt x="397" y="211"/>
                        </a:cubicBezTo>
                        <a:cubicBezTo>
                          <a:pt x="398" y="210"/>
                          <a:pt x="399" y="208"/>
                          <a:pt x="400" y="208"/>
                        </a:cubicBezTo>
                        <a:cubicBezTo>
                          <a:pt x="402" y="208"/>
                          <a:pt x="403" y="205"/>
                          <a:pt x="402" y="204"/>
                        </a:cubicBezTo>
                        <a:cubicBezTo>
                          <a:pt x="401" y="204"/>
                          <a:pt x="402" y="200"/>
                          <a:pt x="404" y="200"/>
                        </a:cubicBezTo>
                        <a:cubicBezTo>
                          <a:pt x="405" y="199"/>
                          <a:pt x="405" y="198"/>
                          <a:pt x="404" y="197"/>
                        </a:cubicBezTo>
                        <a:cubicBezTo>
                          <a:pt x="403" y="196"/>
                          <a:pt x="397" y="192"/>
                          <a:pt x="398" y="191"/>
                        </a:cubicBezTo>
                        <a:cubicBezTo>
                          <a:pt x="398" y="189"/>
                          <a:pt x="397" y="184"/>
                          <a:pt x="397" y="183"/>
                        </a:cubicBezTo>
                        <a:cubicBezTo>
                          <a:pt x="398" y="181"/>
                          <a:pt x="398" y="178"/>
                          <a:pt x="397" y="176"/>
                        </a:cubicBezTo>
                        <a:cubicBezTo>
                          <a:pt x="397" y="174"/>
                          <a:pt x="399" y="172"/>
                          <a:pt x="399" y="168"/>
                        </a:cubicBezTo>
                        <a:cubicBezTo>
                          <a:pt x="400" y="165"/>
                          <a:pt x="396" y="161"/>
                          <a:pt x="394" y="159"/>
                        </a:cubicBezTo>
                        <a:cubicBezTo>
                          <a:pt x="391" y="158"/>
                          <a:pt x="393" y="156"/>
                          <a:pt x="396" y="154"/>
                        </a:cubicBezTo>
                        <a:cubicBezTo>
                          <a:pt x="399" y="152"/>
                          <a:pt x="399" y="143"/>
                          <a:pt x="399" y="142"/>
                        </a:cubicBezTo>
                        <a:cubicBezTo>
                          <a:pt x="399" y="140"/>
                          <a:pt x="393" y="138"/>
                          <a:pt x="390" y="138"/>
                        </a:cubicBezTo>
                        <a:cubicBezTo>
                          <a:pt x="387" y="139"/>
                          <a:pt x="378" y="138"/>
                          <a:pt x="376" y="138"/>
                        </a:cubicBezTo>
                        <a:cubicBezTo>
                          <a:pt x="374" y="137"/>
                          <a:pt x="373" y="140"/>
                          <a:pt x="372" y="142"/>
                        </a:cubicBezTo>
                        <a:cubicBezTo>
                          <a:pt x="371" y="144"/>
                          <a:pt x="368" y="147"/>
                          <a:pt x="367" y="153"/>
                        </a:cubicBezTo>
                        <a:cubicBezTo>
                          <a:pt x="365" y="157"/>
                          <a:pt x="360" y="159"/>
                          <a:pt x="357" y="160"/>
                        </a:cubicBezTo>
                        <a:cubicBezTo>
                          <a:pt x="354" y="161"/>
                          <a:pt x="352" y="165"/>
                          <a:pt x="354" y="167"/>
                        </a:cubicBezTo>
                        <a:cubicBezTo>
                          <a:pt x="355" y="168"/>
                          <a:pt x="357" y="167"/>
                          <a:pt x="358" y="168"/>
                        </a:cubicBezTo>
                        <a:cubicBezTo>
                          <a:pt x="359" y="168"/>
                          <a:pt x="358" y="173"/>
                          <a:pt x="357" y="173"/>
                        </a:cubicBezTo>
                        <a:cubicBezTo>
                          <a:pt x="356" y="174"/>
                          <a:pt x="359" y="176"/>
                          <a:pt x="357" y="177"/>
                        </a:cubicBezTo>
                        <a:cubicBezTo>
                          <a:pt x="355" y="178"/>
                          <a:pt x="353" y="180"/>
                          <a:pt x="354" y="182"/>
                        </a:cubicBezTo>
                        <a:cubicBezTo>
                          <a:pt x="355" y="183"/>
                          <a:pt x="361" y="184"/>
                          <a:pt x="362" y="185"/>
                        </a:cubicBezTo>
                        <a:cubicBezTo>
                          <a:pt x="365" y="187"/>
                          <a:pt x="364" y="189"/>
                          <a:pt x="366" y="192"/>
                        </a:cubicBezTo>
                        <a:cubicBezTo>
                          <a:pt x="368" y="193"/>
                          <a:pt x="370" y="192"/>
                          <a:pt x="371" y="193"/>
                        </a:cubicBezTo>
                        <a:cubicBezTo>
                          <a:pt x="372" y="195"/>
                          <a:pt x="367" y="201"/>
                          <a:pt x="366" y="201"/>
                        </a:cubicBezTo>
                        <a:cubicBezTo>
                          <a:pt x="364" y="201"/>
                          <a:pt x="359" y="195"/>
                          <a:pt x="357" y="193"/>
                        </a:cubicBezTo>
                        <a:cubicBezTo>
                          <a:pt x="355" y="192"/>
                          <a:pt x="349" y="191"/>
                          <a:pt x="345" y="189"/>
                        </a:cubicBezTo>
                        <a:cubicBezTo>
                          <a:pt x="341" y="187"/>
                          <a:pt x="338" y="187"/>
                          <a:pt x="335" y="184"/>
                        </a:cubicBezTo>
                        <a:cubicBezTo>
                          <a:pt x="331" y="182"/>
                          <a:pt x="328" y="180"/>
                          <a:pt x="322" y="181"/>
                        </a:cubicBezTo>
                        <a:cubicBezTo>
                          <a:pt x="314" y="181"/>
                          <a:pt x="310" y="180"/>
                          <a:pt x="308" y="180"/>
                        </a:cubicBezTo>
                        <a:cubicBezTo>
                          <a:pt x="305" y="180"/>
                          <a:pt x="306" y="178"/>
                          <a:pt x="302" y="176"/>
                        </a:cubicBezTo>
                        <a:cubicBezTo>
                          <a:pt x="299" y="174"/>
                          <a:pt x="296" y="171"/>
                          <a:pt x="293" y="173"/>
                        </a:cubicBezTo>
                        <a:cubicBezTo>
                          <a:pt x="291" y="174"/>
                          <a:pt x="292" y="179"/>
                          <a:pt x="296" y="179"/>
                        </a:cubicBezTo>
                        <a:cubicBezTo>
                          <a:pt x="299" y="180"/>
                          <a:pt x="297" y="181"/>
                          <a:pt x="301" y="181"/>
                        </a:cubicBezTo>
                        <a:cubicBezTo>
                          <a:pt x="304" y="180"/>
                          <a:pt x="306" y="182"/>
                          <a:pt x="306" y="184"/>
                        </a:cubicBezTo>
                        <a:cubicBezTo>
                          <a:pt x="305" y="187"/>
                          <a:pt x="307" y="189"/>
                          <a:pt x="309" y="191"/>
                        </a:cubicBezTo>
                        <a:cubicBezTo>
                          <a:pt x="311" y="192"/>
                          <a:pt x="310" y="194"/>
                          <a:pt x="307" y="194"/>
                        </a:cubicBezTo>
                        <a:cubicBezTo>
                          <a:pt x="304" y="194"/>
                          <a:pt x="301" y="195"/>
                          <a:pt x="302" y="197"/>
                        </a:cubicBezTo>
                        <a:cubicBezTo>
                          <a:pt x="303" y="199"/>
                          <a:pt x="301" y="200"/>
                          <a:pt x="298" y="199"/>
                        </a:cubicBezTo>
                        <a:cubicBezTo>
                          <a:pt x="295" y="198"/>
                          <a:pt x="297" y="195"/>
                          <a:pt x="298" y="194"/>
                        </a:cubicBezTo>
                        <a:cubicBezTo>
                          <a:pt x="299" y="193"/>
                          <a:pt x="295" y="192"/>
                          <a:pt x="293" y="191"/>
                        </a:cubicBezTo>
                        <a:cubicBezTo>
                          <a:pt x="291" y="191"/>
                          <a:pt x="284" y="196"/>
                          <a:pt x="282" y="197"/>
                        </a:cubicBezTo>
                        <a:cubicBezTo>
                          <a:pt x="280" y="197"/>
                          <a:pt x="275" y="195"/>
                          <a:pt x="269" y="197"/>
                        </a:cubicBezTo>
                        <a:cubicBezTo>
                          <a:pt x="265" y="198"/>
                          <a:pt x="265" y="202"/>
                          <a:pt x="263" y="202"/>
                        </a:cubicBezTo>
                        <a:cubicBezTo>
                          <a:pt x="261" y="202"/>
                          <a:pt x="254" y="203"/>
                          <a:pt x="253" y="201"/>
                        </a:cubicBezTo>
                        <a:cubicBezTo>
                          <a:pt x="251" y="200"/>
                          <a:pt x="253" y="199"/>
                          <a:pt x="254" y="199"/>
                        </a:cubicBezTo>
                        <a:cubicBezTo>
                          <a:pt x="257" y="199"/>
                          <a:pt x="257" y="198"/>
                          <a:pt x="256" y="197"/>
                        </a:cubicBezTo>
                        <a:cubicBezTo>
                          <a:pt x="255" y="195"/>
                          <a:pt x="258" y="192"/>
                          <a:pt x="258" y="192"/>
                        </a:cubicBezTo>
                        <a:cubicBezTo>
                          <a:pt x="258" y="191"/>
                          <a:pt x="249" y="193"/>
                          <a:pt x="248" y="194"/>
                        </a:cubicBezTo>
                        <a:cubicBezTo>
                          <a:pt x="246" y="196"/>
                          <a:pt x="248" y="198"/>
                          <a:pt x="246" y="199"/>
                        </a:cubicBezTo>
                        <a:cubicBezTo>
                          <a:pt x="245" y="200"/>
                          <a:pt x="245" y="197"/>
                          <a:pt x="243" y="197"/>
                        </a:cubicBezTo>
                        <a:cubicBezTo>
                          <a:pt x="242" y="196"/>
                          <a:pt x="229" y="199"/>
                          <a:pt x="226" y="202"/>
                        </a:cubicBezTo>
                        <a:cubicBezTo>
                          <a:pt x="224" y="204"/>
                          <a:pt x="219" y="204"/>
                          <a:pt x="219" y="206"/>
                        </a:cubicBezTo>
                        <a:cubicBezTo>
                          <a:pt x="219" y="208"/>
                          <a:pt x="213" y="208"/>
                          <a:pt x="211" y="209"/>
                        </a:cubicBezTo>
                        <a:cubicBezTo>
                          <a:pt x="208" y="210"/>
                          <a:pt x="210" y="215"/>
                          <a:pt x="209" y="216"/>
                        </a:cubicBezTo>
                        <a:cubicBezTo>
                          <a:pt x="208" y="219"/>
                          <a:pt x="199" y="218"/>
                          <a:pt x="196" y="218"/>
                        </a:cubicBezTo>
                        <a:cubicBezTo>
                          <a:pt x="194" y="218"/>
                          <a:pt x="193" y="213"/>
                          <a:pt x="191" y="213"/>
                        </a:cubicBezTo>
                        <a:cubicBezTo>
                          <a:pt x="188" y="213"/>
                          <a:pt x="190" y="209"/>
                          <a:pt x="191" y="208"/>
                        </a:cubicBezTo>
                        <a:cubicBezTo>
                          <a:pt x="191" y="206"/>
                          <a:pt x="193" y="208"/>
                          <a:pt x="195" y="206"/>
                        </a:cubicBezTo>
                        <a:cubicBezTo>
                          <a:pt x="198" y="204"/>
                          <a:pt x="201" y="207"/>
                          <a:pt x="202" y="205"/>
                        </a:cubicBezTo>
                        <a:cubicBezTo>
                          <a:pt x="204" y="204"/>
                          <a:pt x="198" y="202"/>
                          <a:pt x="197" y="199"/>
                        </a:cubicBezTo>
                        <a:cubicBezTo>
                          <a:pt x="197" y="196"/>
                          <a:pt x="192" y="195"/>
                          <a:pt x="188" y="196"/>
                        </a:cubicBezTo>
                        <a:cubicBezTo>
                          <a:pt x="185" y="197"/>
                          <a:pt x="182" y="196"/>
                          <a:pt x="179" y="195"/>
                        </a:cubicBezTo>
                        <a:cubicBezTo>
                          <a:pt x="177" y="193"/>
                          <a:pt x="177" y="197"/>
                          <a:pt x="181" y="198"/>
                        </a:cubicBezTo>
                        <a:cubicBezTo>
                          <a:pt x="183" y="199"/>
                          <a:pt x="182" y="202"/>
                          <a:pt x="183" y="203"/>
                        </a:cubicBezTo>
                        <a:cubicBezTo>
                          <a:pt x="183" y="204"/>
                          <a:pt x="182" y="208"/>
                          <a:pt x="180" y="211"/>
                        </a:cubicBezTo>
                        <a:cubicBezTo>
                          <a:pt x="178" y="214"/>
                          <a:pt x="179" y="214"/>
                          <a:pt x="183" y="214"/>
                        </a:cubicBezTo>
                        <a:cubicBezTo>
                          <a:pt x="185" y="214"/>
                          <a:pt x="185" y="217"/>
                          <a:pt x="185" y="220"/>
                        </a:cubicBezTo>
                        <a:cubicBezTo>
                          <a:pt x="185" y="223"/>
                          <a:pt x="183" y="224"/>
                          <a:pt x="183" y="226"/>
                        </a:cubicBezTo>
                        <a:cubicBezTo>
                          <a:pt x="183" y="228"/>
                          <a:pt x="180" y="225"/>
                          <a:pt x="180" y="226"/>
                        </a:cubicBezTo>
                        <a:cubicBezTo>
                          <a:pt x="179" y="227"/>
                          <a:pt x="178" y="226"/>
                          <a:pt x="177" y="224"/>
                        </a:cubicBezTo>
                        <a:cubicBezTo>
                          <a:pt x="177" y="222"/>
                          <a:pt x="172" y="223"/>
                          <a:pt x="170" y="222"/>
                        </a:cubicBezTo>
                        <a:cubicBezTo>
                          <a:pt x="167" y="222"/>
                          <a:pt x="166" y="223"/>
                          <a:pt x="165" y="225"/>
                        </a:cubicBezTo>
                        <a:cubicBezTo>
                          <a:pt x="164" y="227"/>
                          <a:pt x="160" y="228"/>
                          <a:pt x="159" y="228"/>
                        </a:cubicBezTo>
                        <a:cubicBezTo>
                          <a:pt x="157" y="228"/>
                          <a:pt x="153" y="231"/>
                          <a:pt x="151" y="233"/>
                        </a:cubicBezTo>
                        <a:cubicBezTo>
                          <a:pt x="149" y="234"/>
                          <a:pt x="149" y="237"/>
                          <a:pt x="152" y="240"/>
                        </a:cubicBezTo>
                        <a:cubicBezTo>
                          <a:pt x="155" y="241"/>
                          <a:pt x="155" y="243"/>
                          <a:pt x="155" y="245"/>
                        </a:cubicBezTo>
                        <a:cubicBezTo>
                          <a:pt x="155" y="246"/>
                          <a:pt x="147" y="246"/>
                          <a:pt x="146" y="244"/>
                        </a:cubicBezTo>
                        <a:cubicBezTo>
                          <a:pt x="145" y="243"/>
                          <a:pt x="140" y="242"/>
                          <a:pt x="138" y="242"/>
                        </a:cubicBezTo>
                        <a:cubicBezTo>
                          <a:pt x="136" y="243"/>
                          <a:pt x="132" y="238"/>
                          <a:pt x="130" y="238"/>
                        </a:cubicBezTo>
                        <a:cubicBezTo>
                          <a:pt x="127" y="238"/>
                          <a:pt x="126" y="240"/>
                          <a:pt x="125" y="241"/>
                        </a:cubicBezTo>
                        <a:cubicBezTo>
                          <a:pt x="124" y="243"/>
                          <a:pt x="126" y="243"/>
                          <a:pt x="127" y="246"/>
                        </a:cubicBezTo>
                        <a:cubicBezTo>
                          <a:pt x="129" y="249"/>
                          <a:pt x="133" y="249"/>
                          <a:pt x="135" y="249"/>
                        </a:cubicBezTo>
                        <a:cubicBezTo>
                          <a:pt x="136" y="249"/>
                          <a:pt x="136" y="252"/>
                          <a:pt x="135" y="253"/>
                        </a:cubicBezTo>
                        <a:cubicBezTo>
                          <a:pt x="135" y="254"/>
                          <a:pt x="131" y="255"/>
                          <a:pt x="130" y="254"/>
                        </a:cubicBezTo>
                        <a:cubicBezTo>
                          <a:pt x="129" y="252"/>
                          <a:pt x="124" y="254"/>
                          <a:pt x="124" y="252"/>
                        </a:cubicBezTo>
                        <a:cubicBezTo>
                          <a:pt x="123" y="251"/>
                          <a:pt x="121" y="248"/>
                          <a:pt x="117" y="249"/>
                        </a:cubicBezTo>
                        <a:cubicBezTo>
                          <a:pt x="113" y="249"/>
                          <a:pt x="113" y="247"/>
                          <a:pt x="113" y="244"/>
                        </a:cubicBezTo>
                        <a:cubicBezTo>
                          <a:pt x="113" y="241"/>
                          <a:pt x="111" y="240"/>
                          <a:pt x="111" y="239"/>
                        </a:cubicBezTo>
                        <a:cubicBezTo>
                          <a:pt x="111" y="238"/>
                          <a:pt x="110" y="235"/>
                          <a:pt x="111" y="234"/>
                        </a:cubicBezTo>
                        <a:cubicBezTo>
                          <a:pt x="113" y="233"/>
                          <a:pt x="112" y="231"/>
                          <a:pt x="112" y="229"/>
                        </a:cubicBezTo>
                        <a:cubicBezTo>
                          <a:pt x="112" y="228"/>
                          <a:pt x="110" y="225"/>
                          <a:pt x="107" y="225"/>
                        </a:cubicBezTo>
                        <a:cubicBezTo>
                          <a:pt x="104" y="225"/>
                          <a:pt x="104" y="222"/>
                          <a:pt x="102" y="222"/>
                        </a:cubicBezTo>
                        <a:cubicBezTo>
                          <a:pt x="99" y="221"/>
                          <a:pt x="95" y="217"/>
                          <a:pt x="95" y="216"/>
                        </a:cubicBezTo>
                        <a:cubicBezTo>
                          <a:pt x="95" y="214"/>
                          <a:pt x="91" y="214"/>
                          <a:pt x="92" y="213"/>
                        </a:cubicBezTo>
                        <a:cubicBezTo>
                          <a:pt x="93" y="213"/>
                          <a:pt x="96" y="214"/>
                          <a:pt x="99" y="216"/>
                        </a:cubicBezTo>
                        <a:cubicBezTo>
                          <a:pt x="100" y="217"/>
                          <a:pt x="103" y="219"/>
                          <a:pt x="109" y="220"/>
                        </a:cubicBezTo>
                        <a:cubicBezTo>
                          <a:pt x="113" y="220"/>
                          <a:pt x="116" y="223"/>
                          <a:pt x="122" y="224"/>
                        </a:cubicBezTo>
                        <a:cubicBezTo>
                          <a:pt x="127" y="225"/>
                          <a:pt x="131" y="226"/>
                          <a:pt x="139" y="227"/>
                        </a:cubicBezTo>
                        <a:cubicBezTo>
                          <a:pt x="147" y="228"/>
                          <a:pt x="158" y="219"/>
                          <a:pt x="160" y="217"/>
                        </a:cubicBezTo>
                        <a:cubicBezTo>
                          <a:pt x="162" y="215"/>
                          <a:pt x="159" y="210"/>
                          <a:pt x="159" y="208"/>
                        </a:cubicBezTo>
                        <a:cubicBezTo>
                          <a:pt x="159" y="206"/>
                          <a:pt x="156" y="206"/>
                          <a:pt x="156" y="205"/>
                        </a:cubicBezTo>
                        <a:cubicBezTo>
                          <a:pt x="155" y="204"/>
                          <a:pt x="152" y="202"/>
                          <a:pt x="149" y="202"/>
                        </a:cubicBezTo>
                        <a:cubicBezTo>
                          <a:pt x="146" y="202"/>
                          <a:pt x="146" y="198"/>
                          <a:pt x="143" y="198"/>
                        </a:cubicBezTo>
                        <a:cubicBezTo>
                          <a:pt x="140" y="198"/>
                          <a:pt x="139" y="197"/>
                          <a:pt x="132" y="192"/>
                        </a:cubicBezTo>
                        <a:cubicBezTo>
                          <a:pt x="125" y="188"/>
                          <a:pt x="116" y="185"/>
                          <a:pt x="115" y="186"/>
                        </a:cubicBezTo>
                        <a:cubicBezTo>
                          <a:pt x="113" y="187"/>
                          <a:pt x="112" y="187"/>
                          <a:pt x="111" y="185"/>
                        </a:cubicBezTo>
                        <a:cubicBezTo>
                          <a:pt x="110" y="183"/>
                          <a:pt x="108" y="184"/>
                          <a:pt x="106" y="185"/>
                        </a:cubicBezTo>
                        <a:cubicBezTo>
                          <a:pt x="104" y="187"/>
                          <a:pt x="102" y="184"/>
                          <a:pt x="99" y="185"/>
                        </a:cubicBezTo>
                        <a:cubicBezTo>
                          <a:pt x="96" y="186"/>
                          <a:pt x="94" y="183"/>
                          <a:pt x="95" y="182"/>
                        </a:cubicBezTo>
                        <a:cubicBezTo>
                          <a:pt x="96" y="181"/>
                          <a:pt x="100" y="182"/>
                          <a:pt x="100" y="180"/>
                        </a:cubicBezTo>
                        <a:cubicBezTo>
                          <a:pt x="100" y="179"/>
                          <a:pt x="99" y="180"/>
                          <a:pt x="95" y="179"/>
                        </a:cubicBezTo>
                        <a:cubicBezTo>
                          <a:pt x="92" y="177"/>
                          <a:pt x="90" y="178"/>
                          <a:pt x="90" y="180"/>
                        </a:cubicBezTo>
                        <a:cubicBezTo>
                          <a:pt x="89" y="181"/>
                          <a:pt x="87" y="180"/>
                          <a:pt x="86" y="180"/>
                        </a:cubicBezTo>
                        <a:cubicBezTo>
                          <a:pt x="86" y="180"/>
                          <a:pt x="85" y="180"/>
                          <a:pt x="85" y="179"/>
                        </a:cubicBezTo>
                        <a:cubicBezTo>
                          <a:pt x="85" y="181"/>
                          <a:pt x="83" y="182"/>
                          <a:pt x="81" y="181"/>
                        </a:cubicBezTo>
                        <a:cubicBezTo>
                          <a:pt x="79" y="181"/>
                          <a:pt x="77" y="184"/>
                          <a:pt x="75" y="184"/>
                        </a:cubicBezTo>
                        <a:cubicBezTo>
                          <a:pt x="73" y="184"/>
                          <a:pt x="71" y="187"/>
                          <a:pt x="70" y="189"/>
                        </a:cubicBezTo>
                        <a:cubicBezTo>
                          <a:pt x="70" y="191"/>
                          <a:pt x="67" y="190"/>
                          <a:pt x="67" y="192"/>
                        </a:cubicBezTo>
                        <a:cubicBezTo>
                          <a:pt x="67" y="192"/>
                          <a:pt x="67" y="193"/>
                          <a:pt x="66" y="195"/>
                        </a:cubicBezTo>
                        <a:cubicBezTo>
                          <a:pt x="65" y="196"/>
                          <a:pt x="66" y="197"/>
                          <a:pt x="67" y="199"/>
                        </a:cubicBezTo>
                        <a:cubicBezTo>
                          <a:pt x="68" y="202"/>
                          <a:pt x="71" y="202"/>
                          <a:pt x="72" y="202"/>
                        </a:cubicBezTo>
                        <a:cubicBezTo>
                          <a:pt x="73" y="203"/>
                          <a:pt x="77" y="206"/>
                          <a:pt x="77" y="207"/>
                        </a:cubicBezTo>
                        <a:cubicBezTo>
                          <a:pt x="77" y="209"/>
                          <a:pt x="74" y="212"/>
                          <a:pt x="73" y="213"/>
                        </a:cubicBezTo>
                        <a:cubicBezTo>
                          <a:pt x="71" y="214"/>
                          <a:pt x="69" y="216"/>
                          <a:pt x="70" y="217"/>
                        </a:cubicBezTo>
                        <a:cubicBezTo>
                          <a:pt x="71" y="218"/>
                          <a:pt x="75" y="224"/>
                          <a:pt x="77" y="228"/>
                        </a:cubicBezTo>
                        <a:cubicBezTo>
                          <a:pt x="80" y="233"/>
                          <a:pt x="76" y="231"/>
                          <a:pt x="75" y="233"/>
                        </a:cubicBezTo>
                        <a:cubicBezTo>
                          <a:pt x="74" y="235"/>
                          <a:pt x="75" y="238"/>
                          <a:pt x="75" y="239"/>
                        </a:cubicBezTo>
                        <a:cubicBezTo>
                          <a:pt x="76" y="240"/>
                          <a:pt x="74" y="240"/>
                          <a:pt x="75" y="240"/>
                        </a:cubicBezTo>
                        <a:cubicBezTo>
                          <a:pt x="75" y="242"/>
                          <a:pt x="77" y="242"/>
                          <a:pt x="78" y="243"/>
                        </a:cubicBezTo>
                        <a:cubicBezTo>
                          <a:pt x="78" y="244"/>
                          <a:pt x="75" y="245"/>
                          <a:pt x="76" y="247"/>
                        </a:cubicBezTo>
                        <a:cubicBezTo>
                          <a:pt x="78" y="249"/>
                          <a:pt x="80" y="249"/>
                          <a:pt x="81" y="251"/>
                        </a:cubicBezTo>
                        <a:cubicBezTo>
                          <a:pt x="81" y="253"/>
                          <a:pt x="75" y="253"/>
                          <a:pt x="76" y="255"/>
                        </a:cubicBezTo>
                        <a:cubicBezTo>
                          <a:pt x="76" y="257"/>
                          <a:pt x="83" y="259"/>
                          <a:pt x="86" y="263"/>
                        </a:cubicBezTo>
                        <a:cubicBezTo>
                          <a:pt x="88" y="265"/>
                          <a:pt x="88" y="266"/>
                          <a:pt x="87" y="268"/>
                        </a:cubicBezTo>
                        <a:cubicBezTo>
                          <a:pt x="87" y="272"/>
                          <a:pt x="78" y="275"/>
                          <a:pt x="76" y="278"/>
                        </a:cubicBezTo>
                        <a:cubicBezTo>
                          <a:pt x="75" y="283"/>
                          <a:pt x="68" y="285"/>
                          <a:pt x="65" y="288"/>
                        </a:cubicBezTo>
                        <a:cubicBezTo>
                          <a:pt x="64" y="289"/>
                          <a:pt x="63" y="291"/>
                          <a:pt x="62" y="292"/>
                        </a:cubicBezTo>
                        <a:cubicBezTo>
                          <a:pt x="63" y="292"/>
                          <a:pt x="64" y="292"/>
                          <a:pt x="64" y="291"/>
                        </a:cubicBezTo>
                        <a:cubicBezTo>
                          <a:pt x="66" y="290"/>
                          <a:pt x="68" y="295"/>
                          <a:pt x="69" y="296"/>
                        </a:cubicBezTo>
                        <a:cubicBezTo>
                          <a:pt x="71" y="298"/>
                          <a:pt x="75" y="296"/>
                          <a:pt x="75" y="298"/>
                        </a:cubicBezTo>
                        <a:cubicBezTo>
                          <a:pt x="77" y="299"/>
                          <a:pt x="75" y="299"/>
                          <a:pt x="73" y="299"/>
                        </a:cubicBezTo>
                        <a:cubicBezTo>
                          <a:pt x="70" y="299"/>
                          <a:pt x="69" y="300"/>
                          <a:pt x="65" y="301"/>
                        </a:cubicBezTo>
                        <a:cubicBezTo>
                          <a:pt x="63" y="302"/>
                          <a:pt x="63" y="303"/>
                          <a:pt x="62" y="304"/>
                        </a:cubicBezTo>
                        <a:cubicBezTo>
                          <a:pt x="64" y="306"/>
                          <a:pt x="61" y="307"/>
                          <a:pt x="60" y="309"/>
                        </a:cubicBezTo>
                        <a:cubicBezTo>
                          <a:pt x="59" y="311"/>
                          <a:pt x="58" y="312"/>
                          <a:pt x="58" y="313"/>
                        </a:cubicBezTo>
                        <a:cubicBezTo>
                          <a:pt x="57" y="314"/>
                          <a:pt x="58" y="315"/>
                          <a:pt x="58" y="317"/>
                        </a:cubicBezTo>
                        <a:cubicBezTo>
                          <a:pt x="58" y="319"/>
                          <a:pt x="59" y="319"/>
                          <a:pt x="60" y="321"/>
                        </a:cubicBezTo>
                        <a:cubicBezTo>
                          <a:pt x="61" y="323"/>
                          <a:pt x="59" y="323"/>
                          <a:pt x="58" y="324"/>
                        </a:cubicBezTo>
                        <a:cubicBezTo>
                          <a:pt x="57" y="325"/>
                          <a:pt x="57" y="326"/>
                          <a:pt x="59" y="327"/>
                        </a:cubicBezTo>
                        <a:cubicBezTo>
                          <a:pt x="60" y="328"/>
                          <a:pt x="60" y="330"/>
                          <a:pt x="60" y="331"/>
                        </a:cubicBezTo>
                        <a:cubicBezTo>
                          <a:pt x="59" y="333"/>
                          <a:pt x="61" y="335"/>
                          <a:pt x="62" y="336"/>
                        </a:cubicBezTo>
                        <a:cubicBezTo>
                          <a:pt x="64" y="337"/>
                          <a:pt x="63" y="340"/>
                          <a:pt x="64" y="341"/>
                        </a:cubicBezTo>
                        <a:cubicBezTo>
                          <a:pt x="65" y="341"/>
                          <a:pt x="66" y="342"/>
                          <a:pt x="68" y="342"/>
                        </a:cubicBezTo>
                        <a:cubicBezTo>
                          <a:pt x="70" y="341"/>
                          <a:pt x="71" y="342"/>
                          <a:pt x="72" y="344"/>
                        </a:cubicBezTo>
                        <a:cubicBezTo>
                          <a:pt x="73" y="345"/>
                          <a:pt x="74" y="345"/>
                          <a:pt x="75" y="344"/>
                        </a:cubicBezTo>
                        <a:cubicBezTo>
                          <a:pt x="77" y="343"/>
                          <a:pt x="82" y="345"/>
                          <a:pt x="83" y="346"/>
                        </a:cubicBezTo>
                        <a:cubicBezTo>
                          <a:pt x="84" y="346"/>
                          <a:pt x="83" y="349"/>
                          <a:pt x="83" y="350"/>
                        </a:cubicBezTo>
                        <a:cubicBezTo>
                          <a:pt x="83" y="352"/>
                          <a:pt x="82" y="355"/>
                          <a:pt x="84" y="356"/>
                        </a:cubicBezTo>
                        <a:cubicBezTo>
                          <a:pt x="86" y="357"/>
                          <a:pt x="86" y="360"/>
                          <a:pt x="87" y="361"/>
                        </a:cubicBezTo>
                        <a:cubicBezTo>
                          <a:pt x="89" y="361"/>
                          <a:pt x="90" y="364"/>
                          <a:pt x="92" y="365"/>
                        </a:cubicBezTo>
                        <a:cubicBezTo>
                          <a:pt x="93" y="365"/>
                          <a:pt x="96" y="367"/>
                          <a:pt x="96" y="369"/>
                        </a:cubicBezTo>
                        <a:cubicBezTo>
                          <a:pt x="96" y="370"/>
                          <a:pt x="94" y="372"/>
                          <a:pt x="92" y="372"/>
                        </a:cubicBezTo>
                        <a:cubicBezTo>
                          <a:pt x="90" y="373"/>
                          <a:pt x="87" y="370"/>
                          <a:pt x="87" y="372"/>
                        </a:cubicBezTo>
                        <a:cubicBezTo>
                          <a:pt x="86" y="373"/>
                          <a:pt x="87" y="374"/>
                          <a:pt x="87" y="378"/>
                        </a:cubicBezTo>
                        <a:cubicBezTo>
                          <a:pt x="88" y="382"/>
                          <a:pt x="89" y="382"/>
                          <a:pt x="91" y="382"/>
                        </a:cubicBezTo>
                        <a:cubicBezTo>
                          <a:pt x="93" y="382"/>
                          <a:pt x="93" y="381"/>
                          <a:pt x="95" y="380"/>
                        </a:cubicBezTo>
                        <a:cubicBezTo>
                          <a:pt x="96" y="380"/>
                          <a:pt x="99" y="381"/>
                          <a:pt x="99" y="380"/>
                        </a:cubicBezTo>
                        <a:cubicBezTo>
                          <a:pt x="100" y="380"/>
                          <a:pt x="105" y="379"/>
                          <a:pt x="106" y="381"/>
                        </a:cubicBezTo>
                        <a:cubicBezTo>
                          <a:pt x="106" y="382"/>
                          <a:pt x="107" y="385"/>
                          <a:pt x="107" y="386"/>
                        </a:cubicBezTo>
                        <a:cubicBezTo>
                          <a:pt x="106" y="387"/>
                          <a:pt x="108" y="389"/>
                          <a:pt x="108" y="390"/>
                        </a:cubicBezTo>
                        <a:cubicBezTo>
                          <a:pt x="109" y="392"/>
                          <a:pt x="112" y="391"/>
                          <a:pt x="113" y="392"/>
                        </a:cubicBezTo>
                        <a:cubicBezTo>
                          <a:pt x="115" y="392"/>
                          <a:pt x="117" y="396"/>
                          <a:pt x="117" y="397"/>
                        </a:cubicBezTo>
                        <a:cubicBezTo>
                          <a:pt x="116" y="399"/>
                          <a:pt x="119" y="399"/>
                          <a:pt x="120" y="399"/>
                        </a:cubicBezTo>
                        <a:cubicBezTo>
                          <a:pt x="121" y="398"/>
                          <a:pt x="122" y="400"/>
                          <a:pt x="123" y="400"/>
                        </a:cubicBezTo>
                        <a:cubicBezTo>
                          <a:pt x="124" y="401"/>
                          <a:pt x="126" y="401"/>
                          <a:pt x="127" y="400"/>
                        </a:cubicBezTo>
                        <a:cubicBezTo>
                          <a:pt x="128" y="399"/>
                          <a:pt x="131" y="399"/>
                          <a:pt x="131" y="400"/>
                        </a:cubicBezTo>
                        <a:cubicBezTo>
                          <a:pt x="132" y="401"/>
                          <a:pt x="135" y="403"/>
                          <a:pt x="135" y="404"/>
                        </a:cubicBezTo>
                        <a:cubicBezTo>
                          <a:pt x="135" y="405"/>
                          <a:pt x="138" y="404"/>
                          <a:pt x="141" y="405"/>
                        </a:cubicBezTo>
                        <a:cubicBezTo>
                          <a:pt x="143" y="406"/>
                          <a:pt x="145" y="406"/>
                          <a:pt x="147" y="407"/>
                        </a:cubicBezTo>
                        <a:cubicBezTo>
                          <a:pt x="149" y="408"/>
                          <a:pt x="151" y="408"/>
                          <a:pt x="151" y="409"/>
                        </a:cubicBezTo>
                        <a:cubicBezTo>
                          <a:pt x="151" y="410"/>
                          <a:pt x="149" y="411"/>
                          <a:pt x="149" y="412"/>
                        </a:cubicBezTo>
                        <a:cubicBezTo>
                          <a:pt x="149" y="413"/>
                          <a:pt x="151" y="413"/>
                          <a:pt x="151" y="414"/>
                        </a:cubicBezTo>
                        <a:cubicBezTo>
                          <a:pt x="151" y="416"/>
                          <a:pt x="148" y="416"/>
                          <a:pt x="148" y="416"/>
                        </a:cubicBezTo>
                        <a:cubicBezTo>
                          <a:pt x="147" y="417"/>
                          <a:pt x="149" y="419"/>
                          <a:pt x="150" y="419"/>
                        </a:cubicBezTo>
                        <a:cubicBezTo>
                          <a:pt x="150" y="420"/>
                          <a:pt x="148" y="422"/>
                          <a:pt x="148" y="423"/>
                        </a:cubicBezTo>
                        <a:cubicBezTo>
                          <a:pt x="148" y="424"/>
                          <a:pt x="144" y="423"/>
                          <a:pt x="143" y="423"/>
                        </a:cubicBezTo>
                        <a:cubicBezTo>
                          <a:pt x="141" y="423"/>
                          <a:pt x="138" y="427"/>
                          <a:pt x="136" y="427"/>
                        </a:cubicBezTo>
                        <a:cubicBezTo>
                          <a:pt x="135" y="428"/>
                          <a:pt x="136" y="430"/>
                          <a:pt x="136" y="431"/>
                        </a:cubicBezTo>
                        <a:cubicBezTo>
                          <a:pt x="140" y="430"/>
                          <a:pt x="144" y="430"/>
                          <a:pt x="144" y="431"/>
                        </a:cubicBezTo>
                        <a:cubicBezTo>
                          <a:pt x="145" y="432"/>
                          <a:pt x="136" y="435"/>
                          <a:pt x="135" y="436"/>
                        </a:cubicBezTo>
                        <a:cubicBezTo>
                          <a:pt x="134" y="436"/>
                          <a:pt x="138" y="439"/>
                          <a:pt x="137" y="440"/>
                        </a:cubicBezTo>
                        <a:cubicBezTo>
                          <a:pt x="137" y="442"/>
                          <a:pt x="133" y="442"/>
                          <a:pt x="134" y="445"/>
                        </a:cubicBezTo>
                        <a:cubicBezTo>
                          <a:pt x="134" y="447"/>
                          <a:pt x="132" y="447"/>
                          <a:pt x="129" y="447"/>
                        </a:cubicBezTo>
                        <a:cubicBezTo>
                          <a:pt x="127" y="447"/>
                          <a:pt x="126" y="449"/>
                          <a:pt x="127" y="449"/>
                        </a:cubicBezTo>
                        <a:cubicBezTo>
                          <a:pt x="128" y="450"/>
                          <a:pt x="128" y="453"/>
                          <a:pt x="133" y="454"/>
                        </a:cubicBezTo>
                        <a:cubicBezTo>
                          <a:pt x="138" y="456"/>
                          <a:pt x="143" y="460"/>
                          <a:pt x="147" y="464"/>
                        </a:cubicBezTo>
                        <a:cubicBezTo>
                          <a:pt x="147" y="465"/>
                          <a:pt x="148" y="465"/>
                          <a:pt x="148" y="466"/>
                        </a:cubicBezTo>
                        <a:cubicBezTo>
                          <a:pt x="150" y="465"/>
                          <a:pt x="151" y="465"/>
                          <a:pt x="152" y="465"/>
                        </a:cubicBezTo>
                        <a:cubicBezTo>
                          <a:pt x="154" y="464"/>
                          <a:pt x="159" y="466"/>
                          <a:pt x="160" y="467"/>
                        </a:cubicBezTo>
                        <a:cubicBezTo>
                          <a:pt x="163" y="469"/>
                          <a:pt x="171" y="467"/>
                          <a:pt x="172" y="468"/>
                        </a:cubicBezTo>
                        <a:cubicBezTo>
                          <a:pt x="173" y="470"/>
                          <a:pt x="175" y="471"/>
                          <a:pt x="177" y="471"/>
                        </a:cubicBezTo>
                        <a:cubicBezTo>
                          <a:pt x="178" y="471"/>
                          <a:pt x="180" y="474"/>
                          <a:pt x="182" y="473"/>
                        </a:cubicBezTo>
                        <a:cubicBezTo>
                          <a:pt x="183" y="472"/>
                          <a:pt x="187" y="472"/>
                          <a:pt x="189" y="472"/>
                        </a:cubicBezTo>
                        <a:cubicBezTo>
                          <a:pt x="190" y="472"/>
                          <a:pt x="190" y="473"/>
                          <a:pt x="192" y="473"/>
                        </a:cubicBezTo>
                        <a:cubicBezTo>
                          <a:pt x="193" y="473"/>
                          <a:pt x="193" y="478"/>
                          <a:pt x="194" y="478"/>
                        </a:cubicBezTo>
                        <a:cubicBezTo>
                          <a:pt x="195" y="478"/>
                          <a:pt x="198" y="481"/>
                          <a:pt x="201" y="482"/>
                        </a:cubicBezTo>
                        <a:cubicBezTo>
                          <a:pt x="203" y="482"/>
                          <a:pt x="206" y="485"/>
                          <a:pt x="207" y="485"/>
                        </a:cubicBezTo>
                        <a:cubicBezTo>
                          <a:pt x="207" y="485"/>
                          <a:pt x="209" y="487"/>
                          <a:pt x="209" y="485"/>
                        </a:cubicBezTo>
                        <a:cubicBezTo>
                          <a:pt x="210" y="483"/>
                          <a:pt x="213" y="484"/>
                          <a:pt x="214" y="482"/>
                        </a:cubicBezTo>
                        <a:cubicBezTo>
                          <a:pt x="210" y="477"/>
                          <a:pt x="206" y="471"/>
                          <a:pt x="206" y="469"/>
                        </a:cubicBezTo>
                        <a:cubicBezTo>
                          <a:pt x="206" y="465"/>
                          <a:pt x="207" y="462"/>
                          <a:pt x="203" y="458"/>
                        </a:cubicBezTo>
                        <a:cubicBezTo>
                          <a:pt x="198" y="455"/>
                          <a:pt x="204" y="452"/>
                          <a:pt x="207" y="448"/>
                        </a:cubicBezTo>
                        <a:cubicBezTo>
                          <a:pt x="209" y="445"/>
                          <a:pt x="216" y="443"/>
                          <a:pt x="219" y="440"/>
                        </a:cubicBezTo>
                        <a:cubicBezTo>
                          <a:pt x="219" y="439"/>
                          <a:pt x="219" y="439"/>
                          <a:pt x="218" y="438"/>
                        </a:cubicBezTo>
                        <a:cubicBezTo>
                          <a:pt x="215" y="437"/>
                          <a:pt x="214" y="435"/>
                          <a:pt x="216" y="435"/>
                        </a:cubicBezTo>
                        <a:cubicBezTo>
                          <a:pt x="219" y="434"/>
                          <a:pt x="217" y="433"/>
                          <a:pt x="215" y="431"/>
                        </a:cubicBezTo>
                        <a:cubicBezTo>
                          <a:pt x="212" y="428"/>
                          <a:pt x="211" y="425"/>
                          <a:pt x="210" y="425"/>
                        </a:cubicBezTo>
                        <a:cubicBezTo>
                          <a:pt x="209" y="425"/>
                          <a:pt x="207" y="425"/>
                          <a:pt x="205" y="425"/>
                        </a:cubicBezTo>
                        <a:cubicBezTo>
                          <a:pt x="203" y="426"/>
                          <a:pt x="204" y="424"/>
                          <a:pt x="204" y="421"/>
                        </a:cubicBezTo>
                        <a:cubicBezTo>
                          <a:pt x="204" y="420"/>
                          <a:pt x="200" y="420"/>
                          <a:pt x="199" y="419"/>
                        </a:cubicBezTo>
                        <a:cubicBezTo>
                          <a:pt x="199" y="418"/>
                          <a:pt x="200" y="414"/>
                          <a:pt x="201" y="414"/>
                        </a:cubicBezTo>
                        <a:cubicBezTo>
                          <a:pt x="202" y="414"/>
                          <a:pt x="204" y="413"/>
                          <a:pt x="204" y="411"/>
                        </a:cubicBezTo>
                        <a:cubicBezTo>
                          <a:pt x="204" y="410"/>
                          <a:pt x="200" y="410"/>
                          <a:pt x="201" y="409"/>
                        </a:cubicBezTo>
                        <a:cubicBezTo>
                          <a:pt x="203" y="406"/>
                          <a:pt x="206" y="406"/>
                          <a:pt x="206" y="404"/>
                        </a:cubicBezTo>
                        <a:cubicBezTo>
                          <a:pt x="206" y="401"/>
                          <a:pt x="207" y="399"/>
                          <a:pt x="209" y="401"/>
                        </a:cubicBezTo>
                        <a:cubicBezTo>
                          <a:pt x="212" y="402"/>
                          <a:pt x="213" y="407"/>
                          <a:pt x="216" y="406"/>
                        </a:cubicBezTo>
                        <a:cubicBezTo>
                          <a:pt x="219" y="405"/>
                          <a:pt x="217" y="402"/>
                          <a:pt x="216" y="401"/>
                        </a:cubicBezTo>
                        <a:cubicBezTo>
                          <a:pt x="216" y="400"/>
                          <a:pt x="215" y="397"/>
                          <a:pt x="219" y="397"/>
                        </a:cubicBezTo>
                        <a:cubicBezTo>
                          <a:pt x="221" y="397"/>
                          <a:pt x="219" y="394"/>
                          <a:pt x="222" y="394"/>
                        </a:cubicBezTo>
                        <a:cubicBezTo>
                          <a:pt x="224" y="394"/>
                          <a:pt x="229" y="391"/>
                          <a:pt x="230" y="390"/>
                        </a:cubicBezTo>
                        <a:cubicBezTo>
                          <a:pt x="231" y="389"/>
                          <a:pt x="234" y="387"/>
                          <a:pt x="235" y="388"/>
                        </a:cubicBezTo>
                        <a:cubicBezTo>
                          <a:pt x="237" y="389"/>
                          <a:pt x="239" y="391"/>
                          <a:pt x="240" y="388"/>
                        </a:cubicBezTo>
                        <a:cubicBezTo>
                          <a:pt x="241" y="386"/>
                          <a:pt x="244" y="387"/>
                          <a:pt x="244" y="388"/>
                        </a:cubicBezTo>
                        <a:cubicBezTo>
                          <a:pt x="245" y="390"/>
                          <a:pt x="252" y="390"/>
                          <a:pt x="254" y="391"/>
                        </a:cubicBezTo>
                        <a:cubicBezTo>
                          <a:pt x="255" y="392"/>
                          <a:pt x="259" y="395"/>
                          <a:pt x="259" y="397"/>
                        </a:cubicBezTo>
                        <a:cubicBezTo>
                          <a:pt x="259" y="397"/>
                          <a:pt x="262" y="399"/>
                          <a:pt x="262" y="397"/>
                        </a:cubicBezTo>
                        <a:cubicBezTo>
                          <a:pt x="262" y="395"/>
                          <a:pt x="263" y="396"/>
                          <a:pt x="266" y="397"/>
                        </a:cubicBezTo>
                        <a:cubicBezTo>
                          <a:pt x="268" y="399"/>
                          <a:pt x="272" y="398"/>
                          <a:pt x="273" y="397"/>
                        </a:cubicBezTo>
                        <a:cubicBezTo>
                          <a:pt x="273" y="395"/>
                          <a:pt x="278" y="393"/>
                          <a:pt x="280" y="395"/>
                        </a:cubicBezTo>
                        <a:cubicBezTo>
                          <a:pt x="281" y="396"/>
                          <a:pt x="282" y="397"/>
                          <a:pt x="284" y="395"/>
                        </a:cubicBezTo>
                        <a:cubicBezTo>
                          <a:pt x="286" y="393"/>
                          <a:pt x="290" y="393"/>
                          <a:pt x="291" y="395"/>
                        </a:cubicBezTo>
                        <a:cubicBezTo>
                          <a:pt x="292" y="397"/>
                          <a:pt x="294" y="397"/>
                          <a:pt x="296" y="397"/>
                        </a:cubicBezTo>
                        <a:cubicBezTo>
                          <a:pt x="299" y="397"/>
                          <a:pt x="299" y="400"/>
                          <a:pt x="300" y="399"/>
                        </a:cubicBezTo>
                        <a:cubicBezTo>
                          <a:pt x="302" y="399"/>
                          <a:pt x="301" y="396"/>
                          <a:pt x="302" y="396"/>
                        </a:cubicBezTo>
                        <a:cubicBezTo>
                          <a:pt x="304" y="397"/>
                          <a:pt x="305" y="398"/>
                          <a:pt x="308" y="398"/>
                        </a:cubicBezTo>
                        <a:cubicBezTo>
                          <a:pt x="311" y="398"/>
                          <a:pt x="313" y="397"/>
                          <a:pt x="313" y="396"/>
                        </a:cubicBezTo>
                        <a:cubicBezTo>
                          <a:pt x="313" y="394"/>
                          <a:pt x="313" y="390"/>
                          <a:pt x="311" y="390"/>
                        </a:cubicBezTo>
                        <a:cubicBezTo>
                          <a:pt x="309" y="390"/>
                          <a:pt x="308" y="388"/>
                          <a:pt x="305" y="388"/>
                        </a:cubicBezTo>
                        <a:cubicBezTo>
                          <a:pt x="303" y="388"/>
                          <a:pt x="302" y="385"/>
                          <a:pt x="303" y="385"/>
                        </a:cubicBezTo>
                        <a:cubicBezTo>
                          <a:pt x="305" y="384"/>
                          <a:pt x="309" y="383"/>
                          <a:pt x="308" y="381"/>
                        </a:cubicBezTo>
                        <a:cubicBezTo>
                          <a:pt x="308" y="379"/>
                          <a:pt x="307" y="376"/>
                          <a:pt x="310" y="375"/>
                        </a:cubicBezTo>
                        <a:cubicBezTo>
                          <a:pt x="313" y="375"/>
                          <a:pt x="318" y="375"/>
                          <a:pt x="317" y="374"/>
                        </a:cubicBezTo>
                        <a:cubicBezTo>
                          <a:pt x="317" y="373"/>
                          <a:pt x="312" y="373"/>
                          <a:pt x="311" y="371"/>
                        </a:cubicBezTo>
                        <a:cubicBezTo>
                          <a:pt x="310" y="369"/>
                          <a:pt x="310" y="365"/>
                          <a:pt x="311" y="364"/>
                        </a:cubicBezTo>
                        <a:cubicBezTo>
                          <a:pt x="312" y="364"/>
                          <a:pt x="314" y="365"/>
                          <a:pt x="317" y="364"/>
                        </a:cubicBezTo>
                        <a:cubicBezTo>
                          <a:pt x="319" y="363"/>
                          <a:pt x="323" y="365"/>
                          <a:pt x="326" y="363"/>
                        </a:cubicBezTo>
                        <a:cubicBezTo>
                          <a:pt x="328" y="361"/>
                          <a:pt x="334" y="361"/>
                          <a:pt x="337" y="361"/>
                        </a:cubicBezTo>
                        <a:cubicBezTo>
                          <a:pt x="340" y="361"/>
                          <a:pt x="342" y="359"/>
                          <a:pt x="345" y="359"/>
                        </a:cubicBezTo>
                        <a:cubicBezTo>
                          <a:pt x="347" y="359"/>
                          <a:pt x="353" y="358"/>
                          <a:pt x="355" y="357"/>
                        </a:cubicBezTo>
                        <a:cubicBezTo>
                          <a:pt x="357" y="356"/>
                          <a:pt x="365" y="355"/>
                          <a:pt x="366" y="353"/>
                        </a:cubicBezTo>
                        <a:cubicBezTo>
                          <a:pt x="366" y="351"/>
                          <a:pt x="374" y="350"/>
                          <a:pt x="375" y="351"/>
                        </a:cubicBezTo>
                        <a:cubicBezTo>
                          <a:pt x="377" y="352"/>
                          <a:pt x="379" y="352"/>
                          <a:pt x="381" y="352"/>
                        </a:cubicBezTo>
                        <a:cubicBezTo>
                          <a:pt x="383" y="351"/>
                          <a:pt x="385" y="353"/>
                          <a:pt x="385" y="355"/>
                        </a:cubicBezTo>
                        <a:cubicBezTo>
                          <a:pt x="385" y="357"/>
                          <a:pt x="387" y="359"/>
                          <a:pt x="387" y="360"/>
                        </a:cubicBezTo>
                        <a:cubicBezTo>
                          <a:pt x="386" y="361"/>
                          <a:pt x="385" y="362"/>
                          <a:pt x="386" y="363"/>
                        </a:cubicBezTo>
                        <a:cubicBezTo>
                          <a:pt x="387" y="364"/>
                          <a:pt x="392" y="363"/>
                          <a:pt x="393" y="362"/>
                        </a:cubicBezTo>
                        <a:cubicBezTo>
                          <a:pt x="394" y="361"/>
                          <a:pt x="396" y="362"/>
                          <a:pt x="396" y="364"/>
                        </a:cubicBezTo>
                        <a:cubicBezTo>
                          <a:pt x="396" y="365"/>
                          <a:pt x="397" y="366"/>
                          <a:pt x="397" y="364"/>
                        </a:cubicBezTo>
                        <a:cubicBezTo>
                          <a:pt x="397" y="362"/>
                          <a:pt x="400" y="364"/>
                          <a:pt x="401" y="365"/>
                        </a:cubicBezTo>
                        <a:cubicBezTo>
                          <a:pt x="402" y="366"/>
                          <a:pt x="405" y="363"/>
                          <a:pt x="405" y="365"/>
                        </a:cubicBezTo>
                        <a:cubicBezTo>
                          <a:pt x="405" y="367"/>
                          <a:pt x="400" y="368"/>
                          <a:pt x="402" y="370"/>
                        </a:cubicBezTo>
                        <a:cubicBezTo>
                          <a:pt x="405" y="372"/>
                          <a:pt x="406" y="368"/>
                          <a:pt x="409" y="369"/>
                        </a:cubicBezTo>
                        <a:cubicBezTo>
                          <a:pt x="410" y="370"/>
                          <a:pt x="414" y="366"/>
                          <a:pt x="416" y="365"/>
                        </a:cubicBezTo>
                        <a:cubicBezTo>
                          <a:pt x="419" y="365"/>
                          <a:pt x="421" y="362"/>
                          <a:pt x="423" y="361"/>
                        </a:cubicBezTo>
                        <a:cubicBezTo>
                          <a:pt x="425" y="361"/>
                          <a:pt x="429" y="361"/>
                          <a:pt x="428" y="362"/>
                        </a:cubicBezTo>
                        <a:cubicBezTo>
                          <a:pt x="427" y="363"/>
                          <a:pt x="425" y="366"/>
                          <a:pt x="430" y="368"/>
                        </a:cubicBezTo>
                        <a:cubicBezTo>
                          <a:pt x="435" y="370"/>
                          <a:pt x="441" y="379"/>
                          <a:pt x="444" y="384"/>
                        </a:cubicBezTo>
                        <a:cubicBezTo>
                          <a:pt x="446" y="388"/>
                          <a:pt x="450" y="397"/>
                          <a:pt x="451" y="397"/>
                        </a:cubicBezTo>
                        <a:cubicBezTo>
                          <a:pt x="453" y="397"/>
                          <a:pt x="454" y="393"/>
                          <a:pt x="456" y="393"/>
                        </a:cubicBezTo>
                        <a:cubicBezTo>
                          <a:pt x="457" y="392"/>
                          <a:pt x="459" y="397"/>
                          <a:pt x="461" y="397"/>
                        </a:cubicBezTo>
                        <a:cubicBezTo>
                          <a:pt x="464" y="397"/>
                          <a:pt x="467" y="398"/>
                          <a:pt x="469" y="397"/>
                        </a:cubicBezTo>
                        <a:cubicBezTo>
                          <a:pt x="470" y="397"/>
                          <a:pt x="475" y="395"/>
                          <a:pt x="476" y="396"/>
                        </a:cubicBezTo>
                        <a:cubicBezTo>
                          <a:pt x="478" y="397"/>
                          <a:pt x="480" y="397"/>
                          <a:pt x="481" y="399"/>
                        </a:cubicBezTo>
                        <a:cubicBezTo>
                          <a:pt x="482" y="403"/>
                          <a:pt x="484" y="403"/>
                          <a:pt x="485" y="403"/>
                        </a:cubicBezTo>
                        <a:cubicBezTo>
                          <a:pt x="487" y="403"/>
                          <a:pt x="487" y="405"/>
                          <a:pt x="487" y="406"/>
                        </a:cubicBezTo>
                        <a:cubicBezTo>
                          <a:pt x="487" y="408"/>
                          <a:pt x="490" y="409"/>
                          <a:pt x="491" y="409"/>
                        </a:cubicBezTo>
                        <a:cubicBezTo>
                          <a:pt x="493" y="409"/>
                          <a:pt x="495" y="409"/>
                          <a:pt x="497" y="409"/>
                        </a:cubicBezTo>
                        <a:cubicBezTo>
                          <a:pt x="498" y="408"/>
                          <a:pt x="499" y="407"/>
                          <a:pt x="499" y="409"/>
                        </a:cubicBezTo>
                        <a:cubicBezTo>
                          <a:pt x="500" y="409"/>
                          <a:pt x="502" y="412"/>
                          <a:pt x="503" y="412"/>
                        </a:cubicBezTo>
                        <a:cubicBezTo>
                          <a:pt x="505" y="412"/>
                          <a:pt x="506" y="413"/>
                          <a:pt x="507" y="412"/>
                        </a:cubicBezTo>
                        <a:cubicBezTo>
                          <a:pt x="507" y="411"/>
                          <a:pt x="511" y="410"/>
                          <a:pt x="512" y="410"/>
                        </a:cubicBezTo>
                        <a:cubicBezTo>
                          <a:pt x="514" y="410"/>
                          <a:pt x="518" y="409"/>
                          <a:pt x="519" y="408"/>
                        </a:cubicBezTo>
                        <a:cubicBezTo>
                          <a:pt x="520" y="405"/>
                          <a:pt x="524" y="405"/>
                          <a:pt x="525" y="404"/>
                        </a:cubicBezTo>
                        <a:cubicBezTo>
                          <a:pt x="526" y="403"/>
                          <a:pt x="529" y="402"/>
                          <a:pt x="529" y="400"/>
                        </a:cubicBezTo>
                        <a:cubicBezTo>
                          <a:pt x="530" y="399"/>
                          <a:pt x="534" y="399"/>
                          <a:pt x="534" y="398"/>
                        </a:cubicBezTo>
                        <a:cubicBezTo>
                          <a:pt x="535" y="397"/>
                          <a:pt x="538" y="397"/>
                          <a:pt x="540" y="397"/>
                        </a:cubicBezTo>
                        <a:cubicBezTo>
                          <a:pt x="541" y="398"/>
                          <a:pt x="549" y="399"/>
                          <a:pt x="550" y="399"/>
                        </a:cubicBezTo>
                        <a:cubicBezTo>
                          <a:pt x="552" y="399"/>
                          <a:pt x="552" y="403"/>
                          <a:pt x="552" y="404"/>
                        </a:cubicBezTo>
                        <a:cubicBezTo>
                          <a:pt x="553" y="404"/>
                          <a:pt x="557" y="407"/>
                          <a:pt x="559" y="406"/>
                        </a:cubicBezTo>
                        <a:cubicBezTo>
                          <a:pt x="560" y="405"/>
                          <a:pt x="563" y="404"/>
                          <a:pt x="564" y="406"/>
                        </a:cubicBezTo>
                        <a:cubicBezTo>
                          <a:pt x="566" y="407"/>
                          <a:pt x="569" y="409"/>
                          <a:pt x="570" y="407"/>
                        </a:cubicBezTo>
                        <a:cubicBezTo>
                          <a:pt x="571" y="406"/>
                          <a:pt x="576" y="405"/>
                          <a:pt x="576" y="404"/>
                        </a:cubicBezTo>
                        <a:cubicBezTo>
                          <a:pt x="576" y="403"/>
                          <a:pt x="577" y="400"/>
                          <a:pt x="576" y="399"/>
                        </a:cubicBezTo>
                        <a:cubicBezTo>
                          <a:pt x="575" y="398"/>
                          <a:pt x="574" y="395"/>
                          <a:pt x="574" y="394"/>
                        </a:cubicBezTo>
                        <a:cubicBezTo>
                          <a:pt x="573" y="392"/>
                          <a:pt x="576" y="391"/>
                          <a:pt x="576" y="390"/>
                        </a:cubicBezTo>
                        <a:cubicBezTo>
                          <a:pt x="577" y="388"/>
                          <a:pt x="579" y="388"/>
                          <a:pt x="580" y="387"/>
                        </a:cubicBezTo>
                        <a:cubicBezTo>
                          <a:pt x="581" y="386"/>
                          <a:pt x="582" y="385"/>
                          <a:pt x="583" y="385"/>
                        </a:cubicBezTo>
                        <a:cubicBezTo>
                          <a:pt x="585" y="385"/>
                          <a:pt x="588" y="386"/>
                          <a:pt x="588" y="386"/>
                        </a:cubicBezTo>
                        <a:cubicBezTo>
                          <a:pt x="589" y="387"/>
                          <a:pt x="592" y="388"/>
                          <a:pt x="593" y="388"/>
                        </a:cubicBezTo>
                        <a:cubicBezTo>
                          <a:pt x="595" y="388"/>
                          <a:pt x="597" y="389"/>
                          <a:pt x="599" y="390"/>
                        </a:cubicBezTo>
                        <a:cubicBezTo>
                          <a:pt x="600" y="391"/>
                          <a:pt x="605" y="391"/>
                          <a:pt x="606" y="392"/>
                        </a:cubicBezTo>
                        <a:cubicBezTo>
                          <a:pt x="607" y="394"/>
                          <a:pt x="606" y="397"/>
                          <a:pt x="607" y="398"/>
                        </a:cubicBezTo>
                        <a:cubicBezTo>
                          <a:pt x="608" y="400"/>
                          <a:pt x="611" y="403"/>
                          <a:pt x="612" y="402"/>
                        </a:cubicBezTo>
                        <a:cubicBezTo>
                          <a:pt x="612" y="401"/>
                          <a:pt x="616" y="404"/>
                          <a:pt x="618" y="404"/>
                        </a:cubicBezTo>
                        <a:cubicBezTo>
                          <a:pt x="620" y="404"/>
                          <a:pt x="622" y="401"/>
                          <a:pt x="624" y="401"/>
                        </a:cubicBezTo>
                        <a:cubicBezTo>
                          <a:pt x="624" y="401"/>
                          <a:pt x="629" y="400"/>
                          <a:pt x="630" y="400"/>
                        </a:cubicBezTo>
                        <a:cubicBezTo>
                          <a:pt x="632" y="401"/>
                          <a:pt x="636" y="403"/>
                          <a:pt x="637" y="402"/>
                        </a:cubicBezTo>
                        <a:cubicBezTo>
                          <a:pt x="637" y="402"/>
                          <a:pt x="642" y="402"/>
                          <a:pt x="643" y="404"/>
                        </a:cubicBezTo>
                        <a:cubicBezTo>
                          <a:pt x="643" y="405"/>
                          <a:pt x="648" y="405"/>
                          <a:pt x="648" y="407"/>
                        </a:cubicBezTo>
                        <a:cubicBezTo>
                          <a:pt x="648" y="409"/>
                          <a:pt x="652" y="409"/>
                          <a:pt x="653" y="410"/>
                        </a:cubicBezTo>
                        <a:cubicBezTo>
                          <a:pt x="654" y="412"/>
                          <a:pt x="660" y="411"/>
                          <a:pt x="662" y="412"/>
                        </a:cubicBezTo>
                        <a:cubicBezTo>
                          <a:pt x="663" y="413"/>
                          <a:pt x="672" y="413"/>
                          <a:pt x="672" y="412"/>
                        </a:cubicBezTo>
                        <a:cubicBezTo>
                          <a:pt x="672" y="411"/>
                          <a:pt x="680" y="411"/>
                          <a:pt x="682" y="410"/>
                        </a:cubicBezTo>
                        <a:cubicBezTo>
                          <a:pt x="684" y="409"/>
                          <a:pt x="687" y="409"/>
                          <a:pt x="687" y="408"/>
                        </a:cubicBezTo>
                        <a:cubicBezTo>
                          <a:pt x="688" y="407"/>
                          <a:pt x="692" y="405"/>
                          <a:pt x="694" y="404"/>
                        </a:cubicBezTo>
                        <a:cubicBezTo>
                          <a:pt x="695" y="403"/>
                          <a:pt x="702" y="403"/>
                          <a:pt x="703" y="404"/>
                        </a:cubicBezTo>
                        <a:cubicBezTo>
                          <a:pt x="703" y="406"/>
                          <a:pt x="707" y="407"/>
                          <a:pt x="709" y="406"/>
                        </a:cubicBezTo>
                        <a:cubicBezTo>
                          <a:pt x="711" y="405"/>
                          <a:pt x="716" y="406"/>
                          <a:pt x="716" y="408"/>
                        </a:cubicBezTo>
                        <a:cubicBezTo>
                          <a:pt x="717" y="409"/>
                          <a:pt x="722" y="409"/>
                          <a:pt x="723" y="409"/>
                        </a:cubicBezTo>
                        <a:cubicBezTo>
                          <a:pt x="725" y="409"/>
                          <a:pt x="729" y="406"/>
                          <a:pt x="731" y="406"/>
                        </a:cubicBezTo>
                        <a:cubicBezTo>
                          <a:pt x="731" y="406"/>
                          <a:pt x="734" y="404"/>
                          <a:pt x="733" y="402"/>
                        </a:cubicBezTo>
                        <a:cubicBezTo>
                          <a:pt x="733" y="401"/>
                          <a:pt x="737" y="397"/>
                          <a:pt x="737" y="395"/>
                        </a:cubicBezTo>
                        <a:cubicBezTo>
                          <a:pt x="738" y="393"/>
                          <a:pt x="741" y="388"/>
                          <a:pt x="742" y="387"/>
                        </a:cubicBezTo>
                        <a:cubicBezTo>
                          <a:pt x="743" y="387"/>
                          <a:pt x="745" y="385"/>
                          <a:pt x="745" y="384"/>
                        </a:cubicBezTo>
                        <a:cubicBezTo>
                          <a:pt x="745" y="383"/>
                          <a:pt x="744" y="379"/>
                          <a:pt x="743" y="379"/>
                        </a:cubicBezTo>
                        <a:cubicBezTo>
                          <a:pt x="742" y="379"/>
                          <a:pt x="739" y="379"/>
                          <a:pt x="743" y="374"/>
                        </a:cubicBezTo>
                        <a:cubicBezTo>
                          <a:pt x="745" y="371"/>
                          <a:pt x="751" y="372"/>
                          <a:pt x="752" y="372"/>
                        </a:cubicBezTo>
                        <a:cubicBezTo>
                          <a:pt x="753" y="372"/>
                          <a:pt x="759" y="370"/>
                          <a:pt x="763" y="371"/>
                        </a:cubicBezTo>
                        <a:cubicBezTo>
                          <a:pt x="766" y="372"/>
                          <a:pt x="767" y="371"/>
                          <a:pt x="771" y="373"/>
                        </a:cubicBezTo>
                        <a:cubicBezTo>
                          <a:pt x="774" y="373"/>
                          <a:pt x="779" y="373"/>
                          <a:pt x="780" y="374"/>
                        </a:cubicBezTo>
                        <a:cubicBezTo>
                          <a:pt x="781" y="376"/>
                          <a:pt x="785" y="377"/>
                          <a:pt x="785" y="380"/>
                        </a:cubicBezTo>
                        <a:cubicBezTo>
                          <a:pt x="784" y="383"/>
                          <a:pt x="787" y="382"/>
                          <a:pt x="789" y="387"/>
                        </a:cubicBezTo>
                        <a:cubicBezTo>
                          <a:pt x="790" y="393"/>
                          <a:pt x="792" y="393"/>
                          <a:pt x="792" y="396"/>
                        </a:cubicBezTo>
                        <a:cubicBezTo>
                          <a:pt x="793" y="398"/>
                          <a:pt x="797" y="403"/>
                          <a:pt x="796" y="405"/>
                        </a:cubicBezTo>
                        <a:cubicBezTo>
                          <a:pt x="796" y="407"/>
                          <a:pt x="795" y="409"/>
                          <a:pt x="799" y="409"/>
                        </a:cubicBezTo>
                        <a:cubicBezTo>
                          <a:pt x="803" y="409"/>
                          <a:pt x="805" y="412"/>
                          <a:pt x="806" y="411"/>
                        </a:cubicBezTo>
                        <a:cubicBezTo>
                          <a:pt x="807" y="411"/>
                          <a:pt x="812" y="413"/>
                          <a:pt x="814" y="415"/>
                        </a:cubicBezTo>
                        <a:cubicBezTo>
                          <a:pt x="816" y="417"/>
                          <a:pt x="819" y="416"/>
                          <a:pt x="819" y="419"/>
                        </a:cubicBezTo>
                        <a:cubicBezTo>
                          <a:pt x="819" y="421"/>
                          <a:pt x="821" y="422"/>
                          <a:pt x="821" y="425"/>
                        </a:cubicBezTo>
                        <a:cubicBezTo>
                          <a:pt x="821" y="427"/>
                          <a:pt x="825" y="428"/>
                          <a:pt x="828" y="428"/>
                        </a:cubicBezTo>
                        <a:cubicBezTo>
                          <a:pt x="831" y="427"/>
                          <a:pt x="833" y="429"/>
                          <a:pt x="835" y="426"/>
                        </a:cubicBezTo>
                        <a:cubicBezTo>
                          <a:pt x="836" y="423"/>
                          <a:pt x="840" y="424"/>
                          <a:pt x="842" y="423"/>
                        </a:cubicBezTo>
                        <a:cubicBezTo>
                          <a:pt x="843" y="422"/>
                          <a:pt x="848" y="421"/>
                          <a:pt x="848" y="425"/>
                        </a:cubicBezTo>
                        <a:cubicBezTo>
                          <a:pt x="848" y="429"/>
                          <a:pt x="850" y="430"/>
                          <a:pt x="848" y="431"/>
                        </a:cubicBezTo>
                        <a:cubicBezTo>
                          <a:pt x="846" y="433"/>
                          <a:pt x="845" y="438"/>
                          <a:pt x="844" y="441"/>
                        </a:cubicBezTo>
                        <a:cubicBezTo>
                          <a:pt x="843" y="443"/>
                          <a:pt x="840" y="444"/>
                          <a:pt x="839" y="446"/>
                        </a:cubicBezTo>
                        <a:cubicBezTo>
                          <a:pt x="839" y="449"/>
                          <a:pt x="836" y="449"/>
                          <a:pt x="836" y="451"/>
                        </a:cubicBezTo>
                        <a:cubicBezTo>
                          <a:pt x="836" y="453"/>
                          <a:pt x="832" y="453"/>
                          <a:pt x="829" y="451"/>
                        </a:cubicBezTo>
                        <a:cubicBezTo>
                          <a:pt x="827" y="449"/>
                          <a:pt x="826" y="454"/>
                          <a:pt x="824" y="454"/>
                        </a:cubicBezTo>
                        <a:cubicBezTo>
                          <a:pt x="822" y="454"/>
                          <a:pt x="822" y="458"/>
                          <a:pt x="822" y="459"/>
                        </a:cubicBezTo>
                        <a:cubicBezTo>
                          <a:pt x="823" y="461"/>
                          <a:pt x="822" y="463"/>
                          <a:pt x="823" y="466"/>
                        </a:cubicBezTo>
                        <a:cubicBezTo>
                          <a:pt x="824" y="467"/>
                          <a:pt x="823" y="470"/>
                          <a:pt x="823" y="472"/>
                        </a:cubicBezTo>
                        <a:cubicBezTo>
                          <a:pt x="826" y="470"/>
                          <a:pt x="828" y="470"/>
                          <a:pt x="829" y="470"/>
                        </a:cubicBezTo>
                        <a:cubicBezTo>
                          <a:pt x="832" y="470"/>
                          <a:pt x="835" y="474"/>
                          <a:pt x="838" y="474"/>
                        </a:cubicBezTo>
                        <a:cubicBezTo>
                          <a:pt x="841" y="474"/>
                          <a:pt x="855" y="465"/>
                          <a:pt x="855" y="463"/>
                        </a:cubicBezTo>
                        <a:cubicBezTo>
                          <a:pt x="855" y="462"/>
                          <a:pt x="863" y="454"/>
                          <a:pt x="867" y="450"/>
                        </a:cubicBezTo>
                        <a:cubicBezTo>
                          <a:pt x="871" y="445"/>
                          <a:pt x="876" y="440"/>
                          <a:pt x="878" y="435"/>
                        </a:cubicBezTo>
                        <a:cubicBezTo>
                          <a:pt x="879" y="433"/>
                          <a:pt x="885" y="427"/>
                          <a:pt x="886" y="424"/>
                        </a:cubicBezTo>
                        <a:cubicBezTo>
                          <a:pt x="887" y="422"/>
                          <a:pt x="888" y="422"/>
                          <a:pt x="890" y="417"/>
                        </a:cubicBezTo>
                        <a:cubicBezTo>
                          <a:pt x="893" y="412"/>
                          <a:pt x="893" y="398"/>
                          <a:pt x="894" y="397"/>
                        </a:cubicBezTo>
                        <a:cubicBezTo>
                          <a:pt x="895" y="397"/>
                          <a:pt x="894" y="395"/>
                          <a:pt x="895" y="393"/>
                        </a:cubicBezTo>
                        <a:cubicBezTo>
                          <a:pt x="897" y="392"/>
                          <a:pt x="896" y="389"/>
                          <a:pt x="898" y="387"/>
                        </a:cubicBezTo>
                        <a:cubicBezTo>
                          <a:pt x="900" y="385"/>
                          <a:pt x="899" y="385"/>
                          <a:pt x="899" y="383"/>
                        </a:cubicBezTo>
                        <a:cubicBezTo>
                          <a:pt x="898" y="382"/>
                          <a:pt x="899" y="378"/>
                          <a:pt x="898" y="377"/>
                        </a:cubicBezTo>
                        <a:cubicBezTo>
                          <a:pt x="898" y="376"/>
                          <a:pt x="898" y="375"/>
                          <a:pt x="899" y="375"/>
                        </a:cubicBezTo>
                        <a:cubicBezTo>
                          <a:pt x="901" y="374"/>
                          <a:pt x="898" y="373"/>
                          <a:pt x="897" y="372"/>
                        </a:cubicBezTo>
                        <a:cubicBezTo>
                          <a:pt x="895" y="371"/>
                          <a:pt x="893" y="370"/>
                          <a:pt x="892" y="368"/>
                        </a:cubicBezTo>
                        <a:cubicBezTo>
                          <a:pt x="892" y="365"/>
                          <a:pt x="889" y="363"/>
                          <a:pt x="886" y="363"/>
                        </a:cubicBezTo>
                        <a:cubicBezTo>
                          <a:pt x="884" y="363"/>
                          <a:pt x="880" y="361"/>
                          <a:pt x="880" y="363"/>
                        </a:cubicBezTo>
                        <a:cubicBezTo>
                          <a:pt x="881" y="365"/>
                          <a:pt x="880" y="366"/>
                          <a:pt x="879" y="366"/>
                        </a:cubicBezTo>
                        <a:cubicBezTo>
                          <a:pt x="877" y="366"/>
                          <a:pt x="877" y="367"/>
                          <a:pt x="875" y="369"/>
                        </a:cubicBezTo>
                        <a:cubicBezTo>
                          <a:pt x="874" y="371"/>
                          <a:pt x="869" y="372"/>
                          <a:pt x="872" y="369"/>
                        </a:cubicBezTo>
                        <a:cubicBezTo>
                          <a:pt x="874" y="367"/>
                          <a:pt x="871" y="367"/>
                          <a:pt x="871" y="365"/>
                        </a:cubicBezTo>
                        <a:cubicBezTo>
                          <a:pt x="872" y="362"/>
                          <a:pt x="874" y="361"/>
                          <a:pt x="871" y="361"/>
                        </a:cubicBezTo>
                        <a:cubicBezTo>
                          <a:pt x="868" y="363"/>
                          <a:pt x="868" y="367"/>
                          <a:pt x="866" y="367"/>
                        </a:cubicBezTo>
                        <a:cubicBezTo>
                          <a:pt x="864" y="368"/>
                          <a:pt x="864" y="361"/>
                          <a:pt x="865" y="360"/>
                        </a:cubicBezTo>
                        <a:cubicBezTo>
                          <a:pt x="866" y="358"/>
                          <a:pt x="862" y="360"/>
                          <a:pt x="857" y="360"/>
                        </a:cubicBezTo>
                        <a:cubicBezTo>
                          <a:pt x="852" y="359"/>
                          <a:pt x="853" y="356"/>
                          <a:pt x="857" y="354"/>
                        </a:cubicBezTo>
                        <a:cubicBezTo>
                          <a:pt x="861" y="352"/>
                          <a:pt x="861" y="350"/>
                          <a:pt x="862" y="349"/>
                        </a:cubicBezTo>
                        <a:cubicBezTo>
                          <a:pt x="864" y="349"/>
                          <a:pt x="869" y="345"/>
                          <a:pt x="872" y="344"/>
                        </a:cubicBezTo>
                        <a:cubicBezTo>
                          <a:pt x="874" y="342"/>
                          <a:pt x="875" y="340"/>
                          <a:pt x="875" y="338"/>
                        </a:cubicBezTo>
                        <a:cubicBezTo>
                          <a:pt x="876" y="337"/>
                          <a:pt x="882" y="334"/>
                          <a:pt x="886" y="330"/>
                        </a:cubicBezTo>
                        <a:cubicBezTo>
                          <a:pt x="891" y="326"/>
                          <a:pt x="893" y="325"/>
                          <a:pt x="895" y="322"/>
                        </a:cubicBezTo>
                        <a:cubicBezTo>
                          <a:pt x="896" y="320"/>
                          <a:pt x="902" y="316"/>
                          <a:pt x="903" y="315"/>
                        </a:cubicBezTo>
                        <a:cubicBezTo>
                          <a:pt x="903" y="313"/>
                          <a:pt x="911" y="309"/>
                          <a:pt x="917" y="308"/>
                        </a:cubicBezTo>
                        <a:cubicBezTo>
                          <a:pt x="922" y="307"/>
                          <a:pt x="931" y="308"/>
                          <a:pt x="933" y="310"/>
                        </a:cubicBezTo>
                        <a:cubicBezTo>
                          <a:pt x="934" y="312"/>
                          <a:pt x="935" y="311"/>
                          <a:pt x="936" y="310"/>
                        </a:cubicBezTo>
                        <a:cubicBezTo>
                          <a:pt x="937" y="309"/>
                          <a:pt x="940" y="309"/>
                          <a:pt x="944" y="310"/>
                        </a:cubicBezTo>
                        <a:cubicBezTo>
                          <a:pt x="947" y="310"/>
                          <a:pt x="948" y="308"/>
                          <a:pt x="951" y="309"/>
                        </a:cubicBezTo>
                        <a:cubicBezTo>
                          <a:pt x="953" y="309"/>
                          <a:pt x="956" y="310"/>
                          <a:pt x="957" y="307"/>
                        </a:cubicBezTo>
                        <a:cubicBezTo>
                          <a:pt x="958" y="303"/>
                          <a:pt x="966" y="304"/>
                          <a:pt x="968" y="305"/>
                        </a:cubicBezTo>
                        <a:cubicBezTo>
                          <a:pt x="969" y="307"/>
                          <a:pt x="970" y="308"/>
                          <a:pt x="973" y="307"/>
                        </a:cubicBezTo>
                        <a:cubicBezTo>
                          <a:pt x="975" y="305"/>
                          <a:pt x="975" y="309"/>
                          <a:pt x="978" y="309"/>
                        </a:cubicBezTo>
                        <a:cubicBezTo>
                          <a:pt x="981" y="310"/>
                          <a:pt x="979" y="312"/>
                          <a:pt x="977" y="312"/>
                        </a:cubicBezTo>
                        <a:cubicBezTo>
                          <a:pt x="974" y="312"/>
                          <a:pt x="971" y="313"/>
                          <a:pt x="974" y="314"/>
                        </a:cubicBezTo>
                        <a:cubicBezTo>
                          <a:pt x="977" y="315"/>
                          <a:pt x="980" y="313"/>
                          <a:pt x="982" y="313"/>
                        </a:cubicBezTo>
                        <a:cubicBezTo>
                          <a:pt x="983" y="313"/>
                          <a:pt x="987" y="313"/>
                          <a:pt x="990" y="312"/>
                        </a:cubicBezTo>
                        <a:cubicBezTo>
                          <a:pt x="993" y="310"/>
                          <a:pt x="993" y="313"/>
                          <a:pt x="994" y="312"/>
                        </a:cubicBezTo>
                        <a:cubicBezTo>
                          <a:pt x="996" y="310"/>
                          <a:pt x="1001" y="310"/>
                          <a:pt x="1003" y="310"/>
                        </a:cubicBezTo>
                        <a:cubicBezTo>
                          <a:pt x="1005" y="310"/>
                          <a:pt x="1003" y="307"/>
                          <a:pt x="999" y="307"/>
                        </a:cubicBezTo>
                        <a:cubicBezTo>
                          <a:pt x="996" y="307"/>
                          <a:pt x="996" y="305"/>
                          <a:pt x="999" y="301"/>
                        </a:cubicBezTo>
                        <a:cubicBezTo>
                          <a:pt x="1002" y="297"/>
                          <a:pt x="1006" y="294"/>
                          <a:pt x="1010" y="291"/>
                        </a:cubicBezTo>
                        <a:cubicBezTo>
                          <a:pt x="1013" y="288"/>
                          <a:pt x="1016" y="290"/>
                          <a:pt x="1016" y="288"/>
                        </a:cubicBezTo>
                        <a:cubicBezTo>
                          <a:pt x="1016" y="287"/>
                          <a:pt x="1017" y="281"/>
                          <a:pt x="1019" y="281"/>
                        </a:cubicBezTo>
                        <a:cubicBezTo>
                          <a:pt x="1021" y="281"/>
                          <a:pt x="1028" y="282"/>
                          <a:pt x="1031" y="280"/>
                        </a:cubicBezTo>
                        <a:cubicBezTo>
                          <a:pt x="1035" y="278"/>
                          <a:pt x="1035" y="282"/>
                          <a:pt x="1036" y="282"/>
                        </a:cubicBezTo>
                        <a:cubicBezTo>
                          <a:pt x="1038" y="283"/>
                          <a:pt x="1040" y="279"/>
                          <a:pt x="1041" y="280"/>
                        </a:cubicBezTo>
                        <a:cubicBezTo>
                          <a:pt x="1043" y="281"/>
                          <a:pt x="1039" y="284"/>
                          <a:pt x="1038" y="288"/>
                        </a:cubicBezTo>
                        <a:cubicBezTo>
                          <a:pt x="1037" y="290"/>
                          <a:pt x="1041" y="289"/>
                          <a:pt x="1042" y="290"/>
                        </a:cubicBezTo>
                        <a:cubicBezTo>
                          <a:pt x="1044" y="291"/>
                          <a:pt x="1040" y="292"/>
                          <a:pt x="1041" y="293"/>
                        </a:cubicBezTo>
                        <a:cubicBezTo>
                          <a:pt x="1041" y="294"/>
                          <a:pt x="1044" y="294"/>
                          <a:pt x="1049" y="289"/>
                        </a:cubicBezTo>
                        <a:cubicBezTo>
                          <a:pt x="1054" y="285"/>
                          <a:pt x="1058" y="283"/>
                          <a:pt x="1062" y="283"/>
                        </a:cubicBezTo>
                        <a:cubicBezTo>
                          <a:pt x="1065" y="284"/>
                          <a:pt x="1063" y="280"/>
                          <a:pt x="1063" y="276"/>
                        </a:cubicBezTo>
                        <a:cubicBezTo>
                          <a:pt x="1064" y="272"/>
                          <a:pt x="1073" y="270"/>
                          <a:pt x="1076" y="272"/>
                        </a:cubicBezTo>
                        <a:cubicBezTo>
                          <a:pt x="1079" y="273"/>
                          <a:pt x="1078" y="274"/>
                          <a:pt x="1076" y="274"/>
                        </a:cubicBezTo>
                        <a:cubicBezTo>
                          <a:pt x="1073" y="273"/>
                          <a:pt x="1070" y="276"/>
                          <a:pt x="1070" y="279"/>
                        </a:cubicBezTo>
                        <a:cubicBezTo>
                          <a:pt x="1070" y="283"/>
                          <a:pt x="1067" y="284"/>
                          <a:pt x="1069" y="286"/>
                        </a:cubicBezTo>
                        <a:cubicBezTo>
                          <a:pt x="1070" y="287"/>
                          <a:pt x="1066" y="288"/>
                          <a:pt x="1066" y="288"/>
                        </a:cubicBezTo>
                        <a:cubicBezTo>
                          <a:pt x="1066" y="290"/>
                          <a:pt x="1066" y="291"/>
                          <a:pt x="1065" y="292"/>
                        </a:cubicBezTo>
                        <a:cubicBezTo>
                          <a:pt x="1063" y="293"/>
                          <a:pt x="1055" y="293"/>
                          <a:pt x="1054" y="296"/>
                        </a:cubicBezTo>
                        <a:cubicBezTo>
                          <a:pt x="1054" y="300"/>
                          <a:pt x="1051" y="300"/>
                          <a:pt x="1049" y="303"/>
                        </a:cubicBezTo>
                        <a:cubicBezTo>
                          <a:pt x="1047" y="307"/>
                          <a:pt x="1040" y="309"/>
                          <a:pt x="1035" y="315"/>
                        </a:cubicBezTo>
                        <a:cubicBezTo>
                          <a:pt x="1030" y="323"/>
                          <a:pt x="1023" y="323"/>
                          <a:pt x="1023" y="324"/>
                        </a:cubicBezTo>
                        <a:cubicBezTo>
                          <a:pt x="1023" y="325"/>
                          <a:pt x="1017" y="325"/>
                          <a:pt x="1016" y="325"/>
                        </a:cubicBezTo>
                        <a:cubicBezTo>
                          <a:pt x="1014" y="325"/>
                          <a:pt x="1017" y="330"/>
                          <a:pt x="1014" y="335"/>
                        </a:cubicBezTo>
                        <a:cubicBezTo>
                          <a:pt x="1009" y="339"/>
                          <a:pt x="1006" y="345"/>
                          <a:pt x="1006" y="351"/>
                        </a:cubicBezTo>
                        <a:cubicBezTo>
                          <a:pt x="1006" y="358"/>
                          <a:pt x="1009" y="375"/>
                          <a:pt x="1011" y="379"/>
                        </a:cubicBezTo>
                        <a:cubicBezTo>
                          <a:pt x="1013" y="382"/>
                          <a:pt x="1011" y="390"/>
                          <a:pt x="1013" y="392"/>
                        </a:cubicBezTo>
                        <a:cubicBezTo>
                          <a:pt x="1015" y="393"/>
                          <a:pt x="1014" y="396"/>
                          <a:pt x="1015" y="397"/>
                        </a:cubicBezTo>
                        <a:cubicBezTo>
                          <a:pt x="1016" y="397"/>
                          <a:pt x="1020" y="393"/>
                          <a:pt x="1023" y="390"/>
                        </a:cubicBezTo>
                        <a:cubicBezTo>
                          <a:pt x="1026" y="388"/>
                          <a:pt x="1025" y="387"/>
                          <a:pt x="1027" y="386"/>
                        </a:cubicBezTo>
                        <a:cubicBezTo>
                          <a:pt x="1029" y="385"/>
                          <a:pt x="1028" y="380"/>
                          <a:pt x="1028" y="378"/>
                        </a:cubicBezTo>
                        <a:cubicBezTo>
                          <a:pt x="1029" y="377"/>
                          <a:pt x="1032" y="376"/>
                          <a:pt x="1033" y="375"/>
                        </a:cubicBezTo>
                        <a:cubicBezTo>
                          <a:pt x="1034" y="373"/>
                          <a:pt x="1037" y="374"/>
                          <a:pt x="1039" y="373"/>
                        </a:cubicBezTo>
                        <a:cubicBezTo>
                          <a:pt x="1041" y="373"/>
                          <a:pt x="1039" y="370"/>
                          <a:pt x="1038" y="368"/>
                        </a:cubicBezTo>
                        <a:cubicBezTo>
                          <a:pt x="1038" y="365"/>
                          <a:pt x="1042" y="362"/>
                          <a:pt x="1045" y="361"/>
                        </a:cubicBezTo>
                        <a:cubicBezTo>
                          <a:pt x="1048" y="359"/>
                          <a:pt x="1051" y="362"/>
                          <a:pt x="1054" y="360"/>
                        </a:cubicBezTo>
                        <a:cubicBezTo>
                          <a:pt x="1057" y="357"/>
                          <a:pt x="1053" y="353"/>
                          <a:pt x="1053" y="352"/>
                        </a:cubicBezTo>
                        <a:cubicBezTo>
                          <a:pt x="1052" y="350"/>
                          <a:pt x="1055" y="344"/>
                          <a:pt x="1058" y="343"/>
                        </a:cubicBezTo>
                        <a:cubicBezTo>
                          <a:pt x="1060" y="342"/>
                          <a:pt x="1062" y="345"/>
                          <a:pt x="1064" y="343"/>
                        </a:cubicBezTo>
                        <a:cubicBezTo>
                          <a:pt x="1065" y="340"/>
                          <a:pt x="1062" y="337"/>
                          <a:pt x="1060" y="337"/>
                        </a:cubicBezTo>
                        <a:cubicBezTo>
                          <a:pt x="1059" y="337"/>
                          <a:pt x="1058" y="332"/>
                          <a:pt x="1062" y="329"/>
                        </a:cubicBezTo>
                        <a:cubicBezTo>
                          <a:pt x="1065" y="326"/>
                          <a:pt x="1064" y="326"/>
                          <a:pt x="1062" y="325"/>
                        </a:cubicBezTo>
                        <a:cubicBezTo>
                          <a:pt x="1059" y="325"/>
                          <a:pt x="1059" y="325"/>
                          <a:pt x="1057" y="325"/>
                        </a:cubicBezTo>
                        <a:cubicBezTo>
                          <a:pt x="1055" y="325"/>
                          <a:pt x="1053" y="322"/>
                          <a:pt x="1056" y="318"/>
                        </a:cubicBezTo>
                        <a:cubicBezTo>
                          <a:pt x="1059" y="314"/>
                          <a:pt x="1062" y="314"/>
                          <a:pt x="1062" y="312"/>
                        </a:cubicBezTo>
                        <a:cubicBezTo>
                          <a:pt x="1063" y="308"/>
                          <a:pt x="1066" y="303"/>
                          <a:pt x="1067" y="302"/>
                        </a:cubicBezTo>
                        <a:cubicBezTo>
                          <a:pt x="1068" y="300"/>
                          <a:pt x="1073" y="302"/>
                          <a:pt x="1074" y="301"/>
                        </a:cubicBezTo>
                        <a:cubicBezTo>
                          <a:pt x="1076" y="301"/>
                          <a:pt x="1076" y="305"/>
                          <a:pt x="1077" y="303"/>
                        </a:cubicBezTo>
                        <a:cubicBezTo>
                          <a:pt x="1079" y="301"/>
                          <a:pt x="1082" y="296"/>
                          <a:pt x="1085" y="296"/>
                        </a:cubicBezTo>
                        <a:cubicBezTo>
                          <a:pt x="1087" y="296"/>
                          <a:pt x="1086" y="300"/>
                          <a:pt x="1086" y="302"/>
                        </a:cubicBezTo>
                        <a:cubicBezTo>
                          <a:pt x="1087" y="305"/>
                          <a:pt x="1089" y="301"/>
                          <a:pt x="1093" y="299"/>
                        </a:cubicBezTo>
                        <a:cubicBezTo>
                          <a:pt x="1098" y="295"/>
                          <a:pt x="1108" y="296"/>
                          <a:pt x="1112" y="297"/>
                        </a:cubicBezTo>
                        <a:cubicBezTo>
                          <a:pt x="1114" y="299"/>
                          <a:pt x="1115" y="302"/>
                          <a:pt x="1117" y="301"/>
                        </a:cubicBezTo>
                        <a:cubicBezTo>
                          <a:pt x="1120" y="301"/>
                          <a:pt x="1117" y="298"/>
                          <a:pt x="1120" y="298"/>
                        </a:cubicBezTo>
                        <a:cubicBezTo>
                          <a:pt x="1123" y="297"/>
                          <a:pt x="1127" y="294"/>
                          <a:pt x="1131" y="291"/>
                        </a:cubicBezTo>
                        <a:cubicBezTo>
                          <a:pt x="1135" y="288"/>
                          <a:pt x="1134" y="290"/>
                          <a:pt x="1136" y="288"/>
                        </a:cubicBezTo>
                        <a:cubicBezTo>
                          <a:pt x="1137" y="286"/>
                          <a:pt x="1139" y="287"/>
                          <a:pt x="1139" y="286"/>
                        </a:cubicBezTo>
                        <a:cubicBezTo>
                          <a:pt x="1140" y="284"/>
                          <a:pt x="1145" y="281"/>
                          <a:pt x="1152" y="280"/>
                        </a:cubicBezTo>
                        <a:cubicBezTo>
                          <a:pt x="1159" y="278"/>
                          <a:pt x="1168" y="274"/>
                          <a:pt x="1167" y="272"/>
                        </a:cubicBezTo>
                        <a:cubicBezTo>
                          <a:pt x="1167" y="271"/>
                          <a:pt x="1170" y="270"/>
                          <a:pt x="1171" y="272"/>
                        </a:cubicBezTo>
                        <a:cubicBezTo>
                          <a:pt x="1171" y="273"/>
                          <a:pt x="1173" y="273"/>
                          <a:pt x="1177" y="274"/>
                        </a:cubicBezTo>
                        <a:cubicBezTo>
                          <a:pt x="1181" y="274"/>
                          <a:pt x="1183" y="276"/>
                          <a:pt x="1185" y="273"/>
                        </a:cubicBezTo>
                        <a:cubicBezTo>
                          <a:pt x="1188" y="270"/>
                          <a:pt x="1184" y="269"/>
                          <a:pt x="1184" y="266"/>
                        </a:cubicBezTo>
                        <a:cubicBezTo>
                          <a:pt x="1185" y="264"/>
                          <a:pt x="1180" y="262"/>
                          <a:pt x="1181" y="260"/>
                        </a:cubicBezTo>
                        <a:cubicBezTo>
                          <a:pt x="1181" y="257"/>
                          <a:pt x="1177" y="252"/>
                          <a:pt x="1175" y="252"/>
                        </a:cubicBezTo>
                        <a:cubicBezTo>
                          <a:pt x="1174" y="253"/>
                          <a:pt x="1172" y="252"/>
                          <a:pt x="1172" y="250"/>
                        </a:cubicBezTo>
                        <a:cubicBezTo>
                          <a:pt x="1172" y="248"/>
                          <a:pt x="1171" y="246"/>
                          <a:pt x="1169" y="247"/>
                        </a:cubicBezTo>
                        <a:cubicBezTo>
                          <a:pt x="1167" y="249"/>
                          <a:pt x="1163" y="248"/>
                          <a:pt x="1162" y="246"/>
                        </a:cubicBezTo>
                        <a:cubicBezTo>
                          <a:pt x="1162" y="244"/>
                          <a:pt x="1167" y="242"/>
                          <a:pt x="1170" y="244"/>
                        </a:cubicBezTo>
                        <a:cubicBezTo>
                          <a:pt x="1173" y="245"/>
                          <a:pt x="1172" y="247"/>
                          <a:pt x="1174" y="248"/>
                        </a:cubicBezTo>
                        <a:cubicBezTo>
                          <a:pt x="1175" y="249"/>
                          <a:pt x="1180" y="248"/>
                          <a:pt x="1183" y="247"/>
                        </a:cubicBezTo>
                        <a:cubicBezTo>
                          <a:pt x="1184" y="246"/>
                          <a:pt x="1191" y="244"/>
                          <a:pt x="1192" y="242"/>
                        </a:cubicBezTo>
                        <a:cubicBezTo>
                          <a:pt x="1194" y="240"/>
                          <a:pt x="1192" y="240"/>
                          <a:pt x="1195" y="238"/>
                        </a:cubicBezTo>
                        <a:cubicBezTo>
                          <a:pt x="1196" y="237"/>
                          <a:pt x="1195" y="235"/>
                          <a:pt x="1193" y="234"/>
                        </a:cubicBezTo>
                        <a:cubicBezTo>
                          <a:pt x="1191" y="233"/>
                          <a:pt x="1192" y="230"/>
                          <a:pt x="1194" y="230"/>
                        </a:cubicBezTo>
                        <a:cubicBezTo>
                          <a:pt x="1196" y="230"/>
                          <a:pt x="1195" y="228"/>
                          <a:pt x="1196" y="228"/>
                        </a:cubicBezTo>
                        <a:cubicBezTo>
                          <a:pt x="1197" y="228"/>
                          <a:pt x="1197" y="228"/>
                          <a:pt x="1200" y="228"/>
                        </a:cubicBezTo>
                        <a:cubicBezTo>
                          <a:pt x="1203" y="227"/>
                          <a:pt x="1200" y="229"/>
                          <a:pt x="1199" y="231"/>
                        </a:cubicBezTo>
                        <a:cubicBezTo>
                          <a:pt x="1198" y="233"/>
                          <a:pt x="1201" y="235"/>
                          <a:pt x="1202" y="237"/>
                        </a:cubicBezTo>
                        <a:cubicBezTo>
                          <a:pt x="1202" y="238"/>
                          <a:pt x="1207" y="238"/>
                          <a:pt x="1209" y="237"/>
                        </a:cubicBezTo>
                        <a:cubicBezTo>
                          <a:pt x="1212" y="235"/>
                          <a:pt x="1220" y="239"/>
                          <a:pt x="1221" y="240"/>
                        </a:cubicBezTo>
                        <a:cubicBezTo>
                          <a:pt x="1221" y="242"/>
                          <a:pt x="1223" y="245"/>
                          <a:pt x="1226" y="247"/>
                        </a:cubicBezTo>
                        <a:cubicBezTo>
                          <a:pt x="1230" y="249"/>
                          <a:pt x="1233" y="248"/>
                          <a:pt x="1233" y="250"/>
                        </a:cubicBezTo>
                        <a:cubicBezTo>
                          <a:pt x="1234" y="252"/>
                          <a:pt x="1236" y="252"/>
                          <a:pt x="1238" y="252"/>
                        </a:cubicBezTo>
                        <a:cubicBezTo>
                          <a:pt x="1240" y="252"/>
                          <a:pt x="1241" y="253"/>
                          <a:pt x="1243" y="252"/>
                        </a:cubicBezTo>
                        <a:cubicBezTo>
                          <a:pt x="1244" y="251"/>
                          <a:pt x="1244" y="252"/>
                          <a:pt x="1246" y="252"/>
                        </a:cubicBezTo>
                        <a:cubicBezTo>
                          <a:pt x="1248" y="250"/>
                          <a:pt x="1243" y="249"/>
                          <a:pt x="1243" y="247"/>
                        </a:cubicBezTo>
                        <a:cubicBezTo>
                          <a:pt x="1244" y="246"/>
                          <a:pt x="1245" y="248"/>
                          <a:pt x="1246" y="248"/>
                        </a:cubicBezTo>
                        <a:cubicBezTo>
                          <a:pt x="1248" y="248"/>
                          <a:pt x="1246" y="244"/>
                          <a:pt x="1247" y="244"/>
                        </a:cubicBezTo>
                        <a:cubicBezTo>
                          <a:pt x="1248" y="244"/>
                          <a:pt x="1247" y="238"/>
                          <a:pt x="1246" y="237"/>
                        </a:cubicBezTo>
                        <a:cubicBezTo>
                          <a:pt x="1245" y="237"/>
                          <a:pt x="1246" y="234"/>
                          <a:pt x="1248" y="236"/>
                        </a:cubicBezTo>
                        <a:cubicBezTo>
                          <a:pt x="1251" y="238"/>
                          <a:pt x="1255" y="238"/>
                          <a:pt x="1257" y="238"/>
                        </a:cubicBezTo>
                        <a:cubicBezTo>
                          <a:pt x="1259" y="238"/>
                          <a:pt x="1257" y="236"/>
                          <a:pt x="1256" y="236"/>
                        </a:cubicBezTo>
                        <a:cubicBezTo>
                          <a:pt x="1254" y="236"/>
                          <a:pt x="1256" y="234"/>
                          <a:pt x="1256" y="235"/>
                        </a:cubicBezTo>
                        <a:cubicBezTo>
                          <a:pt x="1258" y="236"/>
                          <a:pt x="1261" y="237"/>
                          <a:pt x="1261" y="236"/>
                        </a:cubicBezTo>
                        <a:cubicBezTo>
                          <a:pt x="1261" y="234"/>
                          <a:pt x="1262" y="231"/>
                          <a:pt x="1265" y="231"/>
                        </a:cubicBezTo>
                        <a:cubicBezTo>
                          <a:pt x="1267" y="231"/>
                          <a:pt x="1268" y="230"/>
                          <a:pt x="1266" y="229"/>
                        </a:cubicBezTo>
                        <a:close/>
                        <a:moveTo>
                          <a:pt x="654" y="373"/>
                        </a:moveTo>
                        <a:cubicBezTo>
                          <a:pt x="648" y="379"/>
                          <a:pt x="635" y="381"/>
                          <a:pt x="635" y="385"/>
                        </a:cubicBezTo>
                        <a:cubicBezTo>
                          <a:pt x="635" y="390"/>
                          <a:pt x="620" y="392"/>
                          <a:pt x="619" y="390"/>
                        </a:cubicBezTo>
                        <a:cubicBezTo>
                          <a:pt x="617" y="388"/>
                          <a:pt x="630" y="387"/>
                          <a:pt x="633" y="381"/>
                        </a:cubicBezTo>
                        <a:cubicBezTo>
                          <a:pt x="636" y="374"/>
                          <a:pt x="647" y="371"/>
                          <a:pt x="652" y="362"/>
                        </a:cubicBezTo>
                        <a:cubicBezTo>
                          <a:pt x="657" y="356"/>
                          <a:pt x="660" y="347"/>
                          <a:pt x="662" y="348"/>
                        </a:cubicBezTo>
                        <a:cubicBezTo>
                          <a:pt x="664" y="348"/>
                          <a:pt x="660" y="368"/>
                          <a:pt x="654" y="373"/>
                        </a:cubicBezTo>
                        <a:close/>
                        <a:moveTo>
                          <a:pt x="682" y="116"/>
                        </a:moveTo>
                        <a:cubicBezTo>
                          <a:pt x="681" y="118"/>
                          <a:pt x="676" y="118"/>
                          <a:pt x="677" y="119"/>
                        </a:cubicBezTo>
                        <a:cubicBezTo>
                          <a:pt x="680" y="122"/>
                          <a:pt x="691" y="120"/>
                          <a:pt x="691" y="117"/>
                        </a:cubicBezTo>
                        <a:cubicBezTo>
                          <a:pt x="691" y="113"/>
                          <a:pt x="683" y="114"/>
                          <a:pt x="682" y="116"/>
                        </a:cubicBezTo>
                        <a:close/>
                        <a:moveTo>
                          <a:pt x="282" y="7"/>
                        </a:moveTo>
                        <a:cubicBezTo>
                          <a:pt x="288" y="7"/>
                          <a:pt x="286" y="4"/>
                          <a:pt x="290" y="4"/>
                        </a:cubicBezTo>
                        <a:cubicBezTo>
                          <a:pt x="293" y="5"/>
                          <a:pt x="298" y="4"/>
                          <a:pt x="296" y="2"/>
                        </a:cubicBezTo>
                        <a:cubicBezTo>
                          <a:pt x="294" y="0"/>
                          <a:pt x="281" y="1"/>
                          <a:pt x="282" y="3"/>
                        </a:cubicBezTo>
                        <a:cubicBezTo>
                          <a:pt x="284" y="4"/>
                          <a:pt x="272" y="4"/>
                          <a:pt x="273" y="4"/>
                        </a:cubicBezTo>
                        <a:cubicBezTo>
                          <a:pt x="273" y="6"/>
                          <a:pt x="277" y="7"/>
                          <a:pt x="282" y="7"/>
                        </a:cubicBezTo>
                        <a:close/>
                        <a:moveTo>
                          <a:pt x="255" y="22"/>
                        </a:moveTo>
                        <a:cubicBezTo>
                          <a:pt x="255" y="18"/>
                          <a:pt x="243" y="23"/>
                          <a:pt x="246" y="23"/>
                        </a:cubicBezTo>
                        <a:cubicBezTo>
                          <a:pt x="248" y="23"/>
                          <a:pt x="255" y="25"/>
                          <a:pt x="255" y="22"/>
                        </a:cubicBezTo>
                        <a:close/>
                        <a:moveTo>
                          <a:pt x="283" y="19"/>
                        </a:moveTo>
                        <a:cubicBezTo>
                          <a:pt x="284" y="21"/>
                          <a:pt x="282" y="21"/>
                          <a:pt x="278" y="21"/>
                        </a:cubicBezTo>
                        <a:cubicBezTo>
                          <a:pt x="273" y="21"/>
                          <a:pt x="271" y="23"/>
                          <a:pt x="273" y="25"/>
                        </a:cubicBezTo>
                        <a:cubicBezTo>
                          <a:pt x="276" y="27"/>
                          <a:pt x="288" y="26"/>
                          <a:pt x="290" y="24"/>
                        </a:cubicBezTo>
                        <a:cubicBezTo>
                          <a:pt x="291" y="22"/>
                          <a:pt x="297" y="23"/>
                          <a:pt x="298" y="21"/>
                        </a:cubicBezTo>
                        <a:cubicBezTo>
                          <a:pt x="299" y="18"/>
                          <a:pt x="282" y="17"/>
                          <a:pt x="283" y="19"/>
                        </a:cubicBezTo>
                        <a:close/>
                        <a:moveTo>
                          <a:pt x="321" y="15"/>
                        </a:moveTo>
                        <a:cubicBezTo>
                          <a:pt x="323" y="12"/>
                          <a:pt x="318" y="12"/>
                          <a:pt x="317" y="10"/>
                        </a:cubicBezTo>
                        <a:cubicBezTo>
                          <a:pt x="317" y="9"/>
                          <a:pt x="304" y="9"/>
                          <a:pt x="305" y="10"/>
                        </a:cubicBezTo>
                        <a:cubicBezTo>
                          <a:pt x="306" y="12"/>
                          <a:pt x="297" y="15"/>
                          <a:pt x="300" y="17"/>
                        </a:cubicBezTo>
                        <a:cubicBezTo>
                          <a:pt x="305" y="22"/>
                          <a:pt x="319" y="17"/>
                          <a:pt x="321" y="15"/>
                        </a:cubicBezTo>
                        <a:close/>
                        <a:moveTo>
                          <a:pt x="286" y="11"/>
                        </a:moveTo>
                        <a:cubicBezTo>
                          <a:pt x="287" y="7"/>
                          <a:pt x="278" y="10"/>
                          <a:pt x="273" y="8"/>
                        </a:cubicBezTo>
                        <a:cubicBezTo>
                          <a:pt x="267" y="6"/>
                          <a:pt x="264" y="6"/>
                          <a:pt x="268" y="9"/>
                        </a:cubicBezTo>
                        <a:cubicBezTo>
                          <a:pt x="269" y="10"/>
                          <a:pt x="258" y="11"/>
                          <a:pt x="260" y="13"/>
                        </a:cubicBezTo>
                        <a:cubicBezTo>
                          <a:pt x="264" y="18"/>
                          <a:pt x="285" y="16"/>
                          <a:pt x="286" y="11"/>
                        </a:cubicBezTo>
                        <a:close/>
                        <a:moveTo>
                          <a:pt x="254" y="133"/>
                        </a:moveTo>
                        <a:cubicBezTo>
                          <a:pt x="254" y="135"/>
                          <a:pt x="252" y="137"/>
                          <a:pt x="248" y="137"/>
                        </a:cubicBezTo>
                        <a:cubicBezTo>
                          <a:pt x="243" y="137"/>
                          <a:pt x="250" y="140"/>
                          <a:pt x="251" y="142"/>
                        </a:cubicBezTo>
                        <a:cubicBezTo>
                          <a:pt x="251" y="144"/>
                          <a:pt x="246" y="143"/>
                          <a:pt x="246" y="146"/>
                        </a:cubicBezTo>
                        <a:cubicBezTo>
                          <a:pt x="246" y="150"/>
                          <a:pt x="238" y="146"/>
                          <a:pt x="237" y="151"/>
                        </a:cubicBezTo>
                        <a:cubicBezTo>
                          <a:pt x="236" y="156"/>
                          <a:pt x="241" y="155"/>
                          <a:pt x="244" y="155"/>
                        </a:cubicBezTo>
                        <a:cubicBezTo>
                          <a:pt x="248" y="155"/>
                          <a:pt x="242" y="159"/>
                          <a:pt x="245" y="161"/>
                        </a:cubicBezTo>
                        <a:cubicBezTo>
                          <a:pt x="248" y="163"/>
                          <a:pt x="250" y="162"/>
                          <a:pt x="248" y="158"/>
                        </a:cubicBezTo>
                        <a:cubicBezTo>
                          <a:pt x="246" y="155"/>
                          <a:pt x="257" y="160"/>
                          <a:pt x="254" y="163"/>
                        </a:cubicBezTo>
                        <a:cubicBezTo>
                          <a:pt x="251" y="166"/>
                          <a:pt x="259" y="168"/>
                          <a:pt x="264" y="168"/>
                        </a:cubicBezTo>
                        <a:cubicBezTo>
                          <a:pt x="268" y="168"/>
                          <a:pt x="283" y="171"/>
                          <a:pt x="283" y="168"/>
                        </a:cubicBezTo>
                        <a:cubicBezTo>
                          <a:pt x="283" y="166"/>
                          <a:pt x="278" y="164"/>
                          <a:pt x="273" y="159"/>
                        </a:cubicBezTo>
                        <a:cubicBezTo>
                          <a:pt x="268" y="155"/>
                          <a:pt x="265" y="146"/>
                          <a:pt x="270" y="143"/>
                        </a:cubicBezTo>
                        <a:cubicBezTo>
                          <a:pt x="276" y="140"/>
                          <a:pt x="271" y="138"/>
                          <a:pt x="277" y="134"/>
                        </a:cubicBezTo>
                        <a:cubicBezTo>
                          <a:pt x="281" y="131"/>
                          <a:pt x="278" y="127"/>
                          <a:pt x="283" y="127"/>
                        </a:cubicBezTo>
                        <a:cubicBezTo>
                          <a:pt x="287" y="126"/>
                          <a:pt x="282" y="122"/>
                          <a:pt x="287" y="121"/>
                        </a:cubicBezTo>
                        <a:cubicBezTo>
                          <a:pt x="291" y="121"/>
                          <a:pt x="292" y="116"/>
                          <a:pt x="291" y="115"/>
                        </a:cubicBezTo>
                        <a:cubicBezTo>
                          <a:pt x="290" y="113"/>
                          <a:pt x="296" y="115"/>
                          <a:pt x="299" y="112"/>
                        </a:cubicBezTo>
                        <a:cubicBezTo>
                          <a:pt x="301" y="109"/>
                          <a:pt x="306" y="111"/>
                          <a:pt x="308" y="107"/>
                        </a:cubicBezTo>
                        <a:cubicBezTo>
                          <a:pt x="310" y="104"/>
                          <a:pt x="336" y="95"/>
                          <a:pt x="350" y="92"/>
                        </a:cubicBezTo>
                        <a:cubicBezTo>
                          <a:pt x="363" y="89"/>
                          <a:pt x="374" y="83"/>
                          <a:pt x="369" y="79"/>
                        </a:cubicBezTo>
                        <a:cubicBezTo>
                          <a:pt x="363" y="75"/>
                          <a:pt x="350" y="80"/>
                          <a:pt x="346" y="83"/>
                        </a:cubicBezTo>
                        <a:cubicBezTo>
                          <a:pt x="342" y="86"/>
                          <a:pt x="338" y="84"/>
                          <a:pt x="334" y="86"/>
                        </a:cubicBezTo>
                        <a:cubicBezTo>
                          <a:pt x="330" y="88"/>
                          <a:pt x="323" y="90"/>
                          <a:pt x="319" y="87"/>
                        </a:cubicBezTo>
                        <a:cubicBezTo>
                          <a:pt x="315" y="84"/>
                          <a:pt x="311" y="90"/>
                          <a:pt x="308" y="90"/>
                        </a:cubicBezTo>
                        <a:cubicBezTo>
                          <a:pt x="305" y="90"/>
                          <a:pt x="302" y="93"/>
                          <a:pt x="299" y="93"/>
                        </a:cubicBezTo>
                        <a:cubicBezTo>
                          <a:pt x="296" y="93"/>
                          <a:pt x="290" y="95"/>
                          <a:pt x="290" y="96"/>
                        </a:cubicBezTo>
                        <a:cubicBezTo>
                          <a:pt x="289" y="98"/>
                          <a:pt x="283" y="98"/>
                          <a:pt x="283" y="100"/>
                        </a:cubicBezTo>
                        <a:cubicBezTo>
                          <a:pt x="283" y="103"/>
                          <a:pt x="279" y="105"/>
                          <a:pt x="278" y="103"/>
                        </a:cubicBezTo>
                        <a:cubicBezTo>
                          <a:pt x="275" y="100"/>
                          <a:pt x="272" y="105"/>
                          <a:pt x="276" y="107"/>
                        </a:cubicBezTo>
                        <a:cubicBezTo>
                          <a:pt x="278" y="110"/>
                          <a:pt x="269" y="110"/>
                          <a:pt x="271" y="112"/>
                        </a:cubicBezTo>
                        <a:cubicBezTo>
                          <a:pt x="273" y="114"/>
                          <a:pt x="268" y="115"/>
                          <a:pt x="269" y="117"/>
                        </a:cubicBezTo>
                        <a:cubicBezTo>
                          <a:pt x="270" y="119"/>
                          <a:pt x="266" y="119"/>
                          <a:pt x="263" y="120"/>
                        </a:cubicBezTo>
                        <a:cubicBezTo>
                          <a:pt x="259" y="121"/>
                          <a:pt x="257" y="125"/>
                          <a:pt x="262" y="126"/>
                        </a:cubicBezTo>
                        <a:cubicBezTo>
                          <a:pt x="266" y="126"/>
                          <a:pt x="259" y="127"/>
                          <a:pt x="260" y="130"/>
                        </a:cubicBezTo>
                        <a:cubicBezTo>
                          <a:pt x="260" y="133"/>
                          <a:pt x="253" y="131"/>
                          <a:pt x="254" y="13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926;p79">
                    <a:extLst>
                      <a:ext uri="{FF2B5EF4-FFF2-40B4-BE49-F238E27FC236}">
                        <a16:creationId xmlns:a16="http://schemas.microsoft.com/office/drawing/2014/main" id="{4A419C93-F84A-8F4A-B847-54F480E67EAB}"/>
                      </a:ext>
                    </a:extLst>
                  </p:cNvPr>
                  <p:cNvSpPr/>
                  <p:nvPr/>
                </p:nvSpPr>
                <p:spPr>
                  <a:xfrm>
                    <a:off x="2864291" y="8345914"/>
                    <a:ext cx="1183796" cy="1199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95" extrusionOk="0">
                        <a:moveTo>
                          <a:pt x="35" y="91"/>
                        </a:moveTo>
                        <a:cubicBezTo>
                          <a:pt x="35" y="89"/>
                          <a:pt x="38" y="86"/>
                          <a:pt x="39" y="89"/>
                        </a:cubicBezTo>
                        <a:cubicBezTo>
                          <a:pt x="41" y="91"/>
                          <a:pt x="40" y="93"/>
                          <a:pt x="44" y="93"/>
                        </a:cubicBezTo>
                        <a:cubicBezTo>
                          <a:pt x="46" y="93"/>
                          <a:pt x="52" y="95"/>
                          <a:pt x="53" y="93"/>
                        </a:cubicBezTo>
                        <a:cubicBezTo>
                          <a:pt x="54" y="92"/>
                          <a:pt x="57" y="91"/>
                          <a:pt x="57" y="89"/>
                        </a:cubicBezTo>
                        <a:cubicBezTo>
                          <a:pt x="57" y="86"/>
                          <a:pt x="57" y="42"/>
                          <a:pt x="57" y="40"/>
                        </a:cubicBezTo>
                        <a:cubicBezTo>
                          <a:pt x="57" y="38"/>
                          <a:pt x="65" y="40"/>
                          <a:pt x="65" y="37"/>
                        </a:cubicBezTo>
                        <a:cubicBezTo>
                          <a:pt x="65" y="34"/>
                          <a:pt x="65" y="11"/>
                          <a:pt x="65" y="11"/>
                        </a:cubicBezTo>
                        <a:cubicBezTo>
                          <a:pt x="65" y="11"/>
                          <a:pt x="70" y="11"/>
                          <a:pt x="72" y="10"/>
                        </a:cubicBezTo>
                        <a:cubicBezTo>
                          <a:pt x="74" y="10"/>
                          <a:pt x="79" y="7"/>
                          <a:pt x="80" y="8"/>
                        </a:cubicBezTo>
                        <a:cubicBezTo>
                          <a:pt x="81" y="9"/>
                          <a:pt x="83" y="12"/>
                          <a:pt x="84" y="11"/>
                        </a:cubicBezTo>
                        <a:cubicBezTo>
                          <a:pt x="85" y="10"/>
                          <a:pt x="87" y="7"/>
                          <a:pt x="90" y="7"/>
                        </a:cubicBezTo>
                        <a:cubicBezTo>
                          <a:pt x="91" y="7"/>
                          <a:pt x="92" y="7"/>
                          <a:pt x="94" y="7"/>
                        </a:cubicBezTo>
                        <a:cubicBezTo>
                          <a:pt x="94" y="6"/>
                          <a:pt x="94" y="6"/>
                          <a:pt x="94" y="5"/>
                        </a:cubicBezTo>
                        <a:cubicBezTo>
                          <a:pt x="94" y="3"/>
                          <a:pt x="80" y="6"/>
                          <a:pt x="79" y="7"/>
                        </a:cubicBezTo>
                        <a:cubicBezTo>
                          <a:pt x="76" y="7"/>
                          <a:pt x="69" y="8"/>
                          <a:pt x="67" y="7"/>
                        </a:cubicBezTo>
                        <a:cubicBezTo>
                          <a:pt x="65" y="6"/>
                          <a:pt x="51" y="7"/>
                          <a:pt x="51" y="7"/>
                        </a:cubicBezTo>
                        <a:cubicBezTo>
                          <a:pt x="48" y="5"/>
                          <a:pt x="48" y="5"/>
                          <a:pt x="48" y="5"/>
                        </a:cubicBezTo>
                        <a:cubicBezTo>
                          <a:pt x="48" y="5"/>
                          <a:pt x="25" y="5"/>
                          <a:pt x="22" y="5"/>
                        </a:cubicBezTo>
                        <a:cubicBezTo>
                          <a:pt x="20" y="5"/>
                          <a:pt x="18" y="4"/>
                          <a:pt x="16" y="3"/>
                        </a:cubicBezTo>
                        <a:cubicBezTo>
                          <a:pt x="13" y="1"/>
                          <a:pt x="11" y="1"/>
                          <a:pt x="9" y="2"/>
                        </a:cubicBezTo>
                        <a:cubicBezTo>
                          <a:pt x="6" y="3"/>
                          <a:pt x="8" y="0"/>
                          <a:pt x="6" y="0"/>
                        </a:cubicBezTo>
                        <a:cubicBezTo>
                          <a:pt x="4" y="0"/>
                          <a:pt x="3" y="3"/>
                          <a:pt x="3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6"/>
                          <a:pt x="2" y="9"/>
                          <a:pt x="5" y="13"/>
                        </a:cubicBezTo>
                        <a:cubicBezTo>
                          <a:pt x="7" y="16"/>
                          <a:pt x="10" y="22"/>
                          <a:pt x="12" y="28"/>
                        </a:cubicBezTo>
                        <a:cubicBezTo>
                          <a:pt x="13" y="33"/>
                          <a:pt x="18" y="39"/>
                          <a:pt x="20" y="43"/>
                        </a:cubicBezTo>
                        <a:cubicBezTo>
                          <a:pt x="20" y="47"/>
                          <a:pt x="19" y="54"/>
                          <a:pt x="20" y="55"/>
                        </a:cubicBezTo>
                        <a:cubicBezTo>
                          <a:pt x="20" y="58"/>
                          <a:pt x="21" y="63"/>
                          <a:pt x="22" y="67"/>
                        </a:cubicBezTo>
                        <a:cubicBezTo>
                          <a:pt x="23" y="72"/>
                          <a:pt x="23" y="81"/>
                          <a:pt x="27" y="86"/>
                        </a:cubicBezTo>
                        <a:cubicBezTo>
                          <a:pt x="29" y="87"/>
                          <a:pt x="31" y="89"/>
                          <a:pt x="32" y="91"/>
                        </a:cubicBezTo>
                        <a:cubicBezTo>
                          <a:pt x="33" y="91"/>
                          <a:pt x="35" y="91"/>
                          <a:pt x="35" y="9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927;p79">
                    <a:extLst>
                      <a:ext uri="{FF2B5EF4-FFF2-40B4-BE49-F238E27FC236}">
                        <a16:creationId xmlns:a16="http://schemas.microsoft.com/office/drawing/2014/main" id="{D42B78A5-14B7-E0BA-2227-3924A5CB4397}"/>
                      </a:ext>
                    </a:extLst>
                  </p:cNvPr>
                  <p:cNvSpPr/>
                  <p:nvPr/>
                </p:nvSpPr>
                <p:spPr>
                  <a:xfrm>
                    <a:off x="4048070" y="8222118"/>
                    <a:ext cx="750504" cy="642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51" extrusionOk="0">
                        <a:moveTo>
                          <a:pt x="40" y="2"/>
                        </a:move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28" y="1"/>
                          <a:pt x="28" y="2"/>
                          <a:pt x="28" y="3"/>
                        </a:cubicBezTo>
                        <a:cubicBezTo>
                          <a:pt x="28" y="5"/>
                          <a:pt x="24" y="8"/>
                          <a:pt x="22" y="9"/>
                        </a:cubicBezTo>
                        <a:cubicBezTo>
                          <a:pt x="19" y="10"/>
                          <a:pt x="15" y="16"/>
                          <a:pt x="14" y="17"/>
                        </a:cubicBezTo>
                        <a:cubicBezTo>
                          <a:pt x="12" y="18"/>
                          <a:pt x="6" y="16"/>
                          <a:pt x="4" y="16"/>
                        </a:cubicBezTo>
                        <a:cubicBezTo>
                          <a:pt x="4" y="15"/>
                          <a:pt x="2" y="16"/>
                          <a:pt x="0" y="16"/>
                        </a:cubicBezTo>
                        <a:cubicBezTo>
                          <a:pt x="1" y="18"/>
                          <a:pt x="4" y="21"/>
                          <a:pt x="5" y="21"/>
                        </a:cubicBezTo>
                        <a:cubicBezTo>
                          <a:pt x="6" y="21"/>
                          <a:pt x="6" y="28"/>
                          <a:pt x="9" y="29"/>
                        </a:cubicBezTo>
                        <a:cubicBezTo>
                          <a:pt x="11" y="31"/>
                          <a:pt x="16" y="33"/>
                          <a:pt x="16" y="35"/>
                        </a:cubicBezTo>
                        <a:cubicBezTo>
                          <a:pt x="16" y="37"/>
                          <a:pt x="20" y="38"/>
                          <a:pt x="20" y="40"/>
                        </a:cubicBezTo>
                        <a:cubicBezTo>
                          <a:pt x="20" y="42"/>
                          <a:pt x="22" y="46"/>
                          <a:pt x="24" y="46"/>
                        </a:cubicBezTo>
                        <a:cubicBezTo>
                          <a:pt x="29" y="46"/>
                          <a:pt x="30" y="48"/>
                          <a:pt x="30" y="49"/>
                        </a:cubicBezTo>
                        <a:cubicBezTo>
                          <a:pt x="30" y="50"/>
                          <a:pt x="36" y="49"/>
                          <a:pt x="37" y="50"/>
                        </a:cubicBezTo>
                        <a:cubicBezTo>
                          <a:pt x="37" y="51"/>
                          <a:pt x="44" y="50"/>
                          <a:pt x="46" y="51"/>
                        </a:cubicBezTo>
                        <a:cubicBezTo>
                          <a:pt x="47" y="50"/>
                          <a:pt x="51" y="46"/>
                          <a:pt x="53" y="44"/>
                        </a:cubicBezTo>
                        <a:cubicBezTo>
                          <a:pt x="55" y="41"/>
                          <a:pt x="53" y="37"/>
                          <a:pt x="55" y="37"/>
                        </a:cubicBezTo>
                        <a:cubicBezTo>
                          <a:pt x="57" y="36"/>
                          <a:pt x="60" y="32"/>
                          <a:pt x="58" y="31"/>
                        </a:cubicBezTo>
                        <a:cubicBezTo>
                          <a:pt x="58" y="31"/>
                          <a:pt x="58" y="27"/>
                          <a:pt x="57" y="25"/>
                        </a:cubicBezTo>
                        <a:cubicBezTo>
                          <a:pt x="55" y="24"/>
                          <a:pt x="58" y="23"/>
                          <a:pt x="58" y="19"/>
                        </a:cubicBezTo>
                        <a:cubicBezTo>
                          <a:pt x="58" y="15"/>
                          <a:pt x="59" y="8"/>
                          <a:pt x="58" y="8"/>
                        </a:cubicBezTo>
                        <a:cubicBezTo>
                          <a:pt x="57" y="7"/>
                          <a:pt x="52" y="6"/>
                          <a:pt x="49" y="4"/>
                        </a:cubicBezTo>
                        <a:cubicBezTo>
                          <a:pt x="46" y="2"/>
                          <a:pt x="40" y="2"/>
                          <a:pt x="40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928;p79">
                    <a:extLst>
                      <a:ext uri="{FF2B5EF4-FFF2-40B4-BE49-F238E27FC236}">
                        <a16:creationId xmlns:a16="http://schemas.microsoft.com/office/drawing/2014/main" id="{FF7D89F9-6EE3-7FF3-7390-855D08C64066}"/>
                      </a:ext>
                    </a:extLst>
                  </p:cNvPr>
                  <p:cNvSpPr/>
                  <p:nvPr/>
                </p:nvSpPr>
                <p:spPr>
                  <a:xfrm>
                    <a:off x="3583844" y="8423284"/>
                    <a:ext cx="843358" cy="905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" h="72" extrusionOk="0">
                        <a:moveTo>
                          <a:pt x="61" y="30"/>
                        </a:moveTo>
                        <a:cubicBezTo>
                          <a:pt x="59" y="30"/>
                          <a:pt x="56" y="26"/>
                          <a:pt x="56" y="24"/>
                        </a:cubicBezTo>
                        <a:cubicBezTo>
                          <a:pt x="56" y="22"/>
                          <a:pt x="53" y="21"/>
                          <a:pt x="53" y="19"/>
                        </a:cubicBezTo>
                        <a:cubicBezTo>
                          <a:pt x="53" y="17"/>
                          <a:pt x="48" y="15"/>
                          <a:pt x="45" y="13"/>
                        </a:cubicBezTo>
                        <a:cubicBezTo>
                          <a:pt x="43" y="12"/>
                          <a:pt x="43" y="5"/>
                          <a:pt x="42" y="5"/>
                        </a:cubicBezTo>
                        <a:cubicBezTo>
                          <a:pt x="41" y="5"/>
                          <a:pt x="38" y="2"/>
                          <a:pt x="37" y="0"/>
                        </a:cubicBezTo>
                        <a:cubicBezTo>
                          <a:pt x="35" y="1"/>
                          <a:pt x="33" y="1"/>
                          <a:pt x="33" y="1"/>
                        </a:cubicBezTo>
                        <a:cubicBezTo>
                          <a:pt x="30" y="1"/>
                          <a:pt x="28" y="4"/>
                          <a:pt x="27" y="5"/>
                        </a:cubicBezTo>
                        <a:cubicBezTo>
                          <a:pt x="26" y="6"/>
                          <a:pt x="24" y="3"/>
                          <a:pt x="23" y="2"/>
                        </a:cubicBezTo>
                        <a:cubicBezTo>
                          <a:pt x="21" y="1"/>
                          <a:pt x="17" y="4"/>
                          <a:pt x="15" y="4"/>
                        </a:cubicBezTo>
                        <a:cubicBezTo>
                          <a:pt x="13" y="5"/>
                          <a:pt x="8" y="5"/>
                          <a:pt x="8" y="5"/>
                        </a:cubicBezTo>
                        <a:cubicBezTo>
                          <a:pt x="8" y="5"/>
                          <a:pt x="8" y="28"/>
                          <a:pt x="8" y="31"/>
                        </a:cubicBezTo>
                        <a:cubicBezTo>
                          <a:pt x="8" y="34"/>
                          <a:pt x="0" y="32"/>
                          <a:pt x="0" y="34"/>
                        </a:cubicBezTo>
                        <a:cubicBezTo>
                          <a:pt x="0" y="34"/>
                          <a:pt x="0" y="45"/>
                          <a:pt x="0" y="56"/>
                        </a:cubicBezTo>
                        <a:cubicBezTo>
                          <a:pt x="2" y="56"/>
                          <a:pt x="4" y="57"/>
                          <a:pt x="4" y="58"/>
                        </a:cubicBezTo>
                        <a:cubicBezTo>
                          <a:pt x="5" y="59"/>
                          <a:pt x="7" y="65"/>
                          <a:pt x="7" y="66"/>
                        </a:cubicBezTo>
                        <a:cubicBezTo>
                          <a:pt x="6" y="68"/>
                          <a:pt x="5" y="67"/>
                          <a:pt x="5" y="68"/>
                        </a:cubicBezTo>
                        <a:cubicBezTo>
                          <a:pt x="5" y="69"/>
                          <a:pt x="4" y="71"/>
                          <a:pt x="6" y="71"/>
                        </a:cubicBezTo>
                        <a:cubicBezTo>
                          <a:pt x="9" y="71"/>
                          <a:pt x="12" y="72"/>
                          <a:pt x="13" y="70"/>
                        </a:cubicBezTo>
                        <a:cubicBezTo>
                          <a:pt x="15" y="69"/>
                          <a:pt x="21" y="65"/>
                          <a:pt x="21" y="63"/>
                        </a:cubicBezTo>
                        <a:cubicBezTo>
                          <a:pt x="21" y="61"/>
                          <a:pt x="21" y="57"/>
                          <a:pt x="25" y="59"/>
                        </a:cubicBezTo>
                        <a:cubicBezTo>
                          <a:pt x="29" y="61"/>
                          <a:pt x="30" y="62"/>
                          <a:pt x="34" y="62"/>
                        </a:cubicBezTo>
                        <a:cubicBezTo>
                          <a:pt x="39" y="62"/>
                          <a:pt x="40" y="61"/>
                          <a:pt x="41" y="58"/>
                        </a:cubicBezTo>
                        <a:cubicBezTo>
                          <a:pt x="42" y="56"/>
                          <a:pt x="41" y="53"/>
                          <a:pt x="44" y="53"/>
                        </a:cubicBezTo>
                        <a:cubicBezTo>
                          <a:pt x="47" y="53"/>
                          <a:pt x="50" y="50"/>
                          <a:pt x="50" y="48"/>
                        </a:cubicBezTo>
                        <a:cubicBezTo>
                          <a:pt x="50" y="46"/>
                          <a:pt x="52" y="44"/>
                          <a:pt x="54" y="44"/>
                        </a:cubicBezTo>
                        <a:cubicBezTo>
                          <a:pt x="56" y="44"/>
                          <a:pt x="59" y="41"/>
                          <a:pt x="59" y="39"/>
                        </a:cubicBezTo>
                        <a:cubicBezTo>
                          <a:pt x="60" y="36"/>
                          <a:pt x="63" y="37"/>
                          <a:pt x="64" y="36"/>
                        </a:cubicBezTo>
                        <a:cubicBezTo>
                          <a:pt x="65" y="35"/>
                          <a:pt x="66" y="34"/>
                          <a:pt x="67" y="33"/>
                        </a:cubicBezTo>
                        <a:cubicBezTo>
                          <a:pt x="67" y="33"/>
                          <a:pt x="67" y="33"/>
                          <a:pt x="67" y="33"/>
                        </a:cubicBezTo>
                        <a:cubicBezTo>
                          <a:pt x="67" y="32"/>
                          <a:pt x="66" y="30"/>
                          <a:pt x="61" y="3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929;p79">
                    <a:extLst>
                      <a:ext uri="{FF2B5EF4-FFF2-40B4-BE49-F238E27FC236}">
                        <a16:creationId xmlns:a16="http://schemas.microsoft.com/office/drawing/2014/main" id="{ADA8DA29-D13C-13CB-31E0-5D5F6A3B8DD3}"/>
                      </a:ext>
                    </a:extLst>
                  </p:cNvPr>
                  <p:cNvSpPr/>
                  <p:nvPr/>
                </p:nvSpPr>
                <p:spPr>
                  <a:xfrm>
                    <a:off x="4574193" y="9204759"/>
                    <a:ext cx="116059" cy="162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" h="13" extrusionOk="0">
                        <a:moveTo>
                          <a:pt x="4" y="0"/>
                        </a:moveTo>
                        <a:cubicBezTo>
                          <a:pt x="2" y="0"/>
                          <a:pt x="0" y="4"/>
                          <a:pt x="0" y="5"/>
                        </a:cubicBezTo>
                        <a:cubicBezTo>
                          <a:pt x="0" y="6"/>
                          <a:pt x="1" y="12"/>
                          <a:pt x="4" y="12"/>
                        </a:cubicBezTo>
                        <a:cubicBezTo>
                          <a:pt x="6" y="13"/>
                          <a:pt x="8" y="12"/>
                          <a:pt x="8" y="11"/>
                        </a:cubicBezTo>
                        <a:cubicBezTo>
                          <a:pt x="8" y="10"/>
                          <a:pt x="9" y="9"/>
                          <a:pt x="9" y="9"/>
                        </a:cubicBezTo>
                        <a:cubicBezTo>
                          <a:pt x="9" y="7"/>
                          <a:pt x="9" y="4"/>
                          <a:pt x="9" y="3"/>
                        </a:cubicBezTo>
                        <a:cubicBezTo>
                          <a:pt x="7" y="2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930;p79">
                    <a:extLst>
                      <a:ext uri="{FF2B5EF4-FFF2-40B4-BE49-F238E27FC236}">
                        <a16:creationId xmlns:a16="http://schemas.microsoft.com/office/drawing/2014/main" id="{BBED60B9-FC35-287D-92D5-0A81EC52210A}"/>
                      </a:ext>
                    </a:extLst>
                  </p:cNvPr>
                  <p:cNvSpPr/>
                  <p:nvPr/>
                </p:nvSpPr>
                <p:spPr>
                  <a:xfrm>
                    <a:off x="4233767" y="9467817"/>
                    <a:ext cx="201172" cy="239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" h="19" extrusionOk="0">
                        <a:moveTo>
                          <a:pt x="11" y="2"/>
                        </a:moveTo>
                        <a:cubicBezTo>
                          <a:pt x="10" y="0"/>
                          <a:pt x="5" y="3"/>
                          <a:pt x="4" y="5"/>
                        </a:cubicBezTo>
                        <a:cubicBezTo>
                          <a:pt x="3" y="7"/>
                          <a:pt x="0" y="13"/>
                          <a:pt x="0" y="13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7" y="19"/>
                          <a:pt x="7" y="19"/>
                          <a:pt x="7" y="19"/>
                        </a:cubicBezTo>
                        <a:cubicBezTo>
                          <a:pt x="7" y="19"/>
                          <a:pt x="8" y="16"/>
                          <a:pt x="9" y="14"/>
                        </a:cubicBezTo>
                        <a:cubicBezTo>
                          <a:pt x="9" y="13"/>
                          <a:pt x="14" y="15"/>
                          <a:pt x="14" y="13"/>
                        </a:cubicBezTo>
                        <a:cubicBezTo>
                          <a:pt x="14" y="12"/>
                          <a:pt x="16" y="10"/>
                          <a:pt x="16" y="8"/>
                        </a:cubicBezTo>
                        <a:cubicBezTo>
                          <a:pt x="16" y="6"/>
                          <a:pt x="12" y="4"/>
                          <a:pt x="11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931;p79">
                    <a:extLst>
                      <a:ext uri="{FF2B5EF4-FFF2-40B4-BE49-F238E27FC236}">
                        <a16:creationId xmlns:a16="http://schemas.microsoft.com/office/drawing/2014/main" id="{AD883E1D-6298-E393-EA18-467FAE0259C5}"/>
                      </a:ext>
                    </a:extLst>
                  </p:cNvPr>
                  <p:cNvSpPr/>
                  <p:nvPr/>
                </p:nvSpPr>
                <p:spPr>
                  <a:xfrm>
                    <a:off x="3251159" y="8833362"/>
                    <a:ext cx="1508751" cy="132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105" extrusionOk="0">
                        <a:moveTo>
                          <a:pt x="115" y="38"/>
                        </a:moveTo>
                        <a:cubicBezTo>
                          <a:pt x="115" y="38"/>
                          <a:pt x="115" y="38"/>
                          <a:pt x="114" y="38"/>
                        </a:cubicBezTo>
                        <a:cubicBezTo>
                          <a:pt x="114" y="38"/>
                          <a:pt x="113" y="39"/>
                          <a:pt x="113" y="40"/>
                        </a:cubicBezTo>
                        <a:cubicBezTo>
                          <a:pt x="113" y="41"/>
                          <a:pt x="111" y="42"/>
                          <a:pt x="109" y="41"/>
                        </a:cubicBezTo>
                        <a:cubicBezTo>
                          <a:pt x="107" y="41"/>
                          <a:pt x="105" y="36"/>
                          <a:pt x="105" y="35"/>
                        </a:cubicBezTo>
                        <a:cubicBezTo>
                          <a:pt x="105" y="34"/>
                          <a:pt x="107" y="29"/>
                          <a:pt x="109" y="29"/>
                        </a:cubicBezTo>
                        <a:cubicBezTo>
                          <a:pt x="110" y="29"/>
                          <a:pt x="112" y="31"/>
                          <a:pt x="114" y="32"/>
                        </a:cubicBezTo>
                        <a:cubicBezTo>
                          <a:pt x="114" y="31"/>
                          <a:pt x="114" y="30"/>
                          <a:pt x="114" y="30"/>
                        </a:cubicBezTo>
                        <a:cubicBezTo>
                          <a:pt x="114" y="29"/>
                          <a:pt x="115" y="18"/>
                          <a:pt x="113" y="16"/>
                        </a:cubicBezTo>
                        <a:cubicBezTo>
                          <a:pt x="111" y="15"/>
                          <a:pt x="109" y="4"/>
                          <a:pt x="108" y="2"/>
                        </a:cubicBezTo>
                        <a:cubicBezTo>
                          <a:pt x="107" y="1"/>
                          <a:pt x="100" y="2"/>
                          <a:pt x="100" y="1"/>
                        </a:cubicBezTo>
                        <a:cubicBezTo>
                          <a:pt x="99" y="0"/>
                          <a:pt x="93" y="0"/>
                          <a:pt x="93" y="0"/>
                        </a:cubicBezTo>
                        <a:cubicBezTo>
                          <a:pt x="92" y="1"/>
                          <a:pt x="91" y="2"/>
                          <a:pt x="90" y="3"/>
                        </a:cubicBezTo>
                        <a:cubicBezTo>
                          <a:pt x="89" y="4"/>
                          <a:pt x="86" y="3"/>
                          <a:pt x="85" y="6"/>
                        </a:cubicBezTo>
                        <a:cubicBezTo>
                          <a:pt x="85" y="8"/>
                          <a:pt x="82" y="11"/>
                          <a:pt x="80" y="11"/>
                        </a:cubicBezTo>
                        <a:cubicBezTo>
                          <a:pt x="78" y="11"/>
                          <a:pt x="76" y="13"/>
                          <a:pt x="76" y="15"/>
                        </a:cubicBezTo>
                        <a:cubicBezTo>
                          <a:pt x="76" y="17"/>
                          <a:pt x="73" y="20"/>
                          <a:pt x="70" y="20"/>
                        </a:cubicBezTo>
                        <a:cubicBezTo>
                          <a:pt x="67" y="20"/>
                          <a:pt x="68" y="23"/>
                          <a:pt x="67" y="25"/>
                        </a:cubicBezTo>
                        <a:cubicBezTo>
                          <a:pt x="66" y="28"/>
                          <a:pt x="65" y="29"/>
                          <a:pt x="60" y="29"/>
                        </a:cubicBezTo>
                        <a:cubicBezTo>
                          <a:pt x="56" y="29"/>
                          <a:pt x="55" y="28"/>
                          <a:pt x="51" y="26"/>
                        </a:cubicBezTo>
                        <a:cubicBezTo>
                          <a:pt x="47" y="24"/>
                          <a:pt x="47" y="28"/>
                          <a:pt x="47" y="30"/>
                        </a:cubicBezTo>
                        <a:cubicBezTo>
                          <a:pt x="47" y="32"/>
                          <a:pt x="41" y="36"/>
                          <a:pt x="39" y="37"/>
                        </a:cubicBezTo>
                        <a:cubicBezTo>
                          <a:pt x="38" y="39"/>
                          <a:pt x="35" y="38"/>
                          <a:pt x="32" y="38"/>
                        </a:cubicBezTo>
                        <a:cubicBezTo>
                          <a:pt x="30" y="38"/>
                          <a:pt x="31" y="36"/>
                          <a:pt x="31" y="35"/>
                        </a:cubicBezTo>
                        <a:cubicBezTo>
                          <a:pt x="31" y="34"/>
                          <a:pt x="32" y="35"/>
                          <a:pt x="33" y="33"/>
                        </a:cubicBezTo>
                        <a:cubicBezTo>
                          <a:pt x="33" y="32"/>
                          <a:pt x="31" y="26"/>
                          <a:pt x="30" y="25"/>
                        </a:cubicBezTo>
                        <a:cubicBezTo>
                          <a:pt x="30" y="24"/>
                          <a:pt x="28" y="23"/>
                          <a:pt x="26" y="23"/>
                        </a:cubicBezTo>
                        <a:cubicBezTo>
                          <a:pt x="26" y="35"/>
                          <a:pt x="26" y="49"/>
                          <a:pt x="26" y="50"/>
                        </a:cubicBezTo>
                        <a:cubicBezTo>
                          <a:pt x="26" y="52"/>
                          <a:pt x="23" y="53"/>
                          <a:pt x="22" y="54"/>
                        </a:cubicBezTo>
                        <a:cubicBezTo>
                          <a:pt x="21" y="56"/>
                          <a:pt x="15" y="54"/>
                          <a:pt x="12" y="54"/>
                        </a:cubicBezTo>
                        <a:cubicBezTo>
                          <a:pt x="9" y="54"/>
                          <a:pt x="10" y="51"/>
                          <a:pt x="8" y="50"/>
                        </a:cubicBezTo>
                        <a:cubicBezTo>
                          <a:pt x="7" y="47"/>
                          <a:pt x="4" y="50"/>
                          <a:pt x="4" y="51"/>
                        </a:cubicBezTo>
                        <a:cubicBezTo>
                          <a:pt x="4" y="52"/>
                          <a:pt x="2" y="52"/>
                          <a:pt x="0" y="52"/>
                        </a:cubicBezTo>
                        <a:cubicBezTo>
                          <a:pt x="3" y="56"/>
                          <a:pt x="5" y="61"/>
                          <a:pt x="7" y="64"/>
                        </a:cubicBezTo>
                        <a:cubicBezTo>
                          <a:pt x="8" y="70"/>
                          <a:pt x="12" y="75"/>
                          <a:pt x="13" y="79"/>
                        </a:cubicBezTo>
                        <a:cubicBezTo>
                          <a:pt x="14" y="82"/>
                          <a:pt x="16" y="86"/>
                          <a:pt x="13" y="86"/>
                        </a:cubicBezTo>
                        <a:cubicBezTo>
                          <a:pt x="11" y="87"/>
                          <a:pt x="11" y="88"/>
                          <a:pt x="13" y="92"/>
                        </a:cubicBezTo>
                        <a:cubicBezTo>
                          <a:pt x="16" y="96"/>
                          <a:pt x="14" y="98"/>
                          <a:pt x="16" y="99"/>
                        </a:cubicBezTo>
                        <a:cubicBezTo>
                          <a:pt x="18" y="99"/>
                          <a:pt x="18" y="100"/>
                          <a:pt x="19" y="100"/>
                        </a:cubicBezTo>
                        <a:cubicBezTo>
                          <a:pt x="21" y="100"/>
                          <a:pt x="22" y="102"/>
                          <a:pt x="23" y="103"/>
                        </a:cubicBezTo>
                        <a:cubicBezTo>
                          <a:pt x="24" y="105"/>
                          <a:pt x="26" y="105"/>
                          <a:pt x="28" y="103"/>
                        </a:cubicBezTo>
                        <a:cubicBezTo>
                          <a:pt x="29" y="101"/>
                          <a:pt x="33" y="100"/>
                          <a:pt x="36" y="100"/>
                        </a:cubicBezTo>
                        <a:cubicBezTo>
                          <a:pt x="40" y="100"/>
                          <a:pt x="40" y="99"/>
                          <a:pt x="44" y="98"/>
                        </a:cubicBezTo>
                        <a:cubicBezTo>
                          <a:pt x="47" y="97"/>
                          <a:pt x="52" y="97"/>
                          <a:pt x="55" y="98"/>
                        </a:cubicBezTo>
                        <a:cubicBezTo>
                          <a:pt x="59" y="99"/>
                          <a:pt x="60" y="98"/>
                          <a:pt x="62" y="97"/>
                        </a:cubicBezTo>
                        <a:cubicBezTo>
                          <a:pt x="63" y="96"/>
                          <a:pt x="67" y="99"/>
                          <a:pt x="67" y="96"/>
                        </a:cubicBezTo>
                        <a:cubicBezTo>
                          <a:pt x="67" y="93"/>
                          <a:pt x="70" y="94"/>
                          <a:pt x="73" y="94"/>
                        </a:cubicBezTo>
                        <a:cubicBezTo>
                          <a:pt x="76" y="94"/>
                          <a:pt x="83" y="89"/>
                          <a:pt x="88" y="84"/>
                        </a:cubicBezTo>
                        <a:cubicBezTo>
                          <a:pt x="94" y="79"/>
                          <a:pt x="103" y="68"/>
                          <a:pt x="106" y="62"/>
                        </a:cubicBezTo>
                        <a:cubicBezTo>
                          <a:pt x="109" y="57"/>
                          <a:pt x="114" y="53"/>
                          <a:pt x="117" y="50"/>
                        </a:cubicBezTo>
                        <a:cubicBezTo>
                          <a:pt x="119" y="49"/>
                          <a:pt x="119" y="43"/>
                          <a:pt x="120" y="38"/>
                        </a:cubicBezTo>
                        <a:cubicBezTo>
                          <a:pt x="118" y="38"/>
                          <a:pt x="115" y="38"/>
                          <a:pt x="115" y="38"/>
                        </a:cubicBezTo>
                        <a:close/>
                        <a:moveTo>
                          <a:pt x="92" y="63"/>
                        </a:moveTo>
                        <a:cubicBezTo>
                          <a:pt x="92" y="65"/>
                          <a:pt x="87" y="62"/>
                          <a:pt x="87" y="64"/>
                        </a:cubicBezTo>
                        <a:cubicBezTo>
                          <a:pt x="86" y="66"/>
                          <a:pt x="85" y="69"/>
                          <a:pt x="85" y="69"/>
                        </a:cubicBezTo>
                        <a:cubicBezTo>
                          <a:pt x="82" y="68"/>
                          <a:pt x="82" y="68"/>
                          <a:pt x="82" y="68"/>
                        </a:cubicBezTo>
                        <a:cubicBezTo>
                          <a:pt x="78" y="62"/>
                          <a:pt x="78" y="62"/>
                          <a:pt x="78" y="62"/>
                        </a:cubicBezTo>
                        <a:cubicBezTo>
                          <a:pt x="78" y="62"/>
                          <a:pt x="81" y="57"/>
                          <a:pt x="82" y="55"/>
                        </a:cubicBezTo>
                        <a:cubicBezTo>
                          <a:pt x="83" y="53"/>
                          <a:pt x="88" y="50"/>
                          <a:pt x="89" y="52"/>
                        </a:cubicBezTo>
                        <a:cubicBezTo>
                          <a:pt x="90" y="54"/>
                          <a:pt x="95" y="56"/>
                          <a:pt x="95" y="58"/>
                        </a:cubicBezTo>
                        <a:cubicBezTo>
                          <a:pt x="95" y="60"/>
                          <a:pt x="92" y="62"/>
                          <a:pt x="92" y="6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932;p79">
                    <a:extLst>
                      <a:ext uri="{FF2B5EF4-FFF2-40B4-BE49-F238E27FC236}">
                        <a16:creationId xmlns:a16="http://schemas.microsoft.com/office/drawing/2014/main" id="{13A5CE2C-5787-A694-50ED-2441B609335F}"/>
                      </a:ext>
                    </a:extLst>
                  </p:cNvPr>
                  <p:cNvSpPr/>
                  <p:nvPr/>
                </p:nvSpPr>
                <p:spPr>
                  <a:xfrm>
                    <a:off x="2864291" y="7285932"/>
                    <a:ext cx="1090941" cy="1160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" h="92" extrusionOk="0">
                        <a:moveTo>
                          <a:pt x="6" y="84"/>
                        </a:moveTo>
                        <a:cubicBezTo>
                          <a:pt x="8" y="84"/>
                          <a:pt x="6" y="86"/>
                          <a:pt x="8" y="85"/>
                        </a:cubicBezTo>
                        <a:cubicBezTo>
                          <a:pt x="11" y="84"/>
                          <a:pt x="13" y="84"/>
                          <a:pt x="16" y="86"/>
                        </a:cubicBezTo>
                        <a:cubicBezTo>
                          <a:pt x="18" y="87"/>
                          <a:pt x="20" y="88"/>
                          <a:pt x="22" y="88"/>
                        </a:cubicBezTo>
                        <a:cubicBezTo>
                          <a:pt x="25" y="88"/>
                          <a:pt x="48" y="88"/>
                          <a:pt x="48" y="88"/>
                        </a:cubicBezTo>
                        <a:cubicBezTo>
                          <a:pt x="51" y="90"/>
                          <a:pt x="51" y="90"/>
                          <a:pt x="51" y="90"/>
                        </a:cubicBezTo>
                        <a:cubicBezTo>
                          <a:pt x="51" y="90"/>
                          <a:pt x="65" y="89"/>
                          <a:pt x="66" y="90"/>
                        </a:cubicBezTo>
                        <a:cubicBezTo>
                          <a:pt x="69" y="92"/>
                          <a:pt x="76" y="90"/>
                          <a:pt x="78" y="90"/>
                        </a:cubicBezTo>
                        <a:cubicBezTo>
                          <a:pt x="78" y="89"/>
                          <a:pt x="79" y="89"/>
                          <a:pt x="80" y="89"/>
                        </a:cubicBezTo>
                        <a:cubicBezTo>
                          <a:pt x="72" y="77"/>
                          <a:pt x="72" y="77"/>
                          <a:pt x="72" y="77"/>
                        </a:cubicBezTo>
                        <a:cubicBezTo>
                          <a:pt x="73" y="53"/>
                          <a:pt x="73" y="53"/>
                          <a:pt x="73" y="53"/>
                        </a:cubicBezTo>
                        <a:cubicBezTo>
                          <a:pt x="84" y="53"/>
                          <a:pt x="84" y="53"/>
                          <a:pt x="84" y="53"/>
                        </a:cubicBezTo>
                        <a:cubicBezTo>
                          <a:pt x="86" y="51"/>
                          <a:pt x="86" y="51"/>
                          <a:pt x="86" y="51"/>
                        </a:cubicBezTo>
                        <a:cubicBezTo>
                          <a:pt x="87" y="37"/>
                          <a:pt x="87" y="37"/>
                          <a:pt x="87" y="37"/>
                        </a:cubicBezTo>
                        <a:cubicBezTo>
                          <a:pt x="87" y="37"/>
                          <a:pt x="86" y="37"/>
                          <a:pt x="85" y="37"/>
                        </a:cubicBezTo>
                        <a:cubicBezTo>
                          <a:pt x="83" y="38"/>
                          <a:pt x="80" y="38"/>
                          <a:pt x="78" y="38"/>
                        </a:cubicBezTo>
                        <a:cubicBezTo>
                          <a:pt x="76" y="38"/>
                          <a:pt x="76" y="40"/>
                          <a:pt x="75" y="40"/>
                        </a:cubicBezTo>
                        <a:cubicBezTo>
                          <a:pt x="73" y="39"/>
                          <a:pt x="74" y="35"/>
                          <a:pt x="75" y="33"/>
                        </a:cubicBezTo>
                        <a:cubicBezTo>
                          <a:pt x="75" y="32"/>
                          <a:pt x="73" y="29"/>
                          <a:pt x="71" y="28"/>
                        </a:cubicBezTo>
                        <a:cubicBezTo>
                          <a:pt x="69" y="27"/>
                          <a:pt x="73" y="18"/>
                          <a:pt x="72" y="18"/>
                        </a:cubicBezTo>
                        <a:cubicBezTo>
                          <a:pt x="71" y="17"/>
                          <a:pt x="70" y="14"/>
                          <a:pt x="70" y="11"/>
                        </a:cubicBezTo>
                        <a:cubicBezTo>
                          <a:pt x="70" y="9"/>
                          <a:pt x="69" y="10"/>
                          <a:pt x="65" y="10"/>
                        </a:cubicBezTo>
                        <a:cubicBezTo>
                          <a:pt x="62" y="10"/>
                          <a:pt x="62" y="8"/>
                          <a:pt x="62" y="8"/>
                        </a:cubicBezTo>
                        <a:cubicBezTo>
                          <a:pt x="62" y="8"/>
                          <a:pt x="58" y="7"/>
                          <a:pt x="56" y="8"/>
                        </a:cubicBezTo>
                        <a:cubicBezTo>
                          <a:pt x="54" y="9"/>
                          <a:pt x="54" y="16"/>
                          <a:pt x="54" y="15"/>
                        </a:cubicBezTo>
                        <a:cubicBezTo>
                          <a:pt x="52" y="15"/>
                          <a:pt x="48" y="16"/>
                          <a:pt x="44" y="17"/>
                        </a:cubicBezTo>
                        <a:cubicBezTo>
                          <a:pt x="42" y="18"/>
                          <a:pt x="40" y="16"/>
                          <a:pt x="38" y="12"/>
                        </a:cubicBezTo>
                        <a:cubicBezTo>
                          <a:pt x="37" y="8"/>
                          <a:pt x="35" y="9"/>
                          <a:pt x="35" y="7"/>
                        </a:cubicBezTo>
                        <a:cubicBezTo>
                          <a:pt x="36" y="4"/>
                          <a:pt x="34" y="0"/>
                          <a:pt x="34" y="0"/>
                        </a:cubicBezTo>
                        <a:cubicBezTo>
                          <a:pt x="34" y="0"/>
                          <a:pt x="12" y="0"/>
                          <a:pt x="10" y="0"/>
                        </a:cubicBezTo>
                        <a:cubicBezTo>
                          <a:pt x="9" y="0"/>
                          <a:pt x="8" y="1"/>
                          <a:pt x="6" y="3"/>
                        </a:cubicBezTo>
                        <a:cubicBezTo>
                          <a:pt x="8" y="7"/>
                          <a:pt x="11" y="16"/>
                          <a:pt x="12" y="18"/>
                        </a:cubicBezTo>
                        <a:cubicBezTo>
                          <a:pt x="13" y="20"/>
                          <a:pt x="11" y="22"/>
                          <a:pt x="11" y="26"/>
                        </a:cubicBezTo>
                        <a:cubicBezTo>
                          <a:pt x="11" y="29"/>
                          <a:pt x="15" y="37"/>
                          <a:pt x="16" y="41"/>
                        </a:cubicBezTo>
                        <a:cubicBezTo>
                          <a:pt x="16" y="46"/>
                          <a:pt x="13" y="49"/>
                          <a:pt x="10" y="51"/>
                        </a:cubicBezTo>
                        <a:cubicBezTo>
                          <a:pt x="8" y="55"/>
                          <a:pt x="5" y="62"/>
                          <a:pt x="5" y="66"/>
                        </a:cubicBezTo>
                        <a:cubicBezTo>
                          <a:pt x="5" y="70"/>
                          <a:pt x="1" y="74"/>
                          <a:pt x="1" y="76"/>
                        </a:cubicBezTo>
                        <a:cubicBezTo>
                          <a:pt x="1" y="78"/>
                          <a:pt x="1" y="84"/>
                          <a:pt x="0" y="86"/>
                        </a:cubicBezTo>
                        <a:cubicBezTo>
                          <a:pt x="0" y="86"/>
                          <a:pt x="0" y="86"/>
                          <a:pt x="0" y="86"/>
                        </a:cubicBezTo>
                        <a:cubicBezTo>
                          <a:pt x="3" y="86"/>
                          <a:pt x="3" y="86"/>
                          <a:pt x="3" y="86"/>
                        </a:cubicBezTo>
                        <a:cubicBezTo>
                          <a:pt x="3" y="86"/>
                          <a:pt x="4" y="84"/>
                          <a:pt x="6" y="8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933;p79">
                    <a:extLst>
                      <a:ext uri="{FF2B5EF4-FFF2-40B4-BE49-F238E27FC236}">
                        <a16:creationId xmlns:a16="http://schemas.microsoft.com/office/drawing/2014/main" id="{8660A998-F80C-5895-4B0B-E39B54A98F6B}"/>
                      </a:ext>
                    </a:extLst>
                  </p:cNvPr>
                  <p:cNvSpPr/>
                  <p:nvPr/>
                </p:nvSpPr>
                <p:spPr>
                  <a:xfrm>
                    <a:off x="3769535" y="7502562"/>
                    <a:ext cx="1067731" cy="94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" h="75" extrusionOk="0">
                        <a:moveTo>
                          <a:pt x="66" y="3"/>
                        </a:moveTo>
                        <a:cubicBezTo>
                          <a:pt x="65" y="3"/>
                          <a:pt x="62" y="1"/>
                          <a:pt x="60" y="0"/>
                        </a:cubicBezTo>
                        <a:cubicBezTo>
                          <a:pt x="59" y="1"/>
                          <a:pt x="54" y="1"/>
                          <a:pt x="51" y="1"/>
                        </a:cubicBezTo>
                        <a:cubicBezTo>
                          <a:pt x="49" y="1"/>
                          <a:pt x="51" y="5"/>
                          <a:pt x="49" y="6"/>
                        </a:cubicBezTo>
                        <a:cubicBezTo>
                          <a:pt x="48" y="8"/>
                          <a:pt x="47" y="10"/>
                          <a:pt x="48" y="10"/>
                        </a:cubicBezTo>
                        <a:cubicBezTo>
                          <a:pt x="50" y="10"/>
                          <a:pt x="48" y="16"/>
                          <a:pt x="48" y="19"/>
                        </a:cubicBezTo>
                        <a:cubicBezTo>
                          <a:pt x="48" y="21"/>
                          <a:pt x="45" y="24"/>
                          <a:pt x="46" y="25"/>
                        </a:cubicBezTo>
                        <a:cubicBezTo>
                          <a:pt x="47" y="26"/>
                          <a:pt x="49" y="31"/>
                          <a:pt x="51" y="31"/>
                        </a:cubicBezTo>
                        <a:cubicBezTo>
                          <a:pt x="54" y="32"/>
                          <a:pt x="56" y="30"/>
                          <a:pt x="57" y="30"/>
                        </a:cubicBezTo>
                        <a:cubicBezTo>
                          <a:pt x="57" y="30"/>
                          <a:pt x="57" y="33"/>
                          <a:pt x="57" y="34"/>
                        </a:cubicBezTo>
                        <a:cubicBezTo>
                          <a:pt x="57" y="37"/>
                          <a:pt x="56" y="38"/>
                          <a:pt x="56" y="38"/>
                        </a:cubicBezTo>
                        <a:cubicBezTo>
                          <a:pt x="56" y="38"/>
                          <a:pt x="53" y="39"/>
                          <a:pt x="51" y="38"/>
                        </a:cubicBezTo>
                        <a:cubicBezTo>
                          <a:pt x="49" y="37"/>
                          <a:pt x="48" y="33"/>
                          <a:pt x="48" y="32"/>
                        </a:cubicBezTo>
                        <a:cubicBezTo>
                          <a:pt x="48" y="31"/>
                          <a:pt x="44" y="31"/>
                          <a:pt x="42" y="31"/>
                        </a:cubicBezTo>
                        <a:cubicBezTo>
                          <a:pt x="41" y="31"/>
                          <a:pt x="39" y="28"/>
                          <a:pt x="38" y="26"/>
                        </a:cubicBezTo>
                        <a:cubicBezTo>
                          <a:pt x="37" y="25"/>
                          <a:pt x="35" y="26"/>
                          <a:pt x="35" y="28"/>
                        </a:cubicBezTo>
                        <a:cubicBezTo>
                          <a:pt x="35" y="29"/>
                          <a:pt x="34" y="29"/>
                          <a:pt x="33" y="29"/>
                        </a:cubicBezTo>
                        <a:cubicBezTo>
                          <a:pt x="31" y="29"/>
                          <a:pt x="27" y="26"/>
                          <a:pt x="26" y="26"/>
                        </a:cubicBezTo>
                        <a:cubicBezTo>
                          <a:pt x="25" y="27"/>
                          <a:pt x="23" y="24"/>
                          <a:pt x="24" y="23"/>
                        </a:cubicBezTo>
                        <a:cubicBezTo>
                          <a:pt x="24" y="22"/>
                          <a:pt x="21" y="22"/>
                          <a:pt x="20" y="23"/>
                        </a:cubicBezTo>
                        <a:cubicBezTo>
                          <a:pt x="18" y="24"/>
                          <a:pt x="17" y="22"/>
                          <a:pt x="17" y="22"/>
                        </a:cubicBezTo>
                        <a:cubicBezTo>
                          <a:pt x="17" y="22"/>
                          <a:pt x="17" y="21"/>
                          <a:pt x="15" y="20"/>
                        </a:cubicBezTo>
                        <a:cubicBezTo>
                          <a:pt x="14" y="34"/>
                          <a:pt x="14" y="34"/>
                          <a:pt x="14" y="34"/>
                        </a:cubicBezTo>
                        <a:cubicBezTo>
                          <a:pt x="12" y="36"/>
                          <a:pt x="12" y="36"/>
                          <a:pt x="12" y="36"/>
                        </a:cubicBezTo>
                        <a:cubicBezTo>
                          <a:pt x="1" y="36"/>
                          <a:pt x="1" y="36"/>
                          <a:pt x="1" y="36"/>
                        </a:cubicBezTo>
                        <a:cubicBezTo>
                          <a:pt x="0" y="60"/>
                          <a:pt x="0" y="60"/>
                          <a:pt x="0" y="60"/>
                        </a:cubicBezTo>
                        <a:cubicBezTo>
                          <a:pt x="9" y="72"/>
                          <a:pt x="9" y="72"/>
                          <a:pt x="9" y="72"/>
                        </a:cubicBezTo>
                        <a:cubicBezTo>
                          <a:pt x="13" y="71"/>
                          <a:pt x="22" y="70"/>
                          <a:pt x="22" y="71"/>
                        </a:cubicBezTo>
                        <a:cubicBezTo>
                          <a:pt x="22" y="72"/>
                          <a:pt x="22" y="72"/>
                          <a:pt x="22" y="73"/>
                        </a:cubicBezTo>
                        <a:cubicBezTo>
                          <a:pt x="24" y="73"/>
                          <a:pt x="26" y="72"/>
                          <a:pt x="26" y="73"/>
                        </a:cubicBezTo>
                        <a:cubicBezTo>
                          <a:pt x="28" y="73"/>
                          <a:pt x="34" y="75"/>
                          <a:pt x="36" y="74"/>
                        </a:cubicBezTo>
                        <a:cubicBezTo>
                          <a:pt x="37" y="73"/>
                          <a:pt x="41" y="67"/>
                          <a:pt x="44" y="66"/>
                        </a:cubicBezTo>
                        <a:cubicBezTo>
                          <a:pt x="46" y="65"/>
                          <a:pt x="50" y="62"/>
                          <a:pt x="50" y="60"/>
                        </a:cubicBezTo>
                        <a:cubicBezTo>
                          <a:pt x="50" y="59"/>
                          <a:pt x="50" y="58"/>
                          <a:pt x="55" y="56"/>
                        </a:cubicBezTo>
                        <a:cubicBezTo>
                          <a:pt x="61" y="56"/>
                          <a:pt x="61" y="56"/>
                          <a:pt x="61" y="56"/>
                        </a:cubicBezTo>
                        <a:cubicBezTo>
                          <a:pt x="61" y="56"/>
                          <a:pt x="61" y="56"/>
                          <a:pt x="61" y="56"/>
                        </a:cubicBezTo>
                        <a:cubicBezTo>
                          <a:pt x="60" y="51"/>
                          <a:pt x="60" y="51"/>
                          <a:pt x="60" y="51"/>
                        </a:cubicBezTo>
                        <a:cubicBezTo>
                          <a:pt x="60" y="51"/>
                          <a:pt x="80" y="44"/>
                          <a:pt x="81" y="44"/>
                        </a:cubicBezTo>
                        <a:cubicBezTo>
                          <a:pt x="80" y="42"/>
                          <a:pt x="79" y="41"/>
                          <a:pt x="79" y="41"/>
                        </a:cubicBezTo>
                        <a:cubicBezTo>
                          <a:pt x="80" y="40"/>
                          <a:pt x="81" y="34"/>
                          <a:pt x="81" y="33"/>
                        </a:cubicBezTo>
                        <a:cubicBezTo>
                          <a:pt x="81" y="32"/>
                          <a:pt x="85" y="33"/>
                          <a:pt x="83" y="32"/>
                        </a:cubicBezTo>
                        <a:cubicBezTo>
                          <a:pt x="81" y="30"/>
                          <a:pt x="82" y="22"/>
                          <a:pt x="82" y="20"/>
                        </a:cubicBezTo>
                        <a:cubicBezTo>
                          <a:pt x="83" y="18"/>
                          <a:pt x="85" y="20"/>
                          <a:pt x="85" y="18"/>
                        </a:cubicBezTo>
                        <a:cubicBezTo>
                          <a:pt x="85" y="16"/>
                          <a:pt x="83" y="11"/>
                          <a:pt x="82" y="10"/>
                        </a:cubicBezTo>
                        <a:cubicBezTo>
                          <a:pt x="81" y="9"/>
                          <a:pt x="74" y="6"/>
                          <a:pt x="72" y="6"/>
                        </a:cubicBezTo>
                        <a:cubicBezTo>
                          <a:pt x="70" y="5"/>
                          <a:pt x="68" y="3"/>
                          <a:pt x="66" y="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934;p79">
                    <a:extLst>
                      <a:ext uri="{FF2B5EF4-FFF2-40B4-BE49-F238E27FC236}">
                        <a16:creationId xmlns:a16="http://schemas.microsoft.com/office/drawing/2014/main" id="{EB4CA32C-48B8-2B91-7390-37DA3C3C23B5}"/>
                      </a:ext>
                    </a:extLst>
                  </p:cNvPr>
                  <p:cNvSpPr/>
                  <p:nvPr/>
                </p:nvSpPr>
                <p:spPr>
                  <a:xfrm>
                    <a:off x="4411718" y="6829422"/>
                    <a:ext cx="177960" cy="170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13" extrusionOk="0">
                        <a:moveTo>
                          <a:pt x="12" y="0"/>
                        </a:moveTo>
                        <a:cubicBezTo>
                          <a:pt x="10" y="0"/>
                          <a:pt x="8" y="1"/>
                          <a:pt x="7" y="1"/>
                        </a:cubicBezTo>
                        <a:cubicBezTo>
                          <a:pt x="6" y="1"/>
                          <a:pt x="5" y="1"/>
                          <a:pt x="3" y="1"/>
                        </a:cubicBezTo>
                        <a:cubicBezTo>
                          <a:pt x="3" y="1"/>
                          <a:pt x="3" y="2"/>
                          <a:pt x="2" y="2"/>
                        </a:cubicBezTo>
                        <a:cubicBezTo>
                          <a:pt x="1" y="2"/>
                          <a:pt x="1" y="7"/>
                          <a:pt x="1" y="7"/>
                        </a:cubicBezTo>
                        <a:cubicBezTo>
                          <a:pt x="1" y="7"/>
                          <a:pt x="0" y="7"/>
                          <a:pt x="0" y="9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1" y="12"/>
                          <a:pt x="2" y="12"/>
                          <a:pt x="3" y="12"/>
                        </a:cubicBezTo>
                        <a:cubicBezTo>
                          <a:pt x="8" y="13"/>
                          <a:pt x="7" y="9"/>
                          <a:pt x="7" y="9"/>
                        </a:cubicBezTo>
                        <a:cubicBezTo>
                          <a:pt x="7" y="9"/>
                          <a:pt x="14" y="10"/>
                          <a:pt x="14" y="8"/>
                        </a:cubicBezTo>
                        <a:cubicBezTo>
                          <a:pt x="14" y="6"/>
                          <a:pt x="13" y="2"/>
                          <a:pt x="13" y="2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935;p79">
                    <a:extLst>
                      <a:ext uri="{FF2B5EF4-FFF2-40B4-BE49-F238E27FC236}">
                        <a16:creationId xmlns:a16="http://schemas.microsoft.com/office/drawing/2014/main" id="{F0F6FD7B-F8A8-B5D0-38F3-291F3814078F}"/>
                      </a:ext>
                    </a:extLst>
                  </p:cNvPr>
                  <p:cNvSpPr/>
                  <p:nvPr/>
                </p:nvSpPr>
                <p:spPr>
                  <a:xfrm>
                    <a:off x="5541348" y="5575998"/>
                    <a:ext cx="959408" cy="1292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" h="103" extrusionOk="0">
                        <a:moveTo>
                          <a:pt x="17" y="19"/>
                        </a:moveTo>
                        <a:cubicBezTo>
                          <a:pt x="18" y="20"/>
                          <a:pt x="21" y="23"/>
                          <a:pt x="22" y="24"/>
                        </a:cubicBezTo>
                        <a:cubicBezTo>
                          <a:pt x="24" y="24"/>
                          <a:pt x="32" y="27"/>
                          <a:pt x="38" y="28"/>
                        </a:cubicBezTo>
                        <a:cubicBezTo>
                          <a:pt x="42" y="31"/>
                          <a:pt x="46" y="31"/>
                          <a:pt x="48" y="31"/>
                        </a:cubicBezTo>
                        <a:cubicBezTo>
                          <a:pt x="49" y="31"/>
                          <a:pt x="51" y="32"/>
                          <a:pt x="50" y="33"/>
                        </a:cubicBezTo>
                        <a:cubicBezTo>
                          <a:pt x="49" y="34"/>
                          <a:pt x="32" y="51"/>
                          <a:pt x="30" y="53"/>
                        </a:cubicBezTo>
                        <a:cubicBezTo>
                          <a:pt x="28" y="55"/>
                          <a:pt x="27" y="54"/>
                          <a:pt x="22" y="54"/>
                        </a:cubicBezTo>
                        <a:cubicBezTo>
                          <a:pt x="17" y="54"/>
                          <a:pt x="14" y="59"/>
                          <a:pt x="13" y="59"/>
                        </a:cubicBezTo>
                        <a:cubicBezTo>
                          <a:pt x="12" y="59"/>
                          <a:pt x="9" y="60"/>
                          <a:pt x="6" y="60"/>
                        </a:cubicBezTo>
                        <a:cubicBezTo>
                          <a:pt x="3" y="66"/>
                          <a:pt x="3" y="66"/>
                          <a:pt x="3" y="66"/>
                        </a:cubicBezTo>
                        <a:cubicBezTo>
                          <a:pt x="0" y="71"/>
                          <a:pt x="0" y="71"/>
                          <a:pt x="0" y="71"/>
                        </a:cubicBezTo>
                        <a:cubicBezTo>
                          <a:pt x="0" y="98"/>
                          <a:pt x="0" y="98"/>
                          <a:pt x="0" y="98"/>
                        </a:cubicBezTo>
                        <a:cubicBezTo>
                          <a:pt x="4" y="103"/>
                          <a:pt x="4" y="103"/>
                          <a:pt x="4" y="103"/>
                        </a:cubicBezTo>
                        <a:cubicBezTo>
                          <a:pt x="6" y="100"/>
                          <a:pt x="15" y="92"/>
                          <a:pt x="20" y="86"/>
                        </a:cubicBezTo>
                        <a:cubicBezTo>
                          <a:pt x="27" y="79"/>
                          <a:pt x="29" y="78"/>
                          <a:pt x="33" y="76"/>
                        </a:cubicBezTo>
                        <a:cubicBezTo>
                          <a:pt x="37" y="74"/>
                          <a:pt x="45" y="66"/>
                          <a:pt x="51" y="58"/>
                        </a:cubicBezTo>
                        <a:cubicBezTo>
                          <a:pt x="55" y="53"/>
                          <a:pt x="60" y="48"/>
                          <a:pt x="60" y="44"/>
                        </a:cubicBezTo>
                        <a:cubicBezTo>
                          <a:pt x="61" y="41"/>
                          <a:pt x="64" y="36"/>
                          <a:pt x="66" y="32"/>
                        </a:cubicBezTo>
                        <a:cubicBezTo>
                          <a:pt x="69" y="29"/>
                          <a:pt x="73" y="20"/>
                          <a:pt x="73" y="17"/>
                        </a:cubicBezTo>
                        <a:cubicBezTo>
                          <a:pt x="73" y="16"/>
                          <a:pt x="75" y="9"/>
                          <a:pt x="76" y="4"/>
                        </a:cubicBezTo>
                        <a:cubicBezTo>
                          <a:pt x="76" y="0"/>
                          <a:pt x="72" y="0"/>
                          <a:pt x="71" y="3"/>
                        </a:cubicBezTo>
                        <a:cubicBezTo>
                          <a:pt x="70" y="4"/>
                          <a:pt x="61" y="6"/>
                          <a:pt x="54" y="6"/>
                        </a:cubicBezTo>
                        <a:cubicBezTo>
                          <a:pt x="49" y="7"/>
                          <a:pt x="45" y="7"/>
                          <a:pt x="43" y="9"/>
                        </a:cubicBezTo>
                        <a:cubicBezTo>
                          <a:pt x="40" y="12"/>
                          <a:pt x="35" y="9"/>
                          <a:pt x="33" y="11"/>
                        </a:cubicBezTo>
                        <a:cubicBezTo>
                          <a:pt x="31" y="14"/>
                          <a:pt x="23" y="16"/>
                          <a:pt x="21" y="10"/>
                        </a:cubicBezTo>
                        <a:cubicBezTo>
                          <a:pt x="20" y="8"/>
                          <a:pt x="18" y="7"/>
                          <a:pt x="17" y="6"/>
                        </a:cubicBezTo>
                        <a:cubicBezTo>
                          <a:pt x="15" y="8"/>
                          <a:pt x="13" y="12"/>
                          <a:pt x="13" y="13"/>
                        </a:cubicBezTo>
                        <a:cubicBezTo>
                          <a:pt x="14" y="14"/>
                          <a:pt x="16" y="18"/>
                          <a:pt x="17" y="1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936;p79">
                    <a:extLst>
                      <a:ext uri="{FF2B5EF4-FFF2-40B4-BE49-F238E27FC236}">
                        <a16:creationId xmlns:a16="http://schemas.microsoft.com/office/drawing/2014/main" id="{6F482FF3-A4B7-0A3F-AEED-D22F57235336}"/>
                      </a:ext>
                    </a:extLst>
                  </p:cNvPr>
                  <p:cNvSpPr/>
                  <p:nvPr/>
                </p:nvSpPr>
                <p:spPr>
                  <a:xfrm>
                    <a:off x="535402" y="3192936"/>
                    <a:ext cx="1129626" cy="8820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" h="70" extrusionOk="0">
                        <a:moveTo>
                          <a:pt x="34" y="70"/>
                        </a:moveTo>
                        <a:cubicBezTo>
                          <a:pt x="34" y="66"/>
                          <a:pt x="33" y="61"/>
                          <a:pt x="33" y="60"/>
                        </a:cubicBezTo>
                        <a:cubicBezTo>
                          <a:pt x="34" y="59"/>
                          <a:pt x="43" y="54"/>
                          <a:pt x="45" y="53"/>
                        </a:cubicBezTo>
                        <a:cubicBezTo>
                          <a:pt x="47" y="52"/>
                          <a:pt x="50" y="53"/>
                          <a:pt x="50" y="51"/>
                        </a:cubicBezTo>
                        <a:cubicBezTo>
                          <a:pt x="50" y="49"/>
                          <a:pt x="54" y="50"/>
                          <a:pt x="57" y="50"/>
                        </a:cubicBezTo>
                        <a:cubicBezTo>
                          <a:pt x="59" y="49"/>
                          <a:pt x="61" y="47"/>
                          <a:pt x="61" y="45"/>
                        </a:cubicBezTo>
                        <a:cubicBezTo>
                          <a:pt x="61" y="44"/>
                          <a:pt x="64" y="44"/>
                          <a:pt x="66" y="44"/>
                        </a:cubicBezTo>
                        <a:cubicBezTo>
                          <a:pt x="68" y="44"/>
                          <a:pt x="68" y="41"/>
                          <a:pt x="70" y="41"/>
                        </a:cubicBezTo>
                        <a:cubicBezTo>
                          <a:pt x="71" y="41"/>
                          <a:pt x="70" y="39"/>
                          <a:pt x="71" y="36"/>
                        </a:cubicBezTo>
                        <a:cubicBezTo>
                          <a:pt x="71" y="34"/>
                          <a:pt x="71" y="34"/>
                          <a:pt x="73" y="34"/>
                        </a:cubicBezTo>
                        <a:cubicBezTo>
                          <a:pt x="75" y="34"/>
                          <a:pt x="77" y="34"/>
                          <a:pt x="77" y="33"/>
                        </a:cubicBezTo>
                        <a:cubicBezTo>
                          <a:pt x="77" y="31"/>
                          <a:pt x="86" y="32"/>
                          <a:pt x="88" y="32"/>
                        </a:cubicBezTo>
                        <a:cubicBezTo>
                          <a:pt x="89" y="32"/>
                          <a:pt x="90" y="30"/>
                          <a:pt x="90" y="29"/>
                        </a:cubicBezTo>
                        <a:cubicBezTo>
                          <a:pt x="89" y="28"/>
                          <a:pt x="88" y="24"/>
                          <a:pt x="86" y="23"/>
                        </a:cubicBezTo>
                        <a:cubicBezTo>
                          <a:pt x="86" y="23"/>
                          <a:pt x="86" y="20"/>
                          <a:pt x="86" y="17"/>
                        </a:cubicBezTo>
                        <a:cubicBezTo>
                          <a:pt x="86" y="14"/>
                          <a:pt x="86" y="12"/>
                          <a:pt x="85" y="10"/>
                        </a:cubicBezTo>
                        <a:cubicBezTo>
                          <a:pt x="84" y="9"/>
                          <a:pt x="84" y="8"/>
                          <a:pt x="83" y="7"/>
                        </a:cubicBezTo>
                        <a:cubicBezTo>
                          <a:pt x="80" y="7"/>
                          <a:pt x="77" y="5"/>
                          <a:pt x="74" y="5"/>
                        </a:cubicBezTo>
                        <a:cubicBezTo>
                          <a:pt x="71" y="5"/>
                          <a:pt x="64" y="7"/>
                          <a:pt x="61" y="4"/>
                        </a:cubicBezTo>
                        <a:cubicBezTo>
                          <a:pt x="59" y="1"/>
                          <a:pt x="57" y="0"/>
                          <a:pt x="55" y="1"/>
                        </a:cubicBezTo>
                        <a:cubicBezTo>
                          <a:pt x="52" y="1"/>
                          <a:pt x="49" y="12"/>
                          <a:pt x="47" y="15"/>
                        </a:cubicBezTo>
                        <a:cubicBezTo>
                          <a:pt x="45" y="19"/>
                          <a:pt x="38" y="21"/>
                          <a:pt x="36" y="21"/>
                        </a:cubicBezTo>
                        <a:cubicBezTo>
                          <a:pt x="32" y="21"/>
                          <a:pt x="32" y="25"/>
                          <a:pt x="30" y="27"/>
                        </a:cubicBezTo>
                        <a:cubicBezTo>
                          <a:pt x="27" y="29"/>
                          <a:pt x="28" y="32"/>
                          <a:pt x="25" y="34"/>
                        </a:cubicBezTo>
                        <a:cubicBezTo>
                          <a:pt x="23" y="36"/>
                          <a:pt x="24" y="43"/>
                          <a:pt x="25" y="45"/>
                        </a:cubicBezTo>
                        <a:cubicBezTo>
                          <a:pt x="27" y="48"/>
                          <a:pt x="21" y="56"/>
                          <a:pt x="17" y="57"/>
                        </a:cubicBezTo>
                        <a:cubicBezTo>
                          <a:pt x="13" y="60"/>
                          <a:pt x="12" y="64"/>
                          <a:pt x="6" y="65"/>
                        </a:cubicBezTo>
                        <a:cubicBezTo>
                          <a:pt x="3" y="66"/>
                          <a:pt x="1" y="67"/>
                          <a:pt x="0" y="67"/>
                        </a:cubicBezTo>
                        <a:cubicBezTo>
                          <a:pt x="10" y="67"/>
                          <a:pt x="24" y="67"/>
                          <a:pt x="28" y="67"/>
                        </a:cubicBezTo>
                        <a:cubicBezTo>
                          <a:pt x="34" y="67"/>
                          <a:pt x="33" y="68"/>
                          <a:pt x="34" y="7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937;p79">
                    <a:extLst>
                      <a:ext uri="{FF2B5EF4-FFF2-40B4-BE49-F238E27FC236}">
                        <a16:creationId xmlns:a16="http://schemas.microsoft.com/office/drawing/2014/main" id="{44B36A1A-D4DB-3E10-D15D-AAD8B6871789}"/>
                      </a:ext>
                    </a:extLst>
                  </p:cNvPr>
                  <p:cNvSpPr/>
                  <p:nvPr/>
                </p:nvSpPr>
                <p:spPr>
                  <a:xfrm>
                    <a:off x="2461964" y="3014989"/>
                    <a:ext cx="386856" cy="758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60" extrusionOk="0">
                        <a:moveTo>
                          <a:pt x="8" y="16"/>
                        </a:moveTo>
                        <a:cubicBezTo>
                          <a:pt x="10" y="19"/>
                          <a:pt x="8" y="22"/>
                          <a:pt x="6" y="23"/>
                        </a:cubicBezTo>
                        <a:cubicBezTo>
                          <a:pt x="4" y="24"/>
                          <a:pt x="3" y="29"/>
                          <a:pt x="1" y="29"/>
                        </a:cubicBezTo>
                        <a:cubicBezTo>
                          <a:pt x="0" y="29"/>
                          <a:pt x="1" y="35"/>
                          <a:pt x="4" y="36"/>
                        </a:cubicBezTo>
                        <a:cubicBezTo>
                          <a:pt x="7" y="38"/>
                          <a:pt x="7" y="40"/>
                          <a:pt x="7" y="41"/>
                        </a:cubicBezTo>
                        <a:cubicBezTo>
                          <a:pt x="7" y="43"/>
                          <a:pt x="12" y="44"/>
                          <a:pt x="14" y="45"/>
                        </a:cubicBezTo>
                        <a:cubicBezTo>
                          <a:pt x="14" y="47"/>
                          <a:pt x="16" y="56"/>
                          <a:pt x="16" y="58"/>
                        </a:cubicBezTo>
                        <a:cubicBezTo>
                          <a:pt x="16" y="59"/>
                          <a:pt x="17" y="60"/>
                          <a:pt x="17" y="60"/>
                        </a:cubicBezTo>
                        <a:cubicBezTo>
                          <a:pt x="18" y="60"/>
                          <a:pt x="20" y="59"/>
                          <a:pt x="20" y="58"/>
                        </a:cubicBezTo>
                        <a:cubicBezTo>
                          <a:pt x="22" y="56"/>
                          <a:pt x="22" y="53"/>
                          <a:pt x="22" y="52"/>
                        </a:cubicBezTo>
                        <a:cubicBezTo>
                          <a:pt x="21" y="51"/>
                          <a:pt x="22" y="49"/>
                          <a:pt x="23" y="49"/>
                        </a:cubicBezTo>
                        <a:cubicBezTo>
                          <a:pt x="24" y="48"/>
                          <a:pt x="28" y="44"/>
                          <a:pt x="28" y="44"/>
                        </a:cubicBezTo>
                        <a:cubicBezTo>
                          <a:pt x="29" y="43"/>
                          <a:pt x="31" y="44"/>
                          <a:pt x="31" y="41"/>
                        </a:cubicBezTo>
                        <a:cubicBezTo>
                          <a:pt x="31" y="40"/>
                          <a:pt x="31" y="39"/>
                          <a:pt x="31" y="37"/>
                        </a:cubicBezTo>
                        <a:cubicBezTo>
                          <a:pt x="30" y="36"/>
                          <a:pt x="28" y="34"/>
                          <a:pt x="28" y="34"/>
                        </a:cubicBezTo>
                        <a:cubicBezTo>
                          <a:pt x="28" y="33"/>
                          <a:pt x="27" y="30"/>
                          <a:pt x="26" y="32"/>
                        </a:cubicBezTo>
                        <a:cubicBezTo>
                          <a:pt x="25" y="33"/>
                          <a:pt x="20" y="32"/>
                          <a:pt x="20" y="29"/>
                        </a:cubicBezTo>
                        <a:cubicBezTo>
                          <a:pt x="19" y="26"/>
                          <a:pt x="23" y="26"/>
                          <a:pt x="26" y="24"/>
                        </a:cubicBezTo>
                        <a:cubicBezTo>
                          <a:pt x="28" y="21"/>
                          <a:pt x="29" y="17"/>
                          <a:pt x="26" y="14"/>
                        </a:cubicBezTo>
                        <a:cubicBezTo>
                          <a:pt x="23" y="11"/>
                          <a:pt x="25" y="9"/>
                          <a:pt x="28" y="8"/>
                        </a:cubicBezTo>
                        <a:cubicBezTo>
                          <a:pt x="29" y="5"/>
                          <a:pt x="28" y="4"/>
                          <a:pt x="27" y="5"/>
                        </a:cubicBezTo>
                        <a:cubicBezTo>
                          <a:pt x="25" y="6"/>
                          <a:pt x="23" y="6"/>
                          <a:pt x="23" y="4"/>
                        </a:cubicBezTo>
                        <a:cubicBezTo>
                          <a:pt x="22" y="1"/>
                          <a:pt x="15" y="0"/>
                          <a:pt x="13" y="3"/>
                        </a:cubicBezTo>
                        <a:cubicBezTo>
                          <a:pt x="12" y="4"/>
                          <a:pt x="10" y="4"/>
                          <a:pt x="8" y="4"/>
                        </a:cubicBezTo>
                        <a:cubicBezTo>
                          <a:pt x="8" y="9"/>
                          <a:pt x="7" y="14"/>
                          <a:pt x="8" y="1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938;p79">
                    <a:extLst>
                      <a:ext uri="{FF2B5EF4-FFF2-40B4-BE49-F238E27FC236}">
                        <a16:creationId xmlns:a16="http://schemas.microsoft.com/office/drawing/2014/main" id="{73F188A8-53C4-9C78-1C31-06F075F8EB90}"/>
                      </a:ext>
                    </a:extLst>
                  </p:cNvPr>
                  <p:cNvSpPr/>
                  <p:nvPr/>
                </p:nvSpPr>
                <p:spPr>
                  <a:xfrm>
                    <a:off x="953208" y="3053670"/>
                    <a:ext cx="1949763" cy="1864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" h="148" extrusionOk="0">
                        <a:moveTo>
                          <a:pt x="53" y="28"/>
                        </a:moveTo>
                        <a:cubicBezTo>
                          <a:pt x="53" y="31"/>
                          <a:pt x="52" y="35"/>
                          <a:pt x="53" y="35"/>
                        </a:cubicBezTo>
                        <a:cubicBezTo>
                          <a:pt x="55" y="36"/>
                          <a:pt x="56" y="39"/>
                          <a:pt x="57" y="40"/>
                        </a:cubicBezTo>
                        <a:cubicBezTo>
                          <a:pt x="57" y="41"/>
                          <a:pt x="56" y="43"/>
                          <a:pt x="55" y="43"/>
                        </a:cubicBezTo>
                        <a:cubicBezTo>
                          <a:pt x="53" y="43"/>
                          <a:pt x="44" y="42"/>
                          <a:pt x="44" y="44"/>
                        </a:cubicBezTo>
                        <a:cubicBezTo>
                          <a:pt x="44" y="45"/>
                          <a:pt x="42" y="46"/>
                          <a:pt x="39" y="46"/>
                        </a:cubicBezTo>
                        <a:cubicBezTo>
                          <a:pt x="37" y="46"/>
                          <a:pt x="37" y="46"/>
                          <a:pt x="37" y="48"/>
                        </a:cubicBezTo>
                        <a:cubicBezTo>
                          <a:pt x="36" y="50"/>
                          <a:pt x="37" y="52"/>
                          <a:pt x="36" y="52"/>
                        </a:cubicBezTo>
                        <a:cubicBezTo>
                          <a:pt x="35" y="52"/>
                          <a:pt x="35" y="55"/>
                          <a:pt x="33" y="55"/>
                        </a:cubicBezTo>
                        <a:cubicBezTo>
                          <a:pt x="31" y="55"/>
                          <a:pt x="27" y="55"/>
                          <a:pt x="27" y="57"/>
                        </a:cubicBezTo>
                        <a:cubicBezTo>
                          <a:pt x="27" y="59"/>
                          <a:pt x="25" y="60"/>
                          <a:pt x="24" y="61"/>
                        </a:cubicBezTo>
                        <a:cubicBezTo>
                          <a:pt x="21" y="61"/>
                          <a:pt x="17" y="60"/>
                          <a:pt x="17" y="62"/>
                        </a:cubicBezTo>
                        <a:cubicBezTo>
                          <a:pt x="17" y="64"/>
                          <a:pt x="13" y="63"/>
                          <a:pt x="12" y="64"/>
                        </a:cubicBezTo>
                        <a:cubicBezTo>
                          <a:pt x="10" y="65"/>
                          <a:pt x="0" y="71"/>
                          <a:pt x="0" y="71"/>
                        </a:cubicBezTo>
                        <a:cubicBezTo>
                          <a:pt x="0" y="72"/>
                          <a:pt x="0" y="77"/>
                          <a:pt x="0" y="82"/>
                        </a:cubicBezTo>
                        <a:cubicBezTo>
                          <a:pt x="0" y="83"/>
                          <a:pt x="0" y="83"/>
                          <a:pt x="1" y="83"/>
                        </a:cubicBezTo>
                        <a:cubicBezTo>
                          <a:pt x="5" y="85"/>
                          <a:pt x="72" y="129"/>
                          <a:pt x="73" y="131"/>
                        </a:cubicBezTo>
                        <a:cubicBezTo>
                          <a:pt x="76" y="133"/>
                          <a:pt x="78" y="138"/>
                          <a:pt x="78" y="138"/>
                        </a:cubicBezTo>
                        <a:cubicBezTo>
                          <a:pt x="78" y="138"/>
                          <a:pt x="83" y="139"/>
                          <a:pt x="86" y="141"/>
                        </a:cubicBezTo>
                        <a:cubicBezTo>
                          <a:pt x="90" y="142"/>
                          <a:pt x="90" y="148"/>
                          <a:pt x="90" y="148"/>
                        </a:cubicBezTo>
                        <a:cubicBezTo>
                          <a:pt x="90" y="148"/>
                          <a:pt x="95" y="147"/>
                          <a:pt x="97" y="147"/>
                        </a:cubicBezTo>
                        <a:cubicBezTo>
                          <a:pt x="100" y="146"/>
                          <a:pt x="109" y="143"/>
                          <a:pt x="109" y="143"/>
                        </a:cubicBezTo>
                        <a:cubicBezTo>
                          <a:pt x="122" y="132"/>
                          <a:pt x="122" y="132"/>
                          <a:pt x="122" y="132"/>
                        </a:cubicBezTo>
                        <a:cubicBezTo>
                          <a:pt x="155" y="112"/>
                          <a:pt x="155" y="112"/>
                          <a:pt x="155" y="112"/>
                        </a:cubicBezTo>
                        <a:cubicBezTo>
                          <a:pt x="155" y="112"/>
                          <a:pt x="155" y="112"/>
                          <a:pt x="155" y="112"/>
                        </a:cubicBezTo>
                        <a:cubicBezTo>
                          <a:pt x="154" y="108"/>
                          <a:pt x="153" y="106"/>
                          <a:pt x="151" y="106"/>
                        </a:cubicBezTo>
                        <a:cubicBezTo>
                          <a:pt x="149" y="106"/>
                          <a:pt x="147" y="105"/>
                          <a:pt x="145" y="105"/>
                        </a:cubicBezTo>
                        <a:cubicBezTo>
                          <a:pt x="144" y="105"/>
                          <a:pt x="141" y="103"/>
                          <a:pt x="140" y="101"/>
                        </a:cubicBezTo>
                        <a:cubicBezTo>
                          <a:pt x="140" y="99"/>
                          <a:pt x="141" y="98"/>
                          <a:pt x="139" y="95"/>
                        </a:cubicBezTo>
                        <a:cubicBezTo>
                          <a:pt x="138" y="93"/>
                          <a:pt x="136" y="92"/>
                          <a:pt x="136" y="91"/>
                        </a:cubicBezTo>
                        <a:cubicBezTo>
                          <a:pt x="136" y="90"/>
                          <a:pt x="139" y="88"/>
                          <a:pt x="139" y="87"/>
                        </a:cubicBezTo>
                        <a:cubicBezTo>
                          <a:pt x="140" y="87"/>
                          <a:pt x="138" y="85"/>
                          <a:pt x="138" y="83"/>
                        </a:cubicBezTo>
                        <a:cubicBezTo>
                          <a:pt x="138" y="83"/>
                          <a:pt x="137" y="81"/>
                          <a:pt x="138" y="79"/>
                        </a:cubicBezTo>
                        <a:cubicBezTo>
                          <a:pt x="139" y="78"/>
                          <a:pt x="140" y="77"/>
                          <a:pt x="139" y="74"/>
                        </a:cubicBezTo>
                        <a:cubicBezTo>
                          <a:pt x="137" y="71"/>
                          <a:pt x="141" y="70"/>
                          <a:pt x="139" y="67"/>
                        </a:cubicBezTo>
                        <a:cubicBezTo>
                          <a:pt x="137" y="63"/>
                          <a:pt x="135" y="60"/>
                          <a:pt x="135" y="60"/>
                        </a:cubicBezTo>
                        <a:cubicBezTo>
                          <a:pt x="135" y="60"/>
                          <a:pt x="136" y="59"/>
                          <a:pt x="137" y="58"/>
                        </a:cubicBezTo>
                        <a:cubicBezTo>
                          <a:pt x="137" y="58"/>
                          <a:pt x="136" y="57"/>
                          <a:pt x="136" y="56"/>
                        </a:cubicBezTo>
                        <a:cubicBezTo>
                          <a:pt x="136" y="53"/>
                          <a:pt x="134" y="45"/>
                          <a:pt x="133" y="43"/>
                        </a:cubicBezTo>
                        <a:cubicBezTo>
                          <a:pt x="132" y="41"/>
                          <a:pt x="127" y="40"/>
                          <a:pt x="127" y="38"/>
                        </a:cubicBezTo>
                        <a:cubicBezTo>
                          <a:pt x="127" y="37"/>
                          <a:pt x="127" y="36"/>
                          <a:pt x="124" y="34"/>
                        </a:cubicBezTo>
                        <a:cubicBezTo>
                          <a:pt x="121" y="33"/>
                          <a:pt x="120" y="26"/>
                          <a:pt x="121" y="26"/>
                        </a:cubicBezTo>
                        <a:cubicBezTo>
                          <a:pt x="123" y="26"/>
                          <a:pt x="124" y="22"/>
                          <a:pt x="126" y="21"/>
                        </a:cubicBezTo>
                        <a:cubicBezTo>
                          <a:pt x="128" y="20"/>
                          <a:pt x="130" y="16"/>
                          <a:pt x="128" y="13"/>
                        </a:cubicBezTo>
                        <a:cubicBezTo>
                          <a:pt x="127" y="12"/>
                          <a:pt x="128" y="6"/>
                          <a:pt x="128" y="1"/>
                        </a:cubicBezTo>
                        <a:cubicBezTo>
                          <a:pt x="125" y="1"/>
                          <a:pt x="122" y="1"/>
                          <a:pt x="121" y="1"/>
                        </a:cubicBezTo>
                        <a:cubicBezTo>
                          <a:pt x="120" y="0"/>
                          <a:pt x="116" y="1"/>
                          <a:pt x="114" y="1"/>
                        </a:cubicBezTo>
                        <a:cubicBezTo>
                          <a:pt x="111" y="1"/>
                          <a:pt x="106" y="5"/>
                          <a:pt x="104" y="3"/>
                        </a:cubicBezTo>
                        <a:cubicBezTo>
                          <a:pt x="101" y="1"/>
                          <a:pt x="82" y="4"/>
                          <a:pt x="75" y="5"/>
                        </a:cubicBezTo>
                        <a:cubicBezTo>
                          <a:pt x="70" y="5"/>
                          <a:pt x="68" y="11"/>
                          <a:pt x="64" y="11"/>
                        </a:cubicBezTo>
                        <a:cubicBezTo>
                          <a:pt x="60" y="11"/>
                          <a:pt x="55" y="13"/>
                          <a:pt x="52" y="17"/>
                        </a:cubicBezTo>
                        <a:cubicBezTo>
                          <a:pt x="51" y="18"/>
                          <a:pt x="50" y="18"/>
                          <a:pt x="49" y="18"/>
                        </a:cubicBezTo>
                        <a:cubicBezTo>
                          <a:pt x="50" y="19"/>
                          <a:pt x="50" y="20"/>
                          <a:pt x="51" y="21"/>
                        </a:cubicBezTo>
                        <a:cubicBezTo>
                          <a:pt x="52" y="23"/>
                          <a:pt x="53" y="25"/>
                          <a:pt x="53" y="2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939;p79">
                    <a:extLst>
                      <a:ext uri="{FF2B5EF4-FFF2-40B4-BE49-F238E27FC236}">
                        <a16:creationId xmlns:a16="http://schemas.microsoft.com/office/drawing/2014/main" id="{12A99A94-7BB7-ED80-2A66-53F7FBBA60C0}"/>
                      </a:ext>
                    </a:extLst>
                  </p:cNvPr>
                  <p:cNvSpPr/>
                  <p:nvPr/>
                </p:nvSpPr>
                <p:spPr>
                  <a:xfrm>
                    <a:off x="2647652" y="3494699"/>
                    <a:ext cx="1439112" cy="1361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" h="108" extrusionOk="0">
                        <a:moveTo>
                          <a:pt x="13" y="6"/>
                        </a:moveTo>
                        <a:cubicBezTo>
                          <a:pt x="12" y="6"/>
                          <a:pt x="9" y="11"/>
                          <a:pt x="8" y="12"/>
                        </a:cubicBezTo>
                        <a:cubicBezTo>
                          <a:pt x="7" y="12"/>
                          <a:pt x="6" y="14"/>
                          <a:pt x="7" y="14"/>
                        </a:cubicBezTo>
                        <a:cubicBezTo>
                          <a:pt x="7" y="15"/>
                          <a:pt x="7" y="18"/>
                          <a:pt x="5" y="21"/>
                        </a:cubicBezTo>
                        <a:cubicBezTo>
                          <a:pt x="4" y="23"/>
                          <a:pt x="1" y="24"/>
                          <a:pt x="0" y="25"/>
                        </a:cubicBezTo>
                        <a:cubicBezTo>
                          <a:pt x="0" y="26"/>
                          <a:pt x="2" y="28"/>
                          <a:pt x="4" y="32"/>
                        </a:cubicBezTo>
                        <a:cubicBezTo>
                          <a:pt x="6" y="35"/>
                          <a:pt x="2" y="37"/>
                          <a:pt x="4" y="39"/>
                        </a:cubicBezTo>
                        <a:cubicBezTo>
                          <a:pt x="5" y="42"/>
                          <a:pt x="4" y="43"/>
                          <a:pt x="3" y="44"/>
                        </a:cubicBezTo>
                        <a:cubicBezTo>
                          <a:pt x="2" y="46"/>
                          <a:pt x="3" y="48"/>
                          <a:pt x="3" y="49"/>
                        </a:cubicBezTo>
                        <a:cubicBezTo>
                          <a:pt x="3" y="50"/>
                          <a:pt x="5" y="52"/>
                          <a:pt x="4" y="52"/>
                        </a:cubicBezTo>
                        <a:cubicBezTo>
                          <a:pt x="4" y="53"/>
                          <a:pt x="1" y="55"/>
                          <a:pt x="1" y="56"/>
                        </a:cubicBezTo>
                        <a:cubicBezTo>
                          <a:pt x="1" y="57"/>
                          <a:pt x="3" y="58"/>
                          <a:pt x="4" y="61"/>
                        </a:cubicBezTo>
                        <a:cubicBezTo>
                          <a:pt x="6" y="63"/>
                          <a:pt x="5" y="64"/>
                          <a:pt x="5" y="66"/>
                        </a:cubicBezTo>
                        <a:cubicBezTo>
                          <a:pt x="6" y="68"/>
                          <a:pt x="9" y="70"/>
                          <a:pt x="11" y="70"/>
                        </a:cubicBezTo>
                        <a:cubicBezTo>
                          <a:pt x="12" y="70"/>
                          <a:pt x="14" y="71"/>
                          <a:pt x="16" y="71"/>
                        </a:cubicBezTo>
                        <a:cubicBezTo>
                          <a:pt x="18" y="71"/>
                          <a:pt x="19" y="74"/>
                          <a:pt x="20" y="77"/>
                        </a:cubicBezTo>
                        <a:cubicBezTo>
                          <a:pt x="21" y="77"/>
                          <a:pt x="28" y="77"/>
                          <a:pt x="31" y="80"/>
                        </a:cubicBezTo>
                        <a:cubicBezTo>
                          <a:pt x="34" y="82"/>
                          <a:pt x="36" y="85"/>
                          <a:pt x="36" y="85"/>
                        </a:cubicBezTo>
                        <a:cubicBezTo>
                          <a:pt x="48" y="77"/>
                          <a:pt x="48" y="77"/>
                          <a:pt x="48" y="77"/>
                        </a:cubicBezTo>
                        <a:cubicBezTo>
                          <a:pt x="105" y="108"/>
                          <a:pt x="105" y="108"/>
                          <a:pt x="105" y="108"/>
                        </a:cubicBezTo>
                        <a:cubicBezTo>
                          <a:pt x="105" y="104"/>
                          <a:pt x="105" y="104"/>
                          <a:pt x="105" y="104"/>
                        </a:cubicBezTo>
                        <a:cubicBezTo>
                          <a:pt x="111" y="104"/>
                          <a:pt x="111" y="104"/>
                          <a:pt x="111" y="104"/>
                        </a:cubicBezTo>
                        <a:cubicBezTo>
                          <a:pt x="111" y="104"/>
                          <a:pt x="111" y="37"/>
                          <a:pt x="111" y="31"/>
                        </a:cubicBezTo>
                        <a:cubicBezTo>
                          <a:pt x="111" y="26"/>
                          <a:pt x="110" y="23"/>
                          <a:pt x="111" y="20"/>
                        </a:cubicBezTo>
                        <a:cubicBezTo>
                          <a:pt x="114" y="17"/>
                          <a:pt x="110" y="16"/>
                          <a:pt x="112" y="11"/>
                        </a:cubicBezTo>
                        <a:cubicBezTo>
                          <a:pt x="112" y="11"/>
                          <a:pt x="113" y="10"/>
                          <a:pt x="113" y="9"/>
                        </a:cubicBezTo>
                        <a:cubicBezTo>
                          <a:pt x="113" y="9"/>
                          <a:pt x="113" y="9"/>
                          <a:pt x="113" y="9"/>
                        </a:cubicBezTo>
                        <a:cubicBezTo>
                          <a:pt x="112" y="7"/>
                          <a:pt x="110" y="7"/>
                          <a:pt x="103" y="6"/>
                        </a:cubicBezTo>
                        <a:cubicBezTo>
                          <a:pt x="97" y="5"/>
                          <a:pt x="99" y="1"/>
                          <a:pt x="92" y="1"/>
                        </a:cubicBezTo>
                        <a:cubicBezTo>
                          <a:pt x="85" y="0"/>
                          <a:pt x="75" y="6"/>
                          <a:pt x="75" y="9"/>
                        </a:cubicBezTo>
                        <a:cubicBezTo>
                          <a:pt x="75" y="12"/>
                          <a:pt x="78" y="15"/>
                          <a:pt x="76" y="18"/>
                        </a:cubicBezTo>
                        <a:cubicBezTo>
                          <a:pt x="73" y="22"/>
                          <a:pt x="68" y="22"/>
                          <a:pt x="64" y="19"/>
                        </a:cubicBezTo>
                        <a:cubicBezTo>
                          <a:pt x="61" y="15"/>
                          <a:pt x="55" y="14"/>
                          <a:pt x="51" y="14"/>
                        </a:cubicBezTo>
                        <a:cubicBezTo>
                          <a:pt x="47" y="14"/>
                          <a:pt x="43" y="11"/>
                          <a:pt x="44" y="9"/>
                        </a:cubicBezTo>
                        <a:cubicBezTo>
                          <a:pt x="44" y="6"/>
                          <a:pt x="42" y="5"/>
                          <a:pt x="38" y="4"/>
                        </a:cubicBezTo>
                        <a:cubicBezTo>
                          <a:pt x="35" y="3"/>
                          <a:pt x="32" y="1"/>
                          <a:pt x="25" y="2"/>
                        </a:cubicBezTo>
                        <a:cubicBezTo>
                          <a:pt x="22" y="2"/>
                          <a:pt x="19" y="1"/>
                          <a:pt x="16" y="0"/>
                        </a:cubicBezTo>
                        <a:cubicBezTo>
                          <a:pt x="16" y="2"/>
                          <a:pt x="16" y="2"/>
                          <a:pt x="16" y="3"/>
                        </a:cubicBezTo>
                        <a:cubicBezTo>
                          <a:pt x="16" y="6"/>
                          <a:pt x="14" y="5"/>
                          <a:pt x="13" y="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940;p79">
                    <a:extLst>
                      <a:ext uri="{FF2B5EF4-FFF2-40B4-BE49-F238E27FC236}">
                        <a16:creationId xmlns:a16="http://schemas.microsoft.com/office/drawing/2014/main" id="{9581B27E-F954-278E-67B8-36008F21589A}"/>
                      </a:ext>
                    </a:extLst>
                  </p:cNvPr>
                  <p:cNvSpPr/>
                  <p:nvPr/>
                </p:nvSpPr>
                <p:spPr>
                  <a:xfrm>
                    <a:off x="210441" y="5398059"/>
                    <a:ext cx="263067" cy="100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8" extrusionOk="0">
                        <a:moveTo>
                          <a:pt x="11" y="5"/>
                        </a:moveTo>
                        <a:cubicBezTo>
                          <a:pt x="12" y="3"/>
                          <a:pt x="15" y="6"/>
                          <a:pt x="17" y="7"/>
                        </a:cubicBezTo>
                        <a:cubicBezTo>
                          <a:pt x="19" y="7"/>
                          <a:pt x="21" y="5"/>
                          <a:pt x="21" y="5"/>
                        </a:cubicBezTo>
                        <a:cubicBezTo>
                          <a:pt x="21" y="5"/>
                          <a:pt x="21" y="5"/>
                          <a:pt x="17" y="5"/>
                        </a:cubicBezTo>
                        <a:cubicBezTo>
                          <a:pt x="14" y="4"/>
                          <a:pt x="14" y="0"/>
                          <a:pt x="10" y="1"/>
                        </a:cubicBezTo>
                        <a:cubicBezTo>
                          <a:pt x="7" y="3"/>
                          <a:pt x="5" y="3"/>
                          <a:pt x="0" y="3"/>
                        </a:cubicBezTo>
                        <a:cubicBezTo>
                          <a:pt x="0" y="4"/>
                          <a:pt x="0" y="6"/>
                          <a:pt x="0" y="8"/>
                        </a:cubicBezTo>
                        <a:cubicBezTo>
                          <a:pt x="0" y="8"/>
                          <a:pt x="1" y="7"/>
                          <a:pt x="2" y="7"/>
                        </a:cubicBezTo>
                        <a:cubicBezTo>
                          <a:pt x="4" y="7"/>
                          <a:pt x="9" y="6"/>
                          <a:pt x="11" y="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941;p79">
                    <a:extLst>
                      <a:ext uri="{FF2B5EF4-FFF2-40B4-BE49-F238E27FC236}">
                        <a16:creationId xmlns:a16="http://schemas.microsoft.com/office/drawing/2014/main" id="{14913200-5521-D6F4-8A8C-0DA09ED0DFF3}"/>
                      </a:ext>
                    </a:extLst>
                  </p:cNvPr>
                  <p:cNvSpPr/>
                  <p:nvPr/>
                </p:nvSpPr>
                <p:spPr>
                  <a:xfrm>
                    <a:off x="148546" y="5142716"/>
                    <a:ext cx="564812" cy="433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34" extrusionOk="0">
                        <a:moveTo>
                          <a:pt x="10" y="33"/>
                        </a:moveTo>
                        <a:cubicBezTo>
                          <a:pt x="12" y="33"/>
                          <a:pt x="15" y="31"/>
                          <a:pt x="15" y="31"/>
                        </a:cubicBezTo>
                        <a:cubicBezTo>
                          <a:pt x="15" y="31"/>
                          <a:pt x="24" y="30"/>
                          <a:pt x="25" y="30"/>
                        </a:cubicBezTo>
                        <a:cubicBezTo>
                          <a:pt x="26" y="30"/>
                          <a:pt x="27" y="30"/>
                          <a:pt x="27" y="31"/>
                        </a:cubicBezTo>
                        <a:cubicBezTo>
                          <a:pt x="27" y="30"/>
                          <a:pt x="27" y="30"/>
                          <a:pt x="27" y="30"/>
                        </a:cubicBezTo>
                        <a:cubicBezTo>
                          <a:pt x="27" y="30"/>
                          <a:pt x="33" y="31"/>
                          <a:pt x="33" y="32"/>
                        </a:cubicBezTo>
                        <a:cubicBezTo>
                          <a:pt x="33" y="33"/>
                          <a:pt x="40" y="34"/>
                          <a:pt x="44" y="33"/>
                        </a:cubicBezTo>
                        <a:cubicBezTo>
                          <a:pt x="44" y="33"/>
                          <a:pt x="44" y="33"/>
                          <a:pt x="45" y="33"/>
                        </a:cubicBezTo>
                        <a:cubicBezTo>
                          <a:pt x="45" y="31"/>
                          <a:pt x="45" y="28"/>
                          <a:pt x="45" y="27"/>
                        </a:cubicBezTo>
                        <a:cubicBezTo>
                          <a:pt x="44" y="27"/>
                          <a:pt x="42" y="25"/>
                          <a:pt x="40" y="23"/>
                        </a:cubicBezTo>
                        <a:cubicBezTo>
                          <a:pt x="39" y="22"/>
                          <a:pt x="39" y="18"/>
                          <a:pt x="39" y="18"/>
                        </a:cubicBezTo>
                        <a:cubicBezTo>
                          <a:pt x="38" y="17"/>
                          <a:pt x="38" y="17"/>
                          <a:pt x="38" y="17"/>
                        </a:cubicBezTo>
                        <a:cubicBezTo>
                          <a:pt x="38" y="17"/>
                          <a:pt x="37" y="12"/>
                          <a:pt x="34" y="11"/>
                        </a:cubicBezTo>
                        <a:cubicBezTo>
                          <a:pt x="31" y="10"/>
                          <a:pt x="29" y="5"/>
                          <a:pt x="29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3" y="2"/>
                          <a:pt x="22" y="1"/>
                        </a:cubicBezTo>
                        <a:cubicBezTo>
                          <a:pt x="20" y="0"/>
                          <a:pt x="16" y="2"/>
                          <a:pt x="16" y="2"/>
                        </a:cubicBezTo>
                        <a:cubicBezTo>
                          <a:pt x="16" y="2"/>
                          <a:pt x="11" y="2"/>
                          <a:pt x="10" y="2"/>
                        </a:cubicBezTo>
                        <a:cubicBezTo>
                          <a:pt x="7" y="1"/>
                          <a:pt x="7" y="5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7"/>
                          <a:pt x="4" y="9"/>
                          <a:pt x="3" y="11"/>
                        </a:cubicBezTo>
                        <a:cubicBezTo>
                          <a:pt x="0" y="15"/>
                          <a:pt x="4" y="20"/>
                          <a:pt x="6" y="22"/>
                        </a:cubicBezTo>
                        <a:cubicBezTo>
                          <a:pt x="6" y="22"/>
                          <a:pt x="6" y="22"/>
                          <a:pt x="6" y="23"/>
                        </a:cubicBezTo>
                        <a:cubicBezTo>
                          <a:pt x="10" y="23"/>
                          <a:pt x="12" y="23"/>
                          <a:pt x="15" y="21"/>
                        </a:cubicBezTo>
                        <a:cubicBezTo>
                          <a:pt x="19" y="20"/>
                          <a:pt x="19" y="24"/>
                          <a:pt x="23" y="25"/>
                        </a:cubicBezTo>
                        <a:cubicBezTo>
                          <a:pt x="26" y="25"/>
                          <a:pt x="26" y="25"/>
                          <a:pt x="26" y="25"/>
                        </a:cubicBezTo>
                        <a:cubicBezTo>
                          <a:pt x="26" y="25"/>
                          <a:pt x="24" y="27"/>
                          <a:pt x="23" y="27"/>
                        </a:cubicBezTo>
                        <a:cubicBezTo>
                          <a:pt x="20" y="26"/>
                          <a:pt x="17" y="23"/>
                          <a:pt x="16" y="25"/>
                        </a:cubicBezTo>
                        <a:cubicBezTo>
                          <a:pt x="14" y="26"/>
                          <a:pt x="10" y="27"/>
                          <a:pt x="8" y="27"/>
                        </a:cubicBezTo>
                        <a:cubicBezTo>
                          <a:pt x="7" y="27"/>
                          <a:pt x="6" y="27"/>
                          <a:pt x="5" y="27"/>
                        </a:cubicBezTo>
                        <a:cubicBezTo>
                          <a:pt x="5" y="28"/>
                          <a:pt x="5" y="30"/>
                          <a:pt x="6" y="31"/>
                        </a:cubicBezTo>
                        <a:cubicBezTo>
                          <a:pt x="6" y="31"/>
                          <a:pt x="7" y="31"/>
                          <a:pt x="7" y="32"/>
                        </a:cubicBezTo>
                        <a:cubicBezTo>
                          <a:pt x="10" y="31"/>
                          <a:pt x="10" y="33"/>
                          <a:pt x="10" y="3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942;p79">
                    <a:extLst>
                      <a:ext uri="{FF2B5EF4-FFF2-40B4-BE49-F238E27FC236}">
                        <a16:creationId xmlns:a16="http://schemas.microsoft.com/office/drawing/2014/main" id="{C04AC45D-CB0A-1953-487B-F4C85FEAE604}"/>
                      </a:ext>
                    </a:extLst>
                  </p:cNvPr>
                  <p:cNvSpPr/>
                  <p:nvPr/>
                </p:nvSpPr>
                <p:spPr>
                  <a:xfrm>
                    <a:off x="218183" y="5521846"/>
                    <a:ext cx="263067" cy="154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2" extrusionOk="0">
                        <a:moveTo>
                          <a:pt x="11" y="11"/>
                        </a:moveTo>
                        <a:cubicBezTo>
                          <a:pt x="12" y="11"/>
                          <a:pt x="16" y="8"/>
                          <a:pt x="17" y="9"/>
                        </a:cubicBezTo>
                        <a:cubicBezTo>
                          <a:pt x="18" y="9"/>
                          <a:pt x="20" y="8"/>
                          <a:pt x="20" y="7"/>
                        </a:cubicBezTo>
                        <a:cubicBezTo>
                          <a:pt x="20" y="7"/>
                          <a:pt x="18" y="4"/>
                          <a:pt x="20" y="4"/>
                        </a:cubicBezTo>
                        <a:cubicBezTo>
                          <a:pt x="21" y="3"/>
                          <a:pt x="21" y="2"/>
                          <a:pt x="21" y="1"/>
                        </a:cubicBezTo>
                        <a:cubicBezTo>
                          <a:pt x="21" y="0"/>
                          <a:pt x="20" y="0"/>
                          <a:pt x="19" y="0"/>
                        </a:cubicBezTo>
                        <a:cubicBezTo>
                          <a:pt x="18" y="0"/>
                          <a:pt x="9" y="1"/>
                          <a:pt x="9" y="1"/>
                        </a:cubicBezTo>
                        <a:cubicBezTo>
                          <a:pt x="9" y="1"/>
                          <a:pt x="6" y="3"/>
                          <a:pt x="4" y="3"/>
                        </a:cubicBezTo>
                        <a:cubicBezTo>
                          <a:pt x="3" y="3"/>
                          <a:pt x="4" y="1"/>
                          <a:pt x="0" y="2"/>
                        </a:cubicBezTo>
                        <a:cubicBezTo>
                          <a:pt x="2" y="4"/>
                          <a:pt x="2" y="5"/>
                          <a:pt x="6" y="7"/>
                        </a:cubicBezTo>
                        <a:cubicBezTo>
                          <a:pt x="11" y="8"/>
                          <a:pt x="6" y="10"/>
                          <a:pt x="10" y="12"/>
                        </a:cubicBezTo>
                        <a:cubicBezTo>
                          <a:pt x="10" y="12"/>
                          <a:pt x="10" y="12"/>
                          <a:pt x="11" y="12"/>
                        </a:cubicBezTo>
                        <a:cubicBezTo>
                          <a:pt x="11" y="12"/>
                          <a:pt x="11" y="12"/>
                          <a:pt x="11" y="1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943;p79">
                    <a:extLst>
                      <a:ext uri="{FF2B5EF4-FFF2-40B4-BE49-F238E27FC236}">
                        <a16:creationId xmlns:a16="http://schemas.microsoft.com/office/drawing/2014/main" id="{BC929724-51C2-9273-77E2-A0BB84681375}"/>
                      </a:ext>
                    </a:extLst>
                  </p:cNvPr>
                  <p:cNvSpPr/>
                  <p:nvPr/>
                </p:nvSpPr>
                <p:spPr>
                  <a:xfrm>
                    <a:off x="3127357" y="5661120"/>
                    <a:ext cx="1145099" cy="820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" h="65" extrusionOk="0">
                        <a:moveTo>
                          <a:pt x="83" y="37"/>
                        </a:moveTo>
                        <a:cubicBezTo>
                          <a:pt x="83" y="35"/>
                          <a:pt x="83" y="34"/>
                          <a:pt x="80" y="32"/>
                        </a:cubicBezTo>
                        <a:cubicBezTo>
                          <a:pt x="78" y="30"/>
                          <a:pt x="76" y="29"/>
                          <a:pt x="76" y="28"/>
                        </a:cubicBezTo>
                        <a:cubicBezTo>
                          <a:pt x="76" y="26"/>
                          <a:pt x="75" y="26"/>
                          <a:pt x="73" y="23"/>
                        </a:cubicBezTo>
                        <a:cubicBezTo>
                          <a:pt x="70" y="21"/>
                          <a:pt x="67" y="21"/>
                          <a:pt x="67" y="21"/>
                        </a:cubicBezTo>
                        <a:cubicBezTo>
                          <a:pt x="66" y="18"/>
                          <a:pt x="66" y="18"/>
                          <a:pt x="66" y="18"/>
                        </a:cubicBezTo>
                        <a:cubicBezTo>
                          <a:pt x="63" y="18"/>
                          <a:pt x="63" y="18"/>
                          <a:pt x="63" y="18"/>
                        </a:cubicBezTo>
                        <a:cubicBezTo>
                          <a:pt x="63" y="18"/>
                          <a:pt x="61" y="16"/>
                          <a:pt x="64" y="15"/>
                        </a:cubicBezTo>
                        <a:cubicBezTo>
                          <a:pt x="67" y="13"/>
                          <a:pt x="64" y="10"/>
                          <a:pt x="63" y="9"/>
                        </a:cubicBezTo>
                        <a:cubicBezTo>
                          <a:pt x="63" y="8"/>
                          <a:pt x="59" y="2"/>
                          <a:pt x="58" y="1"/>
                        </a:cubicBezTo>
                        <a:cubicBezTo>
                          <a:pt x="58" y="1"/>
                          <a:pt x="58" y="1"/>
                          <a:pt x="57" y="1"/>
                        </a:cubicBezTo>
                        <a:cubicBezTo>
                          <a:pt x="56" y="0"/>
                          <a:pt x="52" y="2"/>
                          <a:pt x="51" y="4"/>
                        </a:cubicBezTo>
                        <a:cubicBezTo>
                          <a:pt x="49" y="5"/>
                          <a:pt x="50" y="6"/>
                          <a:pt x="49" y="7"/>
                        </a:cubicBezTo>
                        <a:cubicBezTo>
                          <a:pt x="48" y="9"/>
                          <a:pt x="45" y="11"/>
                          <a:pt x="42" y="14"/>
                        </a:cubicBezTo>
                        <a:cubicBezTo>
                          <a:pt x="39" y="18"/>
                          <a:pt x="34" y="16"/>
                          <a:pt x="32" y="17"/>
                        </a:cubicBezTo>
                        <a:cubicBezTo>
                          <a:pt x="30" y="18"/>
                          <a:pt x="33" y="20"/>
                          <a:pt x="31" y="21"/>
                        </a:cubicBezTo>
                        <a:cubicBezTo>
                          <a:pt x="30" y="22"/>
                          <a:pt x="25" y="23"/>
                          <a:pt x="25" y="24"/>
                        </a:cubicBezTo>
                        <a:cubicBezTo>
                          <a:pt x="24" y="25"/>
                          <a:pt x="18" y="24"/>
                          <a:pt x="16" y="26"/>
                        </a:cubicBezTo>
                        <a:cubicBezTo>
                          <a:pt x="15" y="29"/>
                          <a:pt x="14" y="24"/>
                          <a:pt x="12" y="26"/>
                        </a:cubicBezTo>
                        <a:cubicBezTo>
                          <a:pt x="10" y="29"/>
                          <a:pt x="8" y="29"/>
                          <a:pt x="8" y="28"/>
                        </a:cubicBezTo>
                        <a:cubicBezTo>
                          <a:pt x="7" y="28"/>
                          <a:pt x="7" y="28"/>
                          <a:pt x="7" y="28"/>
                        </a:cubicBezTo>
                        <a:cubicBezTo>
                          <a:pt x="5" y="29"/>
                          <a:pt x="4" y="31"/>
                          <a:pt x="4" y="33"/>
                        </a:cubicBezTo>
                        <a:cubicBezTo>
                          <a:pt x="3" y="35"/>
                          <a:pt x="0" y="38"/>
                          <a:pt x="0" y="40"/>
                        </a:cubicBezTo>
                        <a:cubicBezTo>
                          <a:pt x="0" y="41"/>
                          <a:pt x="1" y="43"/>
                          <a:pt x="1" y="45"/>
                        </a:cubicBezTo>
                        <a:cubicBezTo>
                          <a:pt x="1" y="48"/>
                          <a:pt x="2" y="49"/>
                          <a:pt x="3" y="52"/>
                        </a:cubicBezTo>
                        <a:cubicBezTo>
                          <a:pt x="4" y="54"/>
                          <a:pt x="4" y="56"/>
                          <a:pt x="4" y="56"/>
                        </a:cubicBezTo>
                        <a:cubicBezTo>
                          <a:pt x="4" y="56"/>
                          <a:pt x="4" y="57"/>
                          <a:pt x="5" y="58"/>
                        </a:cubicBezTo>
                        <a:cubicBezTo>
                          <a:pt x="7" y="60"/>
                          <a:pt x="10" y="62"/>
                          <a:pt x="10" y="63"/>
                        </a:cubicBezTo>
                        <a:cubicBezTo>
                          <a:pt x="11" y="64"/>
                          <a:pt x="11" y="64"/>
                          <a:pt x="12" y="65"/>
                        </a:cubicBezTo>
                        <a:cubicBezTo>
                          <a:pt x="12" y="64"/>
                          <a:pt x="12" y="64"/>
                          <a:pt x="12" y="64"/>
                        </a:cubicBezTo>
                        <a:cubicBezTo>
                          <a:pt x="14" y="61"/>
                          <a:pt x="14" y="58"/>
                          <a:pt x="14" y="58"/>
                        </a:cubicBezTo>
                        <a:cubicBezTo>
                          <a:pt x="17" y="57"/>
                          <a:pt x="17" y="57"/>
                          <a:pt x="17" y="57"/>
                        </a:cubicBezTo>
                        <a:cubicBezTo>
                          <a:pt x="21" y="57"/>
                          <a:pt x="21" y="57"/>
                          <a:pt x="21" y="57"/>
                        </a:cubicBezTo>
                        <a:cubicBezTo>
                          <a:pt x="27" y="57"/>
                          <a:pt x="27" y="57"/>
                          <a:pt x="27" y="57"/>
                        </a:cubicBezTo>
                        <a:cubicBezTo>
                          <a:pt x="27" y="52"/>
                          <a:pt x="27" y="52"/>
                          <a:pt x="27" y="52"/>
                        </a:cubicBezTo>
                        <a:cubicBezTo>
                          <a:pt x="27" y="52"/>
                          <a:pt x="32" y="46"/>
                          <a:pt x="35" y="46"/>
                        </a:cubicBezTo>
                        <a:cubicBezTo>
                          <a:pt x="38" y="46"/>
                          <a:pt x="41" y="50"/>
                          <a:pt x="41" y="50"/>
                        </a:cubicBezTo>
                        <a:cubicBezTo>
                          <a:pt x="55" y="53"/>
                          <a:pt x="55" y="53"/>
                          <a:pt x="55" y="53"/>
                        </a:cubicBezTo>
                        <a:cubicBezTo>
                          <a:pt x="55" y="53"/>
                          <a:pt x="56" y="49"/>
                          <a:pt x="57" y="48"/>
                        </a:cubicBezTo>
                        <a:cubicBezTo>
                          <a:pt x="58" y="47"/>
                          <a:pt x="61" y="49"/>
                          <a:pt x="63" y="48"/>
                        </a:cubicBezTo>
                        <a:cubicBezTo>
                          <a:pt x="65" y="47"/>
                          <a:pt x="68" y="46"/>
                          <a:pt x="70" y="46"/>
                        </a:cubicBezTo>
                        <a:cubicBezTo>
                          <a:pt x="74" y="46"/>
                          <a:pt x="75" y="47"/>
                          <a:pt x="77" y="45"/>
                        </a:cubicBezTo>
                        <a:cubicBezTo>
                          <a:pt x="78" y="43"/>
                          <a:pt x="85" y="46"/>
                          <a:pt x="85" y="46"/>
                        </a:cubicBezTo>
                        <a:cubicBezTo>
                          <a:pt x="91" y="45"/>
                          <a:pt x="91" y="45"/>
                          <a:pt x="91" y="45"/>
                        </a:cubicBezTo>
                        <a:cubicBezTo>
                          <a:pt x="89" y="41"/>
                          <a:pt x="89" y="41"/>
                          <a:pt x="89" y="41"/>
                        </a:cubicBezTo>
                        <a:cubicBezTo>
                          <a:pt x="89" y="41"/>
                          <a:pt x="83" y="38"/>
                          <a:pt x="83" y="3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944;p79">
                    <a:extLst>
                      <a:ext uri="{FF2B5EF4-FFF2-40B4-BE49-F238E27FC236}">
                        <a16:creationId xmlns:a16="http://schemas.microsoft.com/office/drawing/2014/main" id="{736EEBAA-4524-D024-5151-0B14C9383C9F}"/>
                      </a:ext>
                    </a:extLst>
                  </p:cNvPr>
                  <p:cNvSpPr/>
                  <p:nvPr/>
                </p:nvSpPr>
                <p:spPr>
                  <a:xfrm>
                    <a:off x="2020939" y="5398059"/>
                    <a:ext cx="1121895" cy="92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74" extrusionOk="0">
                        <a:moveTo>
                          <a:pt x="55" y="53"/>
                        </a:moveTo>
                        <a:cubicBezTo>
                          <a:pt x="56" y="53"/>
                          <a:pt x="58" y="54"/>
                          <a:pt x="60" y="53"/>
                        </a:cubicBezTo>
                        <a:cubicBezTo>
                          <a:pt x="61" y="52"/>
                          <a:pt x="64" y="54"/>
                          <a:pt x="64" y="56"/>
                        </a:cubicBezTo>
                        <a:cubicBezTo>
                          <a:pt x="65" y="59"/>
                          <a:pt x="66" y="56"/>
                          <a:pt x="68" y="53"/>
                        </a:cubicBezTo>
                        <a:cubicBezTo>
                          <a:pt x="69" y="51"/>
                          <a:pt x="73" y="43"/>
                          <a:pt x="73" y="42"/>
                        </a:cubicBezTo>
                        <a:cubicBezTo>
                          <a:pt x="73" y="41"/>
                          <a:pt x="76" y="39"/>
                          <a:pt x="76" y="38"/>
                        </a:cubicBezTo>
                        <a:cubicBezTo>
                          <a:pt x="76" y="37"/>
                          <a:pt x="76" y="34"/>
                          <a:pt x="77" y="33"/>
                        </a:cubicBezTo>
                        <a:cubicBezTo>
                          <a:pt x="78" y="33"/>
                          <a:pt x="79" y="29"/>
                          <a:pt x="79" y="29"/>
                        </a:cubicBezTo>
                        <a:cubicBezTo>
                          <a:pt x="79" y="28"/>
                          <a:pt x="83" y="21"/>
                          <a:pt x="84" y="20"/>
                        </a:cubicBezTo>
                        <a:cubicBezTo>
                          <a:pt x="85" y="20"/>
                          <a:pt x="87" y="20"/>
                          <a:pt x="88" y="18"/>
                        </a:cubicBezTo>
                        <a:cubicBezTo>
                          <a:pt x="88" y="16"/>
                          <a:pt x="89" y="14"/>
                          <a:pt x="87" y="14"/>
                        </a:cubicBezTo>
                        <a:cubicBezTo>
                          <a:pt x="87" y="13"/>
                          <a:pt x="85" y="12"/>
                          <a:pt x="85" y="11"/>
                        </a:cubicBezTo>
                        <a:cubicBezTo>
                          <a:pt x="85" y="10"/>
                          <a:pt x="85" y="8"/>
                          <a:pt x="85" y="6"/>
                        </a:cubicBezTo>
                        <a:cubicBezTo>
                          <a:pt x="83" y="6"/>
                          <a:pt x="83" y="4"/>
                          <a:pt x="82" y="4"/>
                        </a:cubicBezTo>
                        <a:cubicBezTo>
                          <a:pt x="81" y="3"/>
                          <a:pt x="81" y="2"/>
                          <a:pt x="79" y="2"/>
                        </a:cubicBezTo>
                        <a:cubicBezTo>
                          <a:pt x="78" y="3"/>
                          <a:pt x="76" y="6"/>
                          <a:pt x="74" y="6"/>
                        </a:cubicBezTo>
                        <a:cubicBezTo>
                          <a:pt x="73" y="7"/>
                          <a:pt x="69" y="6"/>
                          <a:pt x="68" y="5"/>
                        </a:cubicBezTo>
                        <a:cubicBezTo>
                          <a:pt x="67" y="4"/>
                          <a:pt x="61" y="5"/>
                          <a:pt x="59" y="5"/>
                        </a:cubicBezTo>
                        <a:cubicBezTo>
                          <a:pt x="57" y="4"/>
                          <a:pt x="55" y="7"/>
                          <a:pt x="53" y="8"/>
                        </a:cubicBezTo>
                        <a:cubicBezTo>
                          <a:pt x="51" y="9"/>
                          <a:pt x="47" y="9"/>
                          <a:pt x="46" y="8"/>
                        </a:cubicBezTo>
                        <a:cubicBezTo>
                          <a:pt x="45" y="8"/>
                          <a:pt x="41" y="5"/>
                          <a:pt x="40" y="5"/>
                        </a:cubicBezTo>
                        <a:cubicBezTo>
                          <a:pt x="38" y="5"/>
                          <a:pt x="37" y="6"/>
                          <a:pt x="34" y="7"/>
                        </a:cubicBezTo>
                        <a:cubicBezTo>
                          <a:pt x="32" y="8"/>
                          <a:pt x="31" y="4"/>
                          <a:pt x="30" y="4"/>
                        </a:cubicBezTo>
                        <a:cubicBezTo>
                          <a:pt x="28" y="2"/>
                          <a:pt x="25" y="3"/>
                          <a:pt x="24" y="2"/>
                        </a:cubicBezTo>
                        <a:cubicBezTo>
                          <a:pt x="22" y="0"/>
                          <a:pt x="21" y="4"/>
                          <a:pt x="19" y="3"/>
                        </a:cubicBezTo>
                        <a:cubicBezTo>
                          <a:pt x="18" y="3"/>
                          <a:pt x="14" y="2"/>
                          <a:pt x="13" y="3"/>
                        </a:cubicBezTo>
                        <a:cubicBezTo>
                          <a:pt x="12" y="4"/>
                          <a:pt x="12" y="8"/>
                          <a:pt x="11" y="9"/>
                        </a:cubicBezTo>
                        <a:cubicBezTo>
                          <a:pt x="10" y="10"/>
                          <a:pt x="8" y="13"/>
                          <a:pt x="8" y="1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7" y="17"/>
                          <a:pt x="8" y="20"/>
                          <a:pt x="8" y="21"/>
                        </a:cubicBezTo>
                        <a:cubicBezTo>
                          <a:pt x="8" y="22"/>
                          <a:pt x="9" y="29"/>
                          <a:pt x="7" y="31"/>
                        </a:cubicBezTo>
                        <a:cubicBezTo>
                          <a:pt x="5" y="33"/>
                          <a:pt x="4" y="36"/>
                          <a:pt x="4" y="36"/>
                        </a:cubicBezTo>
                        <a:cubicBezTo>
                          <a:pt x="4" y="36"/>
                          <a:pt x="1" y="38"/>
                          <a:pt x="0" y="41"/>
                        </a:cubicBezTo>
                        <a:cubicBezTo>
                          <a:pt x="0" y="44"/>
                          <a:pt x="1" y="47"/>
                          <a:pt x="1" y="50"/>
                        </a:cubicBezTo>
                        <a:cubicBezTo>
                          <a:pt x="1" y="52"/>
                          <a:pt x="2" y="53"/>
                          <a:pt x="3" y="55"/>
                        </a:cubicBezTo>
                        <a:cubicBezTo>
                          <a:pt x="3" y="55"/>
                          <a:pt x="3" y="55"/>
                          <a:pt x="3" y="55"/>
                        </a:cubicBezTo>
                        <a:cubicBezTo>
                          <a:pt x="5" y="57"/>
                          <a:pt x="11" y="58"/>
                          <a:pt x="14" y="58"/>
                        </a:cubicBezTo>
                        <a:cubicBezTo>
                          <a:pt x="18" y="59"/>
                          <a:pt x="22" y="65"/>
                          <a:pt x="22" y="66"/>
                        </a:cubicBezTo>
                        <a:cubicBezTo>
                          <a:pt x="22" y="68"/>
                          <a:pt x="24" y="72"/>
                          <a:pt x="25" y="73"/>
                        </a:cubicBezTo>
                        <a:cubicBezTo>
                          <a:pt x="27" y="74"/>
                          <a:pt x="31" y="71"/>
                          <a:pt x="33" y="71"/>
                        </a:cubicBezTo>
                        <a:cubicBezTo>
                          <a:pt x="35" y="71"/>
                          <a:pt x="41" y="71"/>
                          <a:pt x="43" y="70"/>
                        </a:cubicBezTo>
                        <a:cubicBezTo>
                          <a:pt x="43" y="69"/>
                          <a:pt x="44" y="69"/>
                          <a:pt x="44" y="70"/>
                        </a:cubicBezTo>
                        <a:cubicBezTo>
                          <a:pt x="46" y="65"/>
                          <a:pt x="47" y="62"/>
                          <a:pt x="47" y="62"/>
                        </a:cubicBezTo>
                        <a:cubicBezTo>
                          <a:pt x="47" y="62"/>
                          <a:pt x="54" y="53"/>
                          <a:pt x="55" y="5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945;p79">
                    <a:extLst>
                      <a:ext uri="{FF2B5EF4-FFF2-40B4-BE49-F238E27FC236}">
                        <a16:creationId xmlns:a16="http://schemas.microsoft.com/office/drawing/2014/main" id="{D662D5B8-F94A-4232-AC25-43265E917B93}"/>
                      </a:ext>
                    </a:extLst>
                  </p:cNvPr>
                  <p:cNvSpPr/>
                  <p:nvPr/>
                </p:nvSpPr>
                <p:spPr>
                  <a:xfrm>
                    <a:off x="1842983" y="5537313"/>
                    <a:ext cx="294009" cy="58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7" extrusionOk="0">
                        <a:moveTo>
                          <a:pt x="15" y="31"/>
                        </a:moveTo>
                        <a:cubicBezTo>
                          <a:pt x="16" y="27"/>
                          <a:pt x="18" y="25"/>
                          <a:pt x="18" y="25"/>
                        </a:cubicBezTo>
                        <a:cubicBezTo>
                          <a:pt x="18" y="25"/>
                          <a:pt x="19" y="22"/>
                          <a:pt x="21" y="20"/>
                        </a:cubicBezTo>
                        <a:cubicBezTo>
                          <a:pt x="23" y="19"/>
                          <a:pt x="22" y="11"/>
                          <a:pt x="22" y="10"/>
                        </a:cubicBezTo>
                        <a:cubicBezTo>
                          <a:pt x="22" y="9"/>
                          <a:pt x="21" y="6"/>
                          <a:pt x="21" y="5"/>
                        </a:cubicBezTo>
                        <a:cubicBezTo>
                          <a:pt x="20" y="5"/>
                          <a:pt x="19" y="5"/>
                          <a:pt x="18" y="5"/>
                        </a:cubicBezTo>
                        <a:cubicBezTo>
                          <a:pt x="17" y="4"/>
                          <a:pt x="18" y="2"/>
                          <a:pt x="17" y="1"/>
                        </a:cubicBezTo>
                        <a:cubicBezTo>
                          <a:pt x="14" y="0"/>
                          <a:pt x="13" y="3"/>
                          <a:pt x="14" y="5"/>
                        </a:cubicBezTo>
                        <a:cubicBezTo>
                          <a:pt x="14" y="6"/>
                          <a:pt x="13" y="6"/>
                          <a:pt x="12" y="7"/>
                        </a:cubicBezTo>
                        <a:cubicBezTo>
                          <a:pt x="11" y="8"/>
                          <a:pt x="6" y="9"/>
                          <a:pt x="5" y="9"/>
                        </a:cubicBezTo>
                        <a:cubicBezTo>
                          <a:pt x="4" y="9"/>
                          <a:pt x="2" y="11"/>
                          <a:pt x="1" y="12"/>
                        </a:cubicBezTo>
                        <a:cubicBezTo>
                          <a:pt x="1" y="12"/>
                          <a:pt x="1" y="12"/>
                          <a:pt x="0" y="12"/>
                        </a:cubicBezTo>
                        <a:cubicBezTo>
                          <a:pt x="1" y="18"/>
                          <a:pt x="1" y="17"/>
                          <a:pt x="4" y="19"/>
                        </a:cubicBezTo>
                        <a:cubicBezTo>
                          <a:pt x="7" y="20"/>
                          <a:pt x="4" y="23"/>
                          <a:pt x="5" y="24"/>
                        </a:cubicBezTo>
                        <a:cubicBezTo>
                          <a:pt x="7" y="26"/>
                          <a:pt x="6" y="29"/>
                          <a:pt x="6" y="33"/>
                        </a:cubicBezTo>
                        <a:cubicBezTo>
                          <a:pt x="7" y="35"/>
                          <a:pt x="7" y="42"/>
                          <a:pt x="7" y="47"/>
                        </a:cubicBezTo>
                        <a:cubicBezTo>
                          <a:pt x="9" y="46"/>
                          <a:pt x="11" y="46"/>
                          <a:pt x="13" y="46"/>
                        </a:cubicBezTo>
                        <a:cubicBezTo>
                          <a:pt x="15" y="46"/>
                          <a:pt x="17" y="44"/>
                          <a:pt x="17" y="45"/>
                        </a:cubicBezTo>
                        <a:cubicBezTo>
                          <a:pt x="17" y="43"/>
                          <a:pt x="16" y="41"/>
                          <a:pt x="16" y="39"/>
                        </a:cubicBezTo>
                        <a:cubicBezTo>
                          <a:pt x="16" y="36"/>
                          <a:pt x="15" y="33"/>
                          <a:pt x="15" y="3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946;p79">
                    <a:extLst>
                      <a:ext uri="{FF2B5EF4-FFF2-40B4-BE49-F238E27FC236}">
                        <a16:creationId xmlns:a16="http://schemas.microsoft.com/office/drawing/2014/main" id="{C462E77A-99C0-1D5F-60EC-ED69E527048B}"/>
                      </a:ext>
                    </a:extLst>
                  </p:cNvPr>
                  <p:cNvSpPr/>
                  <p:nvPr/>
                </p:nvSpPr>
                <p:spPr>
                  <a:xfrm>
                    <a:off x="1765618" y="5676593"/>
                    <a:ext cx="162481" cy="47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" h="38" extrusionOk="0">
                        <a:moveTo>
                          <a:pt x="11" y="13"/>
                        </a:moveTo>
                        <a:cubicBezTo>
                          <a:pt x="11" y="12"/>
                          <a:pt x="13" y="10"/>
                          <a:pt x="11" y="8"/>
                        </a:cubicBezTo>
                        <a:cubicBezTo>
                          <a:pt x="8" y="6"/>
                          <a:pt x="7" y="7"/>
                          <a:pt x="6" y="1"/>
                        </a:cubicBezTo>
                        <a:cubicBezTo>
                          <a:pt x="5" y="1"/>
                          <a:pt x="3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2"/>
                          <a:pt x="1" y="5"/>
                          <a:pt x="2" y="5"/>
                        </a:cubicBezTo>
                        <a:cubicBezTo>
                          <a:pt x="3" y="6"/>
                          <a:pt x="3" y="7"/>
                          <a:pt x="3" y="10"/>
                        </a:cubicBezTo>
                        <a:cubicBezTo>
                          <a:pt x="3" y="11"/>
                          <a:pt x="3" y="17"/>
                          <a:pt x="3" y="20"/>
                        </a:cubicBezTo>
                        <a:cubicBezTo>
                          <a:pt x="4" y="22"/>
                          <a:pt x="5" y="26"/>
                          <a:pt x="5" y="30"/>
                        </a:cubicBezTo>
                        <a:cubicBezTo>
                          <a:pt x="5" y="32"/>
                          <a:pt x="7" y="35"/>
                          <a:pt x="8" y="38"/>
                        </a:cubicBezTo>
                        <a:cubicBezTo>
                          <a:pt x="9" y="38"/>
                          <a:pt x="9" y="38"/>
                          <a:pt x="10" y="37"/>
                        </a:cubicBezTo>
                        <a:cubicBezTo>
                          <a:pt x="11" y="36"/>
                          <a:pt x="11" y="36"/>
                          <a:pt x="13" y="36"/>
                        </a:cubicBezTo>
                        <a:cubicBezTo>
                          <a:pt x="13" y="31"/>
                          <a:pt x="13" y="24"/>
                          <a:pt x="12" y="22"/>
                        </a:cubicBezTo>
                        <a:cubicBezTo>
                          <a:pt x="12" y="18"/>
                          <a:pt x="13" y="15"/>
                          <a:pt x="11" y="1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947;p79">
                    <a:extLst>
                      <a:ext uri="{FF2B5EF4-FFF2-40B4-BE49-F238E27FC236}">
                        <a16:creationId xmlns:a16="http://schemas.microsoft.com/office/drawing/2014/main" id="{E8D724CA-EC39-7AAA-811B-38CD9CA8B6D1}"/>
                      </a:ext>
                    </a:extLst>
                  </p:cNvPr>
                  <p:cNvSpPr/>
                  <p:nvPr/>
                </p:nvSpPr>
                <p:spPr>
                  <a:xfrm>
                    <a:off x="2570282" y="5483161"/>
                    <a:ext cx="711819" cy="108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86" extrusionOk="0">
                        <a:moveTo>
                          <a:pt x="23" y="81"/>
                        </a:moveTo>
                        <a:cubicBezTo>
                          <a:pt x="23" y="81"/>
                          <a:pt x="41" y="82"/>
                          <a:pt x="43" y="82"/>
                        </a:cubicBezTo>
                        <a:cubicBezTo>
                          <a:pt x="46" y="81"/>
                          <a:pt x="54" y="86"/>
                          <a:pt x="54" y="86"/>
                        </a:cubicBezTo>
                        <a:cubicBezTo>
                          <a:pt x="54" y="86"/>
                          <a:pt x="54" y="81"/>
                          <a:pt x="56" y="79"/>
                        </a:cubicBezTo>
                        <a:cubicBezTo>
                          <a:pt x="55" y="78"/>
                          <a:pt x="55" y="78"/>
                          <a:pt x="54" y="77"/>
                        </a:cubicBezTo>
                        <a:cubicBezTo>
                          <a:pt x="54" y="76"/>
                          <a:pt x="51" y="74"/>
                          <a:pt x="49" y="73"/>
                        </a:cubicBezTo>
                        <a:cubicBezTo>
                          <a:pt x="48" y="71"/>
                          <a:pt x="47" y="70"/>
                          <a:pt x="47" y="70"/>
                        </a:cubicBezTo>
                        <a:cubicBezTo>
                          <a:pt x="47" y="70"/>
                          <a:pt x="48" y="68"/>
                          <a:pt x="47" y="66"/>
                        </a:cubicBezTo>
                        <a:cubicBezTo>
                          <a:pt x="46" y="63"/>
                          <a:pt x="45" y="62"/>
                          <a:pt x="45" y="60"/>
                        </a:cubicBezTo>
                        <a:cubicBezTo>
                          <a:pt x="45" y="57"/>
                          <a:pt x="44" y="55"/>
                          <a:pt x="44" y="54"/>
                        </a:cubicBezTo>
                        <a:cubicBezTo>
                          <a:pt x="44" y="52"/>
                          <a:pt x="47" y="49"/>
                          <a:pt x="47" y="47"/>
                        </a:cubicBezTo>
                        <a:cubicBezTo>
                          <a:pt x="47" y="45"/>
                          <a:pt x="49" y="43"/>
                          <a:pt x="51" y="42"/>
                        </a:cubicBezTo>
                        <a:cubicBezTo>
                          <a:pt x="50" y="40"/>
                          <a:pt x="49" y="38"/>
                          <a:pt x="48" y="37"/>
                        </a:cubicBezTo>
                        <a:cubicBezTo>
                          <a:pt x="47" y="34"/>
                          <a:pt x="46" y="33"/>
                          <a:pt x="43" y="30"/>
                        </a:cubicBezTo>
                        <a:cubicBezTo>
                          <a:pt x="40" y="27"/>
                          <a:pt x="41" y="25"/>
                          <a:pt x="41" y="25"/>
                        </a:cubicBezTo>
                        <a:cubicBezTo>
                          <a:pt x="41" y="24"/>
                          <a:pt x="45" y="24"/>
                          <a:pt x="47" y="24"/>
                        </a:cubicBezTo>
                        <a:cubicBezTo>
                          <a:pt x="50" y="24"/>
                          <a:pt x="51" y="24"/>
                          <a:pt x="50" y="23"/>
                        </a:cubicBezTo>
                        <a:cubicBezTo>
                          <a:pt x="49" y="22"/>
                          <a:pt x="47" y="17"/>
                          <a:pt x="47" y="13"/>
                        </a:cubicBezTo>
                        <a:cubicBezTo>
                          <a:pt x="47" y="10"/>
                          <a:pt x="47" y="9"/>
                          <a:pt x="47" y="7"/>
                        </a:cubicBezTo>
                        <a:cubicBezTo>
                          <a:pt x="47" y="5"/>
                          <a:pt x="44" y="0"/>
                          <a:pt x="42" y="0"/>
                        </a:cubicBezTo>
                        <a:cubicBezTo>
                          <a:pt x="42" y="0"/>
                          <a:pt x="42" y="0"/>
                          <a:pt x="41" y="0"/>
                        </a:cubicBezTo>
                        <a:cubicBezTo>
                          <a:pt x="41" y="1"/>
                          <a:pt x="41" y="3"/>
                          <a:pt x="41" y="4"/>
                        </a:cubicBezTo>
                        <a:cubicBezTo>
                          <a:pt x="41" y="5"/>
                          <a:pt x="43" y="6"/>
                          <a:pt x="44" y="7"/>
                        </a:cubicBezTo>
                        <a:cubicBezTo>
                          <a:pt x="46" y="7"/>
                          <a:pt x="45" y="10"/>
                          <a:pt x="45" y="12"/>
                        </a:cubicBezTo>
                        <a:cubicBezTo>
                          <a:pt x="44" y="13"/>
                          <a:pt x="41" y="13"/>
                          <a:pt x="40" y="13"/>
                        </a:cubicBezTo>
                        <a:cubicBezTo>
                          <a:pt x="39" y="14"/>
                          <a:pt x="35" y="21"/>
                          <a:pt x="35" y="22"/>
                        </a:cubicBezTo>
                        <a:cubicBezTo>
                          <a:pt x="35" y="23"/>
                          <a:pt x="34" y="26"/>
                          <a:pt x="34" y="26"/>
                        </a:cubicBezTo>
                        <a:cubicBezTo>
                          <a:pt x="33" y="27"/>
                          <a:pt x="33" y="30"/>
                          <a:pt x="33" y="31"/>
                        </a:cubicBezTo>
                        <a:cubicBezTo>
                          <a:pt x="33" y="32"/>
                          <a:pt x="29" y="34"/>
                          <a:pt x="29" y="36"/>
                        </a:cubicBezTo>
                        <a:cubicBezTo>
                          <a:pt x="29" y="37"/>
                          <a:pt x="25" y="44"/>
                          <a:pt x="24" y="47"/>
                        </a:cubicBezTo>
                        <a:cubicBezTo>
                          <a:pt x="22" y="49"/>
                          <a:pt x="22" y="52"/>
                          <a:pt x="21" y="49"/>
                        </a:cubicBezTo>
                        <a:cubicBezTo>
                          <a:pt x="21" y="48"/>
                          <a:pt x="17" y="45"/>
                          <a:pt x="16" y="46"/>
                        </a:cubicBezTo>
                        <a:cubicBezTo>
                          <a:pt x="14" y="48"/>
                          <a:pt x="12" y="47"/>
                          <a:pt x="11" y="47"/>
                        </a:cubicBezTo>
                        <a:cubicBezTo>
                          <a:pt x="10" y="47"/>
                          <a:pt x="3" y="55"/>
                          <a:pt x="3" y="55"/>
                        </a:cubicBezTo>
                        <a:cubicBezTo>
                          <a:pt x="3" y="55"/>
                          <a:pt x="2" y="59"/>
                          <a:pt x="0" y="63"/>
                        </a:cubicBezTo>
                        <a:cubicBezTo>
                          <a:pt x="1" y="63"/>
                          <a:pt x="2" y="65"/>
                          <a:pt x="4" y="67"/>
                        </a:cubicBezTo>
                        <a:cubicBezTo>
                          <a:pt x="5" y="69"/>
                          <a:pt x="8" y="68"/>
                          <a:pt x="9" y="68"/>
                        </a:cubicBezTo>
                        <a:cubicBezTo>
                          <a:pt x="10" y="69"/>
                          <a:pt x="11" y="74"/>
                          <a:pt x="11" y="75"/>
                        </a:cubicBezTo>
                        <a:cubicBezTo>
                          <a:pt x="11" y="77"/>
                          <a:pt x="9" y="80"/>
                          <a:pt x="9" y="82"/>
                        </a:cubicBezTo>
                        <a:cubicBezTo>
                          <a:pt x="21" y="82"/>
                          <a:pt x="21" y="82"/>
                          <a:pt x="21" y="82"/>
                        </a:cubicBezTo>
                        <a:cubicBezTo>
                          <a:pt x="23" y="81"/>
                          <a:pt x="23" y="81"/>
                          <a:pt x="23" y="81"/>
                        </a:cubicBezTo>
                        <a:cubicBezTo>
                          <a:pt x="23" y="81"/>
                          <a:pt x="23" y="81"/>
                          <a:pt x="23" y="8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Google Shape;948;p79">
                    <a:extLst>
                      <a:ext uri="{FF2B5EF4-FFF2-40B4-BE49-F238E27FC236}">
                        <a16:creationId xmlns:a16="http://schemas.microsoft.com/office/drawing/2014/main" id="{3FD5380F-18BF-7C89-ACE5-205A068E8429}"/>
                      </a:ext>
                    </a:extLst>
                  </p:cNvPr>
                  <p:cNvSpPr/>
                  <p:nvPr/>
                </p:nvSpPr>
                <p:spPr>
                  <a:xfrm>
                    <a:off x="960957" y="5707535"/>
                    <a:ext cx="580291" cy="595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7" extrusionOk="0">
                        <a:moveTo>
                          <a:pt x="43" y="39"/>
                        </a:moveTo>
                        <a:cubicBezTo>
                          <a:pt x="42" y="38"/>
                          <a:pt x="40" y="32"/>
                          <a:pt x="40" y="31"/>
                        </a:cubicBezTo>
                        <a:cubicBezTo>
                          <a:pt x="40" y="29"/>
                          <a:pt x="43" y="26"/>
                          <a:pt x="43" y="24"/>
                        </a:cubicBezTo>
                        <a:cubicBezTo>
                          <a:pt x="43" y="22"/>
                          <a:pt x="46" y="20"/>
                          <a:pt x="46" y="18"/>
                        </a:cubicBezTo>
                        <a:cubicBezTo>
                          <a:pt x="46" y="17"/>
                          <a:pt x="45" y="11"/>
                          <a:pt x="43" y="7"/>
                        </a:cubicBezTo>
                        <a:cubicBezTo>
                          <a:pt x="43" y="7"/>
                          <a:pt x="42" y="7"/>
                          <a:pt x="42" y="6"/>
                        </a:cubicBezTo>
                        <a:cubicBezTo>
                          <a:pt x="40" y="5"/>
                          <a:pt x="35" y="5"/>
                          <a:pt x="33" y="7"/>
                        </a:cubicBezTo>
                        <a:cubicBezTo>
                          <a:pt x="31" y="10"/>
                          <a:pt x="27" y="5"/>
                          <a:pt x="26" y="4"/>
                        </a:cubicBezTo>
                        <a:cubicBezTo>
                          <a:pt x="25" y="4"/>
                          <a:pt x="23" y="1"/>
                          <a:pt x="21" y="3"/>
                        </a:cubicBezTo>
                        <a:cubicBezTo>
                          <a:pt x="18" y="4"/>
                          <a:pt x="18" y="4"/>
                          <a:pt x="18" y="2"/>
                        </a:cubicBezTo>
                        <a:cubicBezTo>
                          <a:pt x="18" y="0"/>
                          <a:pt x="14" y="0"/>
                          <a:pt x="14" y="2"/>
                        </a:cubicBezTo>
                        <a:cubicBezTo>
                          <a:pt x="13" y="4"/>
                          <a:pt x="11" y="5"/>
                          <a:pt x="10" y="4"/>
                        </a:cubicBezTo>
                        <a:cubicBezTo>
                          <a:pt x="9" y="3"/>
                          <a:pt x="7" y="1"/>
                          <a:pt x="6" y="3"/>
                        </a:cubicBezTo>
                        <a:cubicBezTo>
                          <a:pt x="6" y="4"/>
                          <a:pt x="5" y="4"/>
                          <a:pt x="4" y="4"/>
                        </a:cubicBezTo>
                        <a:cubicBezTo>
                          <a:pt x="3" y="6"/>
                          <a:pt x="2" y="9"/>
                          <a:pt x="4" y="9"/>
                        </a:cubicBezTo>
                        <a:cubicBezTo>
                          <a:pt x="5" y="10"/>
                          <a:pt x="5" y="12"/>
                          <a:pt x="5" y="13"/>
                        </a:cubicBezTo>
                        <a:cubicBezTo>
                          <a:pt x="5" y="14"/>
                          <a:pt x="8" y="16"/>
                          <a:pt x="6" y="17"/>
                        </a:cubicBezTo>
                        <a:cubicBezTo>
                          <a:pt x="5" y="18"/>
                          <a:pt x="4" y="16"/>
                          <a:pt x="3" y="18"/>
                        </a:cubicBezTo>
                        <a:cubicBezTo>
                          <a:pt x="2" y="19"/>
                          <a:pt x="5" y="21"/>
                          <a:pt x="3" y="22"/>
                        </a:cubicBezTo>
                        <a:cubicBezTo>
                          <a:pt x="2" y="24"/>
                          <a:pt x="1" y="24"/>
                          <a:pt x="1" y="27"/>
                        </a:cubicBezTo>
                        <a:cubicBezTo>
                          <a:pt x="1" y="29"/>
                          <a:pt x="1" y="31"/>
                          <a:pt x="0" y="32"/>
                        </a:cubicBezTo>
                        <a:cubicBezTo>
                          <a:pt x="0" y="33"/>
                          <a:pt x="0" y="33"/>
                          <a:pt x="3" y="34"/>
                        </a:cubicBezTo>
                        <a:cubicBezTo>
                          <a:pt x="5" y="36"/>
                          <a:pt x="10" y="38"/>
                          <a:pt x="9" y="39"/>
                        </a:cubicBezTo>
                        <a:cubicBezTo>
                          <a:pt x="9" y="42"/>
                          <a:pt x="8" y="42"/>
                          <a:pt x="7" y="47"/>
                        </a:cubicBezTo>
                        <a:cubicBezTo>
                          <a:pt x="12" y="47"/>
                          <a:pt x="19" y="43"/>
                          <a:pt x="29" y="42"/>
                        </a:cubicBezTo>
                        <a:cubicBezTo>
                          <a:pt x="35" y="40"/>
                          <a:pt x="39" y="41"/>
                          <a:pt x="43" y="42"/>
                        </a:cubicBezTo>
                        <a:cubicBezTo>
                          <a:pt x="44" y="41"/>
                          <a:pt x="44" y="39"/>
                          <a:pt x="43" y="3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949;p79">
                    <a:extLst>
                      <a:ext uri="{FF2B5EF4-FFF2-40B4-BE49-F238E27FC236}">
                        <a16:creationId xmlns:a16="http://schemas.microsoft.com/office/drawing/2014/main" id="{7230A36B-818E-DF70-532F-2E34449DA3A1}"/>
                      </a:ext>
                    </a:extLst>
                  </p:cNvPr>
                  <p:cNvSpPr/>
                  <p:nvPr/>
                </p:nvSpPr>
                <p:spPr>
                  <a:xfrm>
                    <a:off x="1463856" y="5676593"/>
                    <a:ext cx="402333" cy="60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48" extrusionOk="0">
                        <a:moveTo>
                          <a:pt x="27" y="20"/>
                        </a:moveTo>
                        <a:cubicBezTo>
                          <a:pt x="26" y="17"/>
                          <a:pt x="27" y="11"/>
                          <a:pt x="27" y="10"/>
                        </a:cubicBezTo>
                        <a:cubicBezTo>
                          <a:pt x="27" y="7"/>
                          <a:pt x="26" y="6"/>
                          <a:pt x="25" y="5"/>
                        </a:cubicBezTo>
                        <a:cubicBezTo>
                          <a:pt x="24" y="5"/>
                          <a:pt x="24" y="2"/>
                          <a:pt x="23" y="0"/>
                        </a:cubicBezTo>
                        <a:cubicBezTo>
                          <a:pt x="22" y="0"/>
                          <a:pt x="22" y="3"/>
                          <a:pt x="21" y="2"/>
                        </a:cubicBezTo>
                        <a:cubicBezTo>
                          <a:pt x="21" y="1"/>
                          <a:pt x="4" y="0"/>
                          <a:pt x="3" y="1"/>
                        </a:cubicBezTo>
                        <a:cubicBezTo>
                          <a:pt x="2" y="3"/>
                          <a:pt x="5" y="8"/>
                          <a:pt x="4" y="9"/>
                        </a:cubicBezTo>
                        <a:cubicBezTo>
                          <a:pt x="4" y="10"/>
                          <a:pt x="4" y="11"/>
                          <a:pt x="3" y="11"/>
                        </a:cubicBezTo>
                        <a:cubicBezTo>
                          <a:pt x="5" y="14"/>
                          <a:pt x="6" y="21"/>
                          <a:pt x="6" y="22"/>
                        </a:cubicBezTo>
                        <a:cubicBezTo>
                          <a:pt x="6" y="23"/>
                          <a:pt x="3" y="25"/>
                          <a:pt x="3" y="27"/>
                        </a:cubicBezTo>
                        <a:cubicBezTo>
                          <a:pt x="3" y="29"/>
                          <a:pt x="0" y="33"/>
                          <a:pt x="0" y="35"/>
                        </a:cubicBezTo>
                        <a:cubicBezTo>
                          <a:pt x="0" y="35"/>
                          <a:pt x="2" y="41"/>
                          <a:pt x="3" y="42"/>
                        </a:cubicBezTo>
                        <a:cubicBezTo>
                          <a:pt x="4" y="43"/>
                          <a:pt x="4" y="45"/>
                          <a:pt x="3" y="46"/>
                        </a:cubicBezTo>
                        <a:cubicBezTo>
                          <a:pt x="6" y="47"/>
                          <a:pt x="8" y="47"/>
                          <a:pt x="9" y="48"/>
                        </a:cubicBezTo>
                        <a:cubicBezTo>
                          <a:pt x="10" y="48"/>
                          <a:pt x="20" y="44"/>
                          <a:pt x="23" y="42"/>
                        </a:cubicBezTo>
                        <a:cubicBezTo>
                          <a:pt x="26" y="41"/>
                          <a:pt x="30" y="40"/>
                          <a:pt x="32" y="38"/>
                        </a:cubicBezTo>
                        <a:cubicBezTo>
                          <a:pt x="31" y="35"/>
                          <a:pt x="29" y="33"/>
                          <a:pt x="29" y="30"/>
                        </a:cubicBezTo>
                        <a:cubicBezTo>
                          <a:pt x="29" y="26"/>
                          <a:pt x="28" y="23"/>
                          <a:pt x="27" y="2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Google Shape;950;p79">
                    <a:extLst>
                      <a:ext uri="{FF2B5EF4-FFF2-40B4-BE49-F238E27FC236}">
                        <a16:creationId xmlns:a16="http://schemas.microsoft.com/office/drawing/2014/main" id="{C427992B-C52B-CBC5-09CF-64E5C17CBCCE}"/>
                      </a:ext>
                    </a:extLst>
                  </p:cNvPr>
                  <p:cNvSpPr/>
                  <p:nvPr/>
                </p:nvSpPr>
                <p:spPr>
                  <a:xfrm>
                    <a:off x="357446" y="5521846"/>
                    <a:ext cx="704083" cy="54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3" extrusionOk="0">
                        <a:moveTo>
                          <a:pt x="18" y="23"/>
                        </a:moveTo>
                        <a:cubicBezTo>
                          <a:pt x="18" y="21"/>
                          <a:pt x="20" y="22"/>
                          <a:pt x="22" y="22"/>
                        </a:cubicBezTo>
                        <a:cubicBezTo>
                          <a:pt x="24" y="23"/>
                          <a:pt x="26" y="21"/>
                          <a:pt x="27" y="21"/>
                        </a:cubicBezTo>
                        <a:cubicBezTo>
                          <a:pt x="29" y="21"/>
                          <a:pt x="33" y="26"/>
                          <a:pt x="33" y="28"/>
                        </a:cubicBezTo>
                        <a:cubicBezTo>
                          <a:pt x="33" y="30"/>
                          <a:pt x="33" y="32"/>
                          <a:pt x="34" y="33"/>
                        </a:cubicBezTo>
                        <a:cubicBezTo>
                          <a:pt x="34" y="33"/>
                          <a:pt x="35" y="33"/>
                          <a:pt x="35" y="34"/>
                        </a:cubicBezTo>
                        <a:cubicBezTo>
                          <a:pt x="38" y="33"/>
                          <a:pt x="39" y="32"/>
                          <a:pt x="39" y="32"/>
                        </a:cubicBezTo>
                        <a:cubicBezTo>
                          <a:pt x="40" y="32"/>
                          <a:pt x="42" y="37"/>
                          <a:pt x="42" y="38"/>
                        </a:cubicBezTo>
                        <a:cubicBezTo>
                          <a:pt x="41" y="41"/>
                          <a:pt x="44" y="43"/>
                          <a:pt x="46" y="41"/>
                        </a:cubicBezTo>
                        <a:cubicBezTo>
                          <a:pt x="47" y="39"/>
                          <a:pt x="48" y="38"/>
                          <a:pt x="49" y="39"/>
                        </a:cubicBezTo>
                        <a:cubicBezTo>
                          <a:pt x="49" y="39"/>
                          <a:pt x="49" y="40"/>
                          <a:pt x="50" y="40"/>
                        </a:cubicBezTo>
                        <a:cubicBezTo>
                          <a:pt x="51" y="39"/>
                          <a:pt x="52" y="38"/>
                          <a:pt x="52" y="38"/>
                        </a:cubicBezTo>
                        <a:cubicBezTo>
                          <a:pt x="53" y="37"/>
                          <a:pt x="51" y="35"/>
                          <a:pt x="52" y="34"/>
                        </a:cubicBezTo>
                        <a:cubicBezTo>
                          <a:pt x="52" y="32"/>
                          <a:pt x="53" y="34"/>
                          <a:pt x="54" y="33"/>
                        </a:cubicBezTo>
                        <a:cubicBezTo>
                          <a:pt x="56" y="32"/>
                          <a:pt x="53" y="29"/>
                          <a:pt x="53" y="28"/>
                        </a:cubicBezTo>
                        <a:cubicBezTo>
                          <a:pt x="53" y="27"/>
                          <a:pt x="53" y="25"/>
                          <a:pt x="52" y="25"/>
                        </a:cubicBezTo>
                        <a:cubicBezTo>
                          <a:pt x="51" y="25"/>
                          <a:pt x="52" y="22"/>
                          <a:pt x="52" y="19"/>
                        </a:cubicBezTo>
                        <a:cubicBezTo>
                          <a:pt x="52" y="19"/>
                          <a:pt x="52" y="18"/>
                          <a:pt x="52" y="18"/>
                        </a:cubicBezTo>
                        <a:cubicBezTo>
                          <a:pt x="51" y="16"/>
                          <a:pt x="51" y="13"/>
                          <a:pt x="50" y="13"/>
                        </a:cubicBezTo>
                        <a:cubicBezTo>
                          <a:pt x="48" y="13"/>
                          <a:pt x="48" y="12"/>
                          <a:pt x="50" y="11"/>
                        </a:cubicBezTo>
                        <a:cubicBezTo>
                          <a:pt x="51" y="11"/>
                          <a:pt x="47" y="9"/>
                          <a:pt x="47" y="8"/>
                        </a:cubicBezTo>
                        <a:cubicBezTo>
                          <a:pt x="47" y="6"/>
                          <a:pt x="45" y="2"/>
                          <a:pt x="44" y="2"/>
                        </a:cubicBezTo>
                        <a:cubicBezTo>
                          <a:pt x="43" y="1"/>
                          <a:pt x="39" y="6"/>
                          <a:pt x="39" y="6"/>
                        </a:cubicBezTo>
                        <a:cubicBezTo>
                          <a:pt x="38" y="6"/>
                          <a:pt x="34" y="3"/>
                          <a:pt x="34" y="5"/>
                        </a:cubicBezTo>
                        <a:cubicBezTo>
                          <a:pt x="33" y="8"/>
                          <a:pt x="30" y="4"/>
                          <a:pt x="29" y="6"/>
                        </a:cubicBezTo>
                        <a:cubicBezTo>
                          <a:pt x="28" y="8"/>
                          <a:pt x="27" y="4"/>
                          <a:pt x="27" y="4"/>
                        </a:cubicBezTo>
                        <a:cubicBezTo>
                          <a:pt x="27" y="3"/>
                          <a:pt x="27" y="3"/>
                          <a:pt x="27" y="3"/>
                        </a:cubicBezTo>
                        <a:cubicBezTo>
                          <a:pt x="26" y="3"/>
                          <a:pt x="26" y="3"/>
                          <a:pt x="26" y="3"/>
                        </a:cubicBezTo>
                        <a:cubicBezTo>
                          <a:pt x="23" y="4"/>
                          <a:pt x="15" y="3"/>
                          <a:pt x="15" y="2"/>
                        </a:cubicBezTo>
                        <a:cubicBezTo>
                          <a:pt x="15" y="1"/>
                          <a:pt x="10" y="0"/>
                          <a:pt x="10" y="0"/>
                        </a:cubicBezTo>
                        <a:cubicBezTo>
                          <a:pt x="10" y="0"/>
                          <a:pt x="11" y="3"/>
                          <a:pt x="9" y="4"/>
                        </a:cubicBezTo>
                        <a:cubicBezTo>
                          <a:pt x="7" y="4"/>
                          <a:pt x="9" y="7"/>
                          <a:pt x="9" y="7"/>
                        </a:cubicBezTo>
                        <a:cubicBezTo>
                          <a:pt x="9" y="8"/>
                          <a:pt x="7" y="9"/>
                          <a:pt x="6" y="9"/>
                        </a:cubicBezTo>
                        <a:cubicBezTo>
                          <a:pt x="5" y="8"/>
                          <a:pt x="1" y="11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5"/>
                          <a:pt x="1" y="17"/>
                          <a:pt x="5" y="19"/>
                        </a:cubicBezTo>
                        <a:cubicBezTo>
                          <a:pt x="7" y="22"/>
                          <a:pt x="11" y="25"/>
                          <a:pt x="13" y="28"/>
                        </a:cubicBezTo>
                        <a:cubicBezTo>
                          <a:pt x="15" y="26"/>
                          <a:pt x="18" y="25"/>
                          <a:pt x="18" y="2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Google Shape;951;p79">
                    <a:extLst>
                      <a:ext uri="{FF2B5EF4-FFF2-40B4-BE49-F238E27FC236}">
                        <a16:creationId xmlns:a16="http://schemas.microsoft.com/office/drawing/2014/main" id="{0D72BD53-F3B3-FCDD-A00B-8DBE2B130FB6}"/>
                      </a:ext>
                    </a:extLst>
                  </p:cNvPr>
                  <p:cNvSpPr/>
                  <p:nvPr/>
                </p:nvSpPr>
                <p:spPr>
                  <a:xfrm>
                    <a:off x="682415" y="5924178"/>
                    <a:ext cx="410074" cy="379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0" extrusionOk="0">
                        <a:moveTo>
                          <a:pt x="25" y="17"/>
                        </a:moveTo>
                        <a:cubicBezTo>
                          <a:pt x="22" y="16"/>
                          <a:pt x="22" y="16"/>
                          <a:pt x="22" y="15"/>
                        </a:cubicBezTo>
                        <a:cubicBezTo>
                          <a:pt x="23" y="14"/>
                          <a:pt x="23" y="12"/>
                          <a:pt x="23" y="10"/>
                        </a:cubicBezTo>
                        <a:cubicBezTo>
                          <a:pt x="23" y="9"/>
                          <a:pt x="23" y="8"/>
                          <a:pt x="23" y="8"/>
                        </a:cubicBezTo>
                        <a:cubicBezTo>
                          <a:pt x="22" y="8"/>
                          <a:pt x="22" y="7"/>
                          <a:pt x="22" y="7"/>
                        </a:cubicBezTo>
                        <a:cubicBezTo>
                          <a:pt x="22" y="5"/>
                          <a:pt x="21" y="7"/>
                          <a:pt x="20" y="9"/>
                        </a:cubicBezTo>
                        <a:cubicBezTo>
                          <a:pt x="18" y="11"/>
                          <a:pt x="15" y="9"/>
                          <a:pt x="16" y="6"/>
                        </a:cubicBezTo>
                        <a:cubicBezTo>
                          <a:pt x="16" y="4"/>
                          <a:pt x="14" y="0"/>
                          <a:pt x="13" y="0"/>
                        </a:cubicBezTo>
                        <a:cubicBezTo>
                          <a:pt x="13" y="0"/>
                          <a:pt x="11" y="1"/>
                          <a:pt x="9" y="1"/>
                        </a:cubicBezTo>
                        <a:cubicBezTo>
                          <a:pt x="9" y="2"/>
                          <a:pt x="8" y="3"/>
                          <a:pt x="8" y="5"/>
                        </a:cubicBezTo>
                        <a:cubicBezTo>
                          <a:pt x="7" y="6"/>
                          <a:pt x="3" y="9"/>
                          <a:pt x="1" y="10"/>
                        </a:cubicBezTo>
                        <a:cubicBezTo>
                          <a:pt x="1" y="10"/>
                          <a:pt x="0" y="11"/>
                          <a:pt x="0" y="12"/>
                        </a:cubicBezTo>
                        <a:cubicBezTo>
                          <a:pt x="3" y="14"/>
                          <a:pt x="7" y="16"/>
                          <a:pt x="10" y="19"/>
                        </a:cubicBezTo>
                        <a:cubicBezTo>
                          <a:pt x="15" y="23"/>
                          <a:pt x="23" y="28"/>
                          <a:pt x="27" y="29"/>
                        </a:cubicBezTo>
                        <a:cubicBezTo>
                          <a:pt x="27" y="30"/>
                          <a:pt x="28" y="30"/>
                          <a:pt x="29" y="30"/>
                        </a:cubicBezTo>
                        <a:cubicBezTo>
                          <a:pt x="30" y="25"/>
                          <a:pt x="31" y="25"/>
                          <a:pt x="31" y="23"/>
                        </a:cubicBezTo>
                        <a:cubicBezTo>
                          <a:pt x="32" y="21"/>
                          <a:pt x="27" y="19"/>
                          <a:pt x="25" y="1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" name="Google Shape;952;p79">
                    <a:extLst>
                      <a:ext uri="{FF2B5EF4-FFF2-40B4-BE49-F238E27FC236}">
                        <a16:creationId xmlns:a16="http://schemas.microsoft.com/office/drawing/2014/main" id="{831A4B77-8BDD-51E2-A7BC-EA6E4AD7084C}"/>
                      </a:ext>
                    </a:extLst>
                  </p:cNvPr>
                  <p:cNvSpPr/>
                  <p:nvPr/>
                </p:nvSpPr>
                <p:spPr>
                  <a:xfrm>
                    <a:off x="519933" y="5784905"/>
                    <a:ext cx="278540" cy="30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24" extrusionOk="0">
                        <a:moveTo>
                          <a:pt x="21" y="16"/>
                        </a:moveTo>
                        <a:cubicBezTo>
                          <a:pt x="21" y="14"/>
                          <a:pt x="22" y="13"/>
                          <a:pt x="21" y="12"/>
                        </a:cubicBezTo>
                        <a:cubicBezTo>
                          <a:pt x="20" y="11"/>
                          <a:pt x="20" y="9"/>
                          <a:pt x="20" y="7"/>
                        </a:cubicBezTo>
                        <a:cubicBezTo>
                          <a:pt x="20" y="5"/>
                          <a:pt x="16" y="0"/>
                          <a:pt x="14" y="0"/>
                        </a:cubicBezTo>
                        <a:cubicBezTo>
                          <a:pt x="12" y="0"/>
                          <a:pt x="11" y="1"/>
                          <a:pt x="9" y="1"/>
                        </a:cubicBezTo>
                        <a:cubicBezTo>
                          <a:pt x="7" y="1"/>
                          <a:pt x="5" y="0"/>
                          <a:pt x="5" y="1"/>
                        </a:cubicBezTo>
                        <a:cubicBezTo>
                          <a:pt x="5" y="3"/>
                          <a:pt x="2" y="5"/>
                          <a:pt x="0" y="7"/>
                        </a:cubicBezTo>
                        <a:cubicBezTo>
                          <a:pt x="0" y="8"/>
                          <a:pt x="0" y="9"/>
                          <a:pt x="1" y="10"/>
                        </a:cubicBezTo>
                        <a:cubicBezTo>
                          <a:pt x="3" y="16"/>
                          <a:pt x="4" y="17"/>
                          <a:pt x="7" y="19"/>
                        </a:cubicBezTo>
                        <a:cubicBezTo>
                          <a:pt x="8" y="20"/>
                          <a:pt x="11" y="22"/>
                          <a:pt x="13" y="24"/>
                        </a:cubicBezTo>
                        <a:cubicBezTo>
                          <a:pt x="13" y="22"/>
                          <a:pt x="14" y="21"/>
                          <a:pt x="14" y="21"/>
                        </a:cubicBezTo>
                        <a:cubicBezTo>
                          <a:pt x="16" y="20"/>
                          <a:pt x="20" y="17"/>
                          <a:pt x="21" y="1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Google Shape;953;p79">
                    <a:extLst>
                      <a:ext uri="{FF2B5EF4-FFF2-40B4-BE49-F238E27FC236}">
                        <a16:creationId xmlns:a16="http://schemas.microsoft.com/office/drawing/2014/main" id="{1974800C-0AB3-9AAC-8530-B67DB5537383}"/>
                      </a:ext>
                    </a:extLst>
                  </p:cNvPr>
                  <p:cNvSpPr/>
                  <p:nvPr/>
                </p:nvSpPr>
                <p:spPr>
                  <a:xfrm>
                    <a:off x="171751" y="4044043"/>
                    <a:ext cx="789189" cy="634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0" extrusionOk="0">
                        <a:moveTo>
                          <a:pt x="29" y="38"/>
                        </a:moveTo>
                        <a:cubicBezTo>
                          <a:pt x="29" y="36"/>
                          <a:pt x="37" y="35"/>
                          <a:pt x="37" y="33"/>
                        </a:cubicBezTo>
                        <a:cubicBezTo>
                          <a:pt x="37" y="31"/>
                          <a:pt x="37" y="14"/>
                          <a:pt x="37" y="14"/>
                        </a:cubicBezTo>
                        <a:cubicBezTo>
                          <a:pt x="62" y="14"/>
                          <a:pt x="62" y="14"/>
                          <a:pt x="62" y="14"/>
                        </a:cubicBezTo>
                        <a:cubicBezTo>
                          <a:pt x="63" y="13"/>
                          <a:pt x="63" y="8"/>
                          <a:pt x="63" y="3"/>
                        </a:cubicBezTo>
                        <a:cubicBezTo>
                          <a:pt x="62" y="1"/>
                          <a:pt x="63" y="0"/>
                          <a:pt x="57" y="0"/>
                        </a:cubicBezTo>
                        <a:cubicBezTo>
                          <a:pt x="52" y="0"/>
                          <a:pt x="39" y="0"/>
                          <a:pt x="29" y="0"/>
                        </a:cubicBezTo>
                        <a:cubicBezTo>
                          <a:pt x="28" y="2"/>
                          <a:pt x="26" y="4"/>
                          <a:pt x="26" y="6"/>
                        </a:cubicBezTo>
                        <a:cubicBezTo>
                          <a:pt x="24" y="10"/>
                          <a:pt x="16" y="15"/>
                          <a:pt x="16" y="20"/>
                        </a:cubicBezTo>
                        <a:cubicBezTo>
                          <a:pt x="16" y="25"/>
                          <a:pt x="7" y="33"/>
                          <a:pt x="3" y="43"/>
                        </a:cubicBezTo>
                        <a:cubicBezTo>
                          <a:pt x="1" y="46"/>
                          <a:pt x="1" y="48"/>
                          <a:pt x="0" y="50"/>
                        </a:cubicBezTo>
                        <a:cubicBezTo>
                          <a:pt x="29" y="50"/>
                          <a:pt x="29" y="50"/>
                          <a:pt x="29" y="50"/>
                        </a:cubicBezTo>
                        <a:cubicBezTo>
                          <a:pt x="29" y="50"/>
                          <a:pt x="29" y="40"/>
                          <a:pt x="29" y="3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" name="Google Shape;954;p79">
                    <a:extLst>
                      <a:ext uri="{FF2B5EF4-FFF2-40B4-BE49-F238E27FC236}">
                        <a16:creationId xmlns:a16="http://schemas.microsoft.com/office/drawing/2014/main" id="{A2387703-C4AC-3B01-B031-6E27051DD363}"/>
                      </a:ext>
                    </a:extLst>
                  </p:cNvPr>
                  <p:cNvSpPr/>
                  <p:nvPr/>
                </p:nvSpPr>
                <p:spPr>
                  <a:xfrm>
                    <a:off x="171751" y="4074981"/>
                    <a:ext cx="1145099" cy="1261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" h="100" extrusionOk="0">
                        <a:moveTo>
                          <a:pt x="8" y="87"/>
                        </a:moveTo>
                        <a:cubicBezTo>
                          <a:pt x="9" y="87"/>
                          <a:pt x="14" y="87"/>
                          <a:pt x="14" y="87"/>
                        </a:cubicBezTo>
                        <a:cubicBezTo>
                          <a:pt x="14" y="87"/>
                          <a:pt x="18" y="85"/>
                          <a:pt x="20" y="86"/>
                        </a:cubicBezTo>
                        <a:cubicBezTo>
                          <a:pt x="21" y="87"/>
                          <a:pt x="24" y="89"/>
                          <a:pt x="24" y="89"/>
                        </a:cubicBezTo>
                        <a:cubicBezTo>
                          <a:pt x="27" y="89"/>
                          <a:pt x="27" y="89"/>
                          <a:pt x="27" y="89"/>
                        </a:cubicBezTo>
                        <a:cubicBezTo>
                          <a:pt x="27" y="89"/>
                          <a:pt x="29" y="95"/>
                          <a:pt x="32" y="96"/>
                        </a:cubicBezTo>
                        <a:cubicBezTo>
                          <a:pt x="33" y="97"/>
                          <a:pt x="34" y="99"/>
                          <a:pt x="35" y="100"/>
                        </a:cubicBezTo>
                        <a:cubicBezTo>
                          <a:pt x="37" y="100"/>
                          <a:pt x="39" y="99"/>
                          <a:pt x="39" y="98"/>
                        </a:cubicBezTo>
                        <a:cubicBezTo>
                          <a:pt x="39" y="95"/>
                          <a:pt x="40" y="93"/>
                          <a:pt x="44" y="96"/>
                        </a:cubicBezTo>
                        <a:cubicBezTo>
                          <a:pt x="47" y="99"/>
                          <a:pt x="47" y="96"/>
                          <a:pt x="47" y="95"/>
                        </a:cubicBezTo>
                        <a:cubicBezTo>
                          <a:pt x="48" y="94"/>
                          <a:pt x="51" y="95"/>
                          <a:pt x="53" y="95"/>
                        </a:cubicBezTo>
                        <a:cubicBezTo>
                          <a:pt x="55" y="95"/>
                          <a:pt x="58" y="94"/>
                          <a:pt x="58" y="94"/>
                        </a:cubicBezTo>
                        <a:cubicBezTo>
                          <a:pt x="58" y="94"/>
                          <a:pt x="85" y="94"/>
                          <a:pt x="86" y="94"/>
                        </a:cubicBezTo>
                        <a:cubicBezTo>
                          <a:pt x="88" y="93"/>
                          <a:pt x="87" y="88"/>
                          <a:pt x="87" y="88"/>
                        </a:cubicBezTo>
                        <a:cubicBezTo>
                          <a:pt x="85" y="85"/>
                          <a:pt x="85" y="85"/>
                          <a:pt x="85" y="85"/>
                        </a:cubicBezTo>
                        <a:cubicBezTo>
                          <a:pt x="78" y="19"/>
                          <a:pt x="78" y="19"/>
                          <a:pt x="78" y="19"/>
                        </a:cubicBezTo>
                        <a:cubicBezTo>
                          <a:pt x="91" y="19"/>
                          <a:pt x="91" y="19"/>
                          <a:pt x="91" y="19"/>
                        </a:cubicBezTo>
                        <a:cubicBezTo>
                          <a:pt x="77" y="10"/>
                          <a:pt x="66" y="2"/>
                          <a:pt x="64" y="2"/>
                        </a:cubicBezTo>
                        <a:cubicBezTo>
                          <a:pt x="63" y="1"/>
                          <a:pt x="63" y="1"/>
                          <a:pt x="63" y="0"/>
                        </a:cubicBezTo>
                        <a:cubicBezTo>
                          <a:pt x="63" y="6"/>
                          <a:pt x="63" y="10"/>
                          <a:pt x="62" y="11"/>
                        </a:cubicBezTo>
                        <a:cubicBezTo>
                          <a:pt x="37" y="11"/>
                          <a:pt x="37" y="11"/>
                          <a:pt x="37" y="11"/>
                        </a:cubicBezTo>
                        <a:cubicBezTo>
                          <a:pt x="37" y="11"/>
                          <a:pt x="37" y="29"/>
                          <a:pt x="37" y="31"/>
                        </a:cubicBezTo>
                        <a:cubicBezTo>
                          <a:pt x="37" y="33"/>
                          <a:pt x="30" y="35"/>
                          <a:pt x="30" y="36"/>
                        </a:cubicBezTo>
                        <a:cubicBezTo>
                          <a:pt x="30" y="38"/>
                          <a:pt x="30" y="49"/>
                          <a:pt x="30" y="49"/>
                        </a:cubicBez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53"/>
                          <a:pt x="3" y="55"/>
                          <a:pt x="5" y="57"/>
                        </a:cubicBezTo>
                        <a:cubicBezTo>
                          <a:pt x="7" y="60"/>
                          <a:pt x="3" y="64"/>
                          <a:pt x="7" y="69"/>
                        </a:cubicBezTo>
                        <a:cubicBezTo>
                          <a:pt x="9" y="74"/>
                          <a:pt x="6" y="81"/>
                          <a:pt x="4" y="84"/>
                        </a:cubicBezTo>
                        <a:cubicBezTo>
                          <a:pt x="3" y="85"/>
                          <a:pt x="3" y="88"/>
                          <a:pt x="3" y="90"/>
                        </a:cubicBezTo>
                        <a:cubicBezTo>
                          <a:pt x="3" y="90"/>
                          <a:pt x="3" y="90"/>
                          <a:pt x="3" y="90"/>
                        </a:cubicBezTo>
                        <a:cubicBezTo>
                          <a:pt x="5" y="89"/>
                          <a:pt x="5" y="86"/>
                          <a:pt x="8" y="8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955;p79">
                    <a:extLst>
                      <a:ext uri="{FF2B5EF4-FFF2-40B4-BE49-F238E27FC236}">
                        <a16:creationId xmlns:a16="http://schemas.microsoft.com/office/drawing/2014/main" id="{A55BC4FC-CC04-593E-BBC3-11B646ADB962}"/>
                      </a:ext>
                    </a:extLst>
                  </p:cNvPr>
                  <p:cNvSpPr/>
                  <p:nvPr/>
                </p:nvSpPr>
                <p:spPr>
                  <a:xfrm>
                    <a:off x="612772" y="4314842"/>
                    <a:ext cx="1555167" cy="1470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117" extrusionOk="0">
                        <a:moveTo>
                          <a:pt x="117" y="48"/>
                        </a:moveTo>
                        <a:cubicBezTo>
                          <a:pt x="117" y="48"/>
                          <a:pt x="117" y="43"/>
                          <a:pt x="113" y="41"/>
                        </a:cubicBezTo>
                        <a:cubicBezTo>
                          <a:pt x="110" y="39"/>
                          <a:pt x="105" y="38"/>
                          <a:pt x="105" y="38"/>
                        </a:cubicBezTo>
                        <a:cubicBezTo>
                          <a:pt x="105" y="38"/>
                          <a:pt x="103" y="33"/>
                          <a:pt x="101" y="31"/>
                        </a:cubicBezTo>
                        <a:cubicBezTo>
                          <a:pt x="100" y="30"/>
                          <a:pt x="75" y="14"/>
                          <a:pt x="55" y="0"/>
                        </a:cubicBezTo>
                        <a:cubicBezTo>
                          <a:pt x="43" y="0"/>
                          <a:pt x="43" y="0"/>
                          <a:pt x="43" y="0"/>
                        </a:cubicBezTo>
                        <a:cubicBezTo>
                          <a:pt x="50" y="66"/>
                          <a:pt x="50" y="66"/>
                          <a:pt x="50" y="66"/>
                        </a:cubicBezTo>
                        <a:cubicBezTo>
                          <a:pt x="52" y="68"/>
                          <a:pt x="52" y="68"/>
                          <a:pt x="52" y="68"/>
                        </a:cubicBezTo>
                        <a:cubicBezTo>
                          <a:pt x="52" y="68"/>
                          <a:pt x="53" y="74"/>
                          <a:pt x="51" y="75"/>
                        </a:cubicBezTo>
                        <a:cubicBezTo>
                          <a:pt x="50" y="75"/>
                          <a:pt x="22" y="75"/>
                          <a:pt x="22" y="75"/>
                        </a:cubicBezTo>
                        <a:cubicBezTo>
                          <a:pt x="22" y="75"/>
                          <a:pt x="19" y="76"/>
                          <a:pt x="18" y="76"/>
                        </a:cubicBezTo>
                        <a:cubicBezTo>
                          <a:pt x="16" y="76"/>
                          <a:pt x="13" y="75"/>
                          <a:pt x="12" y="76"/>
                        </a:cubicBezTo>
                        <a:cubicBezTo>
                          <a:pt x="12" y="77"/>
                          <a:pt x="12" y="80"/>
                          <a:pt x="8" y="77"/>
                        </a:cubicBezTo>
                        <a:cubicBezTo>
                          <a:pt x="5" y="74"/>
                          <a:pt x="4" y="76"/>
                          <a:pt x="4" y="79"/>
                        </a:cubicBezTo>
                        <a:cubicBezTo>
                          <a:pt x="4" y="80"/>
                          <a:pt x="2" y="80"/>
                          <a:pt x="0" y="80"/>
                        </a:cubicBezTo>
                        <a:cubicBezTo>
                          <a:pt x="0" y="81"/>
                          <a:pt x="1" y="82"/>
                          <a:pt x="1" y="82"/>
                        </a:cubicBezTo>
                        <a:cubicBezTo>
                          <a:pt x="2" y="84"/>
                          <a:pt x="2" y="84"/>
                          <a:pt x="2" y="84"/>
                        </a:cubicBezTo>
                        <a:cubicBezTo>
                          <a:pt x="2" y="84"/>
                          <a:pt x="2" y="88"/>
                          <a:pt x="3" y="89"/>
                        </a:cubicBezTo>
                        <a:cubicBezTo>
                          <a:pt x="5" y="91"/>
                          <a:pt x="7" y="93"/>
                          <a:pt x="8" y="93"/>
                        </a:cubicBezTo>
                        <a:cubicBezTo>
                          <a:pt x="8" y="95"/>
                          <a:pt x="8" y="100"/>
                          <a:pt x="8" y="100"/>
                        </a:cubicBezTo>
                        <a:cubicBezTo>
                          <a:pt x="8" y="100"/>
                          <a:pt x="8" y="104"/>
                          <a:pt x="9" y="102"/>
                        </a:cubicBezTo>
                        <a:cubicBezTo>
                          <a:pt x="10" y="100"/>
                          <a:pt x="13" y="104"/>
                          <a:pt x="14" y="101"/>
                        </a:cubicBezTo>
                        <a:cubicBezTo>
                          <a:pt x="14" y="99"/>
                          <a:pt x="18" y="102"/>
                          <a:pt x="19" y="102"/>
                        </a:cubicBezTo>
                        <a:cubicBezTo>
                          <a:pt x="19" y="102"/>
                          <a:pt x="23" y="97"/>
                          <a:pt x="24" y="98"/>
                        </a:cubicBezTo>
                        <a:cubicBezTo>
                          <a:pt x="25" y="98"/>
                          <a:pt x="27" y="102"/>
                          <a:pt x="27" y="104"/>
                        </a:cubicBezTo>
                        <a:cubicBezTo>
                          <a:pt x="27" y="105"/>
                          <a:pt x="31" y="106"/>
                          <a:pt x="30" y="106"/>
                        </a:cubicBezTo>
                        <a:cubicBezTo>
                          <a:pt x="28" y="107"/>
                          <a:pt x="28" y="109"/>
                          <a:pt x="30" y="109"/>
                        </a:cubicBezTo>
                        <a:cubicBezTo>
                          <a:pt x="31" y="109"/>
                          <a:pt x="31" y="112"/>
                          <a:pt x="31" y="114"/>
                        </a:cubicBezTo>
                        <a:cubicBezTo>
                          <a:pt x="32" y="115"/>
                          <a:pt x="33" y="116"/>
                          <a:pt x="34" y="114"/>
                        </a:cubicBezTo>
                        <a:cubicBezTo>
                          <a:pt x="35" y="112"/>
                          <a:pt x="37" y="114"/>
                          <a:pt x="38" y="116"/>
                        </a:cubicBezTo>
                        <a:cubicBezTo>
                          <a:pt x="39" y="117"/>
                          <a:pt x="42" y="115"/>
                          <a:pt x="43" y="113"/>
                        </a:cubicBezTo>
                        <a:cubicBezTo>
                          <a:pt x="43" y="111"/>
                          <a:pt x="46" y="111"/>
                          <a:pt x="46" y="113"/>
                        </a:cubicBezTo>
                        <a:cubicBezTo>
                          <a:pt x="46" y="115"/>
                          <a:pt x="46" y="116"/>
                          <a:pt x="49" y="114"/>
                        </a:cubicBezTo>
                        <a:cubicBezTo>
                          <a:pt x="50" y="113"/>
                          <a:pt x="50" y="113"/>
                          <a:pt x="51" y="113"/>
                        </a:cubicBezTo>
                        <a:cubicBezTo>
                          <a:pt x="52" y="111"/>
                          <a:pt x="53" y="108"/>
                          <a:pt x="53" y="107"/>
                        </a:cubicBezTo>
                        <a:cubicBezTo>
                          <a:pt x="54" y="106"/>
                          <a:pt x="52" y="103"/>
                          <a:pt x="53" y="103"/>
                        </a:cubicBezTo>
                        <a:cubicBezTo>
                          <a:pt x="54" y="102"/>
                          <a:pt x="57" y="103"/>
                          <a:pt x="58" y="100"/>
                        </a:cubicBezTo>
                        <a:cubicBezTo>
                          <a:pt x="59" y="97"/>
                          <a:pt x="61" y="95"/>
                          <a:pt x="61" y="95"/>
                        </a:cubicBezTo>
                        <a:cubicBezTo>
                          <a:pt x="61" y="95"/>
                          <a:pt x="61" y="89"/>
                          <a:pt x="64" y="90"/>
                        </a:cubicBezTo>
                        <a:cubicBezTo>
                          <a:pt x="66" y="91"/>
                          <a:pt x="67" y="93"/>
                          <a:pt x="68" y="90"/>
                        </a:cubicBezTo>
                        <a:cubicBezTo>
                          <a:pt x="68" y="88"/>
                          <a:pt x="70" y="89"/>
                          <a:pt x="71" y="87"/>
                        </a:cubicBezTo>
                        <a:cubicBezTo>
                          <a:pt x="72" y="84"/>
                          <a:pt x="73" y="84"/>
                          <a:pt x="75" y="85"/>
                        </a:cubicBezTo>
                        <a:cubicBezTo>
                          <a:pt x="77" y="85"/>
                          <a:pt x="77" y="84"/>
                          <a:pt x="77" y="83"/>
                        </a:cubicBezTo>
                        <a:cubicBezTo>
                          <a:pt x="77" y="82"/>
                          <a:pt x="81" y="82"/>
                          <a:pt x="84" y="80"/>
                        </a:cubicBezTo>
                        <a:cubicBezTo>
                          <a:pt x="87" y="79"/>
                          <a:pt x="89" y="77"/>
                          <a:pt x="89" y="79"/>
                        </a:cubicBezTo>
                        <a:cubicBezTo>
                          <a:pt x="90" y="80"/>
                          <a:pt x="98" y="80"/>
                          <a:pt x="99" y="79"/>
                        </a:cubicBezTo>
                        <a:cubicBezTo>
                          <a:pt x="100" y="79"/>
                          <a:pt x="102" y="76"/>
                          <a:pt x="104" y="77"/>
                        </a:cubicBezTo>
                        <a:cubicBezTo>
                          <a:pt x="107" y="77"/>
                          <a:pt x="113" y="76"/>
                          <a:pt x="116" y="76"/>
                        </a:cubicBezTo>
                        <a:cubicBezTo>
                          <a:pt x="119" y="76"/>
                          <a:pt x="120" y="73"/>
                          <a:pt x="121" y="72"/>
                        </a:cubicBezTo>
                        <a:cubicBezTo>
                          <a:pt x="122" y="71"/>
                          <a:pt x="123" y="68"/>
                          <a:pt x="124" y="67"/>
                        </a:cubicBezTo>
                        <a:cubicBezTo>
                          <a:pt x="124" y="67"/>
                          <a:pt x="124" y="53"/>
                          <a:pt x="124" y="47"/>
                        </a:cubicBezTo>
                        <a:cubicBezTo>
                          <a:pt x="121" y="47"/>
                          <a:pt x="117" y="48"/>
                          <a:pt x="117" y="4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956;p79">
                    <a:extLst>
                      <a:ext uri="{FF2B5EF4-FFF2-40B4-BE49-F238E27FC236}">
                        <a16:creationId xmlns:a16="http://schemas.microsoft.com/office/drawing/2014/main" id="{EDAA12A5-34B4-92BB-58F6-DB75E4B55B04}"/>
                      </a:ext>
                    </a:extLst>
                  </p:cNvPr>
                  <p:cNvSpPr/>
                  <p:nvPr/>
                </p:nvSpPr>
                <p:spPr>
                  <a:xfrm>
                    <a:off x="1254958" y="5281992"/>
                    <a:ext cx="765979" cy="557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44" extrusionOk="0">
                        <a:moveTo>
                          <a:pt x="61" y="25"/>
                        </a:moveTo>
                        <a:cubicBezTo>
                          <a:pt x="60" y="24"/>
                          <a:pt x="58" y="23"/>
                          <a:pt x="58" y="23"/>
                        </a:cubicBezTo>
                        <a:cubicBezTo>
                          <a:pt x="57" y="23"/>
                          <a:pt x="57" y="20"/>
                          <a:pt x="57" y="19"/>
                        </a:cubicBezTo>
                        <a:cubicBezTo>
                          <a:pt x="57" y="18"/>
                          <a:pt x="54" y="20"/>
                          <a:pt x="53" y="20"/>
                        </a:cubicBezTo>
                        <a:cubicBezTo>
                          <a:pt x="52" y="19"/>
                          <a:pt x="51" y="17"/>
                          <a:pt x="50" y="17"/>
                        </a:cubicBezTo>
                        <a:cubicBezTo>
                          <a:pt x="49" y="17"/>
                          <a:pt x="49" y="15"/>
                          <a:pt x="49" y="14"/>
                        </a:cubicBezTo>
                        <a:cubicBezTo>
                          <a:pt x="49" y="13"/>
                          <a:pt x="47" y="11"/>
                          <a:pt x="46" y="10"/>
                        </a:cubicBezTo>
                        <a:cubicBezTo>
                          <a:pt x="44" y="9"/>
                          <a:pt x="44" y="6"/>
                          <a:pt x="43" y="6"/>
                        </a:cubicBezTo>
                        <a:cubicBezTo>
                          <a:pt x="42" y="5"/>
                          <a:pt x="43" y="3"/>
                          <a:pt x="43" y="2"/>
                        </a:cubicBezTo>
                        <a:cubicBezTo>
                          <a:pt x="41" y="2"/>
                          <a:pt x="38" y="2"/>
                          <a:pt x="38" y="2"/>
                        </a:cubicBezTo>
                        <a:cubicBezTo>
                          <a:pt x="37" y="0"/>
                          <a:pt x="36" y="2"/>
                          <a:pt x="33" y="3"/>
                        </a:cubicBezTo>
                        <a:cubicBezTo>
                          <a:pt x="30" y="5"/>
                          <a:pt x="26" y="5"/>
                          <a:pt x="26" y="6"/>
                        </a:cubicBezTo>
                        <a:cubicBezTo>
                          <a:pt x="26" y="7"/>
                          <a:pt x="25" y="8"/>
                          <a:pt x="24" y="8"/>
                        </a:cubicBezTo>
                        <a:cubicBezTo>
                          <a:pt x="22" y="7"/>
                          <a:pt x="21" y="7"/>
                          <a:pt x="20" y="10"/>
                        </a:cubicBezTo>
                        <a:cubicBezTo>
                          <a:pt x="19" y="12"/>
                          <a:pt x="17" y="11"/>
                          <a:pt x="17" y="13"/>
                        </a:cubicBezTo>
                        <a:cubicBezTo>
                          <a:pt x="16" y="15"/>
                          <a:pt x="14" y="14"/>
                          <a:pt x="12" y="13"/>
                        </a:cubicBezTo>
                        <a:cubicBezTo>
                          <a:pt x="10" y="12"/>
                          <a:pt x="10" y="18"/>
                          <a:pt x="10" y="18"/>
                        </a:cubicBezTo>
                        <a:cubicBezTo>
                          <a:pt x="10" y="18"/>
                          <a:pt x="8" y="20"/>
                          <a:pt x="7" y="23"/>
                        </a:cubicBezTo>
                        <a:cubicBezTo>
                          <a:pt x="6" y="26"/>
                          <a:pt x="2" y="25"/>
                          <a:pt x="1" y="26"/>
                        </a:cubicBezTo>
                        <a:cubicBezTo>
                          <a:pt x="0" y="26"/>
                          <a:pt x="2" y="29"/>
                          <a:pt x="1" y="30"/>
                        </a:cubicBezTo>
                        <a:cubicBezTo>
                          <a:pt x="1" y="31"/>
                          <a:pt x="0" y="34"/>
                          <a:pt x="0" y="36"/>
                        </a:cubicBezTo>
                        <a:cubicBezTo>
                          <a:pt x="1" y="37"/>
                          <a:pt x="3" y="37"/>
                          <a:pt x="3" y="38"/>
                        </a:cubicBezTo>
                        <a:cubicBezTo>
                          <a:pt x="4" y="39"/>
                          <a:pt x="8" y="44"/>
                          <a:pt x="10" y="41"/>
                        </a:cubicBezTo>
                        <a:cubicBezTo>
                          <a:pt x="12" y="39"/>
                          <a:pt x="17" y="39"/>
                          <a:pt x="19" y="40"/>
                        </a:cubicBezTo>
                        <a:cubicBezTo>
                          <a:pt x="20" y="42"/>
                          <a:pt x="21" y="41"/>
                          <a:pt x="21" y="39"/>
                        </a:cubicBezTo>
                        <a:cubicBezTo>
                          <a:pt x="22" y="38"/>
                          <a:pt x="19" y="34"/>
                          <a:pt x="20" y="32"/>
                        </a:cubicBezTo>
                        <a:cubicBezTo>
                          <a:pt x="21" y="31"/>
                          <a:pt x="37" y="32"/>
                          <a:pt x="38" y="33"/>
                        </a:cubicBezTo>
                        <a:cubicBezTo>
                          <a:pt x="39" y="34"/>
                          <a:pt x="39" y="30"/>
                          <a:pt x="41" y="31"/>
                        </a:cubicBezTo>
                        <a:cubicBezTo>
                          <a:pt x="44" y="31"/>
                          <a:pt x="47" y="32"/>
                          <a:pt x="49" y="32"/>
                        </a:cubicBezTo>
                        <a:cubicBezTo>
                          <a:pt x="49" y="31"/>
                          <a:pt x="51" y="29"/>
                          <a:pt x="52" y="29"/>
                        </a:cubicBezTo>
                        <a:cubicBezTo>
                          <a:pt x="53" y="29"/>
                          <a:pt x="58" y="28"/>
                          <a:pt x="59" y="27"/>
                        </a:cubicBezTo>
                        <a:cubicBezTo>
                          <a:pt x="60" y="26"/>
                          <a:pt x="61" y="26"/>
                          <a:pt x="61" y="25"/>
                        </a:cubicBezTo>
                        <a:cubicBezTo>
                          <a:pt x="61" y="25"/>
                          <a:pt x="61" y="25"/>
                          <a:pt x="61" y="2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957;p79">
                    <a:extLst>
                      <a:ext uri="{FF2B5EF4-FFF2-40B4-BE49-F238E27FC236}">
                        <a16:creationId xmlns:a16="http://schemas.microsoft.com/office/drawing/2014/main" id="{BBC471D4-BA45-0CF1-C010-D1445BB8B4B8}"/>
                      </a:ext>
                    </a:extLst>
                  </p:cNvPr>
                  <p:cNvSpPr/>
                  <p:nvPr/>
                </p:nvSpPr>
                <p:spPr>
                  <a:xfrm>
                    <a:off x="1781082" y="4461844"/>
                    <a:ext cx="1446855" cy="1145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" h="91" extrusionOk="0">
                        <a:moveTo>
                          <a:pt x="111" y="13"/>
                        </a:moveTo>
                        <a:cubicBezTo>
                          <a:pt x="111" y="12"/>
                          <a:pt x="110" y="7"/>
                          <a:pt x="110" y="4"/>
                        </a:cubicBezTo>
                        <a:cubicBezTo>
                          <a:pt x="104" y="7"/>
                          <a:pt x="104" y="7"/>
                          <a:pt x="104" y="7"/>
                        </a:cubicBezTo>
                        <a:cubicBezTo>
                          <a:pt x="104" y="7"/>
                          <a:pt x="103" y="5"/>
                          <a:pt x="100" y="3"/>
                        </a:cubicBezTo>
                        <a:cubicBezTo>
                          <a:pt x="96" y="0"/>
                          <a:pt x="89" y="0"/>
                          <a:pt x="89" y="0"/>
                        </a:cubicBezTo>
                        <a:cubicBezTo>
                          <a:pt x="56" y="20"/>
                          <a:pt x="56" y="20"/>
                          <a:pt x="56" y="20"/>
                        </a:cubicBezTo>
                        <a:cubicBezTo>
                          <a:pt x="44" y="31"/>
                          <a:pt x="44" y="31"/>
                          <a:pt x="44" y="31"/>
                        </a:cubicBezTo>
                        <a:cubicBezTo>
                          <a:pt x="44" y="31"/>
                          <a:pt x="34" y="34"/>
                          <a:pt x="32" y="35"/>
                        </a:cubicBezTo>
                        <a:cubicBezTo>
                          <a:pt x="32" y="35"/>
                          <a:pt x="32" y="35"/>
                          <a:pt x="31" y="35"/>
                        </a:cubicBezTo>
                        <a:cubicBezTo>
                          <a:pt x="31" y="41"/>
                          <a:pt x="31" y="55"/>
                          <a:pt x="31" y="55"/>
                        </a:cubicBezTo>
                        <a:cubicBezTo>
                          <a:pt x="30" y="55"/>
                          <a:pt x="29" y="59"/>
                          <a:pt x="28" y="60"/>
                        </a:cubicBezTo>
                        <a:cubicBezTo>
                          <a:pt x="27" y="61"/>
                          <a:pt x="26" y="64"/>
                          <a:pt x="23" y="64"/>
                        </a:cubicBezTo>
                        <a:cubicBezTo>
                          <a:pt x="21" y="64"/>
                          <a:pt x="14" y="65"/>
                          <a:pt x="11" y="65"/>
                        </a:cubicBezTo>
                        <a:cubicBezTo>
                          <a:pt x="9" y="64"/>
                          <a:pt x="7" y="67"/>
                          <a:pt x="6" y="67"/>
                        </a:cubicBezTo>
                        <a:cubicBezTo>
                          <a:pt x="5" y="67"/>
                          <a:pt x="3" y="67"/>
                          <a:pt x="1" y="67"/>
                        </a:cubicBezTo>
                        <a:cubicBezTo>
                          <a:pt x="1" y="68"/>
                          <a:pt x="0" y="70"/>
                          <a:pt x="1" y="71"/>
                        </a:cubicBezTo>
                        <a:cubicBezTo>
                          <a:pt x="2" y="71"/>
                          <a:pt x="2" y="74"/>
                          <a:pt x="4" y="75"/>
                        </a:cubicBezTo>
                        <a:cubicBezTo>
                          <a:pt x="5" y="76"/>
                          <a:pt x="7" y="78"/>
                          <a:pt x="7" y="80"/>
                        </a:cubicBezTo>
                        <a:cubicBezTo>
                          <a:pt x="7" y="80"/>
                          <a:pt x="7" y="82"/>
                          <a:pt x="9" y="82"/>
                        </a:cubicBezTo>
                        <a:cubicBezTo>
                          <a:pt x="9" y="82"/>
                          <a:pt x="10" y="84"/>
                          <a:pt x="11" y="85"/>
                        </a:cubicBezTo>
                        <a:cubicBezTo>
                          <a:pt x="12" y="85"/>
                          <a:pt x="15" y="83"/>
                          <a:pt x="15" y="84"/>
                        </a:cubicBezTo>
                        <a:cubicBezTo>
                          <a:pt x="15" y="85"/>
                          <a:pt x="15" y="88"/>
                          <a:pt x="16" y="88"/>
                        </a:cubicBezTo>
                        <a:cubicBezTo>
                          <a:pt x="16" y="88"/>
                          <a:pt x="18" y="89"/>
                          <a:pt x="19" y="90"/>
                        </a:cubicBezTo>
                        <a:cubicBezTo>
                          <a:pt x="18" y="88"/>
                          <a:pt x="19" y="85"/>
                          <a:pt x="21" y="86"/>
                        </a:cubicBezTo>
                        <a:cubicBezTo>
                          <a:pt x="23" y="87"/>
                          <a:pt x="21" y="89"/>
                          <a:pt x="23" y="90"/>
                        </a:cubicBezTo>
                        <a:cubicBezTo>
                          <a:pt x="25" y="91"/>
                          <a:pt x="27" y="90"/>
                          <a:pt x="27" y="89"/>
                        </a:cubicBezTo>
                        <a:cubicBezTo>
                          <a:pt x="27" y="87"/>
                          <a:pt x="29" y="84"/>
                          <a:pt x="30" y="83"/>
                        </a:cubicBezTo>
                        <a:cubicBezTo>
                          <a:pt x="31" y="82"/>
                          <a:pt x="31" y="79"/>
                          <a:pt x="32" y="77"/>
                        </a:cubicBezTo>
                        <a:cubicBezTo>
                          <a:pt x="33" y="76"/>
                          <a:pt x="37" y="77"/>
                          <a:pt x="38" y="77"/>
                        </a:cubicBezTo>
                        <a:cubicBezTo>
                          <a:pt x="40" y="78"/>
                          <a:pt x="41" y="74"/>
                          <a:pt x="43" y="76"/>
                        </a:cubicBezTo>
                        <a:cubicBezTo>
                          <a:pt x="45" y="77"/>
                          <a:pt x="47" y="76"/>
                          <a:pt x="49" y="78"/>
                        </a:cubicBezTo>
                        <a:cubicBezTo>
                          <a:pt x="50" y="79"/>
                          <a:pt x="51" y="82"/>
                          <a:pt x="53" y="81"/>
                        </a:cubicBezTo>
                        <a:cubicBezTo>
                          <a:pt x="56" y="80"/>
                          <a:pt x="57" y="80"/>
                          <a:pt x="59" y="80"/>
                        </a:cubicBezTo>
                        <a:cubicBezTo>
                          <a:pt x="60" y="80"/>
                          <a:pt x="64" y="82"/>
                          <a:pt x="65" y="82"/>
                        </a:cubicBezTo>
                        <a:cubicBezTo>
                          <a:pt x="66" y="83"/>
                          <a:pt x="70" y="83"/>
                          <a:pt x="72" y="82"/>
                        </a:cubicBezTo>
                        <a:cubicBezTo>
                          <a:pt x="74" y="81"/>
                          <a:pt x="76" y="79"/>
                          <a:pt x="78" y="80"/>
                        </a:cubicBezTo>
                        <a:cubicBezTo>
                          <a:pt x="80" y="80"/>
                          <a:pt x="86" y="79"/>
                          <a:pt x="87" y="80"/>
                        </a:cubicBezTo>
                        <a:cubicBezTo>
                          <a:pt x="88" y="80"/>
                          <a:pt x="92" y="81"/>
                          <a:pt x="93" y="80"/>
                        </a:cubicBezTo>
                        <a:cubicBezTo>
                          <a:pt x="95" y="80"/>
                          <a:pt x="97" y="77"/>
                          <a:pt x="98" y="76"/>
                        </a:cubicBezTo>
                        <a:cubicBezTo>
                          <a:pt x="99" y="76"/>
                          <a:pt x="99" y="76"/>
                          <a:pt x="100" y="76"/>
                        </a:cubicBezTo>
                        <a:cubicBezTo>
                          <a:pt x="100" y="75"/>
                          <a:pt x="100" y="74"/>
                          <a:pt x="100" y="74"/>
                        </a:cubicBezTo>
                        <a:cubicBezTo>
                          <a:pt x="100" y="69"/>
                          <a:pt x="101" y="71"/>
                          <a:pt x="101" y="68"/>
                        </a:cubicBezTo>
                        <a:cubicBezTo>
                          <a:pt x="102" y="63"/>
                          <a:pt x="112" y="53"/>
                          <a:pt x="113" y="53"/>
                        </a:cubicBezTo>
                        <a:cubicBezTo>
                          <a:pt x="114" y="52"/>
                          <a:pt x="114" y="36"/>
                          <a:pt x="114" y="34"/>
                        </a:cubicBezTo>
                        <a:cubicBezTo>
                          <a:pt x="114" y="31"/>
                          <a:pt x="115" y="29"/>
                          <a:pt x="115" y="26"/>
                        </a:cubicBezTo>
                        <a:cubicBezTo>
                          <a:pt x="115" y="23"/>
                          <a:pt x="114" y="23"/>
                          <a:pt x="114" y="20"/>
                        </a:cubicBezTo>
                        <a:cubicBezTo>
                          <a:pt x="114" y="18"/>
                          <a:pt x="111" y="15"/>
                          <a:pt x="111" y="1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" name="Google Shape;958;p79">
                    <a:extLst>
                      <a:ext uri="{FF2B5EF4-FFF2-40B4-BE49-F238E27FC236}">
                        <a16:creationId xmlns:a16="http://schemas.microsoft.com/office/drawing/2014/main" id="{1E6AE246-69F0-4C06-C7BF-70EA06BBE559}"/>
                      </a:ext>
                    </a:extLst>
                  </p:cNvPr>
                  <p:cNvSpPr/>
                  <p:nvPr/>
                </p:nvSpPr>
                <p:spPr>
                  <a:xfrm>
                    <a:off x="3042246" y="4461844"/>
                    <a:ext cx="928460" cy="1562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124" extrusionOk="0">
                        <a:moveTo>
                          <a:pt x="74" y="30"/>
                        </a:move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7"/>
                          <a:pt x="11" y="12"/>
                          <a:pt x="11" y="13"/>
                        </a:cubicBezTo>
                        <a:cubicBezTo>
                          <a:pt x="11" y="15"/>
                          <a:pt x="14" y="18"/>
                          <a:pt x="14" y="20"/>
                        </a:cubicBezTo>
                        <a:cubicBezTo>
                          <a:pt x="14" y="23"/>
                          <a:pt x="16" y="23"/>
                          <a:pt x="15" y="26"/>
                        </a:cubicBezTo>
                        <a:cubicBezTo>
                          <a:pt x="15" y="29"/>
                          <a:pt x="14" y="31"/>
                          <a:pt x="14" y="34"/>
                        </a:cubicBezTo>
                        <a:cubicBezTo>
                          <a:pt x="14" y="36"/>
                          <a:pt x="14" y="52"/>
                          <a:pt x="13" y="53"/>
                        </a:cubicBezTo>
                        <a:cubicBezTo>
                          <a:pt x="12" y="53"/>
                          <a:pt x="2" y="63"/>
                          <a:pt x="1" y="67"/>
                        </a:cubicBezTo>
                        <a:cubicBezTo>
                          <a:pt x="1" y="71"/>
                          <a:pt x="0" y="69"/>
                          <a:pt x="0" y="74"/>
                        </a:cubicBezTo>
                        <a:cubicBezTo>
                          <a:pt x="0" y="74"/>
                          <a:pt x="0" y="75"/>
                          <a:pt x="0" y="76"/>
                        </a:cubicBezTo>
                        <a:cubicBezTo>
                          <a:pt x="0" y="76"/>
                          <a:pt x="0" y="77"/>
                          <a:pt x="1" y="78"/>
                        </a:cubicBezTo>
                        <a:cubicBezTo>
                          <a:pt x="2" y="78"/>
                          <a:pt x="2" y="80"/>
                          <a:pt x="5" y="80"/>
                        </a:cubicBezTo>
                        <a:cubicBezTo>
                          <a:pt x="7" y="80"/>
                          <a:pt x="9" y="86"/>
                          <a:pt x="9" y="88"/>
                        </a:cubicBezTo>
                        <a:cubicBezTo>
                          <a:pt x="9" y="90"/>
                          <a:pt x="10" y="91"/>
                          <a:pt x="10" y="94"/>
                        </a:cubicBezTo>
                        <a:cubicBezTo>
                          <a:pt x="10" y="98"/>
                          <a:pt x="12" y="103"/>
                          <a:pt x="13" y="103"/>
                        </a:cubicBezTo>
                        <a:cubicBezTo>
                          <a:pt x="14" y="104"/>
                          <a:pt x="13" y="104"/>
                          <a:pt x="10" y="104"/>
                        </a:cubicBezTo>
                        <a:cubicBezTo>
                          <a:pt x="7" y="104"/>
                          <a:pt x="4" y="104"/>
                          <a:pt x="4" y="105"/>
                        </a:cubicBezTo>
                        <a:cubicBezTo>
                          <a:pt x="4" y="106"/>
                          <a:pt x="3" y="108"/>
                          <a:pt x="6" y="111"/>
                        </a:cubicBezTo>
                        <a:cubicBezTo>
                          <a:pt x="8" y="114"/>
                          <a:pt x="10" y="115"/>
                          <a:pt x="11" y="117"/>
                        </a:cubicBezTo>
                        <a:cubicBezTo>
                          <a:pt x="12" y="120"/>
                          <a:pt x="14" y="123"/>
                          <a:pt x="15" y="123"/>
                        </a:cubicBezTo>
                        <a:cubicBezTo>
                          <a:pt x="15" y="124"/>
                          <a:pt x="17" y="124"/>
                          <a:pt x="18" y="121"/>
                        </a:cubicBezTo>
                        <a:cubicBezTo>
                          <a:pt x="20" y="119"/>
                          <a:pt x="22" y="124"/>
                          <a:pt x="23" y="121"/>
                        </a:cubicBezTo>
                        <a:cubicBezTo>
                          <a:pt x="25" y="119"/>
                          <a:pt x="30" y="120"/>
                          <a:pt x="31" y="119"/>
                        </a:cubicBezTo>
                        <a:cubicBezTo>
                          <a:pt x="32" y="118"/>
                          <a:pt x="37" y="116"/>
                          <a:pt x="38" y="115"/>
                        </a:cubicBezTo>
                        <a:cubicBezTo>
                          <a:pt x="40" y="115"/>
                          <a:pt x="37" y="113"/>
                          <a:pt x="39" y="112"/>
                        </a:cubicBezTo>
                        <a:cubicBezTo>
                          <a:pt x="41" y="111"/>
                          <a:pt x="46" y="113"/>
                          <a:pt x="49" y="109"/>
                        </a:cubicBezTo>
                        <a:cubicBezTo>
                          <a:pt x="52" y="106"/>
                          <a:pt x="55" y="103"/>
                          <a:pt x="56" y="102"/>
                        </a:cubicBezTo>
                        <a:cubicBezTo>
                          <a:pt x="57" y="101"/>
                          <a:pt x="56" y="100"/>
                          <a:pt x="58" y="99"/>
                        </a:cubicBezTo>
                        <a:cubicBezTo>
                          <a:pt x="59" y="97"/>
                          <a:pt x="63" y="95"/>
                          <a:pt x="63" y="96"/>
                        </a:cubicBezTo>
                        <a:cubicBezTo>
                          <a:pt x="64" y="96"/>
                          <a:pt x="64" y="96"/>
                          <a:pt x="65" y="96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65" y="92"/>
                          <a:pt x="65" y="92"/>
                          <a:pt x="65" y="92"/>
                        </a:cubicBezTo>
                        <a:cubicBezTo>
                          <a:pt x="65" y="92"/>
                          <a:pt x="62" y="91"/>
                          <a:pt x="62" y="88"/>
                        </a:cubicBezTo>
                        <a:cubicBezTo>
                          <a:pt x="62" y="85"/>
                          <a:pt x="63" y="83"/>
                          <a:pt x="61" y="83"/>
                        </a:cubicBezTo>
                        <a:cubicBezTo>
                          <a:pt x="58" y="83"/>
                          <a:pt x="58" y="80"/>
                          <a:pt x="60" y="78"/>
                        </a:cubicBezTo>
                        <a:cubicBezTo>
                          <a:pt x="62" y="77"/>
                          <a:pt x="57" y="73"/>
                          <a:pt x="60" y="73"/>
                        </a:cubicBezTo>
                        <a:cubicBezTo>
                          <a:pt x="63" y="73"/>
                          <a:pt x="61" y="68"/>
                          <a:pt x="63" y="67"/>
                        </a:cubicBezTo>
                        <a:cubicBezTo>
                          <a:pt x="65" y="67"/>
                          <a:pt x="66" y="66"/>
                          <a:pt x="66" y="63"/>
                        </a:cubicBezTo>
                        <a:cubicBezTo>
                          <a:pt x="66" y="61"/>
                          <a:pt x="71" y="59"/>
                          <a:pt x="73" y="59"/>
                        </a:cubicBezTo>
                        <a:cubicBezTo>
                          <a:pt x="74" y="58"/>
                          <a:pt x="74" y="51"/>
                          <a:pt x="74" y="51"/>
                        </a:cubicBezTo>
                        <a:cubicBezTo>
                          <a:pt x="74" y="30"/>
                          <a:pt x="74" y="30"/>
                          <a:pt x="74" y="30"/>
                        </a:cubicBezTo>
                        <a:cubicBezTo>
                          <a:pt x="74" y="30"/>
                          <a:pt x="74" y="30"/>
                          <a:pt x="74" y="3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Google Shape;960;p79">
                    <a:extLst>
                      <a:ext uri="{FF2B5EF4-FFF2-40B4-BE49-F238E27FC236}">
                        <a16:creationId xmlns:a16="http://schemas.microsoft.com/office/drawing/2014/main" id="{EE669383-1F3D-5647-4A28-B8D225F4D5F6}"/>
                      </a:ext>
                    </a:extLst>
                  </p:cNvPr>
                  <p:cNvSpPr/>
                  <p:nvPr/>
                </p:nvSpPr>
                <p:spPr>
                  <a:xfrm>
                    <a:off x="2585745" y="6504452"/>
                    <a:ext cx="541606" cy="595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7" extrusionOk="0">
                        <a:moveTo>
                          <a:pt x="21" y="44"/>
                        </a:moveTo>
                        <a:cubicBezTo>
                          <a:pt x="25" y="44"/>
                          <a:pt x="24" y="42"/>
                          <a:pt x="22" y="39"/>
                        </a:cubicBezTo>
                        <a:cubicBezTo>
                          <a:pt x="21" y="35"/>
                          <a:pt x="25" y="35"/>
                          <a:pt x="27" y="35"/>
                        </a:cubicBezTo>
                        <a:cubicBezTo>
                          <a:pt x="30" y="35"/>
                          <a:pt x="29" y="31"/>
                          <a:pt x="31" y="31"/>
                        </a:cubicBezTo>
                        <a:cubicBezTo>
                          <a:pt x="33" y="31"/>
                          <a:pt x="33" y="36"/>
                          <a:pt x="34" y="36"/>
                        </a:cubicBezTo>
                        <a:cubicBezTo>
                          <a:pt x="36" y="35"/>
                          <a:pt x="38" y="37"/>
                          <a:pt x="40" y="37"/>
                        </a:cubicBezTo>
                        <a:cubicBezTo>
                          <a:pt x="43" y="36"/>
                          <a:pt x="43" y="31"/>
                          <a:pt x="43" y="28"/>
                        </a:cubicBezTo>
                        <a:cubicBezTo>
                          <a:pt x="43" y="25"/>
                          <a:pt x="43" y="22"/>
                          <a:pt x="41" y="20"/>
                        </a:cubicBezTo>
                        <a:cubicBezTo>
                          <a:pt x="38" y="19"/>
                          <a:pt x="36" y="16"/>
                          <a:pt x="39" y="15"/>
                        </a:cubicBezTo>
                        <a:cubicBezTo>
                          <a:pt x="42" y="13"/>
                          <a:pt x="43" y="10"/>
                          <a:pt x="40" y="8"/>
                        </a:cubicBezTo>
                        <a:cubicBezTo>
                          <a:pt x="38" y="7"/>
                          <a:pt x="33" y="10"/>
                          <a:pt x="33" y="8"/>
                        </a:cubicBezTo>
                        <a:cubicBezTo>
                          <a:pt x="33" y="7"/>
                          <a:pt x="34" y="4"/>
                          <a:pt x="34" y="1"/>
                        </a:cubicBezTo>
                        <a:cubicBezTo>
                          <a:pt x="28" y="1"/>
                          <a:pt x="22" y="0"/>
                          <a:pt x="22" y="0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1" y="7"/>
                          <a:pt x="21" y="10"/>
                          <a:pt x="21" y="10"/>
                        </a:cubicBezTo>
                        <a:cubicBezTo>
                          <a:pt x="21" y="10"/>
                          <a:pt x="12" y="11"/>
                          <a:pt x="10" y="11"/>
                        </a:cubicBezTo>
                        <a:cubicBezTo>
                          <a:pt x="10" y="11"/>
                          <a:pt x="9" y="11"/>
                          <a:pt x="8" y="11"/>
                        </a:cubicBezTo>
                        <a:cubicBezTo>
                          <a:pt x="7" y="12"/>
                          <a:pt x="7" y="12"/>
                          <a:pt x="6" y="13"/>
                        </a:cubicBezTo>
                        <a:cubicBezTo>
                          <a:pt x="5" y="14"/>
                          <a:pt x="8" y="15"/>
                          <a:pt x="8" y="17"/>
                        </a:cubicBezTo>
                        <a:cubicBezTo>
                          <a:pt x="9" y="18"/>
                          <a:pt x="5" y="18"/>
                          <a:pt x="5" y="19"/>
                        </a:cubicBezTo>
                        <a:cubicBezTo>
                          <a:pt x="5" y="21"/>
                          <a:pt x="3" y="23"/>
                          <a:pt x="2" y="24"/>
                        </a:cubicBezTo>
                        <a:cubicBezTo>
                          <a:pt x="0" y="25"/>
                          <a:pt x="6" y="29"/>
                          <a:pt x="6" y="30"/>
                        </a:cubicBezTo>
                        <a:cubicBezTo>
                          <a:pt x="6" y="32"/>
                          <a:pt x="7" y="33"/>
                          <a:pt x="10" y="38"/>
                        </a:cubicBezTo>
                        <a:cubicBezTo>
                          <a:pt x="15" y="41"/>
                          <a:pt x="13" y="42"/>
                          <a:pt x="18" y="47"/>
                        </a:cubicBezTo>
                        <a:cubicBezTo>
                          <a:pt x="19" y="46"/>
                          <a:pt x="20" y="44"/>
                          <a:pt x="21" y="4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961;p79">
                    <a:extLst>
                      <a:ext uri="{FF2B5EF4-FFF2-40B4-BE49-F238E27FC236}">
                        <a16:creationId xmlns:a16="http://schemas.microsoft.com/office/drawing/2014/main" id="{4472C805-F5BE-3DB3-5549-769A255D4182}"/>
                      </a:ext>
                    </a:extLst>
                  </p:cNvPr>
                  <p:cNvSpPr/>
                  <p:nvPr/>
                </p:nvSpPr>
                <p:spPr>
                  <a:xfrm>
                    <a:off x="2639909" y="6519942"/>
                    <a:ext cx="208908" cy="123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10" extrusionOk="0">
                        <a:moveTo>
                          <a:pt x="16" y="9"/>
                        </a:moveTo>
                        <a:cubicBezTo>
                          <a:pt x="16" y="9"/>
                          <a:pt x="17" y="5"/>
                          <a:pt x="17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5" y="0"/>
                          <a:pt x="5" y="0"/>
                          <a:pt x="5" y="1"/>
                        </a:cubicBezTo>
                        <a:cubicBezTo>
                          <a:pt x="6" y="2"/>
                          <a:pt x="5" y="5"/>
                          <a:pt x="3" y="5"/>
                        </a:cubicBezTo>
                        <a:cubicBezTo>
                          <a:pt x="0" y="6"/>
                          <a:pt x="0" y="8"/>
                          <a:pt x="2" y="8"/>
                        </a:cubicBezTo>
                        <a:cubicBezTo>
                          <a:pt x="4" y="8"/>
                          <a:pt x="3" y="9"/>
                          <a:pt x="3" y="10"/>
                        </a:cubicBezTo>
                        <a:cubicBezTo>
                          <a:pt x="5" y="10"/>
                          <a:pt x="6" y="10"/>
                          <a:pt x="6" y="10"/>
                        </a:cubicBezTo>
                        <a:cubicBezTo>
                          <a:pt x="8" y="10"/>
                          <a:pt x="16" y="9"/>
                          <a:pt x="16" y="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962;p79">
                    <a:extLst>
                      <a:ext uri="{FF2B5EF4-FFF2-40B4-BE49-F238E27FC236}">
                        <a16:creationId xmlns:a16="http://schemas.microsoft.com/office/drawing/2014/main" id="{29D38351-F417-887C-80E3-7E4DCA3D3FAD}"/>
                      </a:ext>
                    </a:extLst>
                  </p:cNvPr>
                  <p:cNvSpPr/>
                  <p:nvPr/>
                </p:nvSpPr>
                <p:spPr>
                  <a:xfrm>
                    <a:off x="2802390" y="6380661"/>
                    <a:ext cx="665398" cy="820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" h="65" extrusionOk="0">
                        <a:moveTo>
                          <a:pt x="15" y="62"/>
                        </a:moveTo>
                        <a:cubicBezTo>
                          <a:pt x="16" y="62"/>
                          <a:pt x="17" y="64"/>
                          <a:pt x="20" y="62"/>
                        </a:cubicBezTo>
                        <a:cubicBezTo>
                          <a:pt x="23" y="60"/>
                          <a:pt x="26" y="60"/>
                          <a:pt x="26" y="63"/>
                        </a:cubicBezTo>
                        <a:cubicBezTo>
                          <a:pt x="26" y="64"/>
                          <a:pt x="27" y="64"/>
                          <a:pt x="29" y="62"/>
                        </a:cubicBezTo>
                        <a:cubicBezTo>
                          <a:pt x="32" y="60"/>
                          <a:pt x="34" y="63"/>
                          <a:pt x="34" y="58"/>
                        </a:cubicBezTo>
                        <a:cubicBezTo>
                          <a:pt x="34" y="53"/>
                          <a:pt x="37" y="57"/>
                          <a:pt x="37" y="52"/>
                        </a:cubicBezTo>
                        <a:cubicBezTo>
                          <a:pt x="37" y="47"/>
                          <a:pt x="37" y="42"/>
                          <a:pt x="37" y="39"/>
                        </a:cubicBezTo>
                        <a:cubicBezTo>
                          <a:pt x="37" y="38"/>
                          <a:pt x="44" y="36"/>
                          <a:pt x="44" y="32"/>
                        </a:cubicBezTo>
                        <a:cubicBezTo>
                          <a:pt x="44" y="28"/>
                          <a:pt x="49" y="21"/>
                          <a:pt x="49" y="16"/>
                        </a:cubicBezTo>
                        <a:cubicBezTo>
                          <a:pt x="49" y="12"/>
                          <a:pt x="50" y="11"/>
                          <a:pt x="51" y="8"/>
                        </a:cubicBezTo>
                        <a:cubicBezTo>
                          <a:pt x="53" y="6"/>
                          <a:pt x="53" y="3"/>
                          <a:pt x="53" y="1"/>
                        </a:cubicBezTo>
                        <a:cubicBezTo>
                          <a:pt x="53" y="1"/>
                          <a:pt x="53" y="1"/>
                          <a:pt x="53" y="1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39" y="1"/>
                          <a:pt x="39" y="1"/>
                          <a:pt x="39" y="1"/>
                        </a:cubicBezTo>
                        <a:cubicBezTo>
                          <a:pt x="39" y="1"/>
                          <a:pt x="39" y="4"/>
                          <a:pt x="37" y="7"/>
                        </a:cubicBezTo>
                        <a:cubicBezTo>
                          <a:pt x="36" y="9"/>
                          <a:pt x="36" y="14"/>
                          <a:pt x="36" y="14"/>
                        </a:cubicBezTo>
                        <a:cubicBezTo>
                          <a:pt x="36" y="14"/>
                          <a:pt x="27" y="10"/>
                          <a:pt x="24" y="11"/>
                        </a:cubicBezTo>
                        <a:cubicBezTo>
                          <a:pt x="24" y="11"/>
                          <a:pt x="20" y="11"/>
                          <a:pt x="16" y="11"/>
                        </a:cubicBezTo>
                        <a:cubicBezTo>
                          <a:pt x="16" y="14"/>
                          <a:pt x="15" y="17"/>
                          <a:pt x="15" y="18"/>
                        </a:cubicBezTo>
                        <a:cubicBezTo>
                          <a:pt x="15" y="20"/>
                          <a:pt x="21" y="16"/>
                          <a:pt x="23" y="18"/>
                        </a:cubicBezTo>
                        <a:cubicBezTo>
                          <a:pt x="25" y="20"/>
                          <a:pt x="24" y="23"/>
                          <a:pt x="22" y="25"/>
                        </a:cubicBezTo>
                        <a:cubicBezTo>
                          <a:pt x="19" y="26"/>
                          <a:pt x="21" y="29"/>
                          <a:pt x="24" y="30"/>
                        </a:cubicBezTo>
                        <a:cubicBezTo>
                          <a:pt x="25" y="32"/>
                          <a:pt x="25" y="35"/>
                          <a:pt x="25" y="38"/>
                        </a:cubicBezTo>
                        <a:cubicBezTo>
                          <a:pt x="25" y="41"/>
                          <a:pt x="25" y="46"/>
                          <a:pt x="23" y="47"/>
                        </a:cubicBezTo>
                        <a:cubicBezTo>
                          <a:pt x="21" y="47"/>
                          <a:pt x="19" y="45"/>
                          <a:pt x="17" y="46"/>
                        </a:cubicBezTo>
                        <a:cubicBezTo>
                          <a:pt x="15" y="46"/>
                          <a:pt x="15" y="41"/>
                          <a:pt x="13" y="41"/>
                        </a:cubicBezTo>
                        <a:cubicBezTo>
                          <a:pt x="12" y="41"/>
                          <a:pt x="12" y="45"/>
                          <a:pt x="10" y="45"/>
                        </a:cubicBezTo>
                        <a:cubicBezTo>
                          <a:pt x="8" y="45"/>
                          <a:pt x="4" y="45"/>
                          <a:pt x="5" y="49"/>
                        </a:cubicBezTo>
                        <a:cubicBezTo>
                          <a:pt x="7" y="52"/>
                          <a:pt x="8" y="54"/>
                          <a:pt x="4" y="54"/>
                        </a:cubicBezTo>
                        <a:cubicBezTo>
                          <a:pt x="2" y="54"/>
                          <a:pt x="1" y="56"/>
                          <a:pt x="0" y="57"/>
                        </a:cubicBezTo>
                        <a:cubicBezTo>
                          <a:pt x="1" y="57"/>
                          <a:pt x="1" y="57"/>
                          <a:pt x="1" y="57"/>
                        </a:cubicBezTo>
                        <a:cubicBezTo>
                          <a:pt x="5" y="60"/>
                          <a:pt x="7" y="63"/>
                          <a:pt x="8" y="65"/>
                        </a:cubicBezTo>
                        <a:cubicBezTo>
                          <a:pt x="11" y="64"/>
                          <a:pt x="14" y="62"/>
                          <a:pt x="15" y="6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" name="Google Shape;963;p79">
                    <a:extLst>
                      <a:ext uri="{FF2B5EF4-FFF2-40B4-BE49-F238E27FC236}">
                        <a16:creationId xmlns:a16="http://schemas.microsoft.com/office/drawing/2014/main" id="{F33A10DB-17E5-E5C0-2B5E-D190BEC42156}"/>
                      </a:ext>
                    </a:extLst>
                  </p:cNvPr>
                  <p:cNvSpPr/>
                  <p:nvPr/>
                </p:nvSpPr>
                <p:spPr>
                  <a:xfrm>
                    <a:off x="3754072" y="4477313"/>
                    <a:ext cx="1547430" cy="1926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" h="153" extrusionOk="0">
                        <a:moveTo>
                          <a:pt x="98" y="3"/>
                        </a:moveTo>
                        <a:cubicBezTo>
                          <a:pt x="95" y="3"/>
                          <a:pt x="96" y="8"/>
                          <a:pt x="93" y="8"/>
                        </a:cubicBezTo>
                        <a:cubicBezTo>
                          <a:pt x="90" y="8"/>
                          <a:pt x="91" y="12"/>
                          <a:pt x="89" y="12"/>
                        </a:cubicBezTo>
                        <a:cubicBezTo>
                          <a:pt x="86" y="12"/>
                          <a:pt x="84" y="10"/>
                          <a:pt x="84" y="10"/>
                        </a:cubicBezTo>
                        <a:cubicBezTo>
                          <a:pt x="75" y="10"/>
                          <a:pt x="75" y="10"/>
                          <a:pt x="75" y="10"/>
                        </a:cubicBezTo>
                        <a:cubicBezTo>
                          <a:pt x="75" y="10"/>
                          <a:pt x="73" y="7"/>
                          <a:pt x="71" y="8"/>
                        </a:cubicBezTo>
                        <a:cubicBezTo>
                          <a:pt x="70" y="9"/>
                          <a:pt x="69" y="10"/>
                          <a:pt x="69" y="10"/>
                        </a:cubicBezTo>
                        <a:cubicBezTo>
                          <a:pt x="23" y="10"/>
                          <a:pt x="23" y="10"/>
                          <a:pt x="23" y="10"/>
                        </a:cubicBezTo>
                        <a:cubicBezTo>
                          <a:pt x="23" y="19"/>
                          <a:pt x="23" y="26"/>
                          <a:pt x="23" y="26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7" y="50"/>
                          <a:pt x="17" y="50"/>
                          <a:pt x="17" y="50"/>
                        </a:cubicBezTo>
                        <a:cubicBezTo>
                          <a:pt x="17" y="50"/>
                          <a:pt x="17" y="57"/>
                          <a:pt x="16" y="58"/>
                        </a:cubicBezTo>
                        <a:cubicBezTo>
                          <a:pt x="14" y="58"/>
                          <a:pt x="9" y="60"/>
                          <a:pt x="9" y="62"/>
                        </a:cubicBezTo>
                        <a:cubicBezTo>
                          <a:pt x="9" y="65"/>
                          <a:pt x="9" y="67"/>
                          <a:pt x="7" y="67"/>
                        </a:cubicBezTo>
                        <a:cubicBezTo>
                          <a:pt x="4" y="67"/>
                          <a:pt x="7" y="72"/>
                          <a:pt x="3" y="72"/>
                        </a:cubicBezTo>
                        <a:cubicBezTo>
                          <a:pt x="0" y="72"/>
                          <a:pt x="5" y="76"/>
                          <a:pt x="3" y="78"/>
                        </a:cubicBezTo>
                        <a:cubicBezTo>
                          <a:pt x="1" y="79"/>
                          <a:pt x="1" y="82"/>
                          <a:pt x="4" y="82"/>
                        </a:cubicBezTo>
                        <a:cubicBezTo>
                          <a:pt x="6" y="82"/>
                          <a:pt x="5" y="84"/>
                          <a:pt x="5" y="87"/>
                        </a:cubicBezTo>
                        <a:cubicBezTo>
                          <a:pt x="5" y="90"/>
                          <a:pt x="9" y="91"/>
                          <a:pt x="9" y="91"/>
                        </a:cubicBezTo>
                        <a:cubicBezTo>
                          <a:pt x="8" y="95"/>
                          <a:pt x="8" y="95"/>
                          <a:pt x="8" y="95"/>
                        </a:cubicBezTo>
                        <a:cubicBezTo>
                          <a:pt x="8" y="95"/>
                          <a:pt x="13" y="101"/>
                          <a:pt x="13" y="103"/>
                        </a:cubicBezTo>
                        <a:cubicBezTo>
                          <a:pt x="14" y="104"/>
                          <a:pt x="17" y="107"/>
                          <a:pt x="14" y="109"/>
                        </a:cubicBezTo>
                        <a:cubicBezTo>
                          <a:pt x="11" y="110"/>
                          <a:pt x="13" y="112"/>
                          <a:pt x="13" y="112"/>
                        </a:cubicBezTo>
                        <a:cubicBezTo>
                          <a:pt x="16" y="112"/>
                          <a:pt x="16" y="112"/>
                          <a:pt x="16" y="112"/>
                        </a:cubicBezTo>
                        <a:cubicBezTo>
                          <a:pt x="17" y="115"/>
                          <a:pt x="17" y="115"/>
                          <a:pt x="17" y="115"/>
                        </a:cubicBezTo>
                        <a:cubicBezTo>
                          <a:pt x="17" y="115"/>
                          <a:pt x="21" y="115"/>
                          <a:pt x="23" y="117"/>
                        </a:cubicBezTo>
                        <a:cubicBezTo>
                          <a:pt x="25" y="120"/>
                          <a:pt x="26" y="120"/>
                          <a:pt x="26" y="122"/>
                        </a:cubicBezTo>
                        <a:cubicBezTo>
                          <a:pt x="26" y="123"/>
                          <a:pt x="28" y="124"/>
                          <a:pt x="31" y="126"/>
                        </a:cubicBezTo>
                        <a:cubicBezTo>
                          <a:pt x="34" y="128"/>
                          <a:pt x="34" y="129"/>
                          <a:pt x="34" y="131"/>
                        </a:cubicBezTo>
                        <a:cubicBezTo>
                          <a:pt x="34" y="132"/>
                          <a:pt x="39" y="135"/>
                          <a:pt x="39" y="135"/>
                        </a:cubicBezTo>
                        <a:cubicBezTo>
                          <a:pt x="40" y="139"/>
                          <a:pt x="40" y="139"/>
                          <a:pt x="40" y="139"/>
                        </a:cubicBezTo>
                        <a:cubicBezTo>
                          <a:pt x="41" y="140"/>
                          <a:pt x="42" y="140"/>
                          <a:pt x="43" y="141"/>
                        </a:cubicBezTo>
                        <a:cubicBezTo>
                          <a:pt x="44" y="143"/>
                          <a:pt x="46" y="144"/>
                          <a:pt x="46" y="144"/>
                        </a:cubicBezTo>
                        <a:cubicBezTo>
                          <a:pt x="46" y="144"/>
                          <a:pt x="48" y="146"/>
                          <a:pt x="50" y="144"/>
                        </a:cubicBezTo>
                        <a:cubicBezTo>
                          <a:pt x="52" y="142"/>
                          <a:pt x="54" y="145"/>
                          <a:pt x="54" y="145"/>
                        </a:cubicBezTo>
                        <a:cubicBezTo>
                          <a:pt x="54" y="145"/>
                          <a:pt x="57" y="143"/>
                          <a:pt x="58" y="144"/>
                        </a:cubicBezTo>
                        <a:cubicBezTo>
                          <a:pt x="58" y="144"/>
                          <a:pt x="63" y="148"/>
                          <a:pt x="67" y="152"/>
                        </a:cubicBezTo>
                        <a:cubicBezTo>
                          <a:pt x="67" y="151"/>
                          <a:pt x="70" y="150"/>
                          <a:pt x="72" y="150"/>
                        </a:cubicBezTo>
                        <a:cubicBezTo>
                          <a:pt x="73" y="150"/>
                          <a:pt x="76" y="153"/>
                          <a:pt x="77" y="152"/>
                        </a:cubicBezTo>
                        <a:cubicBezTo>
                          <a:pt x="77" y="151"/>
                          <a:pt x="81" y="149"/>
                          <a:pt x="82" y="150"/>
                        </a:cubicBezTo>
                        <a:cubicBezTo>
                          <a:pt x="83" y="150"/>
                          <a:pt x="86" y="151"/>
                          <a:pt x="87" y="149"/>
                        </a:cubicBezTo>
                        <a:cubicBezTo>
                          <a:pt x="87" y="148"/>
                          <a:pt x="88" y="148"/>
                          <a:pt x="89" y="147"/>
                        </a:cubicBezTo>
                        <a:cubicBezTo>
                          <a:pt x="90" y="146"/>
                          <a:pt x="90" y="146"/>
                          <a:pt x="90" y="145"/>
                        </a:cubicBezTo>
                        <a:cubicBezTo>
                          <a:pt x="91" y="144"/>
                          <a:pt x="94" y="141"/>
                          <a:pt x="96" y="141"/>
                        </a:cubicBezTo>
                        <a:cubicBezTo>
                          <a:pt x="98" y="141"/>
                          <a:pt x="100" y="141"/>
                          <a:pt x="101" y="142"/>
                        </a:cubicBezTo>
                        <a:cubicBezTo>
                          <a:pt x="101" y="142"/>
                          <a:pt x="102" y="143"/>
                          <a:pt x="103" y="143"/>
                        </a:cubicBezTo>
                        <a:cubicBezTo>
                          <a:pt x="103" y="139"/>
                          <a:pt x="104" y="137"/>
                          <a:pt x="103" y="137"/>
                        </a:cubicBezTo>
                        <a:cubicBezTo>
                          <a:pt x="101" y="137"/>
                          <a:pt x="97" y="135"/>
                          <a:pt x="95" y="131"/>
                        </a:cubicBezTo>
                        <a:cubicBezTo>
                          <a:pt x="94" y="128"/>
                          <a:pt x="90" y="125"/>
                          <a:pt x="89" y="123"/>
                        </a:cubicBezTo>
                        <a:cubicBezTo>
                          <a:pt x="88" y="120"/>
                          <a:pt x="83" y="121"/>
                          <a:pt x="82" y="119"/>
                        </a:cubicBezTo>
                        <a:cubicBezTo>
                          <a:pt x="82" y="117"/>
                          <a:pt x="83" y="117"/>
                          <a:pt x="83" y="115"/>
                        </a:cubicBezTo>
                        <a:cubicBezTo>
                          <a:pt x="83" y="113"/>
                          <a:pt x="89" y="114"/>
                          <a:pt x="90" y="114"/>
                        </a:cubicBezTo>
                        <a:cubicBezTo>
                          <a:pt x="90" y="113"/>
                          <a:pt x="91" y="108"/>
                          <a:pt x="91" y="105"/>
                        </a:cubicBezTo>
                        <a:cubicBezTo>
                          <a:pt x="91" y="103"/>
                          <a:pt x="94" y="100"/>
                          <a:pt x="93" y="99"/>
                        </a:cubicBezTo>
                        <a:cubicBezTo>
                          <a:pt x="92" y="97"/>
                          <a:pt x="94" y="97"/>
                          <a:pt x="96" y="95"/>
                        </a:cubicBezTo>
                        <a:cubicBezTo>
                          <a:pt x="98" y="94"/>
                          <a:pt x="96" y="90"/>
                          <a:pt x="98" y="88"/>
                        </a:cubicBezTo>
                        <a:cubicBezTo>
                          <a:pt x="100" y="86"/>
                          <a:pt x="102" y="82"/>
                          <a:pt x="103" y="82"/>
                        </a:cubicBezTo>
                        <a:cubicBezTo>
                          <a:pt x="105" y="82"/>
                          <a:pt x="106" y="80"/>
                          <a:pt x="106" y="79"/>
                        </a:cubicBezTo>
                        <a:cubicBezTo>
                          <a:pt x="106" y="77"/>
                          <a:pt x="109" y="73"/>
                          <a:pt x="109" y="70"/>
                        </a:cubicBezTo>
                        <a:cubicBezTo>
                          <a:pt x="108" y="67"/>
                          <a:pt x="107" y="63"/>
                          <a:pt x="109" y="60"/>
                        </a:cubicBezTo>
                        <a:cubicBezTo>
                          <a:pt x="112" y="57"/>
                          <a:pt x="113" y="54"/>
                          <a:pt x="112" y="53"/>
                        </a:cubicBezTo>
                        <a:cubicBezTo>
                          <a:pt x="112" y="50"/>
                          <a:pt x="115" y="50"/>
                          <a:pt x="117" y="48"/>
                        </a:cubicBezTo>
                        <a:cubicBezTo>
                          <a:pt x="118" y="47"/>
                          <a:pt x="120" y="46"/>
                          <a:pt x="123" y="42"/>
                        </a:cubicBezTo>
                        <a:cubicBezTo>
                          <a:pt x="121" y="40"/>
                          <a:pt x="120" y="38"/>
                          <a:pt x="119" y="38"/>
                        </a:cubicBezTo>
                        <a:cubicBezTo>
                          <a:pt x="116" y="36"/>
                          <a:pt x="115" y="31"/>
                          <a:pt x="115" y="26"/>
                        </a:cubicBezTo>
                        <a:cubicBezTo>
                          <a:pt x="115" y="20"/>
                          <a:pt x="113" y="16"/>
                          <a:pt x="113" y="14"/>
                        </a:cubicBezTo>
                        <a:cubicBezTo>
                          <a:pt x="113" y="12"/>
                          <a:pt x="109" y="7"/>
                          <a:pt x="106" y="5"/>
                        </a:cubicBezTo>
                        <a:cubicBezTo>
                          <a:pt x="104" y="5"/>
                          <a:pt x="103" y="3"/>
                          <a:pt x="102" y="0"/>
                        </a:cubicBezTo>
                        <a:cubicBezTo>
                          <a:pt x="102" y="1"/>
                          <a:pt x="102" y="1"/>
                          <a:pt x="102" y="1"/>
                        </a:cubicBezTo>
                        <a:cubicBezTo>
                          <a:pt x="100" y="4"/>
                          <a:pt x="100" y="3"/>
                          <a:pt x="98" y="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" name="Google Shape;964;p79">
                    <a:extLst>
                      <a:ext uri="{FF2B5EF4-FFF2-40B4-BE49-F238E27FC236}">
                        <a16:creationId xmlns:a16="http://schemas.microsoft.com/office/drawing/2014/main" id="{BB933169-2788-CDE2-6FCC-6D8FE36BEB23}"/>
                      </a:ext>
                    </a:extLst>
                  </p:cNvPr>
                  <p:cNvSpPr/>
                  <p:nvPr/>
                </p:nvSpPr>
                <p:spPr>
                  <a:xfrm>
                    <a:off x="5595502" y="5506377"/>
                    <a:ext cx="185692" cy="193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" h="15" extrusionOk="0">
                        <a:moveTo>
                          <a:pt x="6" y="2"/>
                        </a:moveTo>
                        <a:cubicBezTo>
                          <a:pt x="6" y="3"/>
                          <a:pt x="4" y="6"/>
                          <a:pt x="2" y="8"/>
                        </a:cubicBezTo>
                        <a:cubicBezTo>
                          <a:pt x="0" y="9"/>
                          <a:pt x="1" y="13"/>
                          <a:pt x="2" y="14"/>
                        </a:cubicBezTo>
                        <a:cubicBezTo>
                          <a:pt x="2" y="15"/>
                          <a:pt x="5" y="14"/>
                          <a:pt x="6" y="13"/>
                        </a:cubicBezTo>
                        <a:cubicBezTo>
                          <a:pt x="7" y="13"/>
                          <a:pt x="8" y="13"/>
                          <a:pt x="9" y="15"/>
                        </a:cubicBezTo>
                        <a:cubicBezTo>
                          <a:pt x="10" y="13"/>
                          <a:pt x="11" y="12"/>
                          <a:pt x="13" y="11"/>
                        </a:cubicBezTo>
                        <a:cubicBezTo>
                          <a:pt x="11" y="10"/>
                          <a:pt x="9" y="9"/>
                          <a:pt x="8" y="9"/>
                        </a:cubicBezTo>
                        <a:cubicBezTo>
                          <a:pt x="7" y="9"/>
                          <a:pt x="11" y="7"/>
                          <a:pt x="13" y="6"/>
                        </a:cubicBezTo>
                        <a:cubicBezTo>
                          <a:pt x="15" y="6"/>
                          <a:pt x="14" y="3"/>
                          <a:pt x="12" y="1"/>
                        </a:cubicBezTo>
                        <a:cubicBezTo>
                          <a:pt x="12" y="1"/>
                          <a:pt x="12" y="1"/>
                          <a:pt x="11" y="0"/>
                        </a:cubicBezTo>
                        <a:cubicBezTo>
                          <a:pt x="10" y="1"/>
                          <a:pt x="9" y="2"/>
                          <a:pt x="9" y="2"/>
                        </a:cubicBezTo>
                        <a:cubicBezTo>
                          <a:pt x="8" y="3"/>
                          <a:pt x="7" y="2"/>
                          <a:pt x="6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965;p79">
                    <a:extLst>
                      <a:ext uri="{FF2B5EF4-FFF2-40B4-BE49-F238E27FC236}">
                        <a16:creationId xmlns:a16="http://schemas.microsoft.com/office/drawing/2014/main" id="{D525D670-6651-65B6-450B-604D74C7D242}"/>
                      </a:ext>
                    </a:extLst>
                  </p:cNvPr>
                  <p:cNvSpPr/>
                  <p:nvPr/>
                </p:nvSpPr>
                <p:spPr>
                  <a:xfrm>
                    <a:off x="5100335" y="5003450"/>
                    <a:ext cx="634445" cy="54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43" extrusionOk="0">
                        <a:moveTo>
                          <a:pt x="10" y="6"/>
                        </a:moveTo>
                        <a:cubicBezTo>
                          <a:pt x="8" y="8"/>
                          <a:pt x="5" y="8"/>
                          <a:pt x="5" y="11"/>
                        </a:cubicBezTo>
                        <a:cubicBezTo>
                          <a:pt x="6" y="13"/>
                          <a:pt x="5" y="15"/>
                          <a:pt x="2" y="18"/>
                        </a:cubicBezTo>
                        <a:cubicBezTo>
                          <a:pt x="0" y="21"/>
                          <a:pt x="1" y="24"/>
                          <a:pt x="2" y="28"/>
                        </a:cubicBezTo>
                        <a:cubicBezTo>
                          <a:pt x="5" y="27"/>
                          <a:pt x="8" y="27"/>
                          <a:pt x="8" y="28"/>
                        </a:cubicBezTo>
                        <a:cubicBezTo>
                          <a:pt x="10" y="29"/>
                          <a:pt x="10" y="28"/>
                          <a:pt x="10" y="26"/>
                        </a:cubicBezTo>
                        <a:cubicBezTo>
                          <a:pt x="11" y="24"/>
                          <a:pt x="12" y="24"/>
                          <a:pt x="14" y="25"/>
                        </a:cubicBezTo>
                        <a:cubicBezTo>
                          <a:pt x="15" y="26"/>
                          <a:pt x="16" y="28"/>
                          <a:pt x="19" y="27"/>
                        </a:cubicBezTo>
                        <a:cubicBezTo>
                          <a:pt x="21" y="25"/>
                          <a:pt x="21" y="26"/>
                          <a:pt x="22" y="27"/>
                        </a:cubicBezTo>
                        <a:cubicBezTo>
                          <a:pt x="22" y="27"/>
                          <a:pt x="27" y="26"/>
                          <a:pt x="29" y="27"/>
                        </a:cubicBezTo>
                        <a:cubicBezTo>
                          <a:pt x="31" y="27"/>
                          <a:pt x="45" y="42"/>
                          <a:pt x="45" y="42"/>
                        </a:cubicBezTo>
                        <a:cubicBezTo>
                          <a:pt x="45" y="42"/>
                          <a:pt x="45" y="42"/>
                          <a:pt x="45" y="42"/>
                        </a:cubicBezTo>
                        <a:cubicBezTo>
                          <a:pt x="47" y="42"/>
                          <a:pt x="47" y="43"/>
                          <a:pt x="48" y="42"/>
                        </a:cubicBezTo>
                        <a:cubicBezTo>
                          <a:pt x="48" y="42"/>
                          <a:pt x="49" y="41"/>
                          <a:pt x="50" y="40"/>
                        </a:cubicBezTo>
                        <a:cubicBezTo>
                          <a:pt x="48" y="39"/>
                          <a:pt x="46" y="36"/>
                          <a:pt x="43" y="32"/>
                        </a:cubicBezTo>
                        <a:cubicBezTo>
                          <a:pt x="38" y="26"/>
                          <a:pt x="34" y="24"/>
                          <a:pt x="31" y="24"/>
                        </a:cubicBezTo>
                        <a:cubicBezTo>
                          <a:pt x="28" y="24"/>
                          <a:pt x="28" y="19"/>
                          <a:pt x="26" y="19"/>
                        </a:cubicBezTo>
                        <a:cubicBezTo>
                          <a:pt x="24" y="19"/>
                          <a:pt x="21" y="13"/>
                          <a:pt x="21" y="8"/>
                        </a:cubicBezTo>
                        <a:cubicBezTo>
                          <a:pt x="21" y="6"/>
                          <a:pt x="19" y="2"/>
                          <a:pt x="16" y="0"/>
                        </a:cubicBezTo>
                        <a:cubicBezTo>
                          <a:pt x="13" y="4"/>
                          <a:pt x="10" y="5"/>
                          <a:pt x="10" y="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966;p79">
                    <a:extLst>
                      <a:ext uri="{FF2B5EF4-FFF2-40B4-BE49-F238E27FC236}">
                        <a16:creationId xmlns:a16="http://schemas.microsoft.com/office/drawing/2014/main" id="{175797C5-BE02-D2E8-8122-3847ADA8D98F}"/>
                      </a:ext>
                    </a:extLst>
                  </p:cNvPr>
                  <p:cNvSpPr/>
                  <p:nvPr/>
                </p:nvSpPr>
                <p:spPr>
                  <a:xfrm>
                    <a:off x="4790844" y="5305203"/>
                    <a:ext cx="1392694" cy="1098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" h="87" extrusionOk="0">
                        <a:moveTo>
                          <a:pt x="7" y="57"/>
                        </a:moveTo>
                        <a:cubicBezTo>
                          <a:pt x="8" y="59"/>
                          <a:pt x="13" y="62"/>
                          <a:pt x="14" y="65"/>
                        </a:cubicBezTo>
                        <a:cubicBezTo>
                          <a:pt x="15" y="69"/>
                          <a:pt x="19" y="71"/>
                          <a:pt x="21" y="71"/>
                        </a:cubicBezTo>
                        <a:cubicBezTo>
                          <a:pt x="22" y="71"/>
                          <a:pt x="21" y="73"/>
                          <a:pt x="21" y="77"/>
                        </a:cubicBezTo>
                        <a:cubicBezTo>
                          <a:pt x="22" y="77"/>
                          <a:pt x="23" y="78"/>
                          <a:pt x="23" y="78"/>
                        </a:cubicBezTo>
                        <a:cubicBezTo>
                          <a:pt x="24" y="79"/>
                          <a:pt x="29" y="78"/>
                          <a:pt x="30" y="80"/>
                        </a:cubicBezTo>
                        <a:cubicBezTo>
                          <a:pt x="32" y="81"/>
                          <a:pt x="38" y="85"/>
                          <a:pt x="39" y="85"/>
                        </a:cubicBezTo>
                        <a:cubicBezTo>
                          <a:pt x="40" y="85"/>
                          <a:pt x="47" y="86"/>
                          <a:pt x="48" y="87"/>
                        </a:cubicBezTo>
                        <a:cubicBezTo>
                          <a:pt x="49" y="87"/>
                          <a:pt x="50" y="84"/>
                          <a:pt x="52" y="82"/>
                        </a:cubicBezTo>
                        <a:cubicBezTo>
                          <a:pt x="55" y="81"/>
                          <a:pt x="59" y="80"/>
                          <a:pt x="59" y="81"/>
                        </a:cubicBezTo>
                        <a:cubicBezTo>
                          <a:pt x="60" y="82"/>
                          <a:pt x="62" y="83"/>
                          <a:pt x="62" y="82"/>
                        </a:cubicBezTo>
                        <a:cubicBezTo>
                          <a:pt x="63" y="82"/>
                          <a:pt x="64" y="82"/>
                          <a:pt x="66" y="81"/>
                        </a:cubicBezTo>
                        <a:cubicBezTo>
                          <a:pt x="69" y="81"/>
                          <a:pt x="72" y="80"/>
                          <a:pt x="73" y="80"/>
                        </a:cubicBezTo>
                        <a:cubicBezTo>
                          <a:pt x="73" y="80"/>
                          <a:pt x="77" y="75"/>
                          <a:pt x="82" y="75"/>
                        </a:cubicBezTo>
                        <a:cubicBezTo>
                          <a:pt x="86" y="75"/>
                          <a:pt x="88" y="76"/>
                          <a:pt x="90" y="74"/>
                        </a:cubicBezTo>
                        <a:cubicBezTo>
                          <a:pt x="92" y="72"/>
                          <a:pt x="108" y="55"/>
                          <a:pt x="110" y="54"/>
                        </a:cubicBezTo>
                        <a:cubicBezTo>
                          <a:pt x="111" y="53"/>
                          <a:pt x="108" y="52"/>
                          <a:pt x="108" y="52"/>
                        </a:cubicBezTo>
                        <a:cubicBezTo>
                          <a:pt x="106" y="52"/>
                          <a:pt x="102" y="52"/>
                          <a:pt x="97" y="50"/>
                        </a:cubicBezTo>
                        <a:cubicBezTo>
                          <a:pt x="92" y="48"/>
                          <a:pt x="84" y="45"/>
                          <a:pt x="82" y="45"/>
                        </a:cubicBezTo>
                        <a:cubicBezTo>
                          <a:pt x="81" y="44"/>
                          <a:pt x="78" y="41"/>
                          <a:pt x="77" y="40"/>
                        </a:cubicBezTo>
                        <a:cubicBezTo>
                          <a:pt x="76" y="39"/>
                          <a:pt x="73" y="35"/>
                          <a:pt x="73" y="34"/>
                        </a:cubicBezTo>
                        <a:cubicBezTo>
                          <a:pt x="73" y="33"/>
                          <a:pt x="73" y="32"/>
                          <a:pt x="73" y="31"/>
                        </a:cubicBezTo>
                        <a:cubicBezTo>
                          <a:pt x="73" y="29"/>
                          <a:pt x="72" y="29"/>
                          <a:pt x="70" y="29"/>
                        </a:cubicBezTo>
                        <a:cubicBezTo>
                          <a:pt x="69" y="30"/>
                          <a:pt x="66" y="31"/>
                          <a:pt x="66" y="30"/>
                        </a:cubicBezTo>
                        <a:cubicBezTo>
                          <a:pt x="65" y="29"/>
                          <a:pt x="64" y="26"/>
                          <a:pt x="66" y="24"/>
                        </a:cubicBezTo>
                        <a:cubicBezTo>
                          <a:pt x="68" y="22"/>
                          <a:pt x="70" y="18"/>
                          <a:pt x="70" y="18"/>
                        </a:cubicBezTo>
                        <a:cubicBezTo>
                          <a:pt x="70" y="18"/>
                          <a:pt x="56" y="3"/>
                          <a:pt x="54" y="3"/>
                        </a:cubicBezTo>
                        <a:cubicBezTo>
                          <a:pt x="52" y="2"/>
                          <a:pt x="48" y="3"/>
                          <a:pt x="47" y="3"/>
                        </a:cubicBezTo>
                        <a:cubicBezTo>
                          <a:pt x="46" y="2"/>
                          <a:pt x="46" y="2"/>
                          <a:pt x="44" y="3"/>
                        </a:cubicBezTo>
                        <a:cubicBezTo>
                          <a:pt x="41" y="4"/>
                          <a:pt x="40" y="2"/>
                          <a:pt x="39" y="2"/>
                        </a:cubicBezTo>
                        <a:cubicBezTo>
                          <a:pt x="38" y="0"/>
                          <a:pt x="37" y="0"/>
                          <a:pt x="36" y="2"/>
                        </a:cubicBezTo>
                        <a:cubicBezTo>
                          <a:pt x="35" y="4"/>
                          <a:pt x="35" y="5"/>
                          <a:pt x="33" y="4"/>
                        </a:cubicBezTo>
                        <a:cubicBezTo>
                          <a:pt x="33" y="3"/>
                          <a:pt x="30" y="3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7"/>
                          <a:pt x="25" y="11"/>
                          <a:pt x="25" y="13"/>
                        </a:cubicBezTo>
                        <a:cubicBezTo>
                          <a:pt x="25" y="14"/>
                          <a:pt x="23" y="16"/>
                          <a:pt x="21" y="16"/>
                        </a:cubicBezTo>
                        <a:cubicBezTo>
                          <a:pt x="20" y="16"/>
                          <a:pt x="18" y="20"/>
                          <a:pt x="16" y="22"/>
                        </a:cubicBezTo>
                        <a:cubicBezTo>
                          <a:pt x="15" y="24"/>
                          <a:pt x="16" y="28"/>
                          <a:pt x="15" y="29"/>
                        </a:cubicBezTo>
                        <a:cubicBezTo>
                          <a:pt x="13" y="31"/>
                          <a:pt x="10" y="31"/>
                          <a:pt x="11" y="33"/>
                        </a:cubicBezTo>
                        <a:cubicBezTo>
                          <a:pt x="13" y="34"/>
                          <a:pt x="9" y="37"/>
                          <a:pt x="9" y="39"/>
                        </a:cubicBezTo>
                        <a:cubicBezTo>
                          <a:pt x="9" y="42"/>
                          <a:pt x="8" y="47"/>
                          <a:pt x="8" y="48"/>
                        </a:cubicBezTo>
                        <a:cubicBezTo>
                          <a:pt x="7" y="48"/>
                          <a:pt x="2" y="47"/>
                          <a:pt x="2" y="49"/>
                        </a:cubicBezTo>
                        <a:cubicBezTo>
                          <a:pt x="2" y="51"/>
                          <a:pt x="0" y="51"/>
                          <a:pt x="1" y="53"/>
                        </a:cubicBezTo>
                        <a:cubicBezTo>
                          <a:pt x="2" y="55"/>
                          <a:pt x="6" y="54"/>
                          <a:pt x="7" y="5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969;p79">
                    <a:extLst>
                      <a:ext uri="{FF2B5EF4-FFF2-40B4-BE49-F238E27FC236}">
                        <a16:creationId xmlns:a16="http://schemas.microsoft.com/office/drawing/2014/main" id="{703DDD3E-79A6-2DD0-6F29-092C3E2E4478}"/>
                      </a:ext>
                    </a:extLst>
                  </p:cNvPr>
                  <p:cNvSpPr/>
                  <p:nvPr/>
                </p:nvSpPr>
                <p:spPr>
                  <a:xfrm>
                    <a:off x="13448732" y="2922135"/>
                    <a:ext cx="348179" cy="456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6" extrusionOk="0">
                        <a:moveTo>
                          <a:pt x="7" y="3"/>
                        </a:moveTo>
                        <a:cubicBezTo>
                          <a:pt x="7" y="3"/>
                          <a:pt x="5" y="5"/>
                          <a:pt x="3" y="6"/>
                        </a:cubicBezTo>
                        <a:cubicBezTo>
                          <a:pt x="4" y="7"/>
                          <a:pt x="4" y="9"/>
                          <a:pt x="6" y="10"/>
                        </a:cubicBezTo>
                        <a:cubicBezTo>
                          <a:pt x="7" y="10"/>
                          <a:pt x="7" y="14"/>
                          <a:pt x="5" y="13"/>
                        </a:cubicBezTo>
                        <a:cubicBezTo>
                          <a:pt x="3" y="12"/>
                          <a:pt x="3" y="17"/>
                          <a:pt x="5" y="20"/>
                        </a:cubicBezTo>
                        <a:cubicBezTo>
                          <a:pt x="7" y="23"/>
                          <a:pt x="0" y="27"/>
                          <a:pt x="2" y="29"/>
                        </a:cubicBezTo>
                        <a:cubicBezTo>
                          <a:pt x="4" y="31"/>
                          <a:pt x="3" y="33"/>
                          <a:pt x="4" y="35"/>
                        </a:cubicBezTo>
                        <a:cubicBezTo>
                          <a:pt x="4" y="36"/>
                          <a:pt x="13" y="34"/>
                          <a:pt x="18" y="30"/>
                        </a:cubicBezTo>
                        <a:cubicBezTo>
                          <a:pt x="21" y="25"/>
                          <a:pt x="22" y="26"/>
                          <a:pt x="25" y="26"/>
                        </a:cubicBezTo>
                        <a:cubicBezTo>
                          <a:pt x="27" y="27"/>
                          <a:pt x="28" y="25"/>
                          <a:pt x="28" y="23"/>
                        </a:cubicBezTo>
                        <a:cubicBezTo>
                          <a:pt x="27" y="22"/>
                          <a:pt x="26" y="18"/>
                          <a:pt x="26" y="12"/>
                        </a:cubicBezTo>
                        <a:cubicBezTo>
                          <a:pt x="26" y="9"/>
                          <a:pt x="22" y="4"/>
                          <a:pt x="18" y="0"/>
                        </a:cubicBezTo>
                        <a:cubicBezTo>
                          <a:pt x="17" y="1"/>
                          <a:pt x="16" y="1"/>
                          <a:pt x="14" y="1"/>
                        </a:cubicBezTo>
                        <a:cubicBezTo>
                          <a:pt x="11" y="1"/>
                          <a:pt x="8" y="1"/>
                          <a:pt x="7" y="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Google Shape;970;p79">
                    <a:extLst>
                      <a:ext uri="{FF2B5EF4-FFF2-40B4-BE49-F238E27FC236}">
                        <a16:creationId xmlns:a16="http://schemas.microsoft.com/office/drawing/2014/main" id="{1CF9616A-04E4-5B99-21B1-BC6D62EB5A81}"/>
                      </a:ext>
                    </a:extLst>
                  </p:cNvPr>
                  <p:cNvSpPr/>
                  <p:nvPr/>
                </p:nvSpPr>
                <p:spPr>
                  <a:xfrm>
                    <a:off x="9936056" y="4175567"/>
                    <a:ext cx="417806" cy="549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4" extrusionOk="0">
                        <a:moveTo>
                          <a:pt x="33" y="37"/>
                        </a:moveTo>
                        <a:cubicBezTo>
                          <a:pt x="32" y="30"/>
                          <a:pt x="32" y="22"/>
                          <a:pt x="31" y="22"/>
                        </a:cubicBezTo>
                        <a:cubicBezTo>
                          <a:pt x="29" y="22"/>
                          <a:pt x="27" y="29"/>
                          <a:pt x="25" y="28"/>
                        </a:cubicBezTo>
                        <a:cubicBezTo>
                          <a:pt x="22" y="28"/>
                          <a:pt x="22" y="20"/>
                          <a:pt x="25" y="20"/>
                        </a:cubicBezTo>
                        <a:cubicBezTo>
                          <a:pt x="28" y="20"/>
                          <a:pt x="31" y="15"/>
                          <a:pt x="31" y="13"/>
                        </a:cubicBezTo>
                        <a:cubicBezTo>
                          <a:pt x="31" y="11"/>
                          <a:pt x="29" y="11"/>
                          <a:pt x="26" y="11"/>
                        </a:cubicBezTo>
                        <a:cubicBezTo>
                          <a:pt x="23" y="11"/>
                          <a:pt x="18" y="11"/>
                          <a:pt x="18" y="11"/>
                        </a:cubicBezTo>
                        <a:cubicBezTo>
                          <a:pt x="18" y="11"/>
                          <a:pt x="14" y="10"/>
                          <a:pt x="14" y="7"/>
                        </a:cubicBezTo>
                        <a:cubicBezTo>
                          <a:pt x="14" y="5"/>
                          <a:pt x="12" y="4"/>
                          <a:pt x="9" y="4"/>
                        </a:cubicBezTo>
                        <a:cubicBezTo>
                          <a:pt x="6" y="4"/>
                          <a:pt x="6" y="0"/>
                          <a:pt x="3" y="4"/>
                        </a:cubicBezTo>
                        <a:cubicBezTo>
                          <a:pt x="0" y="7"/>
                          <a:pt x="9" y="7"/>
                          <a:pt x="8" y="10"/>
                        </a:cubicBezTo>
                        <a:cubicBezTo>
                          <a:pt x="7" y="13"/>
                          <a:pt x="4" y="11"/>
                          <a:pt x="4" y="13"/>
                        </a:cubicBezTo>
                        <a:cubicBezTo>
                          <a:pt x="3" y="15"/>
                          <a:pt x="4" y="21"/>
                          <a:pt x="6" y="24"/>
                        </a:cubicBezTo>
                        <a:cubicBezTo>
                          <a:pt x="7" y="27"/>
                          <a:pt x="8" y="32"/>
                          <a:pt x="8" y="38"/>
                        </a:cubicBezTo>
                        <a:cubicBezTo>
                          <a:pt x="10" y="37"/>
                          <a:pt x="11" y="36"/>
                          <a:pt x="13" y="36"/>
                        </a:cubicBezTo>
                        <a:cubicBezTo>
                          <a:pt x="15" y="36"/>
                          <a:pt x="19" y="36"/>
                          <a:pt x="19" y="33"/>
                        </a:cubicBezTo>
                        <a:cubicBezTo>
                          <a:pt x="19" y="31"/>
                          <a:pt x="21" y="30"/>
                          <a:pt x="23" y="30"/>
                        </a:cubicBezTo>
                        <a:cubicBezTo>
                          <a:pt x="25" y="31"/>
                          <a:pt x="27" y="37"/>
                          <a:pt x="27" y="40"/>
                        </a:cubicBezTo>
                        <a:cubicBezTo>
                          <a:pt x="27" y="41"/>
                          <a:pt x="28" y="43"/>
                          <a:pt x="29" y="44"/>
                        </a:cubicBezTo>
                        <a:cubicBezTo>
                          <a:pt x="30" y="43"/>
                          <a:pt x="31" y="42"/>
                          <a:pt x="31" y="42"/>
                        </a:cubicBezTo>
                        <a:cubicBezTo>
                          <a:pt x="31" y="42"/>
                          <a:pt x="32" y="38"/>
                          <a:pt x="33" y="3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Google Shape;971;p79">
                    <a:extLst>
                      <a:ext uri="{FF2B5EF4-FFF2-40B4-BE49-F238E27FC236}">
                        <a16:creationId xmlns:a16="http://schemas.microsoft.com/office/drawing/2014/main" id="{2FB77C82-F6BF-429F-189E-248E6F0DA94D}"/>
                      </a:ext>
                    </a:extLst>
                  </p:cNvPr>
                  <p:cNvSpPr/>
                  <p:nvPr/>
                </p:nvSpPr>
                <p:spPr>
                  <a:xfrm>
                    <a:off x="8148769" y="3239367"/>
                    <a:ext cx="2607429" cy="27467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" h="218" extrusionOk="0">
                        <a:moveTo>
                          <a:pt x="148" y="98"/>
                        </a:moveTo>
                        <a:cubicBezTo>
                          <a:pt x="146" y="95"/>
                          <a:pt x="145" y="89"/>
                          <a:pt x="146" y="87"/>
                        </a:cubicBezTo>
                        <a:cubicBezTo>
                          <a:pt x="146" y="85"/>
                          <a:pt x="149" y="87"/>
                          <a:pt x="149" y="84"/>
                        </a:cubicBezTo>
                        <a:cubicBezTo>
                          <a:pt x="150" y="81"/>
                          <a:pt x="142" y="81"/>
                          <a:pt x="145" y="78"/>
                        </a:cubicBezTo>
                        <a:cubicBezTo>
                          <a:pt x="148" y="74"/>
                          <a:pt x="148" y="78"/>
                          <a:pt x="150" y="78"/>
                        </a:cubicBezTo>
                        <a:cubicBezTo>
                          <a:pt x="154" y="78"/>
                          <a:pt x="156" y="79"/>
                          <a:pt x="156" y="81"/>
                        </a:cubicBezTo>
                        <a:cubicBezTo>
                          <a:pt x="156" y="84"/>
                          <a:pt x="160" y="85"/>
                          <a:pt x="160" y="85"/>
                        </a:cubicBezTo>
                        <a:cubicBezTo>
                          <a:pt x="160" y="85"/>
                          <a:pt x="165" y="85"/>
                          <a:pt x="168" y="85"/>
                        </a:cubicBezTo>
                        <a:cubicBezTo>
                          <a:pt x="171" y="85"/>
                          <a:pt x="173" y="85"/>
                          <a:pt x="173" y="87"/>
                        </a:cubicBezTo>
                        <a:cubicBezTo>
                          <a:pt x="173" y="89"/>
                          <a:pt x="170" y="94"/>
                          <a:pt x="167" y="94"/>
                        </a:cubicBezTo>
                        <a:cubicBezTo>
                          <a:pt x="164" y="94"/>
                          <a:pt x="164" y="102"/>
                          <a:pt x="167" y="102"/>
                        </a:cubicBezTo>
                        <a:cubicBezTo>
                          <a:pt x="169" y="102"/>
                          <a:pt x="171" y="96"/>
                          <a:pt x="173" y="96"/>
                        </a:cubicBezTo>
                        <a:cubicBezTo>
                          <a:pt x="173" y="96"/>
                          <a:pt x="173" y="103"/>
                          <a:pt x="175" y="111"/>
                        </a:cubicBezTo>
                        <a:cubicBezTo>
                          <a:pt x="175" y="110"/>
                          <a:pt x="176" y="110"/>
                          <a:pt x="176" y="110"/>
                        </a:cubicBezTo>
                        <a:cubicBezTo>
                          <a:pt x="178" y="110"/>
                          <a:pt x="177" y="103"/>
                          <a:pt x="178" y="102"/>
                        </a:cubicBezTo>
                        <a:cubicBezTo>
                          <a:pt x="179" y="100"/>
                          <a:pt x="179" y="94"/>
                          <a:pt x="180" y="94"/>
                        </a:cubicBezTo>
                        <a:cubicBezTo>
                          <a:pt x="181" y="94"/>
                          <a:pt x="185" y="96"/>
                          <a:pt x="185" y="95"/>
                        </a:cubicBezTo>
                        <a:cubicBezTo>
                          <a:pt x="185" y="93"/>
                          <a:pt x="189" y="89"/>
                          <a:pt x="188" y="86"/>
                        </a:cubicBezTo>
                        <a:cubicBezTo>
                          <a:pt x="187" y="83"/>
                          <a:pt x="190" y="80"/>
                          <a:pt x="190" y="77"/>
                        </a:cubicBezTo>
                        <a:cubicBezTo>
                          <a:pt x="190" y="74"/>
                          <a:pt x="193" y="73"/>
                          <a:pt x="196" y="71"/>
                        </a:cubicBezTo>
                        <a:cubicBezTo>
                          <a:pt x="197" y="69"/>
                          <a:pt x="201" y="66"/>
                          <a:pt x="201" y="68"/>
                        </a:cubicBezTo>
                        <a:cubicBezTo>
                          <a:pt x="202" y="69"/>
                          <a:pt x="207" y="71"/>
                          <a:pt x="205" y="68"/>
                        </a:cubicBezTo>
                        <a:cubicBezTo>
                          <a:pt x="203" y="66"/>
                          <a:pt x="203" y="64"/>
                          <a:pt x="204" y="63"/>
                        </a:cubicBezTo>
                        <a:cubicBezTo>
                          <a:pt x="205" y="63"/>
                          <a:pt x="206" y="60"/>
                          <a:pt x="206" y="60"/>
                        </a:cubicBezTo>
                        <a:cubicBezTo>
                          <a:pt x="206" y="60"/>
                          <a:pt x="202" y="59"/>
                          <a:pt x="201" y="57"/>
                        </a:cubicBezTo>
                        <a:cubicBezTo>
                          <a:pt x="201" y="55"/>
                          <a:pt x="198" y="54"/>
                          <a:pt x="198" y="53"/>
                        </a:cubicBezTo>
                        <a:cubicBezTo>
                          <a:pt x="198" y="51"/>
                          <a:pt x="196" y="52"/>
                          <a:pt x="195" y="53"/>
                        </a:cubicBezTo>
                        <a:cubicBezTo>
                          <a:pt x="193" y="54"/>
                          <a:pt x="190" y="51"/>
                          <a:pt x="185" y="54"/>
                        </a:cubicBezTo>
                        <a:cubicBezTo>
                          <a:pt x="182" y="55"/>
                          <a:pt x="181" y="57"/>
                          <a:pt x="179" y="57"/>
                        </a:cubicBezTo>
                        <a:cubicBezTo>
                          <a:pt x="178" y="57"/>
                          <a:pt x="178" y="59"/>
                          <a:pt x="176" y="60"/>
                        </a:cubicBezTo>
                        <a:cubicBezTo>
                          <a:pt x="175" y="62"/>
                          <a:pt x="173" y="64"/>
                          <a:pt x="173" y="64"/>
                        </a:cubicBezTo>
                        <a:cubicBezTo>
                          <a:pt x="172" y="64"/>
                          <a:pt x="169" y="65"/>
                          <a:pt x="169" y="65"/>
                        </a:cubicBezTo>
                        <a:cubicBezTo>
                          <a:pt x="169" y="65"/>
                          <a:pt x="172" y="69"/>
                          <a:pt x="170" y="71"/>
                        </a:cubicBezTo>
                        <a:cubicBezTo>
                          <a:pt x="169" y="74"/>
                          <a:pt x="166" y="71"/>
                          <a:pt x="162" y="72"/>
                        </a:cubicBezTo>
                        <a:cubicBezTo>
                          <a:pt x="160" y="73"/>
                          <a:pt x="158" y="71"/>
                          <a:pt x="156" y="72"/>
                        </a:cubicBezTo>
                        <a:cubicBezTo>
                          <a:pt x="153" y="72"/>
                          <a:pt x="152" y="70"/>
                          <a:pt x="150" y="70"/>
                        </a:cubicBezTo>
                        <a:cubicBezTo>
                          <a:pt x="149" y="71"/>
                          <a:pt x="148" y="68"/>
                          <a:pt x="149" y="66"/>
                        </a:cubicBezTo>
                        <a:cubicBezTo>
                          <a:pt x="149" y="63"/>
                          <a:pt x="148" y="60"/>
                          <a:pt x="146" y="62"/>
                        </a:cubicBezTo>
                        <a:cubicBezTo>
                          <a:pt x="145" y="64"/>
                          <a:pt x="143" y="63"/>
                          <a:pt x="143" y="66"/>
                        </a:cubicBezTo>
                        <a:cubicBezTo>
                          <a:pt x="143" y="68"/>
                          <a:pt x="145" y="71"/>
                          <a:pt x="143" y="73"/>
                        </a:cubicBezTo>
                        <a:cubicBezTo>
                          <a:pt x="141" y="75"/>
                          <a:pt x="132" y="76"/>
                          <a:pt x="130" y="74"/>
                        </a:cubicBezTo>
                        <a:cubicBezTo>
                          <a:pt x="128" y="73"/>
                          <a:pt x="121" y="72"/>
                          <a:pt x="120" y="70"/>
                        </a:cubicBezTo>
                        <a:cubicBezTo>
                          <a:pt x="120" y="69"/>
                          <a:pt x="117" y="66"/>
                          <a:pt x="116" y="66"/>
                        </a:cubicBezTo>
                        <a:cubicBezTo>
                          <a:pt x="114" y="66"/>
                          <a:pt x="110" y="68"/>
                          <a:pt x="109" y="67"/>
                        </a:cubicBezTo>
                        <a:cubicBezTo>
                          <a:pt x="108" y="66"/>
                          <a:pt x="105" y="64"/>
                          <a:pt x="103" y="64"/>
                        </a:cubicBezTo>
                        <a:cubicBezTo>
                          <a:pt x="101" y="64"/>
                          <a:pt x="98" y="62"/>
                          <a:pt x="98" y="61"/>
                        </a:cubicBezTo>
                        <a:cubicBezTo>
                          <a:pt x="97" y="60"/>
                          <a:pt x="92" y="59"/>
                          <a:pt x="91" y="58"/>
                        </a:cubicBezTo>
                        <a:cubicBezTo>
                          <a:pt x="91" y="56"/>
                          <a:pt x="88" y="56"/>
                          <a:pt x="88" y="55"/>
                        </a:cubicBezTo>
                        <a:cubicBezTo>
                          <a:pt x="88" y="54"/>
                          <a:pt x="89" y="51"/>
                          <a:pt x="89" y="50"/>
                        </a:cubicBezTo>
                        <a:cubicBezTo>
                          <a:pt x="89" y="48"/>
                          <a:pt x="92" y="46"/>
                          <a:pt x="92" y="44"/>
                        </a:cubicBezTo>
                        <a:cubicBezTo>
                          <a:pt x="92" y="43"/>
                          <a:pt x="90" y="42"/>
                          <a:pt x="90" y="42"/>
                        </a:cubicBezTo>
                        <a:cubicBezTo>
                          <a:pt x="90" y="42"/>
                          <a:pt x="87" y="38"/>
                          <a:pt x="85" y="38"/>
                        </a:cubicBezTo>
                        <a:cubicBezTo>
                          <a:pt x="82" y="38"/>
                          <a:pt x="80" y="33"/>
                          <a:pt x="79" y="33"/>
                        </a:cubicBezTo>
                        <a:cubicBezTo>
                          <a:pt x="77" y="33"/>
                          <a:pt x="78" y="29"/>
                          <a:pt x="76" y="28"/>
                        </a:cubicBezTo>
                        <a:cubicBezTo>
                          <a:pt x="75" y="26"/>
                          <a:pt x="76" y="22"/>
                          <a:pt x="78" y="24"/>
                        </a:cubicBezTo>
                        <a:cubicBezTo>
                          <a:pt x="79" y="26"/>
                          <a:pt x="84" y="24"/>
                          <a:pt x="82" y="21"/>
                        </a:cubicBezTo>
                        <a:cubicBezTo>
                          <a:pt x="80" y="19"/>
                          <a:pt x="79" y="17"/>
                          <a:pt x="79" y="15"/>
                        </a:cubicBezTo>
                        <a:cubicBezTo>
                          <a:pt x="79" y="14"/>
                          <a:pt x="79" y="9"/>
                          <a:pt x="78" y="8"/>
                        </a:cubicBezTo>
                        <a:cubicBezTo>
                          <a:pt x="76" y="7"/>
                          <a:pt x="74" y="6"/>
                          <a:pt x="73" y="3"/>
                        </a:cubicBezTo>
                        <a:cubicBezTo>
                          <a:pt x="73" y="1"/>
                          <a:pt x="70" y="0"/>
                          <a:pt x="70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67" y="0"/>
                          <a:pt x="66" y="5"/>
                          <a:pt x="65" y="6"/>
                        </a:cubicBezTo>
                        <a:cubicBezTo>
                          <a:pt x="64" y="6"/>
                          <a:pt x="59" y="6"/>
                          <a:pt x="57" y="8"/>
                        </a:cubicBezTo>
                        <a:cubicBezTo>
                          <a:pt x="55" y="9"/>
                          <a:pt x="49" y="6"/>
                          <a:pt x="46" y="6"/>
                        </a:cubicBezTo>
                        <a:cubicBezTo>
                          <a:pt x="43" y="6"/>
                          <a:pt x="41" y="9"/>
                          <a:pt x="43" y="10"/>
                        </a:cubicBezTo>
                        <a:cubicBezTo>
                          <a:pt x="44" y="11"/>
                          <a:pt x="44" y="18"/>
                          <a:pt x="44" y="18"/>
                        </a:cubicBezTo>
                        <a:cubicBezTo>
                          <a:pt x="44" y="18"/>
                          <a:pt x="45" y="25"/>
                          <a:pt x="48" y="24"/>
                        </a:cubicBezTo>
                        <a:cubicBezTo>
                          <a:pt x="51" y="24"/>
                          <a:pt x="54" y="27"/>
                          <a:pt x="52" y="28"/>
                        </a:cubicBezTo>
                        <a:cubicBezTo>
                          <a:pt x="49" y="28"/>
                          <a:pt x="48" y="30"/>
                          <a:pt x="48" y="33"/>
                        </a:cubicBezTo>
                        <a:cubicBezTo>
                          <a:pt x="47" y="35"/>
                          <a:pt x="48" y="38"/>
                          <a:pt x="46" y="39"/>
                        </a:cubicBezTo>
                        <a:cubicBezTo>
                          <a:pt x="44" y="39"/>
                          <a:pt x="43" y="40"/>
                          <a:pt x="43" y="42"/>
                        </a:cubicBezTo>
                        <a:cubicBezTo>
                          <a:pt x="43" y="46"/>
                          <a:pt x="39" y="45"/>
                          <a:pt x="38" y="46"/>
                        </a:cubicBezTo>
                        <a:cubicBezTo>
                          <a:pt x="38" y="47"/>
                          <a:pt x="36" y="54"/>
                          <a:pt x="35" y="54"/>
                        </a:cubicBezTo>
                        <a:cubicBezTo>
                          <a:pt x="34" y="55"/>
                          <a:pt x="30" y="55"/>
                          <a:pt x="30" y="58"/>
                        </a:cubicBezTo>
                        <a:cubicBezTo>
                          <a:pt x="29" y="61"/>
                          <a:pt x="27" y="64"/>
                          <a:pt x="25" y="64"/>
                        </a:cubicBezTo>
                        <a:cubicBezTo>
                          <a:pt x="24" y="63"/>
                          <a:pt x="21" y="62"/>
                          <a:pt x="20" y="64"/>
                        </a:cubicBezTo>
                        <a:cubicBezTo>
                          <a:pt x="20" y="66"/>
                          <a:pt x="16" y="63"/>
                          <a:pt x="15" y="63"/>
                        </a:cubicBezTo>
                        <a:cubicBezTo>
                          <a:pt x="14" y="64"/>
                          <a:pt x="9" y="68"/>
                          <a:pt x="9" y="70"/>
                        </a:cubicBezTo>
                        <a:cubicBezTo>
                          <a:pt x="9" y="73"/>
                          <a:pt x="14" y="73"/>
                          <a:pt x="14" y="76"/>
                        </a:cubicBezTo>
                        <a:cubicBezTo>
                          <a:pt x="13" y="78"/>
                          <a:pt x="16" y="81"/>
                          <a:pt x="17" y="83"/>
                        </a:cubicBezTo>
                        <a:cubicBezTo>
                          <a:pt x="19" y="85"/>
                          <a:pt x="20" y="88"/>
                          <a:pt x="20" y="90"/>
                        </a:cubicBezTo>
                        <a:cubicBezTo>
                          <a:pt x="19" y="91"/>
                          <a:pt x="17" y="92"/>
                          <a:pt x="14" y="91"/>
                        </a:cubicBezTo>
                        <a:cubicBezTo>
                          <a:pt x="11" y="90"/>
                          <a:pt x="11" y="92"/>
                          <a:pt x="7" y="91"/>
                        </a:cubicBezTo>
                        <a:cubicBezTo>
                          <a:pt x="2" y="90"/>
                          <a:pt x="2" y="94"/>
                          <a:pt x="0" y="96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cubicBezTo>
                          <a:pt x="2" y="99"/>
                          <a:pt x="3" y="102"/>
                          <a:pt x="7" y="103"/>
                        </a:cubicBezTo>
                        <a:cubicBezTo>
                          <a:pt x="11" y="105"/>
                          <a:pt x="15" y="101"/>
                          <a:pt x="15" y="103"/>
                        </a:cubicBezTo>
                        <a:cubicBezTo>
                          <a:pt x="15" y="107"/>
                          <a:pt x="5" y="106"/>
                          <a:pt x="5" y="107"/>
                        </a:cubicBezTo>
                        <a:cubicBezTo>
                          <a:pt x="4" y="108"/>
                          <a:pt x="15" y="121"/>
                          <a:pt x="20" y="120"/>
                        </a:cubicBezTo>
                        <a:cubicBezTo>
                          <a:pt x="26" y="119"/>
                          <a:pt x="30" y="114"/>
                          <a:pt x="28" y="113"/>
                        </a:cubicBezTo>
                        <a:cubicBezTo>
                          <a:pt x="27" y="112"/>
                          <a:pt x="29" y="108"/>
                          <a:pt x="31" y="108"/>
                        </a:cubicBezTo>
                        <a:cubicBezTo>
                          <a:pt x="32" y="109"/>
                          <a:pt x="31" y="114"/>
                          <a:pt x="32" y="116"/>
                        </a:cubicBezTo>
                        <a:cubicBezTo>
                          <a:pt x="33" y="117"/>
                          <a:pt x="33" y="120"/>
                          <a:pt x="32" y="123"/>
                        </a:cubicBezTo>
                        <a:cubicBezTo>
                          <a:pt x="32" y="126"/>
                          <a:pt x="33" y="132"/>
                          <a:pt x="33" y="136"/>
                        </a:cubicBezTo>
                        <a:cubicBezTo>
                          <a:pt x="34" y="138"/>
                          <a:pt x="36" y="144"/>
                          <a:pt x="37" y="149"/>
                        </a:cubicBezTo>
                        <a:cubicBezTo>
                          <a:pt x="38" y="154"/>
                          <a:pt x="41" y="163"/>
                          <a:pt x="44" y="169"/>
                        </a:cubicBezTo>
                        <a:cubicBezTo>
                          <a:pt x="47" y="175"/>
                          <a:pt x="49" y="186"/>
                          <a:pt x="51" y="188"/>
                        </a:cubicBezTo>
                        <a:cubicBezTo>
                          <a:pt x="53" y="190"/>
                          <a:pt x="58" y="199"/>
                          <a:pt x="58" y="203"/>
                        </a:cubicBezTo>
                        <a:cubicBezTo>
                          <a:pt x="58" y="209"/>
                          <a:pt x="64" y="215"/>
                          <a:pt x="66" y="217"/>
                        </a:cubicBezTo>
                        <a:cubicBezTo>
                          <a:pt x="67" y="218"/>
                          <a:pt x="71" y="215"/>
                          <a:pt x="72" y="212"/>
                        </a:cubicBezTo>
                        <a:cubicBezTo>
                          <a:pt x="73" y="209"/>
                          <a:pt x="79" y="208"/>
                          <a:pt x="79" y="205"/>
                        </a:cubicBezTo>
                        <a:cubicBezTo>
                          <a:pt x="79" y="202"/>
                          <a:pt x="80" y="200"/>
                          <a:pt x="82" y="200"/>
                        </a:cubicBezTo>
                        <a:cubicBezTo>
                          <a:pt x="84" y="199"/>
                          <a:pt x="84" y="198"/>
                          <a:pt x="84" y="195"/>
                        </a:cubicBezTo>
                        <a:cubicBezTo>
                          <a:pt x="84" y="192"/>
                          <a:pt x="84" y="188"/>
                          <a:pt x="86" y="186"/>
                        </a:cubicBezTo>
                        <a:cubicBezTo>
                          <a:pt x="88" y="183"/>
                          <a:pt x="89" y="176"/>
                          <a:pt x="88" y="174"/>
                        </a:cubicBezTo>
                        <a:cubicBezTo>
                          <a:pt x="86" y="171"/>
                          <a:pt x="87" y="167"/>
                          <a:pt x="88" y="164"/>
                        </a:cubicBezTo>
                        <a:cubicBezTo>
                          <a:pt x="89" y="162"/>
                          <a:pt x="89" y="158"/>
                          <a:pt x="91" y="158"/>
                        </a:cubicBezTo>
                        <a:cubicBezTo>
                          <a:pt x="92" y="158"/>
                          <a:pt x="96" y="156"/>
                          <a:pt x="98" y="152"/>
                        </a:cubicBezTo>
                        <a:cubicBezTo>
                          <a:pt x="100" y="150"/>
                          <a:pt x="107" y="146"/>
                          <a:pt x="109" y="144"/>
                        </a:cubicBezTo>
                        <a:cubicBezTo>
                          <a:pt x="112" y="142"/>
                          <a:pt x="119" y="136"/>
                          <a:pt x="121" y="132"/>
                        </a:cubicBezTo>
                        <a:cubicBezTo>
                          <a:pt x="124" y="128"/>
                          <a:pt x="129" y="126"/>
                          <a:pt x="132" y="124"/>
                        </a:cubicBezTo>
                        <a:cubicBezTo>
                          <a:pt x="136" y="121"/>
                          <a:pt x="134" y="119"/>
                          <a:pt x="135" y="116"/>
                        </a:cubicBezTo>
                        <a:cubicBezTo>
                          <a:pt x="136" y="113"/>
                          <a:pt x="145" y="112"/>
                          <a:pt x="148" y="112"/>
                        </a:cubicBezTo>
                        <a:cubicBezTo>
                          <a:pt x="149" y="112"/>
                          <a:pt x="149" y="112"/>
                          <a:pt x="149" y="112"/>
                        </a:cubicBezTo>
                        <a:cubicBezTo>
                          <a:pt x="149" y="106"/>
                          <a:pt x="149" y="101"/>
                          <a:pt x="148" y="9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" name="Google Shape;972;p79">
                    <a:extLst>
                      <a:ext uri="{FF2B5EF4-FFF2-40B4-BE49-F238E27FC236}">
                        <a16:creationId xmlns:a16="http://schemas.microsoft.com/office/drawing/2014/main" id="{3E42B73B-E798-5D1D-3E2F-E98F737018BA}"/>
                      </a:ext>
                    </a:extLst>
                  </p:cNvPr>
                  <p:cNvSpPr/>
                  <p:nvPr/>
                </p:nvSpPr>
                <p:spPr>
                  <a:xfrm>
                    <a:off x="9936056" y="1312794"/>
                    <a:ext cx="2947855" cy="1268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" h="101" extrusionOk="0">
                        <a:moveTo>
                          <a:pt x="223" y="42"/>
                        </a:moveTo>
                        <a:cubicBezTo>
                          <a:pt x="222" y="39"/>
                          <a:pt x="218" y="41"/>
                          <a:pt x="217" y="43"/>
                        </a:cubicBezTo>
                        <a:cubicBezTo>
                          <a:pt x="216" y="46"/>
                          <a:pt x="214" y="42"/>
                          <a:pt x="210" y="42"/>
                        </a:cubicBezTo>
                        <a:cubicBezTo>
                          <a:pt x="205" y="42"/>
                          <a:pt x="205" y="45"/>
                          <a:pt x="202" y="42"/>
                        </a:cubicBezTo>
                        <a:cubicBezTo>
                          <a:pt x="199" y="39"/>
                          <a:pt x="203" y="37"/>
                          <a:pt x="203" y="37"/>
                        </a:cubicBezTo>
                        <a:cubicBezTo>
                          <a:pt x="203" y="34"/>
                          <a:pt x="203" y="34"/>
                          <a:pt x="203" y="34"/>
                        </a:cubicBezTo>
                        <a:cubicBezTo>
                          <a:pt x="210" y="22"/>
                          <a:pt x="210" y="22"/>
                          <a:pt x="210" y="22"/>
                        </a:cubicBezTo>
                        <a:cubicBezTo>
                          <a:pt x="208" y="22"/>
                          <a:pt x="205" y="21"/>
                          <a:pt x="204" y="22"/>
                        </a:cubicBezTo>
                        <a:cubicBezTo>
                          <a:pt x="202" y="23"/>
                          <a:pt x="198" y="22"/>
                          <a:pt x="198" y="20"/>
                        </a:cubicBezTo>
                        <a:cubicBezTo>
                          <a:pt x="197" y="19"/>
                          <a:pt x="190" y="19"/>
                          <a:pt x="188" y="20"/>
                        </a:cubicBezTo>
                        <a:cubicBezTo>
                          <a:pt x="187" y="21"/>
                          <a:pt x="183" y="23"/>
                          <a:pt x="182" y="24"/>
                        </a:cubicBezTo>
                        <a:cubicBezTo>
                          <a:pt x="182" y="25"/>
                          <a:pt x="178" y="24"/>
                          <a:pt x="176" y="26"/>
                        </a:cubicBezTo>
                        <a:cubicBezTo>
                          <a:pt x="175" y="27"/>
                          <a:pt x="167" y="27"/>
                          <a:pt x="167" y="28"/>
                        </a:cubicBezTo>
                        <a:cubicBezTo>
                          <a:pt x="166" y="29"/>
                          <a:pt x="158" y="29"/>
                          <a:pt x="157" y="28"/>
                        </a:cubicBezTo>
                        <a:cubicBezTo>
                          <a:pt x="155" y="27"/>
                          <a:pt x="149" y="28"/>
                          <a:pt x="148" y="26"/>
                        </a:cubicBezTo>
                        <a:cubicBezTo>
                          <a:pt x="147" y="24"/>
                          <a:pt x="143" y="24"/>
                          <a:pt x="143" y="23"/>
                        </a:cubicBezTo>
                        <a:cubicBezTo>
                          <a:pt x="143" y="21"/>
                          <a:pt x="138" y="21"/>
                          <a:pt x="138" y="20"/>
                        </a:cubicBezTo>
                        <a:cubicBezTo>
                          <a:pt x="137" y="18"/>
                          <a:pt x="132" y="18"/>
                          <a:pt x="132" y="18"/>
                        </a:cubicBezTo>
                        <a:cubicBezTo>
                          <a:pt x="131" y="19"/>
                          <a:pt x="127" y="17"/>
                          <a:pt x="125" y="16"/>
                        </a:cubicBezTo>
                        <a:cubicBezTo>
                          <a:pt x="124" y="16"/>
                          <a:pt x="119" y="17"/>
                          <a:pt x="118" y="17"/>
                        </a:cubicBezTo>
                        <a:cubicBezTo>
                          <a:pt x="116" y="17"/>
                          <a:pt x="115" y="20"/>
                          <a:pt x="113" y="20"/>
                        </a:cubicBezTo>
                        <a:cubicBezTo>
                          <a:pt x="111" y="20"/>
                          <a:pt x="107" y="17"/>
                          <a:pt x="106" y="18"/>
                        </a:cubicBezTo>
                        <a:cubicBezTo>
                          <a:pt x="105" y="19"/>
                          <a:pt x="103" y="16"/>
                          <a:pt x="102" y="14"/>
                        </a:cubicBezTo>
                        <a:cubicBezTo>
                          <a:pt x="101" y="13"/>
                          <a:pt x="102" y="10"/>
                          <a:pt x="101" y="8"/>
                        </a:cubicBezTo>
                        <a:cubicBezTo>
                          <a:pt x="100" y="7"/>
                          <a:pt x="95" y="7"/>
                          <a:pt x="93" y="6"/>
                        </a:cubicBezTo>
                        <a:cubicBezTo>
                          <a:pt x="92" y="5"/>
                          <a:pt x="90" y="4"/>
                          <a:pt x="88" y="4"/>
                        </a:cubicBezTo>
                        <a:cubicBezTo>
                          <a:pt x="87" y="4"/>
                          <a:pt x="84" y="3"/>
                          <a:pt x="83" y="2"/>
                        </a:cubicBezTo>
                        <a:cubicBezTo>
                          <a:pt x="82" y="2"/>
                          <a:pt x="80" y="1"/>
                          <a:pt x="78" y="0"/>
                        </a:cubicBezTo>
                        <a:cubicBezTo>
                          <a:pt x="77" y="0"/>
                          <a:pt x="76" y="2"/>
                          <a:pt x="75" y="3"/>
                        </a:cubicBezTo>
                        <a:cubicBezTo>
                          <a:pt x="74" y="4"/>
                          <a:pt x="72" y="4"/>
                          <a:pt x="71" y="6"/>
                        </a:cubicBezTo>
                        <a:cubicBezTo>
                          <a:pt x="71" y="7"/>
                          <a:pt x="68" y="8"/>
                          <a:pt x="69" y="10"/>
                        </a:cubicBezTo>
                        <a:cubicBezTo>
                          <a:pt x="69" y="11"/>
                          <a:pt x="69" y="14"/>
                          <a:pt x="71" y="15"/>
                        </a:cubicBezTo>
                        <a:cubicBezTo>
                          <a:pt x="72" y="16"/>
                          <a:pt x="71" y="19"/>
                          <a:pt x="70" y="20"/>
                        </a:cubicBezTo>
                        <a:cubicBezTo>
                          <a:pt x="70" y="21"/>
                          <a:pt x="66" y="22"/>
                          <a:pt x="65" y="23"/>
                        </a:cubicBezTo>
                        <a:cubicBezTo>
                          <a:pt x="64" y="24"/>
                          <a:pt x="61" y="23"/>
                          <a:pt x="59" y="22"/>
                        </a:cubicBezTo>
                        <a:cubicBezTo>
                          <a:pt x="57" y="20"/>
                          <a:pt x="55" y="21"/>
                          <a:pt x="54" y="22"/>
                        </a:cubicBezTo>
                        <a:cubicBezTo>
                          <a:pt x="52" y="23"/>
                          <a:pt x="48" y="20"/>
                          <a:pt x="47" y="20"/>
                        </a:cubicBezTo>
                        <a:cubicBezTo>
                          <a:pt x="46" y="19"/>
                          <a:pt x="46" y="15"/>
                          <a:pt x="45" y="15"/>
                        </a:cubicBezTo>
                        <a:cubicBezTo>
                          <a:pt x="44" y="15"/>
                          <a:pt x="36" y="14"/>
                          <a:pt x="34" y="13"/>
                        </a:cubicBezTo>
                        <a:cubicBezTo>
                          <a:pt x="33" y="13"/>
                          <a:pt x="30" y="13"/>
                          <a:pt x="29" y="14"/>
                        </a:cubicBezTo>
                        <a:cubicBezTo>
                          <a:pt x="29" y="15"/>
                          <a:pt x="25" y="15"/>
                          <a:pt x="24" y="16"/>
                        </a:cubicBezTo>
                        <a:cubicBezTo>
                          <a:pt x="23" y="18"/>
                          <a:pt x="21" y="19"/>
                          <a:pt x="20" y="20"/>
                        </a:cubicBezTo>
                        <a:cubicBezTo>
                          <a:pt x="19" y="21"/>
                          <a:pt x="15" y="21"/>
                          <a:pt x="14" y="24"/>
                        </a:cubicBezTo>
                        <a:cubicBezTo>
                          <a:pt x="13" y="25"/>
                          <a:pt x="9" y="26"/>
                          <a:pt x="7" y="26"/>
                        </a:cubicBezTo>
                        <a:cubicBezTo>
                          <a:pt x="6" y="26"/>
                          <a:pt x="2" y="27"/>
                          <a:pt x="2" y="28"/>
                        </a:cubicBezTo>
                        <a:cubicBezTo>
                          <a:pt x="2" y="29"/>
                          <a:pt x="1" y="29"/>
                          <a:pt x="0" y="29"/>
                        </a:cubicBezTo>
                        <a:cubicBezTo>
                          <a:pt x="0" y="29"/>
                          <a:pt x="0" y="29"/>
                          <a:pt x="1" y="29"/>
                        </a:cubicBezTo>
                        <a:cubicBezTo>
                          <a:pt x="2" y="35"/>
                          <a:pt x="4" y="35"/>
                          <a:pt x="6" y="37"/>
                        </a:cubicBezTo>
                        <a:cubicBezTo>
                          <a:pt x="9" y="38"/>
                          <a:pt x="10" y="40"/>
                          <a:pt x="13" y="40"/>
                        </a:cubicBezTo>
                        <a:cubicBezTo>
                          <a:pt x="15" y="40"/>
                          <a:pt x="19" y="43"/>
                          <a:pt x="19" y="45"/>
                        </a:cubicBezTo>
                        <a:cubicBezTo>
                          <a:pt x="20" y="48"/>
                          <a:pt x="21" y="50"/>
                          <a:pt x="23" y="51"/>
                        </a:cubicBezTo>
                        <a:cubicBezTo>
                          <a:pt x="24" y="52"/>
                          <a:pt x="22" y="56"/>
                          <a:pt x="22" y="59"/>
                        </a:cubicBezTo>
                        <a:cubicBezTo>
                          <a:pt x="22" y="62"/>
                          <a:pt x="20" y="62"/>
                          <a:pt x="21" y="64"/>
                        </a:cubicBezTo>
                        <a:cubicBezTo>
                          <a:pt x="22" y="67"/>
                          <a:pt x="34" y="69"/>
                          <a:pt x="38" y="69"/>
                        </a:cubicBezTo>
                        <a:cubicBezTo>
                          <a:pt x="41" y="69"/>
                          <a:pt x="42" y="72"/>
                          <a:pt x="44" y="72"/>
                        </a:cubicBezTo>
                        <a:cubicBezTo>
                          <a:pt x="45" y="73"/>
                          <a:pt x="45" y="75"/>
                          <a:pt x="48" y="76"/>
                        </a:cubicBezTo>
                        <a:cubicBezTo>
                          <a:pt x="50" y="76"/>
                          <a:pt x="53" y="77"/>
                          <a:pt x="54" y="82"/>
                        </a:cubicBezTo>
                        <a:cubicBezTo>
                          <a:pt x="55" y="86"/>
                          <a:pt x="57" y="88"/>
                          <a:pt x="58" y="90"/>
                        </a:cubicBezTo>
                        <a:cubicBezTo>
                          <a:pt x="58" y="91"/>
                          <a:pt x="64" y="90"/>
                          <a:pt x="68" y="90"/>
                        </a:cubicBezTo>
                        <a:cubicBezTo>
                          <a:pt x="71" y="90"/>
                          <a:pt x="82" y="90"/>
                          <a:pt x="85" y="90"/>
                        </a:cubicBezTo>
                        <a:cubicBezTo>
                          <a:pt x="88" y="91"/>
                          <a:pt x="95" y="90"/>
                          <a:pt x="99" y="94"/>
                        </a:cubicBezTo>
                        <a:cubicBezTo>
                          <a:pt x="103" y="97"/>
                          <a:pt x="104" y="94"/>
                          <a:pt x="106" y="96"/>
                        </a:cubicBezTo>
                        <a:cubicBezTo>
                          <a:pt x="109" y="97"/>
                          <a:pt x="111" y="98"/>
                          <a:pt x="115" y="98"/>
                        </a:cubicBezTo>
                        <a:cubicBezTo>
                          <a:pt x="117" y="97"/>
                          <a:pt x="117" y="100"/>
                          <a:pt x="120" y="101"/>
                        </a:cubicBezTo>
                        <a:cubicBezTo>
                          <a:pt x="123" y="101"/>
                          <a:pt x="127" y="97"/>
                          <a:pt x="133" y="94"/>
                        </a:cubicBezTo>
                        <a:cubicBezTo>
                          <a:pt x="140" y="90"/>
                          <a:pt x="146" y="93"/>
                          <a:pt x="150" y="93"/>
                        </a:cubicBezTo>
                        <a:cubicBezTo>
                          <a:pt x="153" y="94"/>
                          <a:pt x="159" y="92"/>
                          <a:pt x="163" y="88"/>
                        </a:cubicBezTo>
                        <a:cubicBezTo>
                          <a:pt x="167" y="83"/>
                          <a:pt x="172" y="84"/>
                          <a:pt x="172" y="80"/>
                        </a:cubicBezTo>
                        <a:cubicBezTo>
                          <a:pt x="173" y="77"/>
                          <a:pt x="168" y="75"/>
                          <a:pt x="170" y="72"/>
                        </a:cubicBezTo>
                        <a:cubicBezTo>
                          <a:pt x="172" y="68"/>
                          <a:pt x="175" y="69"/>
                          <a:pt x="177" y="70"/>
                        </a:cubicBezTo>
                        <a:cubicBezTo>
                          <a:pt x="179" y="71"/>
                          <a:pt x="185" y="72"/>
                          <a:pt x="189" y="69"/>
                        </a:cubicBezTo>
                        <a:cubicBezTo>
                          <a:pt x="194" y="65"/>
                          <a:pt x="196" y="66"/>
                          <a:pt x="200" y="65"/>
                        </a:cubicBezTo>
                        <a:cubicBezTo>
                          <a:pt x="205" y="64"/>
                          <a:pt x="204" y="62"/>
                          <a:pt x="207" y="59"/>
                        </a:cubicBezTo>
                        <a:cubicBezTo>
                          <a:pt x="210" y="56"/>
                          <a:pt x="213" y="55"/>
                          <a:pt x="216" y="55"/>
                        </a:cubicBezTo>
                        <a:cubicBezTo>
                          <a:pt x="219" y="55"/>
                          <a:pt x="222" y="52"/>
                          <a:pt x="225" y="53"/>
                        </a:cubicBezTo>
                        <a:cubicBezTo>
                          <a:pt x="229" y="54"/>
                          <a:pt x="233" y="55"/>
                          <a:pt x="234" y="52"/>
                        </a:cubicBezTo>
                        <a:cubicBezTo>
                          <a:pt x="234" y="50"/>
                          <a:pt x="226" y="45"/>
                          <a:pt x="223" y="4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" name="Google Shape;976;p79">
                    <a:extLst>
                      <a:ext uri="{FF2B5EF4-FFF2-40B4-BE49-F238E27FC236}">
                        <a16:creationId xmlns:a16="http://schemas.microsoft.com/office/drawing/2014/main" id="{A87CBC31-C190-F92F-176A-DCC336049D89}"/>
                      </a:ext>
                    </a:extLst>
                  </p:cNvPr>
                  <p:cNvSpPr/>
                  <p:nvPr/>
                </p:nvSpPr>
                <p:spPr>
                  <a:xfrm>
                    <a:off x="8233886" y="2380535"/>
                    <a:ext cx="1036781" cy="441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" h="35" extrusionOk="0">
                        <a:moveTo>
                          <a:pt x="76" y="6"/>
                        </a:moveTo>
                        <a:cubicBezTo>
                          <a:pt x="73" y="3"/>
                          <a:pt x="72" y="5"/>
                          <a:pt x="69" y="4"/>
                        </a:cubicBezTo>
                        <a:cubicBezTo>
                          <a:pt x="65" y="4"/>
                          <a:pt x="52" y="3"/>
                          <a:pt x="49" y="4"/>
                        </a:cubicBezTo>
                        <a:cubicBezTo>
                          <a:pt x="46" y="4"/>
                          <a:pt x="42" y="2"/>
                          <a:pt x="40" y="1"/>
                        </a:cubicBezTo>
                        <a:cubicBezTo>
                          <a:pt x="38" y="0"/>
                          <a:pt x="33" y="1"/>
                          <a:pt x="32" y="4"/>
                        </a:cubicBezTo>
                        <a:cubicBezTo>
                          <a:pt x="32" y="6"/>
                          <a:pt x="29" y="6"/>
                          <a:pt x="25" y="4"/>
                        </a:cubicBezTo>
                        <a:cubicBezTo>
                          <a:pt x="22" y="3"/>
                          <a:pt x="15" y="3"/>
                          <a:pt x="15" y="4"/>
                        </a:cubicBezTo>
                        <a:cubicBezTo>
                          <a:pt x="15" y="7"/>
                          <a:pt x="12" y="9"/>
                          <a:pt x="11" y="10"/>
                        </a:cubicBezTo>
                        <a:cubicBezTo>
                          <a:pt x="11" y="10"/>
                          <a:pt x="10" y="12"/>
                          <a:pt x="9" y="14"/>
                        </a:cubicBezTo>
                        <a:cubicBezTo>
                          <a:pt x="10" y="15"/>
                          <a:pt x="11" y="15"/>
                          <a:pt x="11" y="16"/>
                        </a:cubicBezTo>
                        <a:cubicBezTo>
                          <a:pt x="12" y="18"/>
                          <a:pt x="17" y="18"/>
                          <a:pt x="17" y="16"/>
                        </a:cubicBezTo>
                        <a:cubicBezTo>
                          <a:pt x="18" y="15"/>
                          <a:pt x="23" y="18"/>
                          <a:pt x="27" y="21"/>
                        </a:cubicBezTo>
                        <a:cubicBezTo>
                          <a:pt x="31" y="24"/>
                          <a:pt x="25" y="22"/>
                          <a:pt x="24" y="25"/>
                        </a:cubicBezTo>
                        <a:cubicBezTo>
                          <a:pt x="23" y="27"/>
                          <a:pt x="18" y="25"/>
                          <a:pt x="17" y="26"/>
                        </a:cubicBezTo>
                        <a:cubicBezTo>
                          <a:pt x="16" y="27"/>
                          <a:pt x="9" y="27"/>
                          <a:pt x="6" y="27"/>
                        </a:cubicBezTo>
                        <a:cubicBezTo>
                          <a:pt x="4" y="27"/>
                          <a:pt x="0" y="30"/>
                          <a:pt x="1" y="32"/>
                        </a:cubicBezTo>
                        <a:cubicBezTo>
                          <a:pt x="1" y="33"/>
                          <a:pt x="9" y="31"/>
                          <a:pt x="11" y="32"/>
                        </a:cubicBezTo>
                        <a:cubicBezTo>
                          <a:pt x="14" y="34"/>
                          <a:pt x="17" y="31"/>
                          <a:pt x="18" y="33"/>
                        </a:cubicBezTo>
                        <a:cubicBezTo>
                          <a:pt x="20" y="35"/>
                          <a:pt x="23" y="33"/>
                          <a:pt x="24" y="34"/>
                        </a:cubicBezTo>
                        <a:cubicBezTo>
                          <a:pt x="26" y="35"/>
                          <a:pt x="34" y="33"/>
                          <a:pt x="35" y="33"/>
                        </a:cubicBezTo>
                        <a:cubicBezTo>
                          <a:pt x="35" y="32"/>
                          <a:pt x="35" y="31"/>
                          <a:pt x="35" y="29"/>
                        </a:cubicBezTo>
                        <a:cubicBezTo>
                          <a:pt x="35" y="27"/>
                          <a:pt x="37" y="28"/>
                          <a:pt x="38" y="27"/>
                        </a:cubicBezTo>
                        <a:cubicBezTo>
                          <a:pt x="40" y="27"/>
                          <a:pt x="41" y="25"/>
                          <a:pt x="43" y="25"/>
                        </a:cubicBezTo>
                        <a:cubicBezTo>
                          <a:pt x="44" y="25"/>
                          <a:pt x="46" y="23"/>
                          <a:pt x="47" y="24"/>
                        </a:cubicBezTo>
                        <a:cubicBezTo>
                          <a:pt x="48" y="24"/>
                          <a:pt x="50" y="27"/>
                          <a:pt x="52" y="25"/>
                        </a:cubicBezTo>
                        <a:cubicBezTo>
                          <a:pt x="53" y="24"/>
                          <a:pt x="54" y="25"/>
                          <a:pt x="57" y="22"/>
                        </a:cubicBezTo>
                        <a:cubicBezTo>
                          <a:pt x="58" y="19"/>
                          <a:pt x="60" y="20"/>
                          <a:pt x="63" y="20"/>
                        </a:cubicBezTo>
                        <a:cubicBezTo>
                          <a:pt x="67" y="21"/>
                          <a:pt x="68" y="19"/>
                          <a:pt x="69" y="17"/>
                        </a:cubicBezTo>
                        <a:cubicBezTo>
                          <a:pt x="70" y="15"/>
                          <a:pt x="73" y="15"/>
                          <a:pt x="74" y="14"/>
                        </a:cubicBezTo>
                        <a:cubicBezTo>
                          <a:pt x="76" y="13"/>
                          <a:pt x="80" y="11"/>
                          <a:pt x="82" y="10"/>
                        </a:cubicBezTo>
                        <a:cubicBezTo>
                          <a:pt x="82" y="10"/>
                          <a:pt x="82" y="10"/>
                          <a:pt x="82" y="9"/>
                        </a:cubicBezTo>
                        <a:cubicBezTo>
                          <a:pt x="79" y="6"/>
                          <a:pt x="78" y="9"/>
                          <a:pt x="76" y="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" name="Google Shape;977;p79">
                    <a:extLst>
                      <a:ext uri="{FF2B5EF4-FFF2-40B4-BE49-F238E27FC236}">
                        <a16:creationId xmlns:a16="http://schemas.microsoft.com/office/drawing/2014/main" id="{F1E40C8A-3B7B-2980-9461-11A5DA28F857}"/>
                      </a:ext>
                    </a:extLst>
                  </p:cNvPr>
                  <p:cNvSpPr/>
                  <p:nvPr/>
                </p:nvSpPr>
                <p:spPr>
                  <a:xfrm>
                    <a:off x="5440767" y="2318639"/>
                    <a:ext cx="657661" cy="2940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" h="23" extrusionOk="0">
                        <a:moveTo>
                          <a:pt x="21" y="18"/>
                        </a:moveTo>
                        <a:cubicBezTo>
                          <a:pt x="23" y="17"/>
                          <a:pt x="24" y="19"/>
                          <a:pt x="26" y="22"/>
                        </a:cubicBezTo>
                        <a:cubicBezTo>
                          <a:pt x="26" y="22"/>
                          <a:pt x="26" y="23"/>
                          <a:pt x="27" y="23"/>
                        </a:cubicBezTo>
                        <a:cubicBezTo>
                          <a:pt x="30" y="22"/>
                          <a:pt x="31" y="21"/>
                          <a:pt x="34" y="21"/>
                        </a:cubicBezTo>
                        <a:cubicBezTo>
                          <a:pt x="36" y="21"/>
                          <a:pt x="39" y="21"/>
                          <a:pt x="41" y="22"/>
                        </a:cubicBezTo>
                        <a:cubicBezTo>
                          <a:pt x="40" y="21"/>
                          <a:pt x="40" y="20"/>
                          <a:pt x="40" y="20"/>
                        </a:cubicBezTo>
                        <a:cubicBezTo>
                          <a:pt x="41" y="19"/>
                          <a:pt x="44" y="21"/>
                          <a:pt x="45" y="22"/>
                        </a:cubicBezTo>
                        <a:cubicBezTo>
                          <a:pt x="46" y="23"/>
                          <a:pt x="50" y="23"/>
                          <a:pt x="51" y="22"/>
                        </a:cubicBezTo>
                        <a:cubicBezTo>
                          <a:pt x="52" y="21"/>
                          <a:pt x="49" y="20"/>
                          <a:pt x="48" y="19"/>
                        </a:cubicBezTo>
                        <a:cubicBezTo>
                          <a:pt x="48" y="18"/>
                          <a:pt x="49" y="18"/>
                          <a:pt x="50" y="17"/>
                        </a:cubicBezTo>
                        <a:cubicBezTo>
                          <a:pt x="48" y="16"/>
                          <a:pt x="46" y="14"/>
                          <a:pt x="45" y="14"/>
                        </a:cubicBezTo>
                        <a:cubicBezTo>
                          <a:pt x="44" y="14"/>
                          <a:pt x="44" y="9"/>
                          <a:pt x="43" y="9"/>
                        </a:cubicBezTo>
                        <a:cubicBezTo>
                          <a:pt x="41" y="9"/>
                          <a:pt x="41" y="8"/>
                          <a:pt x="41" y="8"/>
                        </a:cubicBezTo>
                        <a:cubicBezTo>
                          <a:pt x="39" y="8"/>
                          <a:pt x="34" y="8"/>
                          <a:pt x="33" y="9"/>
                        </a:cubicBezTo>
                        <a:cubicBezTo>
                          <a:pt x="31" y="10"/>
                          <a:pt x="30" y="7"/>
                          <a:pt x="29" y="7"/>
                        </a:cubicBezTo>
                        <a:cubicBezTo>
                          <a:pt x="27" y="7"/>
                          <a:pt x="25" y="6"/>
                          <a:pt x="24" y="4"/>
                        </a:cubicBezTo>
                        <a:cubicBezTo>
                          <a:pt x="23" y="3"/>
                          <a:pt x="15" y="5"/>
                          <a:pt x="12" y="3"/>
                        </a:cubicBezTo>
                        <a:cubicBezTo>
                          <a:pt x="10" y="2"/>
                          <a:pt x="6" y="0"/>
                          <a:pt x="4" y="1"/>
                        </a:cubicBezTo>
                        <a:cubicBezTo>
                          <a:pt x="3" y="1"/>
                          <a:pt x="2" y="1"/>
                          <a:pt x="0" y="2"/>
                        </a:cubicBezTo>
                        <a:cubicBezTo>
                          <a:pt x="5" y="5"/>
                          <a:pt x="11" y="4"/>
                          <a:pt x="12" y="8"/>
                        </a:cubicBezTo>
                        <a:cubicBezTo>
                          <a:pt x="13" y="14"/>
                          <a:pt x="16" y="11"/>
                          <a:pt x="15" y="16"/>
                        </a:cubicBezTo>
                        <a:cubicBezTo>
                          <a:pt x="15" y="17"/>
                          <a:pt x="14" y="18"/>
                          <a:pt x="13" y="18"/>
                        </a:cubicBezTo>
                        <a:cubicBezTo>
                          <a:pt x="17" y="18"/>
                          <a:pt x="19" y="18"/>
                          <a:pt x="21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" name="Google Shape;979;p79">
                    <a:extLst>
                      <a:ext uri="{FF2B5EF4-FFF2-40B4-BE49-F238E27FC236}">
                        <a16:creationId xmlns:a16="http://schemas.microsoft.com/office/drawing/2014/main" id="{690F1470-CB17-1B00-4799-4001738E7299}"/>
                      </a:ext>
                    </a:extLst>
                  </p:cNvPr>
                  <p:cNvSpPr/>
                  <p:nvPr/>
                </p:nvSpPr>
                <p:spPr>
                  <a:xfrm>
                    <a:off x="9054021" y="3200673"/>
                    <a:ext cx="216645" cy="201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16" extrusionOk="0">
                        <a:moveTo>
                          <a:pt x="8" y="0"/>
                        </a:moveTo>
                        <a:cubicBezTo>
                          <a:pt x="6" y="0"/>
                          <a:pt x="1" y="2"/>
                          <a:pt x="0" y="4"/>
                        </a:cubicBezTo>
                        <a:cubicBezTo>
                          <a:pt x="1" y="5"/>
                          <a:pt x="1" y="6"/>
                          <a:pt x="1" y="6"/>
                        </a:cubicBezTo>
                        <a:cubicBezTo>
                          <a:pt x="2" y="9"/>
                          <a:pt x="4" y="10"/>
                          <a:pt x="6" y="11"/>
                        </a:cubicBezTo>
                        <a:cubicBezTo>
                          <a:pt x="7" y="12"/>
                          <a:pt x="7" y="14"/>
                          <a:pt x="7" y="16"/>
                        </a:cubicBezTo>
                        <a:cubicBezTo>
                          <a:pt x="7" y="15"/>
                          <a:pt x="9" y="15"/>
                          <a:pt x="9" y="15"/>
                        </a:cubicBezTo>
                        <a:cubicBezTo>
                          <a:pt x="12" y="15"/>
                          <a:pt x="17" y="9"/>
                          <a:pt x="17" y="7"/>
                        </a:cubicBezTo>
                        <a:cubicBezTo>
                          <a:pt x="17" y="5"/>
                          <a:pt x="11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" name="Google Shape;980;p79">
                    <a:extLst>
                      <a:ext uri="{FF2B5EF4-FFF2-40B4-BE49-F238E27FC236}">
                        <a16:creationId xmlns:a16="http://schemas.microsoft.com/office/drawing/2014/main" id="{4A41C0A7-444B-4A46-EFA7-930D480F6255}"/>
                      </a:ext>
                    </a:extLst>
                  </p:cNvPr>
                  <p:cNvSpPr/>
                  <p:nvPr/>
                </p:nvSpPr>
                <p:spPr>
                  <a:xfrm>
                    <a:off x="13270781" y="2411494"/>
                    <a:ext cx="657661" cy="60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" h="48" extrusionOk="0">
                        <a:moveTo>
                          <a:pt x="49" y="2"/>
                        </a:moveTo>
                        <a:cubicBezTo>
                          <a:pt x="46" y="3"/>
                          <a:pt x="45" y="0"/>
                          <a:pt x="43" y="0"/>
                        </a:cubicBezTo>
                        <a:cubicBezTo>
                          <a:pt x="41" y="0"/>
                          <a:pt x="42" y="6"/>
                          <a:pt x="39" y="6"/>
                        </a:cubicBezTo>
                        <a:cubicBezTo>
                          <a:pt x="36" y="6"/>
                          <a:pt x="37" y="9"/>
                          <a:pt x="33" y="9"/>
                        </a:cubicBezTo>
                        <a:cubicBezTo>
                          <a:pt x="31" y="10"/>
                          <a:pt x="30" y="10"/>
                          <a:pt x="31" y="12"/>
                        </a:cubicBezTo>
                        <a:cubicBezTo>
                          <a:pt x="32" y="15"/>
                          <a:pt x="29" y="14"/>
                          <a:pt x="26" y="14"/>
                        </a:cubicBezTo>
                        <a:cubicBezTo>
                          <a:pt x="23" y="14"/>
                          <a:pt x="23" y="12"/>
                          <a:pt x="21" y="12"/>
                        </a:cubicBezTo>
                        <a:cubicBezTo>
                          <a:pt x="20" y="12"/>
                          <a:pt x="18" y="15"/>
                          <a:pt x="17" y="17"/>
                        </a:cubicBezTo>
                        <a:cubicBezTo>
                          <a:pt x="15" y="20"/>
                          <a:pt x="6" y="23"/>
                          <a:pt x="3" y="25"/>
                        </a:cubicBezTo>
                        <a:cubicBezTo>
                          <a:pt x="2" y="25"/>
                          <a:pt x="1" y="27"/>
                          <a:pt x="0" y="28"/>
                        </a:cubicBezTo>
                        <a:cubicBezTo>
                          <a:pt x="4" y="29"/>
                          <a:pt x="8" y="31"/>
                          <a:pt x="8" y="33"/>
                        </a:cubicBezTo>
                        <a:cubicBezTo>
                          <a:pt x="11" y="35"/>
                          <a:pt x="7" y="38"/>
                          <a:pt x="5" y="41"/>
                        </a:cubicBezTo>
                        <a:cubicBezTo>
                          <a:pt x="3" y="43"/>
                          <a:pt x="6" y="43"/>
                          <a:pt x="6" y="45"/>
                        </a:cubicBezTo>
                        <a:cubicBezTo>
                          <a:pt x="6" y="47"/>
                          <a:pt x="8" y="48"/>
                          <a:pt x="9" y="46"/>
                        </a:cubicBezTo>
                        <a:cubicBezTo>
                          <a:pt x="10" y="45"/>
                          <a:pt x="12" y="45"/>
                          <a:pt x="15" y="45"/>
                        </a:cubicBezTo>
                        <a:cubicBezTo>
                          <a:pt x="16" y="45"/>
                          <a:pt x="17" y="46"/>
                          <a:pt x="17" y="46"/>
                        </a:cubicBezTo>
                        <a:cubicBezTo>
                          <a:pt x="19" y="45"/>
                          <a:pt x="20" y="44"/>
                          <a:pt x="21" y="44"/>
                        </a:cubicBezTo>
                        <a:cubicBezTo>
                          <a:pt x="22" y="42"/>
                          <a:pt x="25" y="42"/>
                          <a:pt x="28" y="42"/>
                        </a:cubicBezTo>
                        <a:cubicBezTo>
                          <a:pt x="30" y="42"/>
                          <a:pt x="31" y="42"/>
                          <a:pt x="32" y="41"/>
                        </a:cubicBezTo>
                        <a:cubicBezTo>
                          <a:pt x="30" y="37"/>
                          <a:pt x="27" y="35"/>
                          <a:pt x="25" y="34"/>
                        </a:cubicBezTo>
                        <a:cubicBezTo>
                          <a:pt x="23" y="33"/>
                          <a:pt x="24" y="29"/>
                          <a:pt x="28" y="28"/>
                        </a:cubicBezTo>
                        <a:cubicBezTo>
                          <a:pt x="31" y="27"/>
                          <a:pt x="38" y="21"/>
                          <a:pt x="41" y="20"/>
                        </a:cubicBezTo>
                        <a:cubicBezTo>
                          <a:pt x="42" y="19"/>
                          <a:pt x="42" y="14"/>
                          <a:pt x="43" y="10"/>
                        </a:cubicBezTo>
                        <a:cubicBezTo>
                          <a:pt x="44" y="9"/>
                          <a:pt x="48" y="6"/>
                          <a:pt x="52" y="3"/>
                        </a:cubicBezTo>
                        <a:cubicBezTo>
                          <a:pt x="51" y="2"/>
                          <a:pt x="50" y="2"/>
                          <a:pt x="49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" name="Google Shape;981;p79">
                    <a:extLst>
                      <a:ext uri="{FF2B5EF4-FFF2-40B4-BE49-F238E27FC236}">
                        <a16:creationId xmlns:a16="http://schemas.microsoft.com/office/drawing/2014/main" id="{B0AD20FC-CA69-497A-582B-26A6EEDF13D2}"/>
                      </a:ext>
                    </a:extLst>
                  </p:cNvPr>
                  <p:cNvSpPr/>
                  <p:nvPr/>
                </p:nvSpPr>
                <p:spPr>
                  <a:xfrm>
                    <a:off x="9255180" y="3773238"/>
                    <a:ext cx="719562" cy="425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34" extrusionOk="0">
                        <a:moveTo>
                          <a:pt x="56" y="22"/>
                        </a:moveTo>
                        <a:cubicBezTo>
                          <a:pt x="55" y="22"/>
                          <a:pt x="54" y="22"/>
                          <a:pt x="54" y="22"/>
                        </a:cubicBezTo>
                        <a:cubicBezTo>
                          <a:pt x="50" y="22"/>
                          <a:pt x="47" y="20"/>
                          <a:pt x="44" y="20"/>
                        </a:cubicBezTo>
                        <a:cubicBezTo>
                          <a:pt x="41" y="20"/>
                          <a:pt x="33" y="17"/>
                          <a:pt x="30" y="14"/>
                        </a:cubicBezTo>
                        <a:cubicBezTo>
                          <a:pt x="27" y="11"/>
                          <a:pt x="17" y="5"/>
                          <a:pt x="14" y="3"/>
                        </a:cubicBezTo>
                        <a:cubicBezTo>
                          <a:pt x="13" y="0"/>
                          <a:pt x="9" y="0"/>
                          <a:pt x="9" y="1"/>
                        </a:cubicBezTo>
                        <a:cubicBezTo>
                          <a:pt x="9" y="3"/>
                          <a:pt x="7" y="3"/>
                          <a:pt x="4" y="3"/>
                        </a:cubicBezTo>
                        <a:cubicBezTo>
                          <a:pt x="3" y="4"/>
                          <a:pt x="0" y="6"/>
                          <a:pt x="0" y="8"/>
                        </a:cubicBezTo>
                        <a:cubicBezTo>
                          <a:pt x="0" y="9"/>
                          <a:pt x="0" y="11"/>
                          <a:pt x="0" y="13"/>
                        </a:cubicBezTo>
                        <a:cubicBezTo>
                          <a:pt x="0" y="14"/>
                          <a:pt x="2" y="14"/>
                          <a:pt x="3" y="16"/>
                        </a:cubicBezTo>
                        <a:cubicBezTo>
                          <a:pt x="4" y="17"/>
                          <a:pt x="9" y="18"/>
                          <a:pt x="10" y="19"/>
                        </a:cubicBezTo>
                        <a:cubicBezTo>
                          <a:pt x="10" y="20"/>
                          <a:pt x="13" y="22"/>
                          <a:pt x="15" y="22"/>
                        </a:cubicBezTo>
                        <a:cubicBezTo>
                          <a:pt x="17" y="22"/>
                          <a:pt x="20" y="24"/>
                          <a:pt x="21" y="25"/>
                        </a:cubicBezTo>
                        <a:cubicBezTo>
                          <a:pt x="22" y="26"/>
                          <a:pt x="27" y="24"/>
                          <a:pt x="28" y="24"/>
                        </a:cubicBezTo>
                        <a:cubicBezTo>
                          <a:pt x="29" y="24"/>
                          <a:pt x="32" y="27"/>
                          <a:pt x="32" y="28"/>
                        </a:cubicBezTo>
                        <a:cubicBezTo>
                          <a:pt x="33" y="30"/>
                          <a:pt x="40" y="31"/>
                          <a:pt x="42" y="32"/>
                        </a:cubicBezTo>
                        <a:cubicBezTo>
                          <a:pt x="44" y="34"/>
                          <a:pt x="53" y="33"/>
                          <a:pt x="55" y="31"/>
                        </a:cubicBezTo>
                        <a:cubicBezTo>
                          <a:pt x="57" y="29"/>
                          <a:pt x="55" y="26"/>
                          <a:pt x="55" y="24"/>
                        </a:cubicBezTo>
                        <a:cubicBezTo>
                          <a:pt x="55" y="23"/>
                          <a:pt x="55" y="22"/>
                          <a:pt x="56" y="2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" name="Google Shape;982;p79">
                    <a:extLst>
                      <a:ext uri="{FF2B5EF4-FFF2-40B4-BE49-F238E27FC236}">
                        <a16:creationId xmlns:a16="http://schemas.microsoft.com/office/drawing/2014/main" id="{7DDA7FEE-1D30-55F0-38AD-D7B18FC517EE}"/>
                      </a:ext>
                    </a:extLst>
                  </p:cNvPr>
                  <p:cNvSpPr/>
                  <p:nvPr/>
                </p:nvSpPr>
                <p:spPr>
                  <a:xfrm>
                    <a:off x="10299689" y="3974402"/>
                    <a:ext cx="781457" cy="176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" h="140" extrusionOk="0">
                        <a:moveTo>
                          <a:pt x="50" y="128"/>
                        </a:moveTo>
                        <a:cubicBezTo>
                          <a:pt x="50" y="124"/>
                          <a:pt x="49" y="124"/>
                          <a:pt x="49" y="122"/>
                        </a:cubicBezTo>
                        <a:cubicBezTo>
                          <a:pt x="49" y="119"/>
                          <a:pt x="49" y="116"/>
                          <a:pt x="45" y="113"/>
                        </a:cubicBezTo>
                        <a:cubicBezTo>
                          <a:pt x="42" y="110"/>
                          <a:pt x="41" y="107"/>
                          <a:pt x="43" y="105"/>
                        </a:cubicBezTo>
                        <a:cubicBezTo>
                          <a:pt x="44" y="104"/>
                          <a:pt x="43" y="99"/>
                          <a:pt x="44" y="99"/>
                        </a:cubicBezTo>
                        <a:cubicBezTo>
                          <a:pt x="45" y="100"/>
                          <a:pt x="46" y="97"/>
                          <a:pt x="44" y="96"/>
                        </a:cubicBezTo>
                        <a:cubicBezTo>
                          <a:pt x="42" y="95"/>
                          <a:pt x="44" y="92"/>
                          <a:pt x="43" y="91"/>
                        </a:cubicBezTo>
                        <a:cubicBezTo>
                          <a:pt x="41" y="91"/>
                          <a:pt x="38" y="85"/>
                          <a:pt x="38" y="84"/>
                        </a:cubicBezTo>
                        <a:cubicBezTo>
                          <a:pt x="38" y="83"/>
                          <a:pt x="38" y="74"/>
                          <a:pt x="38" y="72"/>
                        </a:cubicBezTo>
                        <a:cubicBezTo>
                          <a:pt x="38" y="71"/>
                          <a:pt x="42" y="71"/>
                          <a:pt x="43" y="71"/>
                        </a:cubicBezTo>
                        <a:cubicBezTo>
                          <a:pt x="44" y="71"/>
                          <a:pt x="47" y="71"/>
                          <a:pt x="49" y="69"/>
                        </a:cubicBezTo>
                        <a:cubicBezTo>
                          <a:pt x="50" y="67"/>
                          <a:pt x="54" y="66"/>
                          <a:pt x="55" y="65"/>
                        </a:cubicBezTo>
                        <a:cubicBezTo>
                          <a:pt x="56" y="63"/>
                          <a:pt x="59" y="63"/>
                          <a:pt x="59" y="61"/>
                        </a:cubicBezTo>
                        <a:cubicBezTo>
                          <a:pt x="59" y="60"/>
                          <a:pt x="62" y="55"/>
                          <a:pt x="62" y="55"/>
                        </a:cubicBezTo>
                        <a:cubicBezTo>
                          <a:pt x="62" y="55"/>
                          <a:pt x="62" y="55"/>
                          <a:pt x="62" y="55"/>
                        </a:cubicBezTo>
                        <a:cubicBezTo>
                          <a:pt x="62" y="55"/>
                          <a:pt x="62" y="55"/>
                          <a:pt x="60" y="56"/>
                        </a:cubicBezTo>
                        <a:cubicBezTo>
                          <a:pt x="56" y="58"/>
                          <a:pt x="54" y="56"/>
                          <a:pt x="55" y="54"/>
                        </a:cubicBezTo>
                        <a:cubicBezTo>
                          <a:pt x="55" y="51"/>
                          <a:pt x="52" y="51"/>
                          <a:pt x="50" y="51"/>
                        </a:cubicBezTo>
                        <a:cubicBezTo>
                          <a:pt x="49" y="51"/>
                          <a:pt x="50" y="48"/>
                          <a:pt x="50" y="47"/>
                        </a:cubicBezTo>
                        <a:cubicBezTo>
                          <a:pt x="51" y="45"/>
                          <a:pt x="50" y="44"/>
                          <a:pt x="48" y="43"/>
                        </a:cubicBezTo>
                        <a:cubicBezTo>
                          <a:pt x="46" y="43"/>
                          <a:pt x="45" y="38"/>
                          <a:pt x="46" y="37"/>
                        </a:cubicBezTo>
                        <a:cubicBezTo>
                          <a:pt x="47" y="36"/>
                          <a:pt x="41" y="35"/>
                          <a:pt x="38" y="36"/>
                        </a:cubicBezTo>
                        <a:cubicBezTo>
                          <a:pt x="37" y="37"/>
                          <a:pt x="38" y="34"/>
                          <a:pt x="38" y="33"/>
                        </a:cubicBezTo>
                        <a:cubicBezTo>
                          <a:pt x="37" y="31"/>
                          <a:pt x="40" y="25"/>
                          <a:pt x="44" y="22"/>
                        </a:cubicBezTo>
                        <a:cubicBezTo>
                          <a:pt x="47" y="19"/>
                          <a:pt x="46" y="14"/>
                          <a:pt x="46" y="12"/>
                        </a:cubicBezTo>
                        <a:cubicBezTo>
                          <a:pt x="46" y="8"/>
                          <a:pt x="44" y="8"/>
                          <a:pt x="42" y="8"/>
                        </a:cubicBezTo>
                        <a:cubicBezTo>
                          <a:pt x="41" y="8"/>
                          <a:pt x="41" y="5"/>
                          <a:pt x="41" y="3"/>
                        </a:cubicBezTo>
                        <a:cubicBezTo>
                          <a:pt x="41" y="1"/>
                          <a:pt x="38" y="0"/>
                          <a:pt x="36" y="1"/>
                        </a:cubicBezTo>
                        <a:cubicBezTo>
                          <a:pt x="36" y="1"/>
                          <a:pt x="35" y="1"/>
                          <a:pt x="35" y="2"/>
                        </a:cubicBezTo>
                        <a:cubicBezTo>
                          <a:pt x="35" y="2"/>
                          <a:pt x="35" y="2"/>
                          <a:pt x="35" y="2"/>
                        </a:cubicBezTo>
                        <a:cubicBezTo>
                          <a:pt x="35" y="2"/>
                          <a:pt x="34" y="5"/>
                          <a:pt x="33" y="5"/>
                        </a:cubicBezTo>
                        <a:cubicBezTo>
                          <a:pt x="32" y="6"/>
                          <a:pt x="32" y="8"/>
                          <a:pt x="34" y="11"/>
                        </a:cubicBezTo>
                        <a:cubicBezTo>
                          <a:pt x="36" y="13"/>
                          <a:pt x="31" y="12"/>
                          <a:pt x="30" y="11"/>
                        </a:cubicBezTo>
                        <a:cubicBezTo>
                          <a:pt x="30" y="9"/>
                          <a:pt x="26" y="12"/>
                          <a:pt x="25" y="13"/>
                        </a:cubicBezTo>
                        <a:cubicBezTo>
                          <a:pt x="22" y="15"/>
                          <a:pt x="19" y="16"/>
                          <a:pt x="19" y="19"/>
                        </a:cubicBezTo>
                        <a:cubicBezTo>
                          <a:pt x="19" y="23"/>
                          <a:pt x="16" y="25"/>
                          <a:pt x="17" y="28"/>
                        </a:cubicBezTo>
                        <a:cubicBezTo>
                          <a:pt x="18" y="31"/>
                          <a:pt x="14" y="36"/>
                          <a:pt x="14" y="37"/>
                        </a:cubicBezTo>
                        <a:cubicBezTo>
                          <a:pt x="14" y="38"/>
                          <a:pt x="10" y="36"/>
                          <a:pt x="9" y="36"/>
                        </a:cubicBezTo>
                        <a:cubicBezTo>
                          <a:pt x="8" y="36"/>
                          <a:pt x="8" y="42"/>
                          <a:pt x="7" y="44"/>
                        </a:cubicBezTo>
                        <a:cubicBezTo>
                          <a:pt x="6" y="46"/>
                          <a:pt x="7" y="52"/>
                          <a:pt x="5" y="52"/>
                        </a:cubicBezTo>
                        <a:cubicBezTo>
                          <a:pt x="3" y="52"/>
                          <a:pt x="1" y="58"/>
                          <a:pt x="1" y="58"/>
                        </a:cubicBezTo>
                        <a:cubicBezTo>
                          <a:pt x="1" y="58"/>
                          <a:pt x="1" y="59"/>
                          <a:pt x="0" y="60"/>
                        </a:cubicBezTo>
                        <a:cubicBezTo>
                          <a:pt x="1" y="63"/>
                          <a:pt x="3" y="66"/>
                          <a:pt x="6" y="67"/>
                        </a:cubicBezTo>
                        <a:cubicBezTo>
                          <a:pt x="11" y="69"/>
                          <a:pt x="13" y="78"/>
                          <a:pt x="14" y="83"/>
                        </a:cubicBezTo>
                        <a:cubicBezTo>
                          <a:pt x="16" y="87"/>
                          <a:pt x="15" y="92"/>
                          <a:pt x="13" y="95"/>
                        </a:cubicBezTo>
                        <a:cubicBezTo>
                          <a:pt x="12" y="96"/>
                          <a:pt x="14" y="97"/>
                          <a:pt x="16" y="98"/>
                        </a:cubicBezTo>
                        <a:cubicBezTo>
                          <a:pt x="19" y="99"/>
                          <a:pt x="22" y="100"/>
                          <a:pt x="24" y="97"/>
                        </a:cubicBezTo>
                        <a:cubicBezTo>
                          <a:pt x="25" y="95"/>
                          <a:pt x="29" y="93"/>
                          <a:pt x="30" y="90"/>
                        </a:cubicBezTo>
                        <a:cubicBezTo>
                          <a:pt x="31" y="87"/>
                          <a:pt x="33" y="91"/>
                          <a:pt x="34" y="93"/>
                        </a:cubicBezTo>
                        <a:cubicBezTo>
                          <a:pt x="36" y="95"/>
                          <a:pt x="37" y="97"/>
                          <a:pt x="37" y="101"/>
                        </a:cubicBezTo>
                        <a:cubicBezTo>
                          <a:pt x="38" y="105"/>
                          <a:pt x="38" y="114"/>
                          <a:pt x="41" y="117"/>
                        </a:cubicBezTo>
                        <a:cubicBezTo>
                          <a:pt x="44" y="120"/>
                          <a:pt x="45" y="127"/>
                          <a:pt x="44" y="129"/>
                        </a:cubicBezTo>
                        <a:cubicBezTo>
                          <a:pt x="43" y="131"/>
                          <a:pt x="45" y="135"/>
                          <a:pt x="45" y="138"/>
                        </a:cubicBezTo>
                        <a:cubicBezTo>
                          <a:pt x="45" y="138"/>
                          <a:pt x="44" y="139"/>
                          <a:pt x="44" y="140"/>
                        </a:cubicBezTo>
                        <a:cubicBezTo>
                          <a:pt x="47" y="140"/>
                          <a:pt x="50" y="128"/>
                          <a:pt x="50" y="12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983;p79">
                    <a:extLst>
                      <a:ext uri="{FF2B5EF4-FFF2-40B4-BE49-F238E27FC236}">
                        <a16:creationId xmlns:a16="http://schemas.microsoft.com/office/drawing/2014/main" id="{E644659D-31BA-76D4-2DD0-C816C79A5CF7}"/>
                      </a:ext>
                    </a:extLst>
                  </p:cNvPr>
                  <p:cNvSpPr/>
                  <p:nvPr/>
                </p:nvSpPr>
                <p:spPr>
                  <a:xfrm>
                    <a:off x="10021158" y="3997618"/>
                    <a:ext cx="294009" cy="177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14" extrusionOk="0">
                        <a:moveTo>
                          <a:pt x="22" y="5"/>
                        </a:moveTo>
                        <a:cubicBezTo>
                          <a:pt x="17" y="0"/>
                          <a:pt x="16" y="4"/>
                          <a:pt x="12" y="2"/>
                        </a:cubicBezTo>
                        <a:cubicBezTo>
                          <a:pt x="10" y="0"/>
                          <a:pt x="8" y="0"/>
                          <a:pt x="7" y="1"/>
                        </a:cubicBezTo>
                        <a:cubicBezTo>
                          <a:pt x="5" y="2"/>
                          <a:pt x="3" y="2"/>
                          <a:pt x="1" y="6"/>
                        </a:cubicBezTo>
                        <a:cubicBezTo>
                          <a:pt x="1" y="6"/>
                          <a:pt x="0" y="8"/>
                          <a:pt x="0" y="9"/>
                        </a:cubicBezTo>
                        <a:cubicBezTo>
                          <a:pt x="0" y="10"/>
                          <a:pt x="1" y="11"/>
                          <a:pt x="1" y="10"/>
                        </a:cubicBezTo>
                        <a:cubicBezTo>
                          <a:pt x="3" y="10"/>
                          <a:pt x="4" y="12"/>
                          <a:pt x="7" y="12"/>
                        </a:cubicBezTo>
                        <a:cubicBezTo>
                          <a:pt x="9" y="11"/>
                          <a:pt x="11" y="13"/>
                          <a:pt x="13" y="12"/>
                        </a:cubicBezTo>
                        <a:cubicBezTo>
                          <a:pt x="17" y="11"/>
                          <a:pt x="20" y="14"/>
                          <a:pt x="21" y="11"/>
                        </a:cubicBezTo>
                        <a:cubicBezTo>
                          <a:pt x="23" y="9"/>
                          <a:pt x="20" y="5"/>
                          <a:pt x="20" y="5"/>
                        </a:cubicBezTo>
                        <a:cubicBezTo>
                          <a:pt x="20" y="5"/>
                          <a:pt x="21" y="5"/>
                          <a:pt x="22" y="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984;p79">
                    <a:extLst>
                      <a:ext uri="{FF2B5EF4-FFF2-40B4-BE49-F238E27FC236}">
                        <a16:creationId xmlns:a16="http://schemas.microsoft.com/office/drawing/2014/main" id="{B3D87767-4B9B-6D82-ACA6-273B9E6FA327}"/>
                      </a:ext>
                    </a:extLst>
                  </p:cNvPr>
                  <p:cNvSpPr/>
                  <p:nvPr/>
                </p:nvSpPr>
                <p:spPr>
                  <a:xfrm>
                    <a:off x="11197211" y="4485060"/>
                    <a:ext cx="673136" cy="1454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115" extrusionOk="0">
                        <a:moveTo>
                          <a:pt x="41" y="14"/>
                        </a:moveTo>
                        <a:cubicBezTo>
                          <a:pt x="39" y="14"/>
                          <a:pt x="33" y="10"/>
                          <a:pt x="33" y="8"/>
                        </a:cubicBezTo>
                        <a:cubicBezTo>
                          <a:pt x="33" y="7"/>
                          <a:pt x="36" y="4"/>
                          <a:pt x="31" y="4"/>
                        </a:cubicBezTo>
                        <a:cubicBezTo>
                          <a:pt x="27" y="4"/>
                          <a:pt x="26" y="2"/>
                          <a:pt x="25" y="1"/>
                        </a:cubicBezTo>
                        <a:cubicBezTo>
                          <a:pt x="24" y="0"/>
                          <a:pt x="20" y="3"/>
                          <a:pt x="19" y="4"/>
                        </a:cubicBezTo>
                        <a:cubicBezTo>
                          <a:pt x="18" y="7"/>
                          <a:pt x="17" y="4"/>
                          <a:pt x="14" y="5"/>
                        </a:cubicBezTo>
                        <a:cubicBezTo>
                          <a:pt x="11" y="7"/>
                          <a:pt x="9" y="4"/>
                          <a:pt x="7" y="5"/>
                        </a:cubicBezTo>
                        <a:cubicBezTo>
                          <a:pt x="7" y="7"/>
                          <a:pt x="4" y="4"/>
                          <a:pt x="2" y="6"/>
                        </a:cubicBezTo>
                        <a:cubicBezTo>
                          <a:pt x="2" y="7"/>
                          <a:pt x="1" y="7"/>
                          <a:pt x="0" y="8"/>
                        </a:cubicBezTo>
                        <a:cubicBezTo>
                          <a:pt x="1" y="9"/>
                          <a:pt x="3" y="11"/>
                          <a:pt x="3" y="12"/>
                        </a:cubicBezTo>
                        <a:cubicBezTo>
                          <a:pt x="3" y="14"/>
                          <a:pt x="7" y="15"/>
                          <a:pt x="7" y="17"/>
                        </a:cubicBezTo>
                        <a:cubicBezTo>
                          <a:pt x="7" y="19"/>
                          <a:pt x="11" y="22"/>
                          <a:pt x="13" y="21"/>
                        </a:cubicBezTo>
                        <a:cubicBezTo>
                          <a:pt x="14" y="19"/>
                          <a:pt x="18" y="18"/>
                          <a:pt x="18" y="22"/>
                        </a:cubicBezTo>
                        <a:cubicBezTo>
                          <a:pt x="19" y="26"/>
                          <a:pt x="20" y="26"/>
                          <a:pt x="20" y="28"/>
                        </a:cubicBezTo>
                        <a:cubicBezTo>
                          <a:pt x="20" y="30"/>
                          <a:pt x="16" y="29"/>
                          <a:pt x="15" y="31"/>
                        </a:cubicBezTo>
                        <a:cubicBezTo>
                          <a:pt x="14" y="33"/>
                          <a:pt x="22" y="36"/>
                          <a:pt x="22" y="38"/>
                        </a:cubicBezTo>
                        <a:cubicBezTo>
                          <a:pt x="22" y="40"/>
                          <a:pt x="25" y="42"/>
                          <a:pt x="26" y="44"/>
                        </a:cubicBezTo>
                        <a:cubicBezTo>
                          <a:pt x="27" y="47"/>
                          <a:pt x="31" y="50"/>
                          <a:pt x="32" y="53"/>
                        </a:cubicBezTo>
                        <a:cubicBezTo>
                          <a:pt x="33" y="55"/>
                          <a:pt x="37" y="57"/>
                          <a:pt x="39" y="58"/>
                        </a:cubicBezTo>
                        <a:cubicBezTo>
                          <a:pt x="40" y="60"/>
                          <a:pt x="41" y="63"/>
                          <a:pt x="40" y="66"/>
                        </a:cubicBezTo>
                        <a:cubicBezTo>
                          <a:pt x="40" y="68"/>
                          <a:pt x="40" y="74"/>
                          <a:pt x="42" y="78"/>
                        </a:cubicBezTo>
                        <a:cubicBezTo>
                          <a:pt x="45" y="82"/>
                          <a:pt x="39" y="84"/>
                          <a:pt x="37" y="87"/>
                        </a:cubicBezTo>
                        <a:cubicBezTo>
                          <a:pt x="35" y="89"/>
                          <a:pt x="36" y="92"/>
                          <a:pt x="30" y="91"/>
                        </a:cubicBezTo>
                        <a:cubicBezTo>
                          <a:pt x="25" y="90"/>
                          <a:pt x="31" y="96"/>
                          <a:pt x="30" y="98"/>
                        </a:cubicBezTo>
                        <a:cubicBezTo>
                          <a:pt x="30" y="100"/>
                          <a:pt x="22" y="96"/>
                          <a:pt x="22" y="98"/>
                        </a:cubicBezTo>
                        <a:cubicBezTo>
                          <a:pt x="22" y="99"/>
                          <a:pt x="19" y="100"/>
                          <a:pt x="18" y="101"/>
                        </a:cubicBezTo>
                        <a:cubicBezTo>
                          <a:pt x="19" y="103"/>
                          <a:pt x="19" y="103"/>
                          <a:pt x="20" y="103"/>
                        </a:cubicBezTo>
                        <a:cubicBezTo>
                          <a:pt x="22" y="104"/>
                          <a:pt x="19" y="106"/>
                          <a:pt x="19" y="110"/>
                        </a:cubicBezTo>
                        <a:cubicBezTo>
                          <a:pt x="19" y="114"/>
                          <a:pt x="21" y="115"/>
                          <a:pt x="22" y="113"/>
                        </a:cubicBezTo>
                        <a:cubicBezTo>
                          <a:pt x="23" y="112"/>
                          <a:pt x="28" y="108"/>
                          <a:pt x="30" y="108"/>
                        </a:cubicBezTo>
                        <a:cubicBezTo>
                          <a:pt x="30" y="107"/>
                          <a:pt x="30" y="105"/>
                          <a:pt x="30" y="105"/>
                        </a:cubicBezTo>
                        <a:cubicBezTo>
                          <a:pt x="32" y="105"/>
                          <a:pt x="32" y="103"/>
                          <a:pt x="33" y="101"/>
                        </a:cubicBezTo>
                        <a:cubicBezTo>
                          <a:pt x="33" y="100"/>
                          <a:pt x="35" y="100"/>
                          <a:pt x="38" y="101"/>
                        </a:cubicBezTo>
                        <a:cubicBezTo>
                          <a:pt x="40" y="101"/>
                          <a:pt x="43" y="98"/>
                          <a:pt x="48" y="95"/>
                        </a:cubicBezTo>
                        <a:cubicBezTo>
                          <a:pt x="52" y="93"/>
                          <a:pt x="52" y="92"/>
                          <a:pt x="53" y="86"/>
                        </a:cubicBezTo>
                        <a:cubicBezTo>
                          <a:pt x="54" y="78"/>
                          <a:pt x="52" y="70"/>
                          <a:pt x="52" y="68"/>
                        </a:cubicBezTo>
                        <a:cubicBezTo>
                          <a:pt x="52" y="66"/>
                          <a:pt x="46" y="56"/>
                          <a:pt x="44" y="56"/>
                        </a:cubicBezTo>
                        <a:cubicBezTo>
                          <a:pt x="42" y="56"/>
                          <a:pt x="34" y="48"/>
                          <a:pt x="32" y="46"/>
                        </a:cubicBezTo>
                        <a:cubicBezTo>
                          <a:pt x="31" y="45"/>
                          <a:pt x="31" y="42"/>
                          <a:pt x="30" y="41"/>
                        </a:cubicBezTo>
                        <a:cubicBezTo>
                          <a:pt x="27" y="39"/>
                          <a:pt x="27" y="34"/>
                          <a:pt x="28" y="30"/>
                        </a:cubicBezTo>
                        <a:cubicBezTo>
                          <a:pt x="28" y="28"/>
                          <a:pt x="33" y="27"/>
                          <a:pt x="32" y="24"/>
                        </a:cubicBezTo>
                        <a:cubicBezTo>
                          <a:pt x="32" y="22"/>
                          <a:pt x="33" y="20"/>
                          <a:pt x="36" y="20"/>
                        </a:cubicBezTo>
                        <a:cubicBezTo>
                          <a:pt x="38" y="19"/>
                          <a:pt x="41" y="17"/>
                          <a:pt x="41" y="16"/>
                        </a:cubicBezTo>
                        <a:cubicBezTo>
                          <a:pt x="41" y="16"/>
                          <a:pt x="41" y="16"/>
                          <a:pt x="42" y="16"/>
                        </a:cubicBezTo>
                        <a:cubicBezTo>
                          <a:pt x="41" y="15"/>
                          <a:pt x="41" y="15"/>
                          <a:pt x="41" y="1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985;p79">
                    <a:extLst>
                      <a:ext uri="{FF2B5EF4-FFF2-40B4-BE49-F238E27FC236}">
                        <a16:creationId xmlns:a16="http://schemas.microsoft.com/office/drawing/2014/main" id="{9D333B88-EE12-70E9-0D0E-9B7C03DE0776}"/>
                      </a:ext>
                    </a:extLst>
                  </p:cNvPr>
                  <p:cNvSpPr/>
                  <p:nvPr/>
                </p:nvSpPr>
                <p:spPr>
                  <a:xfrm>
                    <a:off x="11197211" y="5359368"/>
                    <a:ext cx="564812" cy="40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32" extrusionOk="0">
                        <a:moveTo>
                          <a:pt x="22" y="29"/>
                        </a:moveTo>
                        <a:cubicBezTo>
                          <a:pt x="22" y="27"/>
                          <a:pt x="30" y="31"/>
                          <a:pt x="31" y="29"/>
                        </a:cubicBezTo>
                        <a:cubicBezTo>
                          <a:pt x="31" y="27"/>
                          <a:pt x="25" y="21"/>
                          <a:pt x="31" y="22"/>
                        </a:cubicBezTo>
                        <a:cubicBezTo>
                          <a:pt x="36" y="23"/>
                          <a:pt x="35" y="20"/>
                          <a:pt x="37" y="18"/>
                        </a:cubicBezTo>
                        <a:cubicBezTo>
                          <a:pt x="39" y="15"/>
                          <a:pt x="45" y="13"/>
                          <a:pt x="42" y="10"/>
                        </a:cubicBezTo>
                        <a:cubicBezTo>
                          <a:pt x="41" y="6"/>
                          <a:pt x="40" y="3"/>
                          <a:pt x="40" y="0"/>
                        </a:cubicBezTo>
                        <a:cubicBezTo>
                          <a:pt x="38" y="1"/>
                          <a:pt x="36" y="1"/>
                          <a:pt x="34" y="1"/>
                        </a:cubicBezTo>
                        <a:cubicBezTo>
                          <a:pt x="33" y="0"/>
                          <a:pt x="30" y="0"/>
                          <a:pt x="30" y="3"/>
                        </a:cubicBezTo>
                        <a:cubicBezTo>
                          <a:pt x="30" y="5"/>
                          <a:pt x="27" y="6"/>
                          <a:pt x="27" y="5"/>
                        </a:cubicBezTo>
                        <a:cubicBezTo>
                          <a:pt x="28" y="3"/>
                          <a:pt x="25" y="4"/>
                          <a:pt x="23" y="1"/>
                        </a:cubicBezTo>
                        <a:cubicBezTo>
                          <a:pt x="21" y="0"/>
                          <a:pt x="16" y="2"/>
                          <a:pt x="13" y="1"/>
                        </a:cubicBezTo>
                        <a:cubicBezTo>
                          <a:pt x="10" y="0"/>
                          <a:pt x="6" y="3"/>
                          <a:pt x="3" y="7"/>
                        </a:cubicBezTo>
                        <a:cubicBezTo>
                          <a:pt x="0" y="10"/>
                          <a:pt x="3" y="10"/>
                          <a:pt x="3" y="13"/>
                        </a:cubicBezTo>
                        <a:cubicBezTo>
                          <a:pt x="3" y="16"/>
                          <a:pt x="5" y="16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7" y="21"/>
                          <a:pt x="6" y="23"/>
                          <a:pt x="6" y="25"/>
                        </a:cubicBezTo>
                        <a:cubicBezTo>
                          <a:pt x="7" y="28"/>
                          <a:pt x="9" y="26"/>
                          <a:pt x="10" y="26"/>
                        </a:cubicBezTo>
                        <a:cubicBezTo>
                          <a:pt x="12" y="26"/>
                          <a:pt x="9" y="29"/>
                          <a:pt x="11" y="31"/>
                        </a:cubicBezTo>
                        <a:cubicBezTo>
                          <a:pt x="12" y="32"/>
                          <a:pt x="16" y="29"/>
                          <a:pt x="17" y="31"/>
                        </a:cubicBezTo>
                        <a:cubicBezTo>
                          <a:pt x="17" y="32"/>
                          <a:pt x="18" y="32"/>
                          <a:pt x="18" y="32"/>
                        </a:cubicBezTo>
                        <a:cubicBezTo>
                          <a:pt x="19" y="31"/>
                          <a:pt x="22" y="30"/>
                          <a:pt x="22" y="2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986;p79">
                    <a:extLst>
                      <a:ext uri="{FF2B5EF4-FFF2-40B4-BE49-F238E27FC236}">
                        <a16:creationId xmlns:a16="http://schemas.microsoft.com/office/drawing/2014/main" id="{3715AEBE-B18A-CCEE-E547-274D2E4F9157}"/>
                      </a:ext>
                    </a:extLst>
                  </p:cNvPr>
                  <p:cNvSpPr/>
                  <p:nvPr/>
                </p:nvSpPr>
                <p:spPr>
                  <a:xfrm>
                    <a:off x="11003782" y="4585641"/>
                    <a:ext cx="696334" cy="85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" h="67" extrusionOk="0">
                        <a:moveTo>
                          <a:pt x="37" y="30"/>
                        </a:moveTo>
                        <a:cubicBezTo>
                          <a:pt x="37" y="28"/>
                          <a:pt x="29" y="25"/>
                          <a:pt x="30" y="23"/>
                        </a:cubicBezTo>
                        <a:cubicBezTo>
                          <a:pt x="31" y="21"/>
                          <a:pt x="35" y="23"/>
                          <a:pt x="35" y="20"/>
                        </a:cubicBezTo>
                        <a:cubicBezTo>
                          <a:pt x="35" y="18"/>
                          <a:pt x="33" y="18"/>
                          <a:pt x="32" y="14"/>
                        </a:cubicBezTo>
                        <a:cubicBezTo>
                          <a:pt x="32" y="11"/>
                          <a:pt x="29" y="12"/>
                          <a:pt x="28" y="13"/>
                        </a:cubicBezTo>
                        <a:cubicBezTo>
                          <a:pt x="26" y="14"/>
                          <a:pt x="21" y="12"/>
                          <a:pt x="21" y="10"/>
                        </a:cubicBezTo>
                        <a:cubicBezTo>
                          <a:pt x="21" y="7"/>
                          <a:pt x="18" y="6"/>
                          <a:pt x="18" y="4"/>
                        </a:cubicBezTo>
                        <a:cubicBezTo>
                          <a:pt x="18" y="3"/>
                          <a:pt x="16" y="1"/>
                          <a:pt x="15" y="0"/>
                        </a:cubicBezTo>
                        <a:cubicBezTo>
                          <a:pt x="14" y="0"/>
                          <a:pt x="12" y="0"/>
                          <a:pt x="12" y="0"/>
                        </a:cubicBezTo>
                        <a:cubicBezTo>
                          <a:pt x="11" y="0"/>
                          <a:pt x="10" y="3"/>
                          <a:pt x="11" y="4"/>
                        </a:cubicBezTo>
                        <a:cubicBezTo>
                          <a:pt x="12" y="5"/>
                          <a:pt x="13" y="11"/>
                          <a:pt x="10" y="10"/>
                        </a:cubicBezTo>
                        <a:cubicBezTo>
                          <a:pt x="9" y="10"/>
                          <a:pt x="9" y="6"/>
                          <a:pt x="7" y="6"/>
                        </a:cubicBezTo>
                        <a:cubicBezTo>
                          <a:pt x="7" y="6"/>
                          <a:pt x="3" y="11"/>
                          <a:pt x="3" y="12"/>
                        </a:cubicBezTo>
                        <a:cubicBezTo>
                          <a:pt x="3" y="13"/>
                          <a:pt x="1" y="14"/>
                          <a:pt x="0" y="14"/>
                        </a:cubicBezTo>
                        <a:cubicBezTo>
                          <a:pt x="1" y="15"/>
                          <a:pt x="2" y="16"/>
                          <a:pt x="2" y="16"/>
                        </a:cubicBezTo>
                        <a:cubicBezTo>
                          <a:pt x="3" y="17"/>
                          <a:pt x="1" y="20"/>
                          <a:pt x="2" y="22"/>
                        </a:cubicBezTo>
                        <a:cubicBezTo>
                          <a:pt x="4" y="24"/>
                          <a:pt x="7" y="21"/>
                          <a:pt x="8" y="23"/>
                        </a:cubicBezTo>
                        <a:cubicBezTo>
                          <a:pt x="9" y="27"/>
                          <a:pt x="7" y="28"/>
                          <a:pt x="7" y="32"/>
                        </a:cubicBezTo>
                        <a:cubicBezTo>
                          <a:pt x="7" y="35"/>
                          <a:pt x="5" y="35"/>
                          <a:pt x="5" y="37"/>
                        </a:cubicBezTo>
                        <a:cubicBezTo>
                          <a:pt x="6" y="40"/>
                          <a:pt x="9" y="36"/>
                          <a:pt x="11" y="35"/>
                        </a:cubicBezTo>
                        <a:cubicBezTo>
                          <a:pt x="14" y="33"/>
                          <a:pt x="16" y="34"/>
                          <a:pt x="17" y="35"/>
                        </a:cubicBezTo>
                        <a:cubicBezTo>
                          <a:pt x="18" y="35"/>
                          <a:pt x="21" y="35"/>
                          <a:pt x="21" y="34"/>
                        </a:cubicBezTo>
                        <a:cubicBezTo>
                          <a:pt x="22" y="32"/>
                          <a:pt x="27" y="31"/>
                          <a:pt x="29" y="33"/>
                        </a:cubicBezTo>
                        <a:cubicBezTo>
                          <a:pt x="31" y="35"/>
                          <a:pt x="32" y="37"/>
                          <a:pt x="34" y="38"/>
                        </a:cubicBezTo>
                        <a:cubicBezTo>
                          <a:pt x="36" y="39"/>
                          <a:pt x="32" y="46"/>
                          <a:pt x="35" y="47"/>
                        </a:cubicBezTo>
                        <a:cubicBezTo>
                          <a:pt x="37" y="47"/>
                          <a:pt x="40" y="51"/>
                          <a:pt x="40" y="55"/>
                        </a:cubicBezTo>
                        <a:cubicBezTo>
                          <a:pt x="40" y="58"/>
                          <a:pt x="42" y="60"/>
                          <a:pt x="39" y="63"/>
                        </a:cubicBezTo>
                        <a:cubicBezTo>
                          <a:pt x="41" y="64"/>
                          <a:pt x="43" y="64"/>
                          <a:pt x="42" y="66"/>
                        </a:cubicBezTo>
                        <a:cubicBezTo>
                          <a:pt x="42" y="67"/>
                          <a:pt x="44" y="66"/>
                          <a:pt x="44" y="64"/>
                        </a:cubicBezTo>
                        <a:cubicBezTo>
                          <a:pt x="44" y="61"/>
                          <a:pt x="48" y="61"/>
                          <a:pt x="49" y="62"/>
                        </a:cubicBezTo>
                        <a:cubicBezTo>
                          <a:pt x="51" y="62"/>
                          <a:pt x="53" y="62"/>
                          <a:pt x="55" y="61"/>
                        </a:cubicBezTo>
                        <a:cubicBezTo>
                          <a:pt x="55" y="59"/>
                          <a:pt x="55" y="58"/>
                          <a:pt x="55" y="58"/>
                        </a:cubicBezTo>
                        <a:cubicBezTo>
                          <a:pt x="55" y="55"/>
                          <a:pt x="55" y="52"/>
                          <a:pt x="54" y="50"/>
                        </a:cubicBezTo>
                        <a:cubicBezTo>
                          <a:pt x="52" y="49"/>
                          <a:pt x="48" y="47"/>
                          <a:pt x="47" y="45"/>
                        </a:cubicBezTo>
                        <a:cubicBezTo>
                          <a:pt x="46" y="42"/>
                          <a:pt x="42" y="39"/>
                          <a:pt x="41" y="36"/>
                        </a:cubicBezTo>
                        <a:cubicBezTo>
                          <a:pt x="40" y="35"/>
                          <a:pt x="37" y="32"/>
                          <a:pt x="37" y="3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987;p79">
                    <a:extLst>
                      <a:ext uri="{FF2B5EF4-FFF2-40B4-BE49-F238E27FC236}">
                        <a16:creationId xmlns:a16="http://schemas.microsoft.com/office/drawing/2014/main" id="{DC7F8121-7A4B-E632-015D-90E80877F4F3}"/>
                      </a:ext>
                    </a:extLst>
                  </p:cNvPr>
                  <p:cNvSpPr/>
                  <p:nvPr/>
                </p:nvSpPr>
                <p:spPr>
                  <a:xfrm>
                    <a:off x="10779407" y="4763593"/>
                    <a:ext cx="758235" cy="1439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114" extrusionOk="0">
                        <a:moveTo>
                          <a:pt x="36" y="60"/>
                        </a:moveTo>
                        <a:cubicBezTo>
                          <a:pt x="36" y="57"/>
                          <a:pt x="33" y="57"/>
                          <a:pt x="36" y="54"/>
                        </a:cubicBezTo>
                        <a:cubicBezTo>
                          <a:pt x="38" y="50"/>
                          <a:pt x="43" y="47"/>
                          <a:pt x="46" y="48"/>
                        </a:cubicBezTo>
                        <a:cubicBezTo>
                          <a:pt x="48" y="49"/>
                          <a:pt x="54" y="46"/>
                          <a:pt x="56" y="48"/>
                        </a:cubicBezTo>
                        <a:cubicBezTo>
                          <a:pt x="56" y="49"/>
                          <a:pt x="57" y="49"/>
                          <a:pt x="57" y="49"/>
                        </a:cubicBezTo>
                        <a:cubicBezTo>
                          <a:pt x="60" y="46"/>
                          <a:pt x="58" y="45"/>
                          <a:pt x="58" y="41"/>
                        </a:cubicBezTo>
                        <a:cubicBezTo>
                          <a:pt x="58" y="37"/>
                          <a:pt x="55" y="33"/>
                          <a:pt x="53" y="33"/>
                        </a:cubicBezTo>
                        <a:cubicBezTo>
                          <a:pt x="50" y="32"/>
                          <a:pt x="54" y="25"/>
                          <a:pt x="52" y="24"/>
                        </a:cubicBezTo>
                        <a:cubicBezTo>
                          <a:pt x="49" y="23"/>
                          <a:pt x="48" y="20"/>
                          <a:pt x="47" y="19"/>
                        </a:cubicBezTo>
                        <a:cubicBezTo>
                          <a:pt x="45" y="17"/>
                          <a:pt x="40" y="18"/>
                          <a:pt x="39" y="19"/>
                        </a:cubicBezTo>
                        <a:cubicBezTo>
                          <a:pt x="39" y="20"/>
                          <a:pt x="36" y="21"/>
                          <a:pt x="35" y="20"/>
                        </a:cubicBezTo>
                        <a:cubicBezTo>
                          <a:pt x="34" y="19"/>
                          <a:pt x="32" y="19"/>
                          <a:pt x="29" y="20"/>
                        </a:cubicBezTo>
                        <a:cubicBezTo>
                          <a:pt x="27" y="22"/>
                          <a:pt x="24" y="26"/>
                          <a:pt x="23" y="23"/>
                        </a:cubicBezTo>
                        <a:cubicBezTo>
                          <a:pt x="23" y="20"/>
                          <a:pt x="24" y="20"/>
                          <a:pt x="24" y="18"/>
                        </a:cubicBezTo>
                        <a:cubicBezTo>
                          <a:pt x="24" y="14"/>
                          <a:pt x="26" y="13"/>
                          <a:pt x="25" y="9"/>
                        </a:cubicBezTo>
                        <a:cubicBezTo>
                          <a:pt x="24" y="6"/>
                          <a:pt x="22" y="10"/>
                          <a:pt x="20" y="7"/>
                        </a:cubicBezTo>
                        <a:cubicBezTo>
                          <a:pt x="19" y="6"/>
                          <a:pt x="21" y="3"/>
                          <a:pt x="20" y="2"/>
                        </a:cubicBezTo>
                        <a:cubicBezTo>
                          <a:pt x="20" y="2"/>
                          <a:pt x="19" y="1"/>
                          <a:pt x="18" y="0"/>
                        </a:cubicBezTo>
                        <a:cubicBezTo>
                          <a:pt x="18" y="1"/>
                          <a:pt x="17" y="1"/>
                          <a:pt x="17" y="2"/>
                        </a:cubicBezTo>
                        <a:cubicBezTo>
                          <a:pt x="16" y="3"/>
                          <a:pt x="12" y="4"/>
                          <a:pt x="11" y="6"/>
                        </a:cubicBezTo>
                        <a:cubicBezTo>
                          <a:pt x="9" y="7"/>
                          <a:pt x="6" y="7"/>
                          <a:pt x="5" y="7"/>
                        </a:cubicBezTo>
                        <a:cubicBezTo>
                          <a:pt x="4" y="7"/>
                          <a:pt x="0" y="7"/>
                          <a:pt x="0" y="9"/>
                        </a:cubicBezTo>
                        <a:cubicBezTo>
                          <a:pt x="0" y="11"/>
                          <a:pt x="0" y="19"/>
                          <a:pt x="0" y="21"/>
                        </a:cubicBezTo>
                        <a:cubicBezTo>
                          <a:pt x="0" y="22"/>
                          <a:pt x="3" y="28"/>
                          <a:pt x="5" y="28"/>
                        </a:cubicBezTo>
                        <a:cubicBezTo>
                          <a:pt x="6" y="29"/>
                          <a:pt x="4" y="32"/>
                          <a:pt x="6" y="33"/>
                        </a:cubicBezTo>
                        <a:cubicBezTo>
                          <a:pt x="8" y="34"/>
                          <a:pt x="7" y="37"/>
                          <a:pt x="6" y="36"/>
                        </a:cubicBezTo>
                        <a:cubicBezTo>
                          <a:pt x="5" y="36"/>
                          <a:pt x="6" y="41"/>
                          <a:pt x="5" y="42"/>
                        </a:cubicBezTo>
                        <a:cubicBezTo>
                          <a:pt x="3" y="44"/>
                          <a:pt x="4" y="47"/>
                          <a:pt x="7" y="50"/>
                        </a:cubicBezTo>
                        <a:cubicBezTo>
                          <a:pt x="11" y="53"/>
                          <a:pt x="11" y="57"/>
                          <a:pt x="11" y="59"/>
                        </a:cubicBezTo>
                        <a:cubicBezTo>
                          <a:pt x="11" y="61"/>
                          <a:pt x="12" y="61"/>
                          <a:pt x="12" y="65"/>
                        </a:cubicBezTo>
                        <a:cubicBezTo>
                          <a:pt x="12" y="65"/>
                          <a:pt x="9" y="77"/>
                          <a:pt x="6" y="77"/>
                        </a:cubicBezTo>
                        <a:cubicBezTo>
                          <a:pt x="6" y="80"/>
                          <a:pt x="5" y="85"/>
                          <a:pt x="4" y="88"/>
                        </a:cubicBezTo>
                        <a:cubicBezTo>
                          <a:pt x="3" y="91"/>
                          <a:pt x="2" y="95"/>
                          <a:pt x="4" y="95"/>
                        </a:cubicBezTo>
                        <a:cubicBezTo>
                          <a:pt x="7" y="95"/>
                          <a:pt x="11" y="99"/>
                          <a:pt x="14" y="104"/>
                        </a:cubicBezTo>
                        <a:cubicBezTo>
                          <a:pt x="15" y="105"/>
                          <a:pt x="16" y="107"/>
                          <a:pt x="16" y="108"/>
                        </a:cubicBezTo>
                        <a:cubicBezTo>
                          <a:pt x="18" y="108"/>
                          <a:pt x="20" y="108"/>
                          <a:pt x="21" y="108"/>
                        </a:cubicBezTo>
                        <a:cubicBezTo>
                          <a:pt x="24" y="109"/>
                          <a:pt x="24" y="111"/>
                          <a:pt x="24" y="112"/>
                        </a:cubicBezTo>
                        <a:cubicBezTo>
                          <a:pt x="24" y="114"/>
                          <a:pt x="29" y="113"/>
                          <a:pt x="30" y="113"/>
                        </a:cubicBezTo>
                        <a:cubicBezTo>
                          <a:pt x="31" y="113"/>
                          <a:pt x="30" y="111"/>
                          <a:pt x="33" y="110"/>
                        </a:cubicBezTo>
                        <a:cubicBezTo>
                          <a:pt x="31" y="108"/>
                          <a:pt x="27" y="106"/>
                          <a:pt x="24" y="105"/>
                        </a:cubicBezTo>
                        <a:cubicBezTo>
                          <a:pt x="21" y="105"/>
                          <a:pt x="19" y="99"/>
                          <a:pt x="19" y="97"/>
                        </a:cubicBezTo>
                        <a:cubicBezTo>
                          <a:pt x="19" y="94"/>
                          <a:pt x="16" y="92"/>
                          <a:pt x="16" y="90"/>
                        </a:cubicBezTo>
                        <a:cubicBezTo>
                          <a:pt x="16" y="87"/>
                          <a:pt x="14" y="87"/>
                          <a:pt x="12" y="86"/>
                        </a:cubicBezTo>
                        <a:cubicBezTo>
                          <a:pt x="9" y="85"/>
                          <a:pt x="12" y="77"/>
                          <a:pt x="12" y="74"/>
                        </a:cubicBezTo>
                        <a:cubicBezTo>
                          <a:pt x="12" y="71"/>
                          <a:pt x="18" y="62"/>
                          <a:pt x="16" y="59"/>
                        </a:cubicBezTo>
                        <a:cubicBezTo>
                          <a:pt x="15" y="57"/>
                          <a:pt x="22" y="54"/>
                          <a:pt x="23" y="58"/>
                        </a:cubicBezTo>
                        <a:cubicBezTo>
                          <a:pt x="24" y="60"/>
                          <a:pt x="24" y="62"/>
                          <a:pt x="28" y="61"/>
                        </a:cubicBezTo>
                        <a:cubicBezTo>
                          <a:pt x="33" y="61"/>
                          <a:pt x="33" y="65"/>
                          <a:pt x="36" y="66"/>
                        </a:cubicBezTo>
                        <a:cubicBezTo>
                          <a:pt x="36" y="66"/>
                          <a:pt x="36" y="66"/>
                          <a:pt x="36" y="66"/>
                        </a:cubicBezTo>
                        <a:cubicBezTo>
                          <a:pt x="36" y="66"/>
                          <a:pt x="36" y="66"/>
                          <a:pt x="36" y="66"/>
                        </a:cubicBezTo>
                        <a:cubicBezTo>
                          <a:pt x="37" y="63"/>
                          <a:pt x="36" y="63"/>
                          <a:pt x="36" y="6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988;p79">
                    <a:extLst>
                      <a:ext uri="{FF2B5EF4-FFF2-40B4-BE49-F238E27FC236}">
                        <a16:creationId xmlns:a16="http://schemas.microsoft.com/office/drawing/2014/main" id="{CC471F3E-E08D-7A9F-7374-7CD21681423E}"/>
                      </a:ext>
                    </a:extLst>
                  </p:cNvPr>
                  <p:cNvSpPr/>
                  <p:nvPr/>
                </p:nvSpPr>
                <p:spPr>
                  <a:xfrm>
                    <a:off x="3080942" y="933685"/>
                    <a:ext cx="905253" cy="742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9" extrusionOk="0">
                        <a:moveTo>
                          <a:pt x="2" y="13"/>
                        </a:moveTo>
                        <a:cubicBezTo>
                          <a:pt x="2" y="13"/>
                          <a:pt x="3" y="18"/>
                          <a:pt x="2" y="20"/>
                        </a:cubicBezTo>
                        <a:cubicBezTo>
                          <a:pt x="0" y="22"/>
                          <a:pt x="1" y="23"/>
                          <a:pt x="2" y="23"/>
                        </a:cubicBezTo>
                        <a:cubicBezTo>
                          <a:pt x="3" y="24"/>
                          <a:pt x="4" y="25"/>
                          <a:pt x="4" y="26"/>
                        </a:cubicBezTo>
                        <a:cubicBezTo>
                          <a:pt x="4" y="28"/>
                          <a:pt x="5" y="27"/>
                          <a:pt x="5" y="30"/>
                        </a:cubicBezTo>
                        <a:cubicBezTo>
                          <a:pt x="5" y="34"/>
                          <a:pt x="6" y="36"/>
                          <a:pt x="7" y="37"/>
                        </a:cubicBezTo>
                        <a:cubicBezTo>
                          <a:pt x="8" y="37"/>
                          <a:pt x="8" y="38"/>
                          <a:pt x="7" y="40"/>
                        </a:cubicBezTo>
                        <a:cubicBezTo>
                          <a:pt x="9" y="41"/>
                          <a:pt x="10" y="42"/>
                          <a:pt x="12" y="42"/>
                        </a:cubicBezTo>
                        <a:cubicBezTo>
                          <a:pt x="15" y="44"/>
                          <a:pt x="16" y="45"/>
                          <a:pt x="16" y="46"/>
                        </a:cubicBezTo>
                        <a:cubicBezTo>
                          <a:pt x="16" y="47"/>
                          <a:pt x="20" y="49"/>
                          <a:pt x="20" y="48"/>
                        </a:cubicBezTo>
                        <a:cubicBezTo>
                          <a:pt x="21" y="46"/>
                          <a:pt x="23" y="47"/>
                          <a:pt x="24" y="47"/>
                        </a:cubicBezTo>
                        <a:cubicBezTo>
                          <a:pt x="26" y="47"/>
                          <a:pt x="26" y="49"/>
                          <a:pt x="26" y="49"/>
                        </a:cubicBezTo>
                        <a:cubicBezTo>
                          <a:pt x="26" y="50"/>
                          <a:pt x="30" y="49"/>
                          <a:pt x="31" y="50"/>
                        </a:cubicBezTo>
                        <a:cubicBezTo>
                          <a:pt x="33" y="51"/>
                          <a:pt x="33" y="54"/>
                          <a:pt x="35" y="55"/>
                        </a:cubicBezTo>
                        <a:cubicBezTo>
                          <a:pt x="36" y="56"/>
                          <a:pt x="38" y="54"/>
                          <a:pt x="39" y="54"/>
                        </a:cubicBezTo>
                        <a:cubicBezTo>
                          <a:pt x="40" y="55"/>
                          <a:pt x="44" y="56"/>
                          <a:pt x="46" y="55"/>
                        </a:cubicBezTo>
                        <a:cubicBezTo>
                          <a:pt x="48" y="54"/>
                          <a:pt x="48" y="56"/>
                          <a:pt x="51" y="56"/>
                        </a:cubicBezTo>
                        <a:cubicBezTo>
                          <a:pt x="54" y="56"/>
                          <a:pt x="57" y="57"/>
                          <a:pt x="58" y="57"/>
                        </a:cubicBezTo>
                        <a:cubicBezTo>
                          <a:pt x="58" y="58"/>
                          <a:pt x="60" y="58"/>
                          <a:pt x="61" y="59"/>
                        </a:cubicBezTo>
                        <a:cubicBezTo>
                          <a:pt x="62" y="57"/>
                          <a:pt x="61" y="54"/>
                          <a:pt x="61" y="53"/>
                        </a:cubicBezTo>
                        <a:cubicBezTo>
                          <a:pt x="61" y="52"/>
                          <a:pt x="68" y="48"/>
                          <a:pt x="69" y="47"/>
                        </a:cubicBezTo>
                        <a:cubicBezTo>
                          <a:pt x="70" y="45"/>
                          <a:pt x="71" y="45"/>
                          <a:pt x="72" y="44"/>
                        </a:cubicBezTo>
                        <a:cubicBezTo>
                          <a:pt x="72" y="42"/>
                          <a:pt x="70" y="37"/>
                          <a:pt x="69" y="37"/>
                        </a:cubicBezTo>
                        <a:cubicBezTo>
                          <a:pt x="68" y="36"/>
                          <a:pt x="68" y="32"/>
                          <a:pt x="68" y="30"/>
                        </a:cubicBezTo>
                        <a:cubicBezTo>
                          <a:pt x="69" y="28"/>
                          <a:pt x="66" y="27"/>
                          <a:pt x="66" y="26"/>
                        </a:cubicBezTo>
                        <a:cubicBezTo>
                          <a:pt x="66" y="25"/>
                          <a:pt x="69" y="23"/>
                          <a:pt x="70" y="23"/>
                        </a:cubicBezTo>
                        <a:cubicBezTo>
                          <a:pt x="72" y="22"/>
                          <a:pt x="71" y="17"/>
                          <a:pt x="70" y="16"/>
                        </a:cubicBezTo>
                        <a:cubicBezTo>
                          <a:pt x="69" y="14"/>
                          <a:pt x="68" y="13"/>
                          <a:pt x="69" y="11"/>
                        </a:cubicBezTo>
                        <a:cubicBezTo>
                          <a:pt x="70" y="8"/>
                          <a:pt x="63" y="6"/>
                          <a:pt x="63" y="6"/>
                        </a:cubicBezTo>
                        <a:cubicBezTo>
                          <a:pt x="62" y="6"/>
                          <a:pt x="62" y="6"/>
                          <a:pt x="62" y="6"/>
                        </a:cubicBezTo>
                        <a:cubicBezTo>
                          <a:pt x="58" y="7"/>
                          <a:pt x="44" y="5"/>
                          <a:pt x="43" y="5"/>
                        </a:cubicBezTo>
                        <a:cubicBezTo>
                          <a:pt x="43" y="5"/>
                          <a:pt x="41" y="4"/>
                          <a:pt x="39" y="3"/>
                        </a:cubicBezTo>
                        <a:cubicBezTo>
                          <a:pt x="39" y="5"/>
                          <a:pt x="37" y="6"/>
                          <a:pt x="36" y="6"/>
                        </a:cubicBezTo>
                        <a:cubicBezTo>
                          <a:pt x="32" y="6"/>
                          <a:pt x="32" y="2"/>
                          <a:pt x="32" y="1"/>
                        </a:cubicBezTo>
                        <a:cubicBezTo>
                          <a:pt x="32" y="0"/>
                          <a:pt x="19" y="2"/>
                          <a:pt x="16" y="6"/>
                        </a:cubicBezTo>
                        <a:cubicBezTo>
                          <a:pt x="12" y="9"/>
                          <a:pt x="4" y="8"/>
                          <a:pt x="4" y="10"/>
                        </a:cubicBezTo>
                        <a:cubicBezTo>
                          <a:pt x="4" y="11"/>
                          <a:pt x="3" y="12"/>
                          <a:pt x="2" y="12"/>
                        </a:cubicBezTo>
                        <a:cubicBezTo>
                          <a:pt x="2" y="12"/>
                          <a:pt x="2" y="12"/>
                          <a:pt x="2" y="1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989;p79">
                    <a:extLst>
                      <a:ext uri="{FF2B5EF4-FFF2-40B4-BE49-F238E27FC236}">
                        <a16:creationId xmlns:a16="http://schemas.microsoft.com/office/drawing/2014/main" id="{ED259103-8A8D-2272-079D-89D0014A8D37}"/>
                      </a:ext>
                    </a:extLst>
                  </p:cNvPr>
                  <p:cNvSpPr/>
                  <p:nvPr/>
                </p:nvSpPr>
                <p:spPr>
                  <a:xfrm>
                    <a:off x="3227928" y="2125039"/>
                    <a:ext cx="324963" cy="324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19" y="23"/>
                        </a:moveTo>
                        <a:cubicBezTo>
                          <a:pt x="19" y="22"/>
                          <a:pt x="24" y="14"/>
                          <a:pt x="25" y="14"/>
                        </a:cubicBezTo>
                        <a:cubicBezTo>
                          <a:pt x="25" y="14"/>
                          <a:pt x="26" y="8"/>
                          <a:pt x="25" y="5"/>
                        </a:cubicBezTo>
                        <a:cubicBezTo>
                          <a:pt x="22" y="2"/>
                          <a:pt x="19" y="2"/>
                          <a:pt x="19" y="2"/>
                        </a:cubicBezTo>
                        <a:cubicBezTo>
                          <a:pt x="19" y="2"/>
                          <a:pt x="9" y="2"/>
                          <a:pt x="8" y="1"/>
                        </a:cubicBezTo>
                        <a:cubicBezTo>
                          <a:pt x="6" y="0"/>
                          <a:pt x="4" y="2"/>
                          <a:pt x="3" y="2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5"/>
                          <a:pt x="3" y="6"/>
                          <a:pt x="3" y="9"/>
                        </a:cubicBezTo>
                        <a:cubicBezTo>
                          <a:pt x="3" y="11"/>
                          <a:pt x="9" y="14"/>
                          <a:pt x="9" y="16"/>
                        </a:cubicBezTo>
                        <a:cubicBezTo>
                          <a:pt x="9" y="17"/>
                          <a:pt x="12" y="19"/>
                          <a:pt x="15" y="23"/>
                        </a:cubicBezTo>
                        <a:cubicBezTo>
                          <a:pt x="16" y="24"/>
                          <a:pt x="18" y="25"/>
                          <a:pt x="19" y="26"/>
                        </a:cubicBezTo>
                        <a:cubicBezTo>
                          <a:pt x="19" y="25"/>
                          <a:pt x="19" y="24"/>
                          <a:pt x="19" y="2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" name="Google Shape;990;p79">
                    <a:extLst>
                      <a:ext uri="{FF2B5EF4-FFF2-40B4-BE49-F238E27FC236}">
                        <a16:creationId xmlns:a16="http://schemas.microsoft.com/office/drawing/2014/main" id="{28D07E4D-D0B8-0EB8-5478-A1DC19B03E53}"/>
                      </a:ext>
                    </a:extLst>
                  </p:cNvPr>
                  <p:cNvSpPr/>
                  <p:nvPr/>
                </p:nvSpPr>
                <p:spPr>
                  <a:xfrm>
                    <a:off x="3049985" y="1978207"/>
                    <a:ext cx="495180" cy="433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4" extrusionOk="0">
                        <a:moveTo>
                          <a:pt x="23" y="28"/>
                        </a:moveTo>
                        <a:cubicBezTo>
                          <a:pt x="23" y="26"/>
                          <a:pt x="17" y="22"/>
                          <a:pt x="17" y="21"/>
                        </a:cubicBezTo>
                        <a:cubicBezTo>
                          <a:pt x="17" y="18"/>
                          <a:pt x="13" y="17"/>
                          <a:pt x="13" y="15"/>
                        </a:cubicBezTo>
                        <a:cubicBezTo>
                          <a:pt x="13" y="13"/>
                          <a:pt x="15" y="12"/>
                          <a:pt x="17" y="13"/>
                        </a:cubicBezTo>
                        <a:cubicBezTo>
                          <a:pt x="18" y="14"/>
                          <a:pt x="20" y="11"/>
                          <a:pt x="22" y="12"/>
                        </a:cubicBezTo>
                        <a:cubicBezTo>
                          <a:pt x="23" y="13"/>
                          <a:pt x="33" y="13"/>
                          <a:pt x="33" y="13"/>
                        </a:cubicBezTo>
                        <a:cubicBezTo>
                          <a:pt x="33" y="13"/>
                          <a:pt x="36" y="14"/>
                          <a:pt x="39" y="17"/>
                        </a:cubicBezTo>
                        <a:cubicBezTo>
                          <a:pt x="39" y="16"/>
                          <a:pt x="39" y="15"/>
                          <a:pt x="39" y="15"/>
                        </a:cubicBezTo>
                        <a:cubicBezTo>
                          <a:pt x="39" y="13"/>
                          <a:pt x="39" y="11"/>
                          <a:pt x="37" y="10"/>
                        </a:cubicBezTo>
                        <a:cubicBezTo>
                          <a:pt x="36" y="10"/>
                          <a:pt x="36" y="7"/>
                          <a:pt x="35" y="5"/>
                        </a:cubicBezTo>
                        <a:cubicBezTo>
                          <a:pt x="34" y="6"/>
                          <a:pt x="33" y="6"/>
                          <a:pt x="33" y="6"/>
                        </a:cubicBezTo>
                        <a:cubicBezTo>
                          <a:pt x="30" y="7"/>
                          <a:pt x="26" y="6"/>
                          <a:pt x="25" y="4"/>
                        </a:cubicBezTo>
                        <a:cubicBezTo>
                          <a:pt x="24" y="3"/>
                          <a:pt x="20" y="1"/>
                          <a:pt x="19" y="0"/>
                        </a:cubicBezTo>
                        <a:cubicBezTo>
                          <a:pt x="18" y="1"/>
                          <a:pt x="15" y="2"/>
                          <a:pt x="14" y="3"/>
                        </a:cubicBezTo>
                        <a:cubicBezTo>
                          <a:pt x="13" y="3"/>
                          <a:pt x="13" y="7"/>
                          <a:pt x="13" y="7"/>
                        </a:cubicBezTo>
                        <a:cubicBezTo>
                          <a:pt x="11" y="7"/>
                          <a:pt x="10" y="9"/>
                          <a:pt x="10" y="10"/>
                        </a:cubicBezTo>
                        <a:cubicBezTo>
                          <a:pt x="10" y="11"/>
                          <a:pt x="6" y="9"/>
                          <a:pt x="5" y="10"/>
                        </a:cubicBezTo>
                        <a:cubicBezTo>
                          <a:pt x="4" y="10"/>
                          <a:pt x="1" y="11"/>
                          <a:pt x="0" y="11"/>
                        </a:cubicBezTo>
                        <a:cubicBezTo>
                          <a:pt x="1" y="12"/>
                          <a:pt x="0" y="13"/>
                          <a:pt x="1" y="13"/>
                        </a:cubicBezTo>
                        <a:cubicBezTo>
                          <a:pt x="3" y="13"/>
                          <a:pt x="7" y="13"/>
                          <a:pt x="7" y="16"/>
                        </a:cubicBezTo>
                        <a:cubicBezTo>
                          <a:pt x="7" y="19"/>
                          <a:pt x="12" y="24"/>
                          <a:pt x="13" y="26"/>
                        </a:cubicBezTo>
                        <a:cubicBezTo>
                          <a:pt x="15" y="28"/>
                          <a:pt x="19" y="28"/>
                          <a:pt x="20" y="30"/>
                        </a:cubicBezTo>
                        <a:cubicBezTo>
                          <a:pt x="20" y="31"/>
                          <a:pt x="23" y="32"/>
                          <a:pt x="26" y="32"/>
                        </a:cubicBezTo>
                        <a:cubicBezTo>
                          <a:pt x="26" y="33"/>
                          <a:pt x="28" y="33"/>
                          <a:pt x="29" y="34"/>
                        </a:cubicBezTo>
                        <a:cubicBezTo>
                          <a:pt x="26" y="31"/>
                          <a:pt x="23" y="29"/>
                          <a:pt x="23" y="2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" name="Google Shape;991;p79">
                    <a:extLst>
                      <a:ext uri="{FF2B5EF4-FFF2-40B4-BE49-F238E27FC236}">
                        <a16:creationId xmlns:a16="http://schemas.microsoft.com/office/drawing/2014/main" id="{D687F2B6-948A-1185-4B20-94A9A3B827E4}"/>
                      </a:ext>
                    </a:extLst>
                  </p:cNvPr>
                  <p:cNvSpPr/>
                  <p:nvPr/>
                </p:nvSpPr>
                <p:spPr>
                  <a:xfrm>
                    <a:off x="3529684" y="2450167"/>
                    <a:ext cx="177960" cy="324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26" extrusionOk="0">
                        <a:moveTo>
                          <a:pt x="10" y="22"/>
                        </a:moveTo>
                        <a:cubicBezTo>
                          <a:pt x="11" y="21"/>
                          <a:pt x="10" y="21"/>
                          <a:pt x="12" y="20"/>
                        </a:cubicBezTo>
                        <a:cubicBezTo>
                          <a:pt x="13" y="18"/>
                          <a:pt x="13" y="16"/>
                          <a:pt x="13" y="1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2" y="13"/>
                          <a:pt x="11" y="12"/>
                          <a:pt x="10" y="11"/>
                        </a:cubicBezTo>
                        <a:cubicBezTo>
                          <a:pt x="9" y="9"/>
                          <a:pt x="10" y="5"/>
                          <a:pt x="11" y="3"/>
                        </a:cubicBezTo>
                        <a:cubicBezTo>
                          <a:pt x="9" y="2"/>
                          <a:pt x="5" y="0"/>
                          <a:pt x="4" y="0"/>
                        </a:cubicBezTo>
                        <a:cubicBezTo>
                          <a:pt x="3" y="0"/>
                          <a:pt x="1" y="2"/>
                          <a:pt x="0" y="4"/>
                        </a:cubicBezTo>
                        <a:cubicBezTo>
                          <a:pt x="3" y="6"/>
                          <a:pt x="4" y="7"/>
                          <a:pt x="2" y="9"/>
                        </a:cubicBezTo>
                        <a:cubicBezTo>
                          <a:pt x="0" y="11"/>
                          <a:pt x="0" y="18"/>
                          <a:pt x="2" y="20"/>
                        </a:cubicBezTo>
                        <a:cubicBezTo>
                          <a:pt x="4" y="21"/>
                          <a:pt x="5" y="25"/>
                          <a:pt x="7" y="26"/>
                        </a:cubicBezTo>
                        <a:cubicBezTo>
                          <a:pt x="8" y="24"/>
                          <a:pt x="8" y="22"/>
                          <a:pt x="10" y="2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" name="Google Shape;992;p79">
                    <a:extLst>
                      <a:ext uri="{FF2B5EF4-FFF2-40B4-BE49-F238E27FC236}">
                        <a16:creationId xmlns:a16="http://schemas.microsoft.com/office/drawing/2014/main" id="{51251689-AE11-6243-FD0A-2D80C5F35CA2}"/>
                      </a:ext>
                    </a:extLst>
                  </p:cNvPr>
                  <p:cNvSpPr/>
                  <p:nvPr/>
                </p:nvSpPr>
                <p:spPr>
                  <a:xfrm>
                    <a:off x="2670862" y="1691928"/>
                    <a:ext cx="696334" cy="30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" h="24" extrusionOk="0">
                        <a:moveTo>
                          <a:pt x="46" y="1"/>
                        </a:moveTo>
                        <a:cubicBezTo>
                          <a:pt x="45" y="0"/>
                          <a:pt x="39" y="0"/>
                          <a:pt x="39" y="0"/>
                        </a:cubicBezTo>
                        <a:cubicBezTo>
                          <a:pt x="39" y="0"/>
                          <a:pt x="39" y="1"/>
                          <a:pt x="38" y="2"/>
                        </a:cubicBezTo>
                        <a:cubicBezTo>
                          <a:pt x="37" y="3"/>
                          <a:pt x="34" y="3"/>
                          <a:pt x="32" y="3"/>
                        </a:cubicBezTo>
                        <a:cubicBezTo>
                          <a:pt x="31" y="4"/>
                          <a:pt x="28" y="4"/>
                          <a:pt x="28" y="6"/>
                        </a:cubicBezTo>
                        <a:cubicBezTo>
                          <a:pt x="27" y="7"/>
                          <a:pt x="24" y="6"/>
                          <a:pt x="24" y="11"/>
                        </a:cubicBezTo>
                        <a:cubicBezTo>
                          <a:pt x="26" y="14"/>
                          <a:pt x="23" y="13"/>
                          <a:pt x="22" y="13"/>
                        </a:cubicBezTo>
                        <a:cubicBezTo>
                          <a:pt x="21" y="12"/>
                          <a:pt x="15" y="13"/>
                          <a:pt x="14" y="14"/>
                        </a:cubicBezTo>
                        <a:cubicBezTo>
                          <a:pt x="14" y="15"/>
                          <a:pt x="12" y="15"/>
                          <a:pt x="10" y="14"/>
                        </a:cubicBezTo>
                        <a:cubicBezTo>
                          <a:pt x="9" y="13"/>
                          <a:pt x="7" y="13"/>
                          <a:pt x="6" y="15"/>
                        </a:cubicBezTo>
                        <a:cubicBezTo>
                          <a:pt x="4" y="16"/>
                          <a:pt x="3" y="13"/>
                          <a:pt x="2" y="13"/>
                        </a:cubicBezTo>
                        <a:cubicBezTo>
                          <a:pt x="0" y="14"/>
                          <a:pt x="1" y="17"/>
                          <a:pt x="1" y="18"/>
                        </a:cubicBezTo>
                        <a:cubicBezTo>
                          <a:pt x="1" y="18"/>
                          <a:pt x="3" y="21"/>
                          <a:pt x="4" y="20"/>
                        </a:cubicBezTo>
                        <a:cubicBezTo>
                          <a:pt x="6" y="19"/>
                          <a:pt x="8" y="20"/>
                          <a:pt x="9" y="21"/>
                        </a:cubicBezTo>
                        <a:cubicBezTo>
                          <a:pt x="11" y="22"/>
                          <a:pt x="13" y="20"/>
                          <a:pt x="14" y="19"/>
                        </a:cubicBezTo>
                        <a:cubicBezTo>
                          <a:pt x="14" y="18"/>
                          <a:pt x="19" y="18"/>
                          <a:pt x="20" y="18"/>
                        </a:cubicBezTo>
                        <a:cubicBezTo>
                          <a:pt x="20" y="18"/>
                          <a:pt x="20" y="21"/>
                          <a:pt x="21" y="22"/>
                        </a:cubicBezTo>
                        <a:cubicBezTo>
                          <a:pt x="22" y="22"/>
                          <a:pt x="24" y="23"/>
                          <a:pt x="27" y="23"/>
                        </a:cubicBezTo>
                        <a:cubicBezTo>
                          <a:pt x="30" y="23"/>
                          <a:pt x="34" y="24"/>
                          <a:pt x="35" y="24"/>
                        </a:cubicBezTo>
                        <a:cubicBezTo>
                          <a:pt x="37" y="24"/>
                          <a:pt x="39" y="22"/>
                          <a:pt x="42" y="22"/>
                        </a:cubicBezTo>
                        <a:cubicBezTo>
                          <a:pt x="45" y="22"/>
                          <a:pt x="46" y="20"/>
                          <a:pt x="47" y="20"/>
                        </a:cubicBezTo>
                        <a:cubicBezTo>
                          <a:pt x="47" y="20"/>
                          <a:pt x="47" y="20"/>
                          <a:pt x="47" y="20"/>
                        </a:cubicBezTo>
                        <a:cubicBezTo>
                          <a:pt x="47" y="19"/>
                          <a:pt x="47" y="18"/>
                          <a:pt x="48" y="18"/>
                        </a:cubicBezTo>
                        <a:cubicBezTo>
                          <a:pt x="49" y="18"/>
                          <a:pt x="49" y="16"/>
                          <a:pt x="49" y="15"/>
                        </a:cubicBezTo>
                        <a:cubicBezTo>
                          <a:pt x="50" y="14"/>
                          <a:pt x="49" y="12"/>
                          <a:pt x="50" y="13"/>
                        </a:cubicBezTo>
                        <a:cubicBezTo>
                          <a:pt x="52" y="13"/>
                          <a:pt x="54" y="13"/>
                          <a:pt x="54" y="11"/>
                        </a:cubicBezTo>
                        <a:cubicBezTo>
                          <a:pt x="54" y="10"/>
                          <a:pt x="54" y="9"/>
                          <a:pt x="55" y="8"/>
                        </a:cubicBezTo>
                        <a:cubicBezTo>
                          <a:pt x="53" y="6"/>
                          <a:pt x="52" y="2"/>
                          <a:pt x="52" y="2"/>
                        </a:cubicBezTo>
                        <a:cubicBezTo>
                          <a:pt x="52" y="2"/>
                          <a:pt x="48" y="3"/>
                          <a:pt x="46" y="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" name="Google Shape;993;p79">
                    <a:extLst>
                      <a:ext uri="{FF2B5EF4-FFF2-40B4-BE49-F238E27FC236}">
                        <a16:creationId xmlns:a16="http://schemas.microsoft.com/office/drawing/2014/main" id="{0F03C575-A904-ACC7-D72A-D78F34410E5B}"/>
                      </a:ext>
                    </a:extLst>
                  </p:cNvPr>
                  <p:cNvSpPr/>
                  <p:nvPr/>
                </p:nvSpPr>
                <p:spPr>
                  <a:xfrm>
                    <a:off x="3282091" y="1715138"/>
                    <a:ext cx="603505" cy="355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28" extrusionOk="0">
                        <a:moveTo>
                          <a:pt x="46" y="6"/>
                        </a:moveTo>
                        <a:cubicBezTo>
                          <a:pt x="46" y="5"/>
                          <a:pt x="45" y="5"/>
                          <a:pt x="44" y="4"/>
                        </a:cubicBezTo>
                        <a:cubicBezTo>
                          <a:pt x="42" y="4"/>
                          <a:pt x="40" y="3"/>
                          <a:pt x="40" y="3"/>
                        </a:cubicBezTo>
                        <a:cubicBezTo>
                          <a:pt x="39" y="1"/>
                          <a:pt x="34" y="1"/>
                          <a:pt x="33" y="0"/>
                        </a:cubicBezTo>
                        <a:cubicBezTo>
                          <a:pt x="32" y="0"/>
                          <a:pt x="28" y="5"/>
                          <a:pt x="27" y="5"/>
                        </a:cubicBezTo>
                        <a:cubicBezTo>
                          <a:pt x="25" y="5"/>
                          <a:pt x="18" y="6"/>
                          <a:pt x="18" y="7"/>
                        </a:cubicBezTo>
                        <a:cubicBezTo>
                          <a:pt x="18" y="9"/>
                          <a:pt x="11" y="9"/>
                          <a:pt x="8" y="7"/>
                        </a:cubicBezTo>
                        <a:cubicBezTo>
                          <a:pt x="8" y="7"/>
                          <a:pt x="7" y="7"/>
                          <a:pt x="7" y="6"/>
                        </a:cubicBezTo>
                        <a:cubicBezTo>
                          <a:pt x="6" y="7"/>
                          <a:pt x="6" y="7"/>
                          <a:pt x="6" y="8"/>
                        </a:cubicBezTo>
                        <a:cubicBezTo>
                          <a:pt x="6" y="10"/>
                          <a:pt x="4" y="10"/>
                          <a:pt x="3" y="10"/>
                        </a:cubicBezTo>
                        <a:cubicBezTo>
                          <a:pt x="2" y="9"/>
                          <a:pt x="3" y="12"/>
                          <a:pt x="2" y="13"/>
                        </a:cubicBezTo>
                        <a:cubicBezTo>
                          <a:pt x="2" y="14"/>
                          <a:pt x="2" y="16"/>
                          <a:pt x="1" y="16"/>
                        </a:cubicBezTo>
                        <a:cubicBezTo>
                          <a:pt x="0" y="16"/>
                          <a:pt x="0" y="17"/>
                          <a:pt x="0" y="18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3" y="21"/>
                          <a:pt x="6" y="24"/>
                          <a:pt x="7" y="25"/>
                        </a:cubicBezTo>
                        <a:cubicBezTo>
                          <a:pt x="9" y="27"/>
                          <a:pt x="13" y="28"/>
                          <a:pt x="16" y="27"/>
                        </a:cubicBezTo>
                        <a:cubicBezTo>
                          <a:pt x="17" y="27"/>
                          <a:pt x="26" y="24"/>
                          <a:pt x="26" y="24"/>
                        </a:cubicBezTo>
                        <a:cubicBezTo>
                          <a:pt x="26" y="24"/>
                          <a:pt x="28" y="25"/>
                          <a:pt x="28" y="25"/>
                        </a:cubicBezTo>
                        <a:cubicBezTo>
                          <a:pt x="28" y="25"/>
                          <a:pt x="29" y="25"/>
                          <a:pt x="30" y="25"/>
                        </a:cubicBezTo>
                        <a:cubicBezTo>
                          <a:pt x="31" y="25"/>
                          <a:pt x="33" y="24"/>
                          <a:pt x="35" y="22"/>
                        </a:cubicBezTo>
                        <a:cubicBezTo>
                          <a:pt x="38" y="20"/>
                          <a:pt x="40" y="11"/>
                          <a:pt x="42" y="11"/>
                        </a:cubicBezTo>
                        <a:cubicBezTo>
                          <a:pt x="43" y="10"/>
                          <a:pt x="45" y="8"/>
                          <a:pt x="47" y="7"/>
                        </a:cubicBezTo>
                        <a:cubicBezTo>
                          <a:pt x="48" y="7"/>
                          <a:pt x="48" y="6"/>
                          <a:pt x="46" y="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994;p79">
                    <a:extLst>
                      <a:ext uri="{FF2B5EF4-FFF2-40B4-BE49-F238E27FC236}">
                        <a16:creationId xmlns:a16="http://schemas.microsoft.com/office/drawing/2014/main" id="{F1DB41C9-39CE-4C58-9865-EF6332E01A72}"/>
                      </a:ext>
                    </a:extLst>
                  </p:cNvPr>
                  <p:cNvSpPr/>
                  <p:nvPr/>
                </p:nvSpPr>
                <p:spPr>
                  <a:xfrm>
                    <a:off x="2910714" y="1428853"/>
                    <a:ext cx="595766" cy="30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24" extrusionOk="0">
                        <a:moveTo>
                          <a:pt x="44" y="11"/>
                        </a:moveTo>
                        <a:cubicBezTo>
                          <a:pt x="43" y="10"/>
                          <a:pt x="39" y="11"/>
                          <a:pt x="39" y="10"/>
                        </a:cubicBezTo>
                        <a:cubicBezTo>
                          <a:pt x="39" y="9"/>
                          <a:pt x="39" y="7"/>
                          <a:pt x="37" y="7"/>
                        </a:cubicBezTo>
                        <a:cubicBezTo>
                          <a:pt x="36" y="7"/>
                          <a:pt x="34" y="6"/>
                          <a:pt x="33" y="8"/>
                        </a:cubicBezTo>
                        <a:cubicBezTo>
                          <a:pt x="33" y="10"/>
                          <a:pt x="29" y="7"/>
                          <a:pt x="29" y="6"/>
                        </a:cubicBezTo>
                        <a:cubicBezTo>
                          <a:pt x="29" y="6"/>
                          <a:pt x="28" y="5"/>
                          <a:pt x="24" y="3"/>
                        </a:cubicBezTo>
                        <a:cubicBezTo>
                          <a:pt x="23" y="3"/>
                          <a:pt x="22" y="2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2"/>
                          <a:pt x="17" y="0"/>
                          <a:pt x="15" y="2"/>
                        </a:cubicBezTo>
                        <a:cubicBezTo>
                          <a:pt x="14" y="3"/>
                          <a:pt x="12" y="3"/>
                          <a:pt x="10" y="5"/>
                        </a:cubicBezTo>
                        <a:cubicBezTo>
                          <a:pt x="8" y="6"/>
                          <a:pt x="4" y="6"/>
                          <a:pt x="1" y="7"/>
                        </a:cubicBezTo>
                        <a:cubicBezTo>
                          <a:pt x="0" y="7"/>
                          <a:pt x="1" y="9"/>
                          <a:pt x="2" y="11"/>
                        </a:cubicBezTo>
                        <a:cubicBezTo>
                          <a:pt x="3" y="13"/>
                          <a:pt x="3" y="17"/>
                          <a:pt x="5" y="18"/>
                        </a:cubicBezTo>
                        <a:cubicBezTo>
                          <a:pt x="6" y="18"/>
                          <a:pt x="12" y="22"/>
                          <a:pt x="12" y="23"/>
                        </a:cubicBezTo>
                        <a:cubicBezTo>
                          <a:pt x="12" y="23"/>
                          <a:pt x="12" y="23"/>
                          <a:pt x="12" y="24"/>
                        </a:cubicBezTo>
                        <a:cubicBezTo>
                          <a:pt x="14" y="24"/>
                          <a:pt x="18" y="24"/>
                          <a:pt x="19" y="23"/>
                        </a:cubicBezTo>
                        <a:cubicBezTo>
                          <a:pt x="20" y="22"/>
                          <a:pt x="20" y="20"/>
                          <a:pt x="20" y="20"/>
                        </a:cubicBezTo>
                        <a:cubicBezTo>
                          <a:pt x="20" y="20"/>
                          <a:pt x="25" y="20"/>
                          <a:pt x="27" y="22"/>
                        </a:cubicBezTo>
                        <a:cubicBezTo>
                          <a:pt x="29" y="24"/>
                          <a:pt x="33" y="23"/>
                          <a:pt x="33" y="23"/>
                        </a:cubicBezTo>
                        <a:cubicBezTo>
                          <a:pt x="33" y="23"/>
                          <a:pt x="33" y="23"/>
                          <a:pt x="33" y="24"/>
                        </a:cubicBezTo>
                        <a:cubicBezTo>
                          <a:pt x="34" y="23"/>
                          <a:pt x="35" y="22"/>
                          <a:pt x="36" y="22"/>
                        </a:cubicBezTo>
                        <a:cubicBezTo>
                          <a:pt x="37" y="21"/>
                          <a:pt x="40" y="21"/>
                          <a:pt x="42" y="18"/>
                        </a:cubicBezTo>
                        <a:cubicBezTo>
                          <a:pt x="44" y="17"/>
                          <a:pt x="45" y="16"/>
                          <a:pt x="47" y="15"/>
                        </a:cubicBezTo>
                        <a:cubicBezTo>
                          <a:pt x="46" y="14"/>
                          <a:pt x="45" y="12"/>
                          <a:pt x="44" y="1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" name="Google Shape;995;p79">
                    <a:extLst>
                      <a:ext uri="{FF2B5EF4-FFF2-40B4-BE49-F238E27FC236}">
                        <a16:creationId xmlns:a16="http://schemas.microsoft.com/office/drawing/2014/main" id="{16BBB10B-AFC7-B6E4-E45F-808F6B4BAF5C}"/>
                      </a:ext>
                    </a:extLst>
                  </p:cNvPr>
                  <p:cNvSpPr/>
                  <p:nvPr/>
                </p:nvSpPr>
                <p:spPr>
                  <a:xfrm>
                    <a:off x="3328523" y="1614546"/>
                    <a:ext cx="518395" cy="224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18" extrusionOk="0">
                        <a:moveTo>
                          <a:pt x="31" y="2"/>
                        </a:moveTo>
                        <a:cubicBezTo>
                          <a:pt x="29" y="2"/>
                          <a:pt x="28" y="0"/>
                          <a:pt x="26" y="1"/>
                        </a:cubicBezTo>
                        <a:cubicBezTo>
                          <a:pt x="24" y="2"/>
                          <a:pt x="20" y="1"/>
                          <a:pt x="19" y="0"/>
                        </a:cubicBezTo>
                        <a:cubicBezTo>
                          <a:pt x="19" y="0"/>
                          <a:pt x="17" y="2"/>
                          <a:pt x="15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2" y="1"/>
                          <a:pt x="11" y="2"/>
                          <a:pt x="9" y="4"/>
                        </a:cubicBezTo>
                        <a:cubicBezTo>
                          <a:pt x="7" y="6"/>
                          <a:pt x="5" y="6"/>
                          <a:pt x="3" y="7"/>
                        </a:cubicBezTo>
                        <a:cubicBezTo>
                          <a:pt x="2" y="7"/>
                          <a:pt x="1" y="8"/>
                          <a:pt x="0" y="9"/>
                        </a:cubicBezTo>
                        <a:cubicBezTo>
                          <a:pt x="1" y="11"/>
                          <a:pt x="3" y="14"/>
                          <a:pt x="4" y="16"/>
                        </a:cubicBezTo>
                        <a:cubicBezTo>
                          <a:pt x="7" y="18"/>
                          <a:pt x="14" y="18"/>
                          <a:pt x="14" y="16"/>
                        </a:cubicBezTo>
                        <a:cubicBezTo>
                          <a:pt x="14" y="14"/>
                          <a:pt x="20" y="13"/>
                          <a:pt x="22" y="13"/>
                        </a:cubicBezTo>
                        <a:cubicBezTo>
                          <a:pt x="23" y="13"/>
                          <a:pt x="28" y="8"/>
                          <a:pt x="29" y="8"/>
                        </a:cubicBezTo>
                        <a:cubicBezTo>
                          <a:pt x="30" y="9"/>
                          <a:pt x="34" y="9"/>
                          <a:pt x="35" y="11"/>
                        </a:cubicBezTo>
                        <a:cubicBezTo>
                          <a:pt x="36" y="11"/>
                          <a:pt x="38" y="12"/>
                          <a:pt x="40" y="12"/>
                        </a:cubicBezTo>
                        <a:cubicBezTo>
                          <a:pt x="39" y="12"/>
                          <a:pt x="39" y="11"/>
                          <a:pt x="39" y="10"/>
                        </a:cubicBezTo>
                        <a:cubicBezTo>
                          <a:pt x="39" y="8"/>
                          <a:pt x="41" y="5"/>
                          <a:pt x="41" y="5"/>
                        </a:cubicBezTo>
                        <a:cubicBezTo>
                          <a:pt x="41" y="5"/>
                          <a:pt x="41" y="5"/>
                          <a:pt x="41" y="5"/>
                        </a:cubicBezTo>
                        <a:cubicBezTo>
                          <a:pt x="40" y="4"/>
                          <a:pt x="38" y="4"/>
                          <a:pt x="38" y="3"/>
                        </a:cubicBezTo>
                        <a:cubicBezTo>
                          <a:pt x="37" y="3"/>
                          <a:pt x="34" y="2"/>
                          <a:pt x="31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996;p79">
                    <a:extLst>
                      <a:ext uri="{FF2B5EF4-FFF2-40B4-BE49-F238E27FC236}">
                        <a16:creationId xmlns:a16="http://schemas.microsoft.com/office/drawing/2014/main" id="{7C86BD5A-DBF1-4483-19D7-2998116E3A9C}"/>
                      </a:ext>
                    </a:extLst>
                  </p:cNvPr>
                  <p:cNvSpPr/>
                  <p:nvPr/>
                </p:nvSpPr>
                <p:spPr>
                  <a:xfrm>
                    <a:off x="860365" y="2481115"/>
                    <a:ext cx="340437" cy="595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47" extrusionOk="0">
                        <a:moveTo>
                          <a:pt x="20" y="38"/>
                        </a:moveTo>
                        <a:cubicBezTo>
                          <a:pt x="23" y="37"/>
                          <a:pt x="19" y="35"/>
                          <a:pt x="18" y="34"/>
                        </a:cubicBezTo>
                        <a:cubicBezTo>
                          <a:pt x="17" y="34"/>
                          <a:pt x="18" y="30"/>
                          <a:pt x="20" y="30"/>
                        </a:cubicBezTo>
                        <a:cubicBezTo>
                          <a:pt x="22" y="30"/>
                          <a:pt x="20" y="28"/>
                          <a:pt x="18" y="26"/>
                        </a:cubicBezTo>
                        <a:cubicBezTo>
                          <a:pt x="15" y="24"/>
                          <a:pt x="18" y="23"/>
                          <a:pt x="20" y="23"/>
                        </a:cubicBezTo>
                        <a:cubicBezTo>
                          <a:pt x="22" y="23"/>
                          <a:pt x="19" y="20"/>
                          <a:pt x="21" y="18"/>
                        </a:cubicBezTo>
                        <a:cubicBezTo>
                          <a:pt x="23" y="16"/>
                          <a:pt x="21" y="13"/>
                          <a:pt x="21" y="11"/>
                        </a:cubicBezTo>
                        <a:cubicBezTo>
                          <a:pt x="21" y="9"/>
                          <a:pt x="23" y="9"/>
                          <a:pt x="25" y="6"/>
                        </a:cubicBezTo>
                        <a:cubicBezTo>
                          <a:pt x="27" y="5"/>
                          <a:pt x="24" y="6"/>
                          <a:pt x="24" y="4"/>
                        </a:cubicBezTo>
                        <a:cubicBezTo>
                          <a:pt x="24" y="2"/>
                          <a:pt x="21" y="2"/>
                          <a:pt x="19" y="3"/>
                        </a:cubicBezTo>
                        <a:cubicBezTo>
                          <a:pt x="17" y="5"/>
                          <a:pt x="17" y="3"/>
                          <a:pt x="16" y="3"/>
                        </a:cubicBezTo>
                        <a:cubicBezTo>
                          <a:pt x="14" y="3"/>
                          <a:pt x="12" y="4"/>
                          <a:pt x="12" y="2"/>
                        </a:cubicBezTo>
                        <a:cubicBezTo>
                          <a:pt x="12" y="0"/>
                          <a:pt x="10" y="0"/>
                          <a:pt x="9" y="2"/>
                        </a:cubicBezTo>
                        <a:cubicBezTo>
                          <a:pt x="8" y="2"/>
                          <a:pt x="8" y="3"/>
                          <a:pt x="7" y="3"/>
                        </a:cubicBezTo>
                        <a:cubicBezTo>
                          <a:pt x="6" y="5"/>
                          <a:pt x="6" y="6"/>
                          <a:pt x="7" y="7"/>
                        </a:cubicBezTo>
                        <a:cubicBezTo>
                          <a:pt x="8" y="10"/>
                          <a:pt x="5" y="22"/>
                          <a:pt x="3" y="25"/>
                        </a:cubicBezTo>
                        <a:cubicBezTo>
                          <a:pt x="0" y="29"/>
                          <a:pt x="3" y="30"/>
                          <a:pt x="5" y="32"/>
                        </a:cubicBezTo>
                        <a:cubicBezTo>
                          <a:pt x="8" y="34"/>
                          <a:pt x="6" y="43"/>
                          <a:pt x="6" y="45"/>
                        </a:cubicBezTo>
                        <a:cubicBezTo>
                          <a:pt x="6" y="47"/>
                          <a:pt x="9" y="47"/>
                          <a:pt x="12" y="47"/>
                        </a:cubicBezTo>
                        <a:cubicBezTo>
                          <a:pt x="14" y="47"/>
                          <a:pt x="16" y="46"/>
                          <a:pt x="18" y="45"/>
                        </a:cubicBezTo>
                        <a:cubicBezTo>
                          <a:pt x="17" y="44"/>
                          <a:pt x="17" y="43"/>
                          <a:pt x="17" y="43"/>
                        </a:cubicBezTo>
                        <a:cubicBezTo>
                          <a:pt x="17" y="41"/>
                          <a:pt x="17" y="38"/>
                          <a:pt x="20" y="3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" name="Google Shape;997;p79">
                    <a:extLst>
                      <a:ext uri="{FF2B5EF4-FFF2-40B4-BE49-F238E27FC236}">
                        <a16:creationId xmlns:a16="http://schemas.microsoft.com/office/drawing/2014/main" id="{3CE2B481-9045-DC0B-D5A8-35C077B8A70B}"/>
                      </a:ext>
                    </a:extLst>
                  </p:cNvPr>
                  <p:cNvSpPr/>
                  <p:nvPr/>
                </p:nvSpPr>
                <p:spPr>
                  <a:xfrm>
                    <a:off x="2067363" y="1127121"/>
                    <a:ext cx="394595" cy="340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7" extrusionOk="0">
                        <a:moveTo>
                          <a:pt x="9" y="20"/>
                        </a:moveTo>
                        <a:cubicBezTo>
                          <a:pt x="11" y="19"/>
                          <a:pt x="13" y="20"/>
                          <a:pt x="15" y="21"/>
                        </a:cubicBezTo>
                        <a:cubicBezTo>
                          <a:pt x="16" y="23"/>
                          <a:pt x="18" y="23"/>
                          <a:pt x="20" y="25"/>
                        </a:cubicBezTo>
                        <a:cubicBezTo>
                          <a:pt x="20" y="26"/>
                          <a:pt x="21" y="26"/>
                          <a:pt x="21" y="27"/>
                        </a:cubicBezTo>
                        <a:cubicBezTo>
                          <a:pt x="21" y="25"/>
                          <a:pt x="21" y="22"/>
                          <a:pt x="22" y="21"/>
                        </a:cubicBezTo>
                        <a:cubicBezTo>
                          <a:pt x="23" y="19"/>
                          <a:pt x="21" y="18"/>
                          <a:pt x="23" y="18"/>
                        </a:cubicBezTo>
                        <a:cubicBezTo>
                          <a:pt x="24" y="18"/>
                          <a:pt x="27" y="18"/>
                          <a:pt x="27" y="16"/>
                        </a:cubicBezTo>
                        <a:cubicBezTo>
                          <a:pt x="27" y="13"/>
                          <a:pt x="28" y="14"/>
                          <a:pt x="29" y="13"/>
                        </a:cubicBezTo>
                        <a:cubicBezTo>
                          <a:pt x="29" y="12"/>
                          <a:pt x="27" y="9"/>
                          <a:pt x="26" y="9"/>
                        </a:cubicBezTo>
                        <a:cubicBezTo>
                          <a:pt x="26" y="8"/>
                          <a:pt x="28" y="8"/>
                          <a:pt x="30" y="6"/>
                        </a:cubicBezTo>
                        <a:cubicBezTo>
                          <a:pt x="31" y="5"/>
                          <a:pt x="31" y="3"/>
                          <a:pt x="30" y="0"/>
                        </a:cubicBezTo>
                        <a:cubicBezTo>
                          <a:pt x="30" y="1"/>
                          <a:pt x="29" y="2"/>
                          <a:pt x="28" y="1"/>
                        </a:cubicBezTo>
                        <a:cubicBezTo>
                          <a:pt x="26" y="0"/>
                          <a:pt x="23" y="1"/>
                          <a:pt x="20" y="2"/>
                        </a:cubicBezTo>
                        <a:cubicBezTo>
                          <a:pt x="17" y="2"/>
                          <a:pt x="16" y="6"/>
                          <a:pt x="17" y="6"/>
                        </a:cubicBezTo>
                        <a:cubicBezTo>
                          <a:pt x="19" y="8"/>
                          <a:pt x="14" y="8"/>
                          <a:pt x="14" y="6"/>
                        </a:cubicBezTo>
                        <a:cubicBezTo>
                          <a:pt x="13" y="5"/>
                          <a:pt x="10" y="6"/>
                          <a:pt x="10" y="8"/>
                        </a:cubicBezTo>
                        <a:cubicBezTo>
                          <a:pt x="10" y="11"/>
                          <a:pt x="7" y="12"/>
                          <a:pt x="7" y="15"/>
                        </a:cubicBezTo>
                        <a:cubicBezTo>
                          <a:pt x="8" y="18"/>
                          <a:pt x="4" y="20"/>
                          <a:pt x="1" y="21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1" y="23"/>
                          <a:pt x="2" y="23"/>
                          <a:pt x="3" y="23"/>
                        </a:cubicBezTo>
                        <a:cubicBezTo>
                          <a:pt x="5" y="23"/>
                          <a:pt x="9" y="22"/>
                          <a:pt x="9" y="2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998;p79">
                    <a:extLst>
                      <a:ext uri="{FF2B5EF4-FFF2-40B4-BE49-F238E27FC236}">
                        <a16:creationId xmlns:a16="http://schemas.microsoft.com/office/drawing/2014/main" id="{99836D80-9CEE-5212-C7DF-1174752FF2BF}"/>
                      </a:ext>
                    </a:extLst>
                  </p:cNvPr>
                  <p:cNvSpPr/>
                  <p:nvPr/>
                </p:nvSpPr>
                <p:spPr>
                  <a:xfrm>
                    <a:off x="2322689" y="1537176"/>
                    <a:ext cx="46422" cy="9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7" extrusionOk="0">
                        <a:moveTo>
                          <a:pt x="2" y="0"/>
                        </a:moveTo>
                        <a:cubicBezTo>
                          <a:pt x="0" y="1"/>
                          <a:pt x="0" y="3"/>
                          <a:pt x="0" y="6"/>
                        </a:cubicBezTo>
                        <a:cubicBezTo>
                          <a:pt x="0" y="6"/>
                          <a:pt x="3" y="6"/>
                          <a:pt x="4" y="7"/>
                        </a:cubicBezTo>
                        <a:cubicBezTo>
                          <a:pt x="4" y="3"/>
                          <a:pt x="2" y="2"/>
                          <a:pt x="2" y="1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999;p79">
                    <a:extLst>
                      <a:ext uri="{FF2B5EF4-FFF2-40B4-BE49-F238E27FC236}">
                        <a16:creationId xmlns:a16="http://schemas.microsoft.com/office/drawing/2014/main" id="{229053C9-D8E7-B718-81F4-FE26F11C7035}"/>
                      </a:ext>
                    </a:extLst>
                  </p:cNvPr>
                  <p:cNvSpPr/>
                  <p:nvPr/>
                </p:nvSpPr>
                <p:spPr>
                  <a:xfrm>
                    <a:off x="2005470" y="1374701"/>
                    <a:ext cx="363648" cy="255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0" extrusionOk="0">
                        <a:moveTo>
                          <a:pt x="0" y="5"/>
                        </a:moveTo>
                        <a:cubicBezTo>
                          <a:pt x="0" y="7"/>
                          <a:pt x="2" y="10"/>
                          <a:pt x="3" y="8"/>
                        </a:cubicBezTo>
                        <a:cubicBezTo>
                          <a:pt x="4" y="7"/>
                          <a:pt x="6" y="10"/>
                          <a:pt x="7" y="10"/>
                        </a:cubicBezTo>
                        <a:cubicBezTo>
                          <a:pt x="9" y="11"/>
                          <a:pt x="12" y="12"/>
                          <a:pt x="12" y="13"/>
                        </a:cubicBezTo>
                        <a:cubicBezTo>
                          <a:pt x="12" y="14"/>
                          <a:pt x="13" y="16"/>
                          <a:pt x="14" y="16"/>
                        </a:cubicBezTo>
                        <a:cubicBezTo>
                          <a:pt x="15" y="15"/>
                          <a:pt x="17" y="12"/>
                          <a:pt x="17" y="14"/>
                        </a:cubicBezTo>
                        <a:cubicBezTo>
                          <a:pt x="17" y="15"/>
                          <a:pt x="18" y="18"/>
                          <a:pt x="19" y="18"/>
                        </a:cubicBezTo>
                        <a:cubicBezTo>
                          <a:pt x="21" y="17"/>
                          <a:pt x="22" y="20"/>
                          <a:pt x="24" y="19"/>
                        </a:cubicBezTo>
                        <a:cubicBezTo>
                          <a:pt x="24" y="19"/>
                          <a:pt x="24" y="19"/>
                          <a:pt x="25" y="19"/>
                        </a:cubicBezTo>
                        <a:cubicBezTo>
                          <a:pt x="25" y="16"/>
                          <a:pt x="26" y="14"/>
                          <a:pt x="27" y="13"/>
                        </a:cubicBezTo>
                        <a:cubicBezTo>
                          <a:pt x="27" y="13"/>
                          <a:pt x="28" y="12"/>
                          <a:pt x="28" y="11"/>
                        </a:cubicBezTo>
                        <a:cubicBezTo>
                          <a:pt x="29" y="10"/>
                          <a:pt x="27" y="8"/>
                          <a:pt x="27" y="7"/>
                        </a:cubicBezTo>
                        <a:cubicBezTo>
                          <a:pt x="27" y="7"/>
                          <a:pt x="27" y="7"/>
                          <a:pt x="27" y="7"/>
                        </a:cubicBezTo>
                        <a:cubicBezTo>
                          <a:pt x="27" y="6"/>
                          <a:pt x="26" y="6"/>
                          <a:pt x="25" y="5"/>
                        </a:cubicBezTo>
                        <a:cubicBezTo>
                          <a:pt x="23" y="3"/>
                          <a:pt x="21" y="3"/>
                          <a:pt x="20" y="1"/>
                        </a:cubicBezTo>
                        <a:cubicBezTo>
                          <a:pt x="18" y="1"/>
                          <a:pt x="16" y="0"/>
                          <a:pt x="14" y="1"/>
                        </a:cubicBezTo>
                        <a:cubicBezTo>
                          <a:pt x="14" y="2"/>
                          <a:pt x="10" y="3"/>
                          <a:pt x="8" y="3"/>
                        </a:cubicBezTo>
                        <a:cubicBezTo>
                          <a:pt x="7" y="3"/>
                          <a:pt x="6" y="3"/>
                          <a:pt x="5" y="2"/>
                        </a:cubicBezTo>
                        <a:cubicBezTo>
                          <a:pt x="3" y="3"/>
                          <a:pt x="1" y="4"/>
                          <a:pt x="0" y="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1000;p79">
                    <a:extLst>
                      <a:ext uri="{FF2B5EF4-FFF2-40B4-BE49-F238E27FC236}">
                        <a16:creationId xmlns:a16="http://schemas.microsoft.com/office/drawing/2014/main" id="{8632E681-8F3B-3E19-FC2F-2C50BD1236EC}"/>
                      </a:ext>
                    </a:extLst>
                  </p:cNvPr>
                  <p:cNvSpPr/>
                  <p:nvPr/>
                </p:nvSpPr>
                <p:spPr>
                  <a:xfrm>
                    <a:off x="3653486" y="1753818"/>
                    <a:ext cx="843358" cy="557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" h="44" extrusionOk="0">
                        <a:moveTo>
                          <a:pt x="60" y="29"/>
                        </a:moveTo>
                        <a:cubicBezTo>
                          <a:pt x="59" y="29"/>
                          <a:pt x="56" y="28"/>
                          <a:pt x="57" y="27"/>
                        </a:cubicBezTo>
                        <a:cubicBezTo>
                          <a:pt x="57" y="27"/>
                          <a:pt x="57" y="27"/>
                          <a:pt x="57" y="27"/>
                        </a:cubicBezTo>
                        <a:cubicBezTo>
                          <a:pt x="55" y="26"/>
                          <a:pt x="55" y="20"/>
                          <a:pt x="56" y="19"/>
                        </a:cubicBezTo>
                        <a:cubicBezTo>
                          <a:pt x="58" y="17"/>
                          <a:pt x="53" y="11"/>
                          <a:pt x="52" y="9"/>
                        </a:cubicBezTo>
                        <a:cubicBezTo>
                          <a:pt x="51" y="7"/>
                          <a:pt x="49" y="4"/>
                          <a:pt x="47" y="0"/>
                        </a:cubicBezTo>
                        <a:cubicBezTo>
                          <a:pt x="45" y="1"/>
                          <a:pt x="43" y="2"/>
                          <a:pt x="43" y="2"/>
                        </a:cubicBezTo>
                        <a:cubicBezTo>
                          <a:pt x="42" y="4"/>
                          <a:pt x="40" y="4"/>
                          <a:pt x="39" y="4"/>
                        </a:cubicBezTo>
                        <a:cubicBezTo>
                          <a:pt x="38" y="4"/>
                          <a:pt x="36" y="4"/>
                          <a:pt x="35" y="4"/>
                        </a:cubicBezTo>
                        <a:cubicBezTo>
                          <a:pt x="34" y="5"/>
                          <a:pt x="32" y="6"/>
                          <a:pt x="32" y="5"/>
                        </a:cubicBezTo>
                        <a:cubicBezTo>
                          <a:pt x="31" y="4"/>
                          <a:pt x="28" y="4"/>
                          <a:pt x="27" y="4"/>
                        </a:cubicBezTo>
                        <a:cubicBezTo>
                          <a:pt x="26" y="4"/>
                          <a:pt x="21" y="3"/>
                          <a:pt x="20" y="3"/>
                        </a:cubicBezTo>
                        <a:cubicBezTo>
                          <a:pt x="19" y="3"/>
                          <a:pt x="18" y="3"/>
                          <a:pt x="17" y="4"/>
                        </a:cubicBezTo>
                        <a:cubicBezTo>
                          <a:pt x="17" y="4"/>
                          <a:pt x="17" y="4"/>
                          <a:pt x="16" y="4"/>
                        </a:cubicBezTo>
                        <a:cubicBezTo>
                          <a:pt x="14" y="5"/>
                          <a:pt x="13" y="7"/>
                          <a:pt x="12" y="8"/>
                        </a:cubicBezTo>
                        <a:cubicBezTo>
                          <a:pt x="10" y="8"/>
                          <a:pt x="7" y="16"/>
                          <a:pt x="4" y="19"/>
                        </a:cubicBezTo>
                        <a:cubicBezTo>
                          <a:pt x="2" y="21"/>
                          <a:pt x="0" y="22"/>
                          <a:pt x="0" y="23"/>
                        </a:cubicBezTo>
                        <a:cubicBezTo>
                          <a:pt x="0" y="23"/>
                          <a:pt x="2" y="26"/>
                          <a:pt x="2" y="27"/>
                        </a:cubicBezTo>
                        <a:cubicBezTo>
                          <a:pt x="2" y="28"/>
                          <a:pt x="3" y="29"/>
                          <a:pt x="5" y="29"/>
                        </a:cubicBezTo>
                        <a:cubicBezTo>
                          <a:pt x="7" y="29"/>
                          <a:pt x="5" y="34"/>
                          <a:pt x="6" y="34"/>
                        </a:cubicBezTo>
                        <a:cubicBezTo>
                          <a:pt x="7" y="34"/>
                          <a:pt x="14" y="35"/>
                          <a:pt x="14" y="37"/>
                        </a:cubicBezTo>
                        <a:cubicBezTo>
                          <a:pt x="14" y="38"/>
                          <a:pt x="15" y="39"/>
                          <a:pt x="14" y="39"/>
                        </a:cubicBezTo>
                        <a:cubicBezTo>
                          <a:pt x="16" y="40"/>
                          <a:pt x="18" y="43"/>
                          <a:pt x="19" y="42"/>
                        </a:cubicBezTo>
                        <a:cubicBezTo>
                          <a:pt x="20" y="42"/>
                          <a:pt x="26" y="43"/>
                          <a:pt x="26" y="43"/>
                        </a:cubicBezTo>
                        <a:cubicBezTo>
                          <a:pt x="28" y="43"/>
                          <a:pt x="33" y="43"/>
                          <a:pt x="35" y="43"/>
                        </a:cubicBezTo>
                        <a:cubicBezTo>
                          <a:pt x="37" y="44"/>
                          <a:pt x="39" y="43"/>
                          <a:pt x="40" y="41"/>
                        </a:cubicBezTo>
                        <a:cubicBezTo>
                          <a:pt x="41" y="39"/>
                          <a:pt x="47" y="39"/>
                          <a:pt x="49" y="39"/>
                        </a:cubicBezTo>
                        <a:cubicBezTo>
                          <a:pt x="51" y="40"/>
                          <a:pt x="54" y="40"/>
                          <a:pt x="55" y="41"/>
                        </a:cubicBezTo>
                        <a:cubicBezTo>
                          <a:pt x="55" y="42"/>
                          <a:pt x="57" y="43"/>
                          <a:pt x="59" y="44"/>
                        </a:cubicBezTo>
                        <a:cubicBezTo>
                          <a:pt x="60" y="42"/>
                          <a:pt x="59" y="41"/>
                          <a:pt x="59" y="39"/>
                        </a:cubicBezTo>
                        <a:cubicBezTo>
                          <a:pt x="60" y="38"/>
                          <a:pt x="61" y="34"/>
                          <a:pt x="63" y="34"/>
                        </a:cubicBezTo>
                        <a:cubicBezTo>
                          <a:pt x="65" y="34"/>
                          <a:pt x="67" y="34"/>
                          <a:pt x="67" y="30"/>
                        </a:cubicBezTo>
                        <a:cubicBezTo>
                          <a:pt x="67" y="29"/>
                          <a:pt x="67" y="29"/>
                          <a:pt x="67" y="29"/>
                        </a:cubicBezTo>
                        <a:cubicBezTo>
                          <a:pt x="65" y="28"/>
                          <a:pt x="64" y="27"/>
                          <a:pt x="64" y="27"/>
                        </a:cubicBezTo>
                        <a:cubicBezTo>
                          <a:pt x="64" y="27"/>
                          <a:pt x="61" y="29"/>
                          <a:pt x="60" y="2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1001;p79">
                    <a:extLst>
                      <a:ext uri="{FF2B5EF4-FFF2-40B4-BE49-F238E27FC236}">
                        <a16:creationId xmlns:a16="http://schemas.microsoft.com/office/drawing/2014/main" id="{DBE20100-2FEF-570B-61A9-D3F341B8AD48}"/>
                      </a:ext>
                    </a:extLst>
                  </p:cNvPr>
                  <p:cNvSpPr/>
                  <p:nvPr/>
                </p:nvSpPr>
                <p:spPr>
                  <a:xfrm>
                    <a:off x="4249230" y="1738345"/>
                    <a:ext cx="278540" cy="355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28" extrusionOk="0">
                        <a:moveTo>
                          <a:pt x="17" y="7"/>
                        </a:moveTo>
                        <a:cubicBezTo>
                          <a:pt x="16" y="5"/>
                          <a:pt x="13" y="4"/>
                          <a:pt x="11" y="4"/>
                        </a:cubicBezTo>
                        <a:cubicBezTo>
                          <a:pt x="9" y="4"/>
                          <a:pt x="7" y="0"/>
                          <a:pt x="5" y="0"/>
                        </a:cubicBezTo>
                        <a:cubicBezTo>
                          <a:pt x="4" y="0"/>
                          <a:pt x="2" y="1"/>
                          <a:pt x="0" y="1"/>
                        </a:cubicBezTo>
                        <a:cubicBezTo>
                          <a:pt x="2" y="5"/>
                          <a:pt x="4" y="8"/>
                          <a:pt x="5" y="10"/>
                        </a:cubicBezTo>
                        <a:cubicBezTo>
                          <a:pt x="7" y="12"/>
                          <a:pt x="11" y="18"/>
                          <a:pt x="9" y="20"/>
                        </a:cubicBezTo>
                        <a:cubicBezTo>
                          <a:pt x="8" y="21"/>
                          <a:pt x="8" y="26"/>
                          <a:pt x="10" y="28"/>
                        </a:cubicBezTo>
                        <a:cubicBezTo>
                          <a:pt x="11" y="27"/>
                          <a:pt x="15" y="23"/>
                          <a:pt x="15" y="22"/>
                        </a:cubicBezTo>
                        <a:cubicBezTo>
                          <a:pt x="15" y="20"/>
                          <a:pt x="15" y="17"/>
                          <a:pt x="18" y="18"/>
                        </a:cubicBezTo>
                        <a:cubicBezTo>
                          <a:pt x="20" y="19"/>
                          <a:pt x="22" y="20"/>
                          <a:pt x="22" y="19"/>
                        </a:cubicBezTo>
                        <a:cubicBezTo>
                          <a:pt x="22" y="18"/>
                          <a:pt x="22" y="15"/>
                          <a:pt x="21" y="15"/>
                        </a:cubicBezTo>
                        <a:cubicBezTo>
                          <a:pt x="19" y="14"/>
                          <a:pt x="18" y="10"/>
                          <a:pt x="17" y="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1002;p79">
                    <a:extLst>
                      <a:ext uri="{FF2B5EF4-FFF2-40B4-BE49-F238E27FC236}">
                        <a16:creationId xmlns:a16="http://schemas.microsoft.com/office/drawing/2014/main" id="{423CA8B0-4E30-6795-447B-6AD6F1EAE00F}"/>
                      </a:ext>
                    </a:extLst>
                  </p:cNvPr>
                  <p:cNvSpPr/>
                  <p:nvPr/>
                </p:nvSpPr>
                <p:spPr>
                  <a:xfrm>
                    <a:off x="3815958" y="2249003"/>
                    <a:ext cx="580291" cy="3327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27" extrusionOk="0">
                        <a:moveTo>
                          <a:pt x="36" y="0"/>
                        </a:moveTo>
                        <a:cubicBezTo>
                          <a:pt x="34" y="0"/>
                          <a:pt x="28" y="0"/>
                          <a:pt x="27" y="2"/>
                        </a:cubicBezTo>
                        <a:cubicBezTo>
                          <a:pt x="26" y="4"/>
                          <a:pt x="24" y="5"/>
                          <a:pt x="22" y="4"/>
                        </a:cubicBezTo>
                        <a:cubicBezTo>
                          <a:pt x="20" y="4"/>
                          <a:pt x="15" y="4"/>
                          <a:pt x="14" y="4"/>
                        </a:cubicBezTo>
                        <a:cubicBezTo>
                          <a:pt x="13" y="4"/>
                          <a:pt x="7" y="3"/>
                          <a:pt x="6" y="3"/>
                        </a:cubicBezTo>
                        <a:cubicBezTo>
                          <a:pt x="5" y="4"/>
                          <a:pt x="3" y="1"/>
                          <a:pt x="1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2"/>
                          <a:pt x="0" y="5"/>
                          <a:pt x="1" y="7"/>
                        </a:cubicBezTo>
                        <a:cubicBezTo>
                          <a:pt x="2" y="8"/>
                          <a:pt x="5" y="12"/>
                          <a:pt x="3" y="12"/>
                        </a:cubicBezTo>
                        <a:cubicBezTo>
                          <a:pt x="1" y="12"/>
                          <a:pt x="0" y="13"/>
                          <a:pt x="0" y="14"/>
                        </a:cubicBezTo>
                        <a:cubicBezTo>
                          <a:pt x="1" y="15"/>
                          <a:pt x="0" y="17"/>
                          <a:pt x="0" y="18"/>
                        </a:cubicBezTo>
                        <a:cubicBezTo>
                          <a:pt x="1" y="18"/>
                          <a:pt x="5" y="22"/>
                          <a:pt x="5" y="23"/>
                        </a:cubicBezTo>
                        <a:cubicBezTo>
                          <a:pt x="5" y="24"/>
                          <a:pt x="7" y="24"/>
                          <a:pt x="6" y="25"/>
                        </a:cubicBezTo>
                        <a:cubicBezTo>
                          <a:pt x="9" y="25"/>
                          <a:pt x="15" y="25"/>
                          <a:pt x="16" y="25"/>
                        </a:cubicBezTo>
                        <a:cubicBezTo>
                          <a:pt x="18" y="26"/>
                          <a:pt x="25" y="27"/>
                          <a:pt x="25" y="27"/>
                        </a:cubicBezTo>
                        <a:cubicBezTo>
                          <a:pt x="27" y="27"/>
                          <a:pt x="27" y="26"/>
                          <a:pt x="27" y="25"/>
                        </a:cubicBezTo>
                        <a:cubicBezTo>
                          <a:pt x="27" y="24"/>
                          <a:pt x="29" y="23"/>
                          <a:pt x="31" y="23"/>
                        </a:cubicBezTo>
                        <a:cubicBezTo>
                          <a:pt x="30" y="22"/>
                          <a:pt x="30" y="21"/>
                          <a:pt x="31" y="21"/>
                        </a:cubicBezTo>
                        <a:cubicBezTo>
                          <a:pt x="32" y="20"/>
                          <a:pt x="37" y="20"/>
                          <a:pt x="39" y="21"/>
                        </a:cubicBezTo>
                        <a:cubicBezTo>
                          <a:pt x="40" y="21"/>
                          <a:pt x="41" y="21"/>
                          <a:pt x="41" y="20"/>
                        </a:cubicBezTo>
                        <a:cubicBezTo>
                          <a:pt x="41" y="19"/>
                          <a:pt x="41" y="18"/>
                          <a:pt x="41" y="18"/>
                        </a:cubicBezTo>
                        <a:cubicBezTo>
                          <a:pt x="40" y="18"/>
                          <a:pt x="38" y="13"/>
                          <a:pt x="39" y="13"/>
                        </a:cubicBezTo>
                        <a:cubicBezTo>
                          <a:pt x="41" y="13"/>
                          <a:pt x="42" y="7"/>
                          <a:pt x="45" y="6"/>
                        </a:cubicBezTo>
                        <a:cubicBezTo>
                          <a:pt x="46" y="6"/>
                          <a:pt x="46" y="5"/>
                          <a:pt x="46" y="5"/>
                        </a:cubicBezTo>
                        <a:cubicBezTo>
                          <a:pt x="44" y="4"/>
                          <a:pt x="42" y="3"/>
                          <a:pt x="42" y="2"/>
                        </a:cubicBezTo>
                        <a:cubicBezTo>
                          <a:pt x="41" y="1"/>
                          <a:pt x="38" y="1"/>
                          <a:pt x="3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1003;p79">
                    <a:extLst>
                      <a:ext uri="{FF2B5EF4-FFF2-40B4-BE49-F238E27FC236}">
                        <a16:creationId xmlns:a16="http://schemas.microsoft.com/office/drawing/2014/main" id="{9489FDB2-A245-D390-FE73-19B958840D6A}"/>
                      </a:ext>
                    </a:extLst>
                  </p:cNvPr>
                  <p:cNvSpPr/>
                  <p:nvPr/>
                </p:nvSpPr>
                <p:spPr>
                  <a:xfrm>
                    <a:off x="3645745" y="2457910"/>
                    <a:ext cx="263067" cy="177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4" extrusionOk="0">
                        <a:moveTo>
                          <a:pt x="6" y="14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7" y="14"/>
                          <a:pt x="7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3"/>
                          <a:pt x="10" y="13"/>
                          <a:pt x="10" y="13"/>
                        </a:cubicBezTo>
                        <a:cubicBezTo>
                          <a:pt x="12" y="13"/>
                          <a:pt x="13" y="11"/>
                          <a:pt x="14" y="11"/>
                        </a:cubicBezTo>
                        <a:cubicBezTo>
                          <a:pt x="15" y="12"/>
                          <a:pt x="20" y="9"/>
                          <a:pt x="20" y="9"/>
                        </a:cubicBezTo>
                        <a:cubicBezTo>
                          <a:pt x="20" y="8"/>
                          <a:pt x="20" y="8"/>
                          <a:pt x="20" y="8"/>
                        </a:cubicBezTo>
                        <a:cubicBezTo>
                          <a:pt x="21" y="7"/>
                          <a:pt x="19" y="7"/>
                          <a:pt x="19" y="6"/>
                        </a:cubicBezTo>
                        <a:cubicBezTo>
                          <a:pt x="19" y="5"/>
                          <a:pt x="16" y="1"/>
                          <a:pt x="15" y="1"/>
                        </a:cubicBezTo>
                        <a:cubicBezTo>
                          <a:pt x="15" y="1"/>
                          <a:pt x="15" y="1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0" y="0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4"/>
                          <a:pt x="0" y="8"/>
                          <a:pt x="1" y="9"/>
                        </a:cubicBezTo>
                        <a:cubicBezTo>
                          <a:pt x="2" y="11"/>
                          <a:pt x="3" y="12"/>
                          <a:pt x="6" y="1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1004;p79">
                    <a:extLst>
                      <a:ext uri="{FF2B5EF4-FFF2-40B4-BE49-F238E27FC236}">
                        <a16:creationId xmlns:a16="http://schemas.microsoft.com/office/drawing/2014/main" id="{7A217A7E-4DBD-8BF1-7420-802BD630D86D}"/>
                      </a:ext>
                    </a:extLst>
                  </p:cNvPr>
                  <p:cNvSpPr/>
                  <p:nvPr/>
                </p:nvSpPr>
                <p:spPr>
                  <a:xfrm>
                    <a:off x="3815958" y="1250914"/>
                    <a:ext cx="1663485" cy="98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" h="78" extrusionOk="0">
                        <a:moveTo>
                          <a:pt x="117" y="48"/>
                        </a:moveTo>
                        <a:cubicBezTo>
                          <a:pt x="119" y="48"/>
                          <a:pt x="121" y="44"/>
                          <a:pt x="123" y="44"/>
                        </a:cubicBezTo>
                        <a:cubicBezTo>
                          <a:pt x="124" y="44"/>
                          <a:pt x="129" y="45"/>
                          <a:pt x="129" y="44"/>
                        </a:cubicBezTo>
                        <a:cubicBezTo>
                          <a:pt x="129" y="44"/>
                          <a:pt x="131" y="41"/>
                          <a:pt x="131" y="40"/>
                        </a:cubicBezTo>
                        <a:cubicBezTo>
                          <a:pt x="130" y="40"/>
                          <a:pt x="128" y="38"/>
                          <a:pt x="129" y="37"/>
                        </a:cubicBezTo>
                        <a:cubicBezTo>
                          <a:pt x="129" y="37"/>
                          <a:pt x="132" y="37"/>
                          <a:pt x="132" y="35"/>
                        </a:cubicBezTo>
                        <a:cubicBezTo>
                          <a:pt x="132" y="34"/>
                          <a:pt x="130" y="34"/>
                          <a:pt x="130" y="33"/>
                        </a:cubicBezTo>
                        <a:cubicBezTo>
                          <a:pt x="130" y="32"/>
                          <a:pt x="132" y="32"/>
                          <a:pt x="132" y="31"/>
                        </a:cubicBezTo>
                        <a:cubicBezTo>
                          <a:pt x="132" y="29"/>
                          <a:pt x="130" y="29"/>
                          <a:pt x="127" y="28"/>
                        </a:cubicBezTo>
                        <a:cubicBezTo>
                          <a:pt x="125" y="27"/>
                          <a:pt x="123" y="27"/>
                          <a:pt x="121" y="26"/>
                        </a:cubicBezTo>
                        <a:cubicBezTo>
                          <a:pt x="119" y="25"/>
                          <a:pt x="115" y="26"/>
                          <a:pt x="115" y="25"/>
                        </a:cubicBezTo>
                        <a:cubicBezTo>
                          <a:pt x="115" y="24"/>
                          <a:pt x="112" y="22"/>
                          <a:pt x="111" y="21"/>
                        </a:cubicBezTo>
                        <a:cubicBezTo>
                          <a:pt x="111" y="20"/>
                          <a:pt x="108" y="20"/>
                          <a:pt x="108" y="21"/>
                        </a:cubicBezTo>
                        <a:cubicBezTo>
                          <a:pt x="107" y="22"/>
                          <a:pt x="105" y="22"/>
                          <a:pt x="104" y="21"/>
                        </a:cubicBezTo>
                        <a:cubicBezTo>
                          <a:pt x="102" y="21"/>
                          <a:pt x="101" y="19"/>
                          <a:pt x="100" y="20"/>
                        </a:cubicBezTo>
                        <a:cubicBezTo>
                          <a:pt x="99" y="20"/>
                          <a:pt x="96" y="20"/>
                          <a:pt x="97" y="19"/>
                        </a:cubicBezTo>
                        <a:cubicBezTo>
                          <a:pt x="97" y="17"/>
                          <a:pt x="96" y="13"/>
                          <a:pt x="94" y="13"/>
                        </a:cubicBezTo>
                        <a:cubicBezTo>
                          <a:pt x="93" y="12"/>
                          <a:pt x="89" y="13"/>
                          <a:pt x="88" y="11"/>
                        </a:cubicBezTo>
                        <a:cubicBezTo>
                          <a:pt x="88" y="10"/>
                          <a:pt x="86" y="8"/>
                          <a:pt x="87" y="7"/>
                        </a:cubicBezTo>
                        <a:cubicBezTo>
                          <a:pt x="87" y="7"/>
                          <a:pt x="86" y="3"/>
                          <a:pt x="86" y="2"/>
                        </a:cubicBezTo>
                        <a:cubicBezTo>
                          <a:pt x="85" y="0"/>
                          <a:pt x="81" y="1"/>
                          <a:pt x="80" y="1"/>
                        </a:cubicBezTo>
                        <a:cubicBezTo>
                          <a:pt x="79" y="2"/>
                          <a:pt x="76" y="1"/>
                          <a:pt x="75" y="1"/>
                        </a:cubicBezTo>
                        <a:cubicBezTo>
                          <a:pt x="73" y="2"/>
                          <a:pt x="73" y="3"/>
                          <a:pt x="72" y="3"/>
                        </a:cubicBezTo>
                        <a:cubicBezTo>
                          <a:pt x="71" y="3"/>
                          <a:pt x="70" y="3"/>
                          <a:pt x="70" y="2"/>
                        </a:cubicBezTo>
                        <a:cubicBezTo>
                          <a:pt x="68" y="3"/>
                          <a:pt x="65" y="3"/>
                          <a:pt x="65" y="3"/>
                        </a:cubicBezTo>
                        <a:cubicBezTo>
                          <a:pt x="65" y="3"/>
                          <a:pt x="60" y="7"/>
                          <a:pt x="60" y="8"/>
                        </a:cubicBezTo>
                        <a:cubicBezTo>
                          <a:pt x="60" y="9"/>
                          <a:pt x="60" y="12"/>
                          <a:pt x="59" y="10"/>
                        </a:cubicBezTo>
                        <a:cubicBezTo>
                          <a:pt x="58" y="9"/>
                          <a:pt x="53" y="9"/>
                          <a:pt x="52" y="10"/>
                        </a:cubicBezTo>
                        <a:cubicBezTo>
                          <a:pt x="51" y="11"/>
                          <a:pt x="49" y="7"/>
                          <a:pt x="48" y="8"/>
                        </a:cubicBezTo>
                        <a:cubicBezTo>
                          <a:pt x="46" y="9"/>
                          <a:pt x="43" y="7"/>
                          <a:pt x="42" y="8"/>
                        </a:cubicBezTo>
                        <a:cubicBezTo>
                          <a:pt x="42" y="9"/>
                          <a:pt x="39" y="8"/>
                          <a:pt x="37" y="7"/>
                        </a:cubicBezTo>
                        <a:cubicBezTo>
                          <a:pt x="36" y="7"/>
                          <a:pt x="32" y="7"/>
                          <a:pt x="31" y="7"/>
                        </a:cubicBezTo>
                        <a:cubicBezTo>
                          <a:pt x="29" y="5"/>
                          <a:pt x="21" y="5"/>
                          <a:pt x="18" y="5"/>
                        </a:cubicBezTo>
                        <a:cubicBezTo>
                          <a:pt x="15" y="5"/>
                          <a:pt x="14" y="7"/>
                          <a:pt x="13" y="7"/>
                        </a:cubicBezTo>
                        <a:cubicBezTo>
                          <a:pt x="12" y="9"/>
                          <a:pt x="11" y="8"/>
                          <a:pt x="9" y="8"/>
                        </a:cubicBezTo>
                        <a:cubicBezTo>
                          <a:pt x="9" y="9"/>
                          <a:pt x="10" y="10"/>
                          <a:pt x="10" y="11"/>
                        </a:cubicBezTo>
                        <a:cubicBezTo>
                          <a:pt x="11" y="12"/>
                          <a:pt x="13" y="17"/>
                          <a:pt x="12" y="19"/>
                        </a:cubicBezTo>
                        <a:cubicBezTo>
                          <a:pt x="12" y="19"/>
                          <a:pt x="11" y="19"/>
                          <a:pt x="10" y="21"/>
                        </a:cubicBezTo>
                        <a:cubicBezTo>
                          <a:pt x="9" y="22"/>
                          <a:pt x="2" y="27"/>
                          <a:pt x="2" y="28"/>
                        </a:cubicBezTo>
                        <a:cubicBezTo>
                          <a:pt x="2" y="29"/>
                          <a:pt x="3" y="32"/>
                          <a:pt x="2" y="33"/>
                        </a:cubicBezTo>
                        <a:cubicBezTo>
                          <a:pt x="1" y="34"/>
                          <a:pt x="0" y="37"/>
                          <a:pt x="0" y="39"/>
                        </a:cubicBezTo>
                        <a:cubicBezTo>
                          <a:pt x="0" y="40"/>
                          <a:pt x="1" y="42"/>
                          <a:pt x="2" y="43"/>
                        </a:cubicBezTo>
                        <a:cubicBezTo>
                          <a:pt x="3" y="43"/>
                          <a:pt x="3" y="43"/>
                          <a:pt x="4" y="44"/>
                        </a:cubicBezTo>
                        <a:cubicBezTo>
                          <a:pt x="5" y="43"/>
                          <a:pt x="6" y="43"/>
                          <a:pt x="7" y="43"/>
                        </a:cubicBezTo>
                        <a:cubicBezTo>
                          <a:pt x="8" y="43"/>
                          <a:pt x="12" y="44"/>
                          <a:pt x="14" y="44"/>
                        </a:cubicBezTo>
                        <a:cubicBezTo>
                          <a:pt x="15" y="44"/>
                          <a:pt x="18" y="44"/>
                          <a:pt x="19" y="45"/>
                        </a:cubicBezTo>
                        <a:cubicBezTo>
                          <a:pt x="19" y="46"/>
                          <a:pt x="21" y="45"/>
                          <a:pt x="22" y="44"/>
                        </a:cubicBezTo>
                        <a:cubicBezTo>
                          <a:pt x="23" y="44"/>
                          <a:pt x="24" y="44"/>
                          <a:pt x="25" y="44"/>
                        </a:cubicBezTo>
                        <a:cubicBezTo>
                          <a:pt x="27" y="44"/>
                          <a:pt x="29" y="44"/>
                          <a:pt x="30" y="42"/>
                        </a:cubicBezTo>
                        <a:cubicBezTo>
                          <a:pt x="30" y="41"/>
                          <a:pt x="37" y="39"/>
                          <a:pt x="38" y="39"/>
                        </a:cubicBezTo>
                        <a:cubicBezTo>
                          <a:pt x="40" y="39"/>
                          <a:pt x="43" y="43"/>
                          <a:pt x="45" y="43"/>
                        </a:cubicBezTo>
                        <a:cubicBezTo>
                          <a:pt x="47" y="43"/>
                          <a:pt x="49" y="44"/>
                          <a:pt x="50" y="46"/>
                        </a:cubicBezTo>
                        <a:cubicBezTo>
                          <a:pt x="51" y="49"/>
                          <a:pt x="53" y="53"/>
                          <a:pt x="55" y="54"/>
                        </a:cubicBezTo>
                        <a:cubicBezTo>
                          <a:pt x="56" y="55"/>
                          <a:pt x="56" y="57"/>
                          <a:pt x="56" y="58"/>
                        </a:cubicBezTo>
                        <a:cubicBezTo>
                          <a:pt x="56" y="59"/>
                          <a:pt x="54" y="58"/>
                          <a:pt x="51" y="57"/>
                        </a:cubicBezTo>
                        <a:cubicBezTo>
                          <a:pt x="48" y="57"/>
                          <a:pt x="48" y="59"/>
                          <a:pt x="48" y="61"/>
                        </a:cubicBezTo>
                        <a:cubicBezTo>
                          <a:pt x="48" y="62"/>
                          <a:pt x="45" y="67"/>
                          <a:pt x="44" y="68"/>
                        </a:cubicBezTo>
                        <a:cubicBezTo>
                          <a:pt x="43" y="69"/>
                          <a:pt x="46" y="69"/>
                          <a:pt x="47" y="69"/>
                        </a:cubicBezTo>
                        <a:cubicBezTo>
                          <a:pt x="48" y="69"/>
                          <a:pt x="50" y="68"/>
                          <a:pt x="51" y="68"/>
                        </a:cubicBezTo>
                        <a:cubicBezTo>
                          <a:pt x="51" y="68"/>
                          <a:pt x="52" y="69"/>
                          <a:pt x="54" y="69"/>
                        </a:cubicBezTo>
                        <a:cubicBezTo>
                          <a:pt x="53" y="66"/>
                          <a:pt x="54" y="67"/>
                          <a:pt x="57" y="64"/>
                        </a:cubicBezTo>
                        <a:cubicBezTo>
                          <a:pt x="60" y="61"/>
                          <a:pt x="60" y="57"/>
                          <a:pt x="63" y="57"/>
                        </a:cubicBezTo>
                        <a:cubicBezTo>
                          <a:pt x="66" y="56"/>
                          <a:pt x="68" y="55"/>
                          <a:pt x="72" y="56"/>
                        </a:cubicBezTo>
                        <a:cubicBezTo>
                          <a:pt x="76" y="56"/>
                          <a:pt x="70" y="58"/>
                          <a:pt x="72" y="60"/>
                        </a:cubicBezTo>
                        <a:cubicBezTo>
                          <a:pt x="75" y="62"/>
                          <a:pt x="84" y="59"/>
                          <a:pt x="84" y="62"/>
                        </a:cubicBezTo>
                        <a:cubicBezTo>
                          <a:pt x="85" y="64"/>
                          <a:pt x="74" y="67"/>
                          <a:pt x="74" y="68"/>
                        </a:cubicBezTo>
                        <a:cubicBezTo>
                          <a:pt x="75" y="69"/>
                          <a:pt x="81" y="69"/>
                          <a:pt x="83" y="70"/>
                        </a:cubicBezTo>
                        <a:cubicBezTo>
                          <a:pt x="84" y="72"/>
                          <a:pt x="82" y="75"/>
                          <a:pt x="83" y="77"/>
                        </a:cubicBezTo>
                        <a:cubicBezTo>
                          <a:pt x="84" y="78"/>
                          <a:pt x="86" y="77"/>
                          <a:pt x="88" y="75"/>
                        </a:cubicBezTo>
                        <a:cubicBezTo>
                          <a:pt x="91" y="73"/>
                          <a:pt x="93" y="74"/>
                          <a:pt x="96" y="72"/>
                        </a:cubicBezTo>
                        <a:cubicBezTo>
                          <a:pt x="98" y="70"/>
                          <a:pt x="105" y="72"/>
                          <a:pt x="106" y="70"/>
                        </a:cubicBezTo>
                        <a:cubicBezTo>
                          <a:pt x="107" y="69"/>
                          <a:pt x="104" y="69"/>
                          <a:pt x="98" y="69"/>
                        </a:cubicBezTo>
                        <a:cubicBezTo>
                          <a:pt x="93" y="69"/>
                          <a:pt x="92" y="64"/>
                          <a:pt x="92" y="63"/>
                        </a:cubicBezTo>
                        <a:cubicBezTo>
                          <a:pt x="92" y="61"/>
                          <a:pt x="98" y="57"/>
                          <a:pt x="101" y="57"/>
                        </a:cubicBezTo>
                        <a:cubicBezTo>
                          <a:pt x="105" y="57"/>
                          <a:pt x="108" y="56"/>
                          <a:pt x="111" y="54"/>
                        </a:cubicBezTo>
                        <a:cubicBezTo>
                          <a:pt x="112" y="53"/>
                          <a:pt x="115" y="53"/>
                          <a:pt x="117" y="52"/>
                        </a:cubicBezTo>
                        <a:cubicBezTo>
                          <a:pt x="117" y="51"/>
                          <a:pt x="116" y="49"/>
                          <a:pt x="117" y="4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" name="Google Shape;1005;p79">
                    <a:extLst>
                      <a:ext uri="{FF2B5EF4-FFF2-40B4-BE49-F238E27FC236}">
                        <a16:creationId xmlns:a16="http://schemas.microsoft.com/office/drawing/2014/main" id="{7BA450AF-1D8C-7C1B-0C1E-A65D1E374C06}"/>
                      </a:ext>
                    </a:extLst>
                  </p:cNvPr>
                  <p:cNvSpPr/>
                  <p:nvPr/>
                </p:nvSpPr>
                <p:spPr>
                  <a:xfrm>
                    <a:off x="3908816" y="771198"/>
                    <a:ext cx="882032" cy="626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50" extrusionOk="0">
                        <a:moveTo>
                          <a:pt x="66" y="24"/>
                        </a:moveTo>
                        <a:cubicBezTo>
                          <a:pt x="64" y="23"/>
                          <a:pt x="63" y="21"/>
                          <a:pt x="61" y="20"/>
                        </a:cubicBezTo>
                        <a:cubicBezTo>
                          <a:pt x="60" y="19"/>
                          <a:pt x="60" y="16"/>
                          <a:pt x="58" y="15"/>
                        </a:cubicBezTo>
                        <a:cubicBezTo>
                          <a:pt x="56" y="14"/>
                          <a:pt x="57" y="12"/>
                          <a:pt x="57" y="10"/>
                        </a:cubicBezTo>
                        <a:cubicBezTo>
                          <a:pt x="57" y="8"/>
                          <a:pt x="58" y="5"/>
                          <a:pt x="57" y="5"/>
                        </a:cubicBezTo>
                        <a:cubicBezTo>
                          <a:pt x="56" y="4"/>
                          <a:pt x="51" y="2"/>
                          <a:pt x="49" y="3"/>
                        </a:cubicBezTo>
                        <a:cubicBezTo>
                          <a:pt x="48" y="4"/>
                          <a:pt x="47" y="4"/>
                          <a:pt x="46" y="3"/>
                        </a:cubicBezTo>
                        <a:cubicBezTo>
                          <a:pt x="45" y="1"/>
                          <a:pt x="44" y="1"/>
                          <a:pt x="42" y="1"/>
                        </a:cubicBezTo>
                        <a:cubicBezTo>
                          <a:pt x="40" y="1"/>
                          <a:pt x="39" y="1"/>
                          <a:pt x="37" y="1"/>
                        </a:cubicBezTo>
                        <a:cubicBezTo>
                          <a:pt x="37" y="0"/>
                          <a:pt x="37" y="0"/>
                          <a:pt x="37" y="0"/>
                        </a:cubicBezTo>
                        <a:cubicBezTo>
                          <a:pt x="36" y="0"/>
                          <a:pt x="36" y="0"/>
                          <a:pt x="36" y="1"/>
                        </a:cubicBezTo>
                        <a:cubicBezTo>
                          <a:pt x="34" y="1"/>
                          <a:pt x="34" y="3"/>
                          <a:pt x="32" y="3"/>
                        </a:cubicBezTo>
                        <a:cubicBezTo>
                          <a:pt x="31" y="3"/>
                          <a:pt x="29" y="2"/>
                          <a:pt x="27" y="4"/>
                        </a:cubicBezTo>
                        <a:cubicBezTo>
                          <a:pt x="25" y="5"/>
                          <a:pt x="25" y="7"/>
                          <a:pt x="25" y="8"/>
                        </a:cubicBezTo>
                        <a:cubicBezTo>
                          <a:pt x="25" y="9"/>
                          <a:pt x="25" y="11"/>
                          <a:pt x="24" y="11"/>
                        </a:cubicBezTo>
                        <a:cubicBezTo>
                          <a:pt x="23" y="11"/>
                          <a:pt x="23" y="12"/>
                          <a:pt x="22" y="12"/>
                        </a:cubicBezTo>
                        <a:cubicBezTo>
                          <a:pt x="21" y="13"/>
                          <a:pt x="18" y="15"/>
                          <a:pt x="18" y="16"/>
                        </a:cubicBezTo>
                        <a:cubicBezTo>
                          <a:pt x="18" y="17"/>
                          <a:pt x="18" y="20"/>
                          <a:pt x="17" y="20"/>
                        </a:cubicBezTo>
                        <a:cubicBezTo>
                          <a:pt x="16" y="20"/>
                          <a:pt x="13" y="20"/>
                          <a:pt x="12" y="21"/>
                        </a:cubicBezTo>
                        <a:cubicBezTo>
                          <a:pt x="11" y="23"/>
                          <a:pt x="10" y="23"/>
                          <a:pt x="9" y="23"/>
                        </a:cubicBezTo>
                        <a:cubicBezTo>
                          <a:pt x="8" y="23"/>
                          <a:pt x="5" y="23"/>
                          <a:pt x="3" y="23"/>
                        </a:cubicBezTo>
                        <a:cubicBezTo>
                          <a:pt x="3" y="23"/>
                          <a:pt x="3" y="23"/>
                          <a:pt x="3" y="23"/>
                        </a:cubicBezTo>
                        <a:cubicBezTo>
                          <a:pt x="2" y="25"/>
                          <a:pt x="3" y="27"/>
                          <a:pt x="4" y="29"/>
                        </a:cubicBezTo>
                        <a:cubicBezTo>
                          <a:pt x="5" y="30"/>
                          <a:pt x="6" y="34"/>
                          <a:pt x="4" y="35"/>
                        </a:cubicBezTo>
                        <a:cubicBezTo>
                          <a:pt x="3" y="35"/>
                          <a:pt x="0" y="37"/>
                          <a:pt x="0" y="39"/>
                        </a:cubicBezTo>
                        <a:cubicBezTo>
                          <a:pt x="0" y="40"/>
                          <a:pt x="3" y="41"/>
                          <a:pt x="2" y="43"/>
                        </a:cubicBezTo>
                        <a:cubicBezTo>
                          <a:pt x="2" y="44"/>
                          <a:pt x="2" y="45"/>
                          <a:pt x="2" y="46"/>
                        </a:cubicBezTo>
                        <a:cubicBezTo>
                          <a:pt x="4" y="46"/>
                          <a:pt x="5" y="47"/>
                          <a:pt x="7" y="45"/>
                        </a:cubicBezTo>
                        <a:cubicBezTo>
                          <a:pt x="8" y="45"/>
                          <a:pt x="9" y="43"/>
                          <a:pt x="11" y="43"/>
                        </a:cubicBezTo>
                        <a:cubicBezTo>
                          <a:pt x="14" y="43"/>
                          <a:pt x="23" y="43"/>
                          <a:pt x="24" y="45"/>
                        </a:cubicBezTo>
                        <a:cubicBezTo>
                          <a:pt x="25" y="45"/>
                          <a:pt x="29" y="45"/>
                          <a:pt x="31" y="45"/>
                        </a:cubicBezTo>
                        <a:cubicBezTo>
                          <a:pt x="33" y="46"/>
                          <a:pt x="36" y="47"/>
                          <a:pt x="36" y="46"/>
                        </a:cubicBezTo>
                        <a:cubicBezTo>
                          <a:pt x="36" y="45"/>
                          <a:pt x="39" y="47"/>
                          <a:pt x="41" y="46"/>
                        </a:cubicBezTo>
                        <a:cubicBezTo>
                          <a:pt x="43" y="45"/>
                          <a:pt x="45" y="49"/>
                          <a:pt x="46" y="48"/>
                        </a:cubicBezTo>
                        <a:cubicBezTo>
                          <a:pt x="47" y="47"/>
                          <a:pt x="51" y="47"/>
                          <a:pt x="52" y="48"/>
                        </a:cubicBezTo>
                        <a:cubicBezTo>
                          <a:pt x="54" y="50"/>
                          <a:pt x="54" y="47"/>
                          <a:pt x="54" y="46"/>
                        </a:cubicBezTo>
                        <a:cubicBezTo>
                          <a:pt x="54" y="45"/>
                          <a:pt x="59" y="41"/>
                          <a:pt x="59" y="41"/>
                        </a:cubicBezTo>
                        <a:cubicBezTo>
                          <a:pt x="59" y="41"/>
                          <a:pt x="61" y="41"/>
                          <a:pt x="63" y="40"/>
                        </a:cubicBezTo>
                        <a:cubicBezTo>
                          <a:pt x="62" y="40"/>
                          <a:pt x="62" y="39"/>
                          <a:pt x="61" y="37"/>
                        </a:cubicBezTo>
                        <a:cubicBezTo>
                          <a:pt x="61" y="34"/>
                          <a:pt x="60" y="32"/>
                          <a:pt x="61" y="31"/>
                        </a:cubicBezTo>
                        <a:cubicBezTo>
                          <a:pt x="61" y="29"/>
                          <a:pt x="64" y="32"/>
                          <a:pt x="66" y="31"/>
                        </a:cubicBezTo>
                        <a:cubicBezTo>
                          <a:pt x="68" y="31"/>
                          <a:pt x="70" y="29"/>
                          <a:pt x="70" y="28"/>
                        </a:cubicBezTo>
                        <a:cubicBezTo>
                          <a:pt x="70" y="26"/>
                          <a:pt x="67" y="24"/>
                          <a:pt x="66" y="2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1006;p79">
                    <a:extLst>
                      <a:ext uri="{FF2B5EF4-FFF2-40B4-BE49-F238E27FC236}">
                        <a16:creationId xmlns:a16="http://schemas.microsoft.com/office/drawing/2014/main" id="{97ACE746-D034-BFBC-02F0-1C5104426778}"/>
                      </a:ext>
                    </a:extLst>
                  </p:cNvPr>
                  <p:cNvSpPr/>
                  <p:nvPr/>
                </p:nvSpPr>
                <p:spPr>
                  <a:xfrm>
                    <a:off x="3684433" y="508142"/>
                    <a:ext cx="688608" cy="324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" h="26" extrusionOk="0">
                        <a:moveTo>
                          <a:pt x="19" y="19"/>
                        </a:moveTo>
                        <a:cubicBezTo>
                          <a:pt x="21" y="19"/>
                          <a:pt x="26" y="19"/>
                          <a:pt x="28" y="19"/>
                        </a:cubicBezTo>
                        <a:cubicBezTo>
                          <a:pt x="31" y="18"/>
                          <a:pt x="31" y="20"/>
                          <a:pt x="33" y="20"/>
                        </a:cubicBezTo>
                        <a:cubicBezTo>
                          <a:pt x="35" y="19"/>
                          <a:pt x="38" y="22"/>
                          <a:pt x="39" y="24"/>
                        </a:cubicBezTo>
                        <a:cubicBezTo>
                          <a:pt x="41" y="25"/>
                          <a:pt x="42" y="25"/>
                          <a:pt x="43" y="26"/>
                        </a:cubicBezTo>
                        <a:cubicBezTo>
                          <a:pt x="44" y="26"/>
                          <a:pt x="44" y="25"/>
                          <a:pt x="45" y="25"/>
                        </a:cubicBezTo>
                        <a:cubicBezTo>
                          <a:pt x="47" y="23"/>
                          <a:pt x="49" y="24"/>
                          <a:pt x="50" y="24"/>
                        </a:cubicBezTo>
                        <a:cubicBezTo>
                          <a:pt x="51" y="24"/>
                          <a:pt x="51" y="22"/>
                          <a:pt x="53" y="21"/>
                        </a:cubicBezTo>
                        <a:cubicBezTo>
                          <a:pt x="53" y="20"/>
                          <a:pt x="54" y="20"/>
                          <a:pt x="55" y="20"/>
                        </a:cubicBezTo>
                        <a:cubicBezTo>
                          <a:pt x="54" y="19"/>
                          <a:pt x="54" y="17"/>
                          <a:pt x="53" y="16"/>
                        </a:cubicBezTo>
                        <a:cubicBezTo>
                          <a:pt x="52" y="15"/>
                          <a:pt x="51" y="13"/>
                          <a:pt x="51" y="11"/>
                        </a:cubicBezTo>
                        <a:cubicBezTo>
                          <a:pt x="51" y="10"/>
                          <a:pt x="51" y="8"/>
                          <a:pt x="51" y="7"/>
                        </a:cubicBezTo>
                        <a:cubicBezTo>
                          <a:pt x="50" y="6"/>
                          <a:pt x="50" y="6"/>
                          <a:pt x="50" y="6"/>
                        </a:cubicBezTo>
                        <a:cubicBezTo>
                          <a:pt x="47" y="6"/>
                          <a:pt x="43" y="5"/>
                          <a:pt x="42" y="5"/>
                        </a:cubicBezTo>
                        <a:cubicBezTo>
                          <a:pt x="40" y="6"/>
                          <a:pt x="36" y="1"/>
                          <a:pt x="35" y="1"/>
                        </a:cubicBezTo>
                        <a:cubicBezTo>
                          <a:pt x="34" y="0"/>
                          <a:pt x="30" y="0"/>
                          <a:pt x="26" y="1"/>
                        </a:cubicBezTo>
                        <a:cubicBezTo>
                          <a:pt x="25" y="3"/>
                          <a:pt x="26" y="5"/>
                          <a:pt x="26" y="8"/>
                        </a:cubicBezTo>
                        <a:cubicBezTo>
                          <a:pt x="26" y="12"/>
                          <a:pt x="22" y="11"/>
                          <a:pt x="20" y="11"/>
                        </a:cubicBezTo>
                        <a:cubicBezTo>
                          <a:pt x="18" y="11"/>
                          <a:pt x="14" y="5"/>
                          <a:pt x="13" y="3"/>
                        </a:cubicBezTo>
                        <a:cubicBezTo>
                          <a:pt x="13" y="2"/>
                          <a:pt x="9" y="5"/>
                          <a:pt x="6" y="6"/>
                        </a:cubicBezTo>
                        <a:cubicBezTo>
                          <a:pt x="3" y="8"/>
                          <a:pt x="5" y="11"/>
                          <a:pt x="3" y="12"/>
                        </a:cubicBezTo>
                        <a:cubicBezTo>
                          <a:pt x="1" y="14"/>
                          <a:pt x="0" y="17"/>
                          <a:pt x="2" y="19"/>
                        </a:cubicBezTo>
                        <a:cubicBezTo>
                          <a:pt x="2" y="19"/>
                          <a:pt x="2" y="19"/>
                          <a:pt x="2" y="20"/>
                        </a:cubicBezTo>
                        <a:cubicBezTo>
                          <a:pt x="4" y="19"/>
                          <a:pt x="7" y="19"/>
                          <a:pt x="8" y="19"/>
                        </a:cubicBezTo>
                        <a:cubicBezTo>
                          <a:pt x="11" y="17"/>
                          <a:pt x="17" y="19"/>
                          <a:pt x="19" y="1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" name="Google Shape;1007;p79">
                    <a:extLst>
                      <a:ext uri="{FF2B5EF4-FFF2-40B4-BE49-F238E27FC236}">
                        <a16:creationId xmlns:a16="http://schemas.microsoft.com/office/drawing/2014/main" id="{F2F6A006-28A8-461D-2340-C3452BD1EB2C}"/>
                      </a:ext>
                    </a:extLst>
                  </p:cNvPr>
                  <p:cNvSpPr/>
                  <p:nvPr/>
                </p:nvSpPr>
                <p:spPr>
                  <a:xfrm>
                    <a:off x="3684433" y="709310"/>
                    <a:ext cx="541606" cy="36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29" extrusionOk="0">
                        <a:moveTo>
                          <a:pt x="6" y="14"/>
                        </a:moveTo>
                        <a:cubicBezTo>
                          <a:pt x="7" y="15"/>
                          <a:pt x="10" y="16"/>
                          <a:pt x="11" y="16"/>
                        </a:cubicBezTo>
                        <a:cubicBezTo>
                          <a:pt x="12" y="15"/>
                          <a:pt x="15" y="17"/>
                          <a:pt x="15" y="18"/>
                        </a:cubicBezTo>
                        <a:cubicBezTo>
                          <a:pt x="15" y="20"/>
                          <a:pt x="14" y="24"/>
                          <a:pt x="15" y="24"/>
                        </a:cubicBezTo>
                        <a:cubicBezTo>
                          <a:pt x="15" y="24"/>
                          <a:pt x="21" y="26"/>
                          <a:pt x="21" y="28"/>
                        </a:cubicBezTo>
                        <a:cubicBezTo>
                          <a:pt x="23" y="28"/>
                          <a:pt x="26" y="28"/>
                          <a:pt x="26" y="28"/>
                        </a:cubicBezTo>
                        <a:cubicBezTo>
                          <a:pt x="28" y="29"/>
                          <a:pt x="29" y="28"/>
                          <a:pt x="30" y="26"/>
                        </a:cubicBezTo>
                        <a:cubicBezTo>
                          <a:pt x="31" y="25"/>
                          <a:pt x="34" y="25"/>
                          <a:pt x="35" y="25"/>
                        </a:cubicBezTo>
                        <a:cubicBezTo>
                          <a:pt x="36" y="25"/>
                          <a:pt x="36" y="22"/>
                          <a:pt x="36" y="21"/>
                        </a:cubicBezTo>
                        <a:cubicBezTo>
                          <a:pt x="36" y="20"/>
                          <a:pt x="39" y="18"/>
                          <a:pt x="39" y="17"/>
                        </a:cubicBezTo>
                        <a:cubicBezTo>
                          <a:pt x="41" y="17"/>
                          <a:pt x="40" y="15"/>
                          <a:pt x="42" y="15"/>
                        </a:cubicBezTo>
                        <a:cubicBezTo>
                          <a:pt x="43" y="15"/>
                          <a:pt x="43" y="14"/>
                          <a:pt x="43" y="13"/>
                        </a:cubicBezTo>
                        <a:cubicBezTo>
                          <a:pt x="43" y="12"/>
                          <a:pt x="43" y="11"/>
                          <a:pt x="43" y="10"/>
                        </a:cubicBezTo>
                        <a:cubicBezTo>
                          <a:pt x="42" y="9"/>
                          <a:pt x="41" y="9"/>
                          <a:pt x="39" y="8"/>
                        </a:cubicBezTo>
                        <a:cubicBezTo>
                          <a:pt x="38" y="6"/>
                          <a:pt x="35" y="3"/>
                          <a:pt x="33" y="4"/>
                        </a:cubicBezTo>
                        <a:cubicBezTo>
                          <a:pt x="31" y="4"/>
                          <a:pt x="31" y="1"/>
                          <a:pt x="28" y="2"/>
                        </a:cubicBezTo>
                        <a:cubicBezTo>
                          <a:pt x="26" y="3"/>
                          <a:pt x="21" y="2"/>
                          <a:pt x="19" y="2"/>
                        </a:cubicBezTo>
                        <a:cubicBezTo>
                          <a:pt x="17" y="2"/>
                          <a:pt x="11" y="0"/>
                          <a:pt x="8" y="2"/>
                        </a:cubicBezTo>
                        <a:cubicBezTo>
                          <a:pt x="7" y="3"/>
                          <a:pt x="4" y="3"/>
                          <a:pt x="2" y="4"/>
                        </a:cubicBezTo>
                        <a:cubicBezTo>
                          <a:pt x="3" y="7"/>
                          <a:pt x="3" y="10"/>
                          <a:pt x="1" y="12"/>
                        </a:cubicBezTo>
                        <a:cubicBezTo>
                          <a:pt x="0" y="14"/>
                          <a:pt x="0" y="14"/>
                          <a:pt x="1" y="14"/>
                        </a:cubicBezTo>
                        <a:cubicBezTo>
                          <a:pt x="3" y="14"/>
                          <a:pt x="6" y="14"/>
                          <a:pt x="6" y="1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1008;p79">
                    <a:extLst>
                      <a:ext uri="{FF2B5EF4-FFF2-40B4-BE49-F238E27FC236}">
                        <a16:creationId xmlns:a16="http://schemas.microsoft.com/office/drawing/2014/main" id="{76832898-CDC4-9F6C-0AFA-20688ADFE8E3}"/>
                      </a:ext>
                    </a:extLst>
                  </p:cNvPr>
                  <p:cNvSpPr/>
                  <p:nvPr/>
                </p:nvSpPr>
                <p:spPr>
                  <a:xfrm>
                    <a:off x="2345900" y="1854405"/>
                    <a:ext cx="425541" cy="216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17" extrusionOk="0">
                        <a:moveTo>
                          <a:pt x="30" y="7"/>
                        </a:moveTo>
                        <a:cubicBezTo>
                          <a:pt x="29" y="8"/>
                          <a:pt x="26" y="5"/>
                          <a:pt x="26" y="5"/>
                        </a:cubicBezTo>
                        <a:cubicBezTo>
                          <a:pt x="26" y="4"/>
                          <a:pt x="26" y="2"/>
                          <a:pt x="26" y="1"/>
                        </a:cubicBezTo>
                        <a:cubicBezTo>
                          <a:pt x="25" y="1"/>
                          <a:pt x="23" y="0"/>
                          <a:pt x="22" y="0"/>
                        </a:cubicBezTo>
                        <a:cubicBezTo>
                          <a:pt x="20" y="0"/>
                          <a:pt x="19" y="0"/>
                          <a:pt x="17" y="0"/>
                        </a:cubicBezTo>
                        <a:cubicBezTo>
                          <a:pt x="16" y="0"/>
                          <a:pt x="12" y="0"/>
                          <a:pt x="11" y="0"/>
                        </a:cubicBezTo>
                        <a:cubicBezTo>
                          <a:pt x="11" y="0"/>
                          <a:pt x="11" y="1"/>
                          <a:pt x="10" y="1"/>
                        </a:cubicBezTo>
                        <a:cubicBezTo>
                          <a:pt x="8" y="1"/>
                          <a:pt x="6" y="3"/>
                          <a:pt x="6" y="4"/>
                        </a:cubicBezTo>
                        <a:cubicBezTo>
                          <a:pt x="6" y="6"/>
                          <a:pt x="2" y="8"/>
                          <a:pt x="1" y="10"/>
                        </a:cubicBezTo>
                        <a:cubicBezTo>
                          <a:pt x="0" y="13"/>
                          <a:pt x="0" y="14"/>
                          <a:pt x="2" y="12"/>
                        </a:cubicBezTo>
                        <a:cubicBezTo>
                          <a:pt x="3" y="10"/>
                          <a:pt x="5" y="11"/>
                          <a:pt x="5" y="13"/>
                        </a:cubicBezTo>
                        <a:cubicBezTo>
                          <a:pt x="5" y="14"/>
                          <a:pt x="8" y="15"/>
                          <a:pt x="7" y="16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9" y="16"/>
                          <a:pt x="12" y="16"/>
                          <a:pt x="13" y="16"/>
                        </a:cubicBezTo>
                        <a:cubicBezTo>
                          <a:pt x="14" y="16"/>
                          <a:pt x="16" y="11"/>
                          <a:pt x="17" y="11"/>
                        </a:cubicBezTo>
                        <a:cubicBezTo>
                          <a:pt x="17" y="10"/>
                          <a:pt x="19" y="14"/>
                          <a:pt x="21" y="16"/>
                        </a:cubicBezTo>
                        <a:cubicBezTo>
                          <a:pt x="22" y="17"/>
                          <a:pt x="22" y="15"/>
                          <a:pt x="22" y="13"/>
                        </a:cubicBezTo>
                        <a:cubicBezTo>
                          <a:pt x="22" y="12"/>
                          <a:pt x="24" y="11"/>
                          <a:pt x="25" y="12"/>
                        </a:cubicBezTo>
                        <a:cubicBezTo>
                          <a:pt x="26" y="12"/>
                          <a:pt x="29" y="12"/>
                          <a:pt x="29" y="11"/>
                        </a:cubicBezTo>
                        <a:cubicBezTo>
                          <a:pt x="29" y="9"/>
                          <a:pt x="30" y="10"/>
                          <a:pt x="31" y="10"/>
                        </a:cubicBezTo>
                        <a:cubicBezTo>
                          <a:pt x="32" y="10"/>
                          <a:pt x="33" y="8"/>
                          <a:pt x="33" y="8"/>
                        </a:cubicBezTo>
                        <a:cubicBezTo>
                          <a:pt x="34" y="7"/>
                          <a:pt x="34" y="7"/>
                          <a:pt x="34" y="7"/>
                        </a:cubicBezTo>
                        <a:cubicBezTo>
                          <a:pt x="33" y="7"/>
                          <a:pt x="31" y="6"/>
                          <a:pt x="30" y="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" name="Google Shape;1009;p79">
                    <a:extLst>
                      <a:ext uri="{FF2B5EF4-FFF2-40B4-BE49-F238E27FC236}">
                        <a16:creationId xmlns:a16="http://schemas.microsoft.com/office/drawing/2014/main" id="{9EA878AF-627C-FF9D-EE99-764E8D766A5D}"/>
                      </a:ext>
                    </a:extLst>
                  </p:cNvPr>
                  <p:cNvSpPr/>
                  <p:nvPr/>
                </p:nvSpPr>
                <p:spPr>
                  <a:xfrm>
                    <a:off x="2338162" y="949154"/>
                    <a:ext cx="843358" cy="94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" h="75" extrusionOk="0">
                        <a:moveTo>
                          <a:pt x="9" y="19"/>
                        </a:moveTo>
                        <a:cubicBezTo>
                          <a:pt x="7" y="22"/>
                          <a:pt x="5" y="22"/>
                          <a:pt x="5" y="23"/>
                        </a:cubicBezTo>
                        <a:cubicBezTo>
                          <a:pt x="6" y="23"/>
                          <a:pt x="8" y="26"/>
                          <a:pt x="8" y="27"/>
                        </a:cubicBezTo>
                        <a:cubicBezTo>
                          <a:pt x="7" y="28"/>
                          <a:pt x="6" y="27"/>
                          <a:pt x="6" y="30"/>
                        </a:cubicBezTo>
                        <a:cubicBezTo>
                          <a:pt x="6" y="31"/>
                          <a:pt x="3" y="31"/>
                          <a:pt x="2" y="31"/>
                        </a:cubicBezTo>
                        <a:cubicBezTo>
                          <a:pt x="0" y="31"/>
                          <a:pt x="2" y="33"/>
                          <a:pt x="1" y="35"/>
                        </a:cubicBezTo>
                        <a:cubicBezTo>
                          <a:pt x="0" y="36"/>
                          <a:pt x="0" y="40"/>
                          <a:pt x="0" y="41"/>
                        </a:cubicBezTo>
                        <a:cubicBezTo>
                          <a:pt x="0" y="42"/>
                          <a:pt x="3" y="44"/>
                          <a:pt x="2" y="45"/>
                        </a:cubicBezTo>
                        <a:cubicBezTo>
                          <a:pt x="2" y="46"/>
                          <a:pt x="0" y="47"/>
                          <a:pt x="1" y="48"/>
                        </a:cubicBezTo>
                        <a:cubicBezTo>
                          <a:pt x="1" y="49"/>
                          <a:pt x="3" y="50"/>
                          <a:pt x="3" y="55"/>
                        </a:cubicBezTo>
                        <a:cubicBezTo>
                          <a:pt x="4" y="55"/>
                          <a:pt x="5" y="55"/>
                          <a:pt x="5" y="56"/>
                        </a:cubicBezTo>
                        <a:cubicBezTo>
                          <a:pt x="6" y="56"/>
                          <a:pt x="8" y="57"/>
                          <a:pt x="10" y="57"/>
                        </a:cubicBezTo>
                        <a:cubicBezTo>
                          <a:pt x="12" y="57"/>
                          <a:pt x="12" y="59"/>
                          <a:pt x="13" y="59"/>
                        </a:cubicBezTo>
                        <a:cubicBezTo>
                          <a:pt x="14" y="58"/>
                          <a:pt x="17" y="59"/>
                          <a:pt x="15" y="61"/>
                        </a:cubicBezTo>
                        <a:cubicBezTo>
                          <a:pt x="13" y="63"/>
                          <a:pt x="12" y="66"/>
                          <a:pt x="12" y="68"/>
                        </a:cubicBezTo>
                        <a:cubicBezTo>
                          <a:pt x="12" y="68"/>
                          <a:pt x="12" y="70"/>
                          <a:pt x="12" y="72"/>
                        </a:cubicBezTo>
                        <a:cubicBezTo>
                          <a:pt x="13" y="72"/>
                          <a:pt x="17" y="72"/>
                          <a:pt x="18" y="71"/>
                        </a:cubicBezTo>
                        <a:cubicBezTo>
                          <a:pt x="20" y="71"/>
                          <a:pt x="21" y="71"/>
                          <a:pt x="23" y="71"/>
                        </a:cubicBezTo>
                        <a:cubicBezTo>
                          <a:pt x="25" y="72"/>
                          <a:pt x="26" y="73"/>
                          <a:pt x="27" y="73"/>
                        </a:cubicBezTo>
                        <a:cubicBezTo>
                          <a:pt x="27" y="73"/>
                          <a:pt x="27" y="72"/>
                          <a:pt x="28" y="72"/>
                        </a:cubicBezTo>
                        <a:cubicBezTo>
                          <a:pt x="30" y="72"/>
                          <a:pt x="31" y="75"/>
                          <a:pt x="33" y="74"/>
                        </a:cubicBezTo>
                        <a:cubicBezTo>
                          <a:pt x="34" y="72"/>
                          <a:pt x="36" y="72"/>
                          <a:pt x="37" y="73"/>
                        </a:cubicBezTo>
                        <a:cubicBezTo>
                          <a:pt x="38" y="74"/>
                          <a:pt x="40" y="74"/>
                          <a:pt x="41" y="73"/>
                        </a:cubicBezTo>
                        <a:cubicBezTo>
                          <a:pt x="42" y="71"/>
                          <a:pt x="48" y="70"/>
                          <a:pt x="49" y="71"/>
                        </a:cubicBezTo>
                        <a:cubicBezTo>
                          <a:pt x="50" y="71"/>
                          <a:pt x="53" y="73"/>
                          <a:pt x="51" y="69"/>
                        </a:cubicBezTo>
                        <a:cubicBezTo>
                          <a:pt x="50" y="65"/>
                          <a:pt x="54" y="66"/>
                          <a:pt x="55" y="65"/>
                        </a:cubicBezTo>
                        <a:cubicBezTo>
                          <a:pt x="55" y="63"/>
                          <a:pt x="60" y="62"/>
                          <a:pt x="59" y="61"/>
                        </a:cubicBezTo>
                        <a:cubicBezTo>
                          <a:pt x="58" y="60"/>
                          <a:pt x="52" y="56"/>
                          <a:pt x="51" y="56"/>
                        </a:cubicBezTo>
                        <a:cubicBezTo>
                          <a:pt x="50" y="55"/>
                          <a:pt x="50" y="51"/>
                          <a:pt x="49" y="49"/>
                        </a:cubicBezTo>
                        <a:cubicBezTo>
                          <a:pt x="48" y="47"/>
                          <a:pt x="46" y="45"/>
                          <a:pt x="48" y="45"/>
                        </a:cubicBezTo>
                        <a:cubicBezTo>
                          <a:pt x="50" y="44"/>
                          <a:pt x="54" y="44"/>
                          <a:pt x="56" y="43"/>
                        </a:cubicBezTo>
                        <a:cubicBezTo>
                          <a:pt x="58" y="41"/>
                          <a:pt x="61" y="41"/>
                          <a:pt x="62" y="40"/>
                        </a:cubicBezTo>
                        <a:cubicBezTo>
                          <a:pt x="63" y="38"/>
                          <a:pt x="65" y="40"/>
                          <a:pt x="66" y="39"/>
                        </a:cubicBezTo>
                        <a:cubicBezTo>
                          <a:pt x="66" y="38"/>
                          <a:pt x="67" y="36"/>
                          <a:pt x="66" y="35"/>
                        </a:cubicBezTo>
                        <a:cubicBezTo>
                          <a:pt x="65" y="34"/>
                          <a:pt x="64" y="32"/>
                          <a:pt x="64" y="29"/>
                        </a:cubicBezTo>
                        <a:cubicBezTo>
                          <a:pt x="64" y="26"/>
                          <a:pt x="63" y="27"/>
                          <a:pt x="63" y="25"/>
                        </a:cubicBezTo>
                        <a:cubicBezTo>
                          <a:pt x="63" y="24"/>
                          <a:pt x="63" y="22"/>
                          <a:pt x="62" y="21"/>
                        </a:cubicBezTo>
                        <a:cubicBezTo>
                          <a:pt x="61" y="21"/>
                          <a:pt x="60" y="20"/>
                          <a:pt x="62" y="19"/>
                        </a:cubicBezTo>
                        <a:cubicBezTo>
                          <a:pt x="63" y="17"/>
                          <a:pt x="62" y="12"/>
                          <a:pt x="62" y="11"/>
                        </a:cubicBezTo>
                        <a:cubicBezTo>
                          <a:pt x="62" y="10"/>
                          <a:pt x="62" y="10"/>
                          <a:pt x="62" y="10"/>
                        </a:cubicBezTo>
                        <a:cubicBezTo>
                          <a:pt x="61" y="10"/>
                          <a:pt x="61" y="9"/>
                          <a:pt x="61" y="9"/>
                        </a:cubicBezTo>
                        <a:cubicBezTo>
                          <a:pt x="61" y="7"/>
                          <a:pt x="59" y="7"/>
                          <a:pt x="56" y="7"/>
                        </a:cubicBezTo>
                        <a:cubicBezTo>
                          <a:pt x="53" y="7"/>
                          <a:pt x="58" y="4"/>
                          <a:pt x="57" y="2"/>
                        </a:cubicBezTo>
                        <a:cubicBezTo>
                          <a:pt x="56" y="1"/>
                          <a:pt x="53" y="5"/>
                          <a:pt x="50" y="4"/>
                        </a:cubicBezTo>
                        <a:cubicBezTo>
                          <a:pt x="48" y="3"/>
                          <a:pt x="44" y="7"/>
                          <a:pt x="42" y="9"/>
                        </a:cubicBezTo>
                        <a:cubicBezTo>
                          <a:pt x="39" y="11"/>
                          <a:pt x="37" y="8"/>
                          <a:pt x="38" y="7"/>
                        </a:cubicBezTo>
                        <a:cubicBezTo>
                          <a:pt x="40" y="4"/>
                          <a:pt x="38" y="4"/>
                          <a:pt x="36" y="5"/>
                        </a:cubicBezTo>
                        <a:cubicBezTo>
                          <a:pt x="33" y="6"/>
                          <a:pt x="30" y="5"/>
                          <a:pt x="30" y="2"/>
                        </a:cubicBezTo>
                        <a:cubicBezTo>
                          <a:pt x="30" y="2"/>
                          <a:pt x="30" y="1"/>
                          <a:pt x="29" y="0"/>
                        </a:cubicBezTo>
                        <a:cubicBezTo>
                          <a:pt x="28" y="1"/>
                          <a:pt x="27" y="1"/>
                          <a:pt x="26" y="0"/>
                        </a:cubicBezTo>
                        <a:cubicBezTo>
                          <a:pt x="25" y="0"/>
                          <a:pt x="23" y="0"/>
                          <a:pt x="20" y="0"/>
                        </a:cubicBezTo>
                        <a:cubicBezTo>
                          <a:pt x="21" y="1"/>
                          <a:pt x="22" y="2"/>
                          <a:pt x="21" y="4"/>
                        </a:cubicBezTo>
                        <a:cubicBezTo>
                          <a:pt x="20" y="6"/>
                          <a:pt x="22" y="7"/>
                          <a:pt x="24" y="9"/>
                        </a:cubicBezTo>
                        <a:cubicBezTo>
                          <a:pt x="25" y="12"/>
                          <a:pt x="20" y="11"/>
                          <a:pt x="20" y="13"/>
                        </a:cubicBezTo>
                        <a:cubicBezTo>
                          <a:pt x="20" y="15"/>
                          <a:pt x="16" y="13"/>
                          <a:pt x="14" y="12"/>
                        </a:cubicBezTo>
                        <a:cubicBezTo>
                          <a:pt x="13" y="11"/>
                          <a:pt x="9" y="12"/>
                          <a:pt x="9" y="13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10" y="17"/>
                          <a:pt x="10" y="19"/>
                          <a:pt x="9" y="1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1010;p79">
                    <a:extLst>
                      <a:ext uri="{FF2B5EF4-FFF2-40B4-BE49-F238E27FC236}">
                        <a16:creationId xmlns:a16="http://schemas.microsoft.com/office/drawing/2014/main" id="{7BB7B9E4-3E31-9375-8E86-7C8160895944}"/>
                      </a:ext>
                    </a:extLst>
                  </p:cNvPr>
                  <p:cNvSpPr/>
                  <p:nvPr/>
                </p:nvSpPr>
                <p:spPr>
                  <a:xfrm>
                    <a:off x="3692165" y="-1333322"/>
                    <a:ext cx="998098" cy="1562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" h="124" extrusionOk="0">
                        <a:moveTo>
                          <a:pt x="67" y="104"/>
                        </a:moveTo>
                        <a:cubicBezTo>
                          <a:pt x="69" y="100"/>
                          <a:pt x="77" y="98"/>
                          <a:pt x="78" y="94"/>
                        </a:cubicBezTo>
                        <a:cubicBezTo>
                          <a:pt x="79" y="92"/>
                          <a:pt x="79" y="91"/>
                          <a:pt x="76" y="89"/>
                        </a:cubicBezTo>
                        <a:cubicBezTo>
                          <a:pt x="74" y="85"/>
                          <a:pt x="67" y="83"/>
                          <a:pt x="67" y="81"/>
                        </a:cubicBezTo>
                        <a:cubicBezTo>
                          <a:pt x="66" y="79"/>
                          <a:pt x="72" y="79"/>
                          <a:pt x="72" y="77"/>
                        </a:cubicBezTo>
                        <a:cubicBezTo>
                          <a:pt x="71" y="75"/>
                          <a:pt x="69" y="75"/>
                          <a:pt x="67" y="73"/>
                        </a:cubicBezTo>
                        <a:cubicBezTo>
                          <a:pt x="66" y="71"/>
                          <a:pt x="69" y="70"/>
                          <a:pt x="69" y="69"/>
                        </a:cubicBezTo>
                        <a:cubicBezTo>
                          <a:pt x="68" y="68"/>
                          <a:pt x="65" y="68"/>
                          <a:pt x="65" y="66"/>
                        </a:cubicBezTo>
                        <a:cubicBezTo>
                          <a:pt x="64" y="65"/>
                          <a:pt x="67" y="65"/>
                          <a:pt x="66" y="65"/>
                        </a:cubicBezTo>
                        <a:cubicBezTo>
                          <a:pt x="66" y="64"/>
                          <a:pt x="64" y="61"/>
                          <a:pt x="65" y="59"/>
                        </a:cubicBezTo>
                        <a:cubicBezTo>
                          <a:pt x="67" y="57"/>
                          <a:pt x="71" y="59"/>
                          <a:pt x="68" y="54"/>
                        </a:cubicBezTo>
                        <a:cubicBezTo>
                          <a:pt x="65" y="50"/>
                          <a:pt x="62" y="44"/>
                          <a:pt x="61" y="43"/>
                        </a:cubicBezTo>
                        <a:cubicBezTo>
                          <a:pt x="60" y="42"/>
                          <a:pt x="62" y="40"/>
                          <a:pt x="63" y="39"/>
                        </a:cubicBezTo>
                        <a:cubicBezTo>
                          <a:pt x="64" y="38"/>
                          <a:pt x="68" y="35"/>
                          <a:pt x="68" y="33"/>
                        </a:cubicBezTo>
                        <a:cubicBezTo>
                          <a:pt x="68" y="32"/>
                          <a:pt x="63" y="29"/>
                          <a:pt x="62" y="28"/>
                        </a:cubicBezTo>
                        <a:cubicBezTo>
                          <a:pt x="62" y="28"/>
                          <a:pt x="59" y="28"/>
                          <a:pt x="58" y="25"/>
                        </a:cubicBezTo>
                        <a:cubicBezTo>
                          <a:pt x="57" y="23"/>
                          <a:pt x="56" y="22"/>
                          <a:pt x="57" y="21"/>
                        </a:cubicBezTo>
                        <a:cubicBezTo>
                          <a:pt x="58" y="19"/>
                          <a:pt x="58" y="19"/>
                          <a:pt x="58" y="18"/>
                        </a:cubicBezTo>
                        <a:cubicBezTo>
                          <a:pt x="58" y="16"/>
                          <a:pt x="61" y="17"/>
                          <a:pt x="61" y="15"/>
                        </a:cubicBezTo>
                        <a:cubicBezTo>
                          <a:pt x="61" y="14"/>
                          <a:pt x="62" y="13"/>
                          <a:pt x="62" y="12"/>
                        </a:cubicBezTo>
                        <a:cubicBezTo>
                          <a:pt x="62" y="11"/>
                          <a:pt x="62" y="9"/>
                          <a:pt x="62" y="8"/>
                        </a:cubicBezTo>
                        <a:cubicBezTo>
                          <a:pt x="62" y="7"/>
                          <a:pt x="56" y="6"/>
                          <a:pt x="54" y="3"/>
                        </a:cubicBezTo>
                        <a:cubicBezTo>
                          <a:pt x="53" y="0"/>
                          <a:pt x="50" y="2"/>
                          <a:pt x="49" y="3"/>
                        </a:cubicBezTo>
                        <a:cubicBezTo>
                          <a:pt x="48" y="5"/>
                          <a:pt x="41" y="3"/>
                          <a:pt x="41" y="5"/>
                        </a:cubicBezTo>
                        <a:cubicBezTo>
                          <a:pt x="41" y="7"/>
                          <a:pt x="37" y="7"/>
                          <a:pt x="37" y="9"/>
                        </a:cubicBezTo>
                        <a:cubicBezTo>
                          <a:pt x="37" y="12"/>
                          <a:pt x="38" y="17"/>
                          <a:pt x="35" y="16"/>
                        </a:cubicBezTo>
                        <a:cubicBezTo>
                          <a:pt x="32" y="16"/>
                          <a:pt x="34" y="18"/>
                          <a:pt x="32" y="20"/>
                        </a:cubicBezTo>
                        <a:cubicBezTo>
                          <a:pt x="30" y="23"/>
                          <a:pt x="30" y="19"/>
                          <a:pt x="27" y="19"/>
                        </a:cubicBezTo>
                        <a:cubicBezTo>
                          <a:pt x="25" y="19"/>
                          <a:pt x="23" y="17"/>
                          <a:pt x="22" y="19"/>
                        </a:cubicBezTo>
                        <a:cubicBezTo>
                          <a:pt x="21" y="20"/>
                          <a:pt x="17" y="19"/>
                          <a:pt x="13" y="19"/>
                        </a:cubicBezTo>
                        <a:cubicBezTo>
                          <a:pt x="11" y="18"/>
                          <a:pt x="9" y="13"/>
                          <a:pt x="6" y="12"/>
                        </a:cubicBezTo>
                        <a:cubicBezTo>
                          <a:pt x="4" y="12"/>
                          <a:pt x="1" y="14"/>
                          <a:pt x="0" y="16"/>
                        </a:cubicBezTo>
                        <a:cubicBezTo>
                          <a:pt x="3" y="18"/>
                          <a:pt x="5" y="20"/>
                          <a:pt x="9" y="22"/>
                        </a:cubicBezTo>
                        <a:cubicBezTo>
                          <a:pt x="12" y="24"/>
                          <a:pt x="20" y="26"/>
                          <a:pt x="20" y="29"/>
                        </a:cubicBezTo>
                        <a:cubicBezTo>
                          <a:pt x="19" y="30"/>
                          <a:pt x="18" y="34"/>
                          <a:pt x="20" y="35"/>
                        </a:cubicBezTo>
                        <a:cubicBezTo>
                          <a:pt x="22" y="36"/>
                          <a:pt x="20" y="41"/>
                          <a:pt x="22" y="42"/>
                        </a:cubicBezTo>
                        <a:cubicBezTo>
                          <a:pt x="24" y="43"/>
                          <a:pt x="23" y="48"/>
                          <a:pt x="22" y="48"/>
                        </a:cubicBezTo>
                        <a:cubicBezTo>
                          <a:pt x="20" y="48"/>
                          <a:pt x="22" y="51"/>
                          <a:pt x="23" y="53"/>
                        </a:cubicBezTo>
                        <a:cubicBezTo>
                          <a:pt x="24" y="53"/>
                          <a:pt x="24" y="54"/>
                          <a:pt x="24" y="56"/>
                        </a:cubicBezTo>
                        <a:cubicBezTo>
                          <a:pt x="26" y="56"/>
                          <a:pt x="28" y="57"/>
                          <a:pt x="30" y="58"/>
                        </a:cubicBezTo>
                        <a:cubicBezTo>
                          <a:pt x="33" y="60"/>
                          <a:pt x="32" y="62"/>
                          <a:pt x="32" y="64"/>
                        </a:cubicBezTo>
                        <a:cubicBezTo>
                          <a:pt x="33" y="66"/>
                          <a:pt x="33" y="67"/>
                          <a:pt x="31" y="66"/>
                        </a:cubicBezTo>
                        <a:cubicBezTo>
                          <a:pt x="29" y="65"/>
                          <a:pt x="28" y="66"/>
                          <a:pt x="27" y="70"/>
                        </a:cubicBezTo>
                        <a:cubicBezTo>
                          <a:pt x="26" y="73"/>
                          <a:pt x="22" y="77"/>
                          <a:pt x="19" y="77"/>
                        </a:cubicBezTo>
                        <a:cubicBezTo>
                          <a:pt x="17" y="77"/>
                          <a:pt x="17" y="80"/>
                          <a:pt x="15" y="81"/>
                        </a:cubicBezTo>
                        <a:cubicBezTo>
                          <a:pt x="12" y="81"/>
                          <a:pt x="11" y="82"/>
                          <a:pt x="11" y="85"/>
                        </a:cubicBezTo>
                        <a:cubicBezTo>
                          <a:pt x="12" y="87"/>
                          <a:pt x="8" y="88"/>
                          <a:pt x="6" y="88"/>
                        </a:cubicBezTo>
                        <a:cubicBezTo>
                          <a:pt x="4" y="88"/>
                          <a:pt x="4" y="91"/>
                          <a:pt x="2" y="92"/>
                        </a:cubicBezTo>
                        <a:cubicBezTo>
                          <a:pt x="0" y="93"/>
                          <a:pt x="1" y="94"/>
                          <a:pt x="3" y="96"/>
                        </a:cubicBezTo>
                        <a:cubicBezTo>
                          <a:pt x="4" y="99"/>
                          <a:pt x="3" y="100"/>
                          <a:pt x="3" y="101"/>
                        </a:cubicBezTo>
                        <a:cubicBezTo>
                          <a:pt x="4" y="103"/>
                          <a:pt x="7" y="106"/>
                          <a:pt x="5" y="110"/>
                        </a:cubicBezTo>
                        <a:cubicBezTo>
                          <a:pt x="3" y="113"/>
                          <a:pt x="1" y="118"/>
                          <a:pt x="3" y="117"/>
                        </a:cubicBezTo>
                        <a:cubicBezTo>
                          <a:pt x="4" y="117"/>
                          <a:pt x="8" y="121"/>
                          <a:pt x="10" y="120"/>
                        </a:cubicBezTo>
                        <a:cubicBezTo>
                          <a:pt x="12" y="120"/>
                          <a:pt x="12" y="123"/>
                          <a:pt x="14" y="123"/>
                        </a:cubicBezTo>
                        <a:cubicBezTo>
                          <a:pt x="16" y="122"/>
                          <a:pt x="16" y="124"/>
                          <a:pt x="23" y="124"/>
                        </a:cubicBezTo>
                        <a:cubicBezTo>
                          <a:pt x="28" y="124"/>
                          <a:pt x="41" y="119"/>
                          <a:pt x="46" y="119"/>
                        </a:cubicBezTo>
                        <a:cubicBezTo>
                          <a:pt x="49" y="119"/>
                          <a:pt x="50" y="119"/>
                          <a:pt x="52" y="118"/>
                        </a:cubicBezTo>
                        <a:cubicBezTo>
                          <a:pt x="53" y="117"/>
                          <a:pt x="54" y="115"/>
                          <a:pt x="56" y="113"/>
                        </a:cubicBezTo>
                        <a:cubicBezTo>
                          <a:pt x="59" y="111"/>
                          <a:pt x="65" y="109"/>
                          <a:pt x="67" y="10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015;p79">
                    <a:extLst>
                      <a:ext uri="{FF2B5EF4-FFF2-40B4-BE49-F238E27FC236}">
                        <a16:creationId xmlns:a16="http://schemas.microsoft.com/office/drawing/2014/main" id="{F0BA1836-2D20-6E55-0799-783F425BC750}"/>
                      </a:ext>
                    </a:extLst>
                  </p:cNvPr>
                  <p:cNvSpPr/>
                  <p:nvPr/>
                </p:nvSpPr>
                <p:spPr>
                  <a:xfrm>
                    <a:off x="10980566" y="6117602"/>
                    <a:ext cx="1825972" cy="549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" h="44" extrusionOk="0">
                        <a:moveTo>
                          <a:pt x="27" y="15"/>
                        </a:moveTo>
                        <a:cubicBezTo>
                          <a:pt x="27" y="11"/>
                          <a:pt x="22" y="11"/>
                          <a:pt x="21" y="8"/>
                        </a:cubicBezTo>
                        <a:cubicBezTo>
                          <a:pt x="20" y="4"/>
                          <a:pt x="18" y="6"/>
                          <a:pt x="18" y="4"/>
                        </a:cubicBezTo>
                        <a:cubicBezTo>
                          <a:pt x="17" y="4"/>
                          <a:pt x="17" y="3"/>
                          <a:pt x="17" y="3"/>
                        </a:cubicBezTo>
                        <a:cubicBezTo>
                          <a:pt x="14" y="4"/>
                          <a:pt x="15" y="6"/>
                          <a:pt x="14" y="6"/>
                        </a:cubicBezTo>
                        <a:cubicBezTo>
                          <a:pt x="13" y="6"/>
                          <a:pt x="9" y="7"/>
                          <a:pt x="9" y="5"/>
                        </a:cubicBezTo>
                        <a:cubicBezTo>
                          <a:pt x="9" y="4"/>
                          <a:pt x="8" y="1"/>
                          <a:pt x="5" y="0"/>
                        </a:cubicBezTo>
                        <a:cubicBezTo>
                          <a:pt x="4" y="0"/>
                          <a:pt x="2" y="0"/>
                          <a:pt x="0" y="0"/>
                        </a:cubicBezTo>
                        <a:cubicBezTo>
                          <a:pt x="2" y="4"/>
                          <a:pt x="3" y="9"/>
                          <a:pt x="3" y="12"/>
                        </a:cubicBezTo>
                        <a:cubicBezTo>
                          <a:pt x="3" y="16"/>
                          <a:pt x="10" y="24"/>
                          <a:pt x="10" y="26"/>
                        </a:cubicBezTo>
                        <a:cubicBezTo>
                          <a:pt x="11" y="29"/>
                          <a:pt x="13" y="30"/>
                          <a:pt x="18" y="33"/>
                        </a:cubicBezTo>
                        <a:cubicBezTo>
                          <a:pt x="22" y="37"/>
                          <a:pt x="30" y="41"/>
                          <a:pt x="32" y="40"/>
                        </a:cubicBezTo>
                        <a:cubicBezTo>
                          <a:pt x="34" y="39"/>
                          <a:pt x="29" y="32"/>
                          <a:pt x="27" y="30"/>
                        </a:cubicBezTo>
                        <a:cubicBezTo>
                          <a:pt x="24" y="27"/>
                          <a:pt x="26" y="21"/>
                          <a:pt x="27" y="15"/>
                        </a:cubicBezTo>
                        <a:close/>
                        <a:moveTo>
                          <a:pt x="139" y="7"/>
                        </a:moveTo>
                        <a:cubicBezTo>
                          <a:pt x="137" y="8"/>
                          <a:pt x="132" y="7"/>
                          <a:pt x="132" y="5"/>
                        </a:cubicBezTo>
                        <a:cubicBezTo>
                          <a:pt x="132" y="3"/>
                          <a:pt x="129" y="0"/>
                          <a:pt x="126" y="0"/>
                        </a:cubicBezTo>
                        <a:cubicBezTo>
                          <a:pt x="123" y="0"/>
                          <a:pt x="120" y="5"/>
                          <a:pt x="119" y="7"/>
                        </a:cubicBezTo>
                        <a:cubicBezTo>
                          <a:pt x="119" y="9"/>
                          <a:pt x="116" y="9"/>
                          <a:pt x="116" y="13"/>
                        </a:cubicBezTo>
                        <a:cubicBezTo>
                          <a:pt x="116" y="13"/>
                          <a:pt x="115" y="13"/>
                          <a:pt x="114" y="14"/>
                        </a:cubicBezTo>
                        <a:cubicBezTo>
                          <a:pt x="115" y="17"/>
                          <a:pt x="115" y="19"/>
                          <a:pt x="114" y="18"/>
                        </a:cubicBezTo>
                        <a:cubicBezTo>
                          <a:pt x="112" y="18"/>
                          <a:pt x="112" y="20"/>
                          <a:pt x="109" y="20"/>
                        </a:cubicBezTo>
                        <a:cubicBezTo>
                          <a:pt x="108" y="20"/>
                          <a:pt x="107" y="18"/>
                          <a:pt x="106" y="15"/>
                        </a:cubicBezTo>
                        <a:cubicBezTo>
                          <a:pt x="106" y="15"/>
                          <a:pt x="106" y="15"/>
                          <a:pt x="106" y="15"/>
                        </a:cubicBezTo>
                        <a:cubicBezTo>
                          <a:pt x="104" y="15"/>
                          <a:pt x="99" y="21"/>
                          <a:pt x="98" y="26"/>
                        </a:cubicBezTo>
                        <a:cubicBezTo>
                          <a:pt x="98" y="29"/>
                          <a:pt x="94" y="28"/>
                          <a:pt x="88" y="28"/>
                        </a:cubicBezTo>
                        <a:cubicBezTo>
                          <a:pt x="82" y="29"/>
                          <a:pt x="84" y="36"/>
                          <a:pt x="83" y="39"/>
                        </a:cubicBezTo>
                        <a:cubicBezTo>
                          <a:pt x="82" y="40"/>
                          <a:pt x="75" y="36"/>
                          <a:pt x="72" y="36"/>
                        </a:cubicBezTo>
                        <a:cubicBezTo>
                          <a:pt x="72" y="38"/>
                          <a:pt x="73" y="40"/>
                          <a:pt x="74" y="40"/>
                        </a:cubicBezTo>
                        <a:cubicBezTo>
                          <a:pt x="76" y="40"/>
                          <a:pt x="79" y="44"/>
                          <a:pt x="81" y="43"/>
                        </a:cubicBezTo>
                        <a:cubicBezTo>
                          <a:pt x="82" y="42"/>
                          <a:pt x="87" y="43"/>
                          <a:pt x="90" y="42"/>
                        </a:cubicBezTo>
                        <a:cubicBezTo>
                          <a:pt x="93" y="41"/>
                          <a:pt x="94" y="39"/>
                          <a:pt x="97" y="39"/>
                        </a:cubicBezTo>
                        <a:cubicBezTo>
                          <a:pt x="102" y="39"/>
                          <a:pt x="100" y="43"/>
                          <a:pt x="105" y="40"/>
                        </a:cubicBezTo>
                        <a:cubicBezTo>
                          <a:pt x="109" y="39"/>
                          <a:pt x="112" y="40"/>
                          <a:pt x="111" y="36"/>
                        </a:cubicBezTo>
                        <a:cubicBezTo>
                          <a:pt x="111" y="32"/>
                          <a:pt x="114" y="32"/>
                          <a:pt x="113" y="29"/>
                        </a:cubicBezTo>
                        <a:cubicBezTo>
                          <a:pt x="113" y="26"/>
                          <a:pt x="119" y="28"/>
                          <a:pt x="118" y="23"/>
                        </a:cubicBezTo>
                        <a:cubicBezTo>
                          <a:pt x="118" y="17"/>
                          <a:pt x="126" y="17"/>
                          <a:pt x="130" y="17"/>
                        </a:cubicBezTo>
                        <a:cubicBezTo>
                          <a:pt x="130" y="17"/>
                          <a:pt x="131" y="18"/>
                          <a:pt x="132" y="19"/>
                        </a:cubicBezTo>
                        <a:cubicBezTo>
                          <a:pt x="135" y="17"/>
                          <a:pt x="139" y="16"/>
                          <a:pt x="137" y="14"/>
                        </a:cubicBezTo>
                        <a:cubicBezTo>
                          <a:pt x="135" y="13"/>
                          <a:pt x="143" y="14"/>
                          <a:pt x="144" y="12"/>
                        </a:cubicBezTo>
                        <a:cubicBezTo>
                          <a:pt x="145" y="9"/>
                          <a:pt x="141" y="7"/>
                          <a:pt x="139" y="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1016;p79">
                    <a:extLst>
                      <a:ext uri="{FF2B5EF4-FFF2-40B4-BE49-F238E27FC236}">
                        <a16:creationId xmlns:a16="http://schemas.microsoft.com/office/drawing/2014/main" id="{E754FA95-0581-D6DA-F8A3-A81A6B12BD8B}"/>
                      </a:ext>
                    </a:extLst>
                  </p:cNvPr>
                  <p:cNvSpPr/>
                  <p:nvPr/>
                </p:nvSpPr>
                <p:spPr>
                  <a:xfrm>
                    <a:off x="12303631" y="6287830"/>
                    <a:ext cx="123791" cy="773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" h="6" extrusionOk="0">
                        <a:moveTo>
                          <a:pt x="4" y="6"/>
                        </a:moveTo>
                        <a:cubicBezTo>
                          <a:pt x="7" y="6"/>
                          <a:pt x="7" y="4"/>
                          <a:pt x="9" y="4"/>
                        </a:cubicBezTo>
                        <a:cubicBezTo>
                          <a:pt x="10" y="5"/>
                          <a:pt x="10" y="3"/>
                          <a:pt x="9" y="0"/>
                        </a:cubicBezTo>
                        <a:cubicBezTo>
                          <a:pt x="8" y="0"/>
                          <a:pt x="5" y="0"/>
                          <a:pt x="5" y="2"/>
                        </a:cubicBezTo>
                        <a:cubicBezTo>
                          <a:pt x="5" y="4"/>
                          <a:pt x="2" y="1"/>
                          <a:pt x="0" y="1"/>
                        </a:cubicBezTo>
                        <a:cubicBezTo>
                          <a:pt x="2" y="4"/>
                          <a:pt x="3" y="6"/>
                          <a:pt x="4" y="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" name="Google Shape;1019;p79">
                    <a:extLst>
                      <a:ext uri="{FF2B5EF4-FFF2-40B4-BE49-F238E27FC236}">
                        <a16:creationId xmlns:a16="http://schemas.microsoft.com/office/drawing/2014/main" id="{B11F7E11-CF3F-EDD6-9129-D4B8DBC08F90}"/>
                      </a:ext>
                    </a:extLst>
                  </p:cNvPr>
                  <p:cNvSpPr/>
                  <p:nvPr/>
                </p:nvSpPr>
                <p:spPr>
                  <a:xfrm>
                    <a:off x="1316856" y="1428853"/>
                    <a:ext cx="1354009" cy="115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" h="92" extrusionOk="0">
                        <a:moveTo>
                          <a:pt x="95" y="21"/>
                        </a:moveTo>
                        <a:cubicBezTo>
                          <a:pt x="94" y="21"/>
                          <a:pt x="93" y="19"/>
                          <a:pt x="91" y="19"/>
                        </a:cubicBezTo>
                        <a:cubicBezTo>
                          <a:pt x="89" y="19"/>
                          <a:pt x="87" y="19"/>
                          <a:pt x="86" y="18"/>
                        </a:cubicBezTo>
                        <a:cubicBezTo>
                          <a:pt x="85" y="16"/>
                          <a:pt x="80" y="16"/>
                          <a:pt x="79" y="16"/>
                        </a:cubicBezTo>
                        <a:cubicBezTo>
                          <a:pt x="77" y="17"/>
                          <a:pt x="76" y="13"/>
                          <a:pt x="74" y="14"/>
                        </a:cubicBezTo>
                        <a:cubicBezTo>
                          <a:pt x="73" y="14"/>
                          <a:pt x="72" y="11"/>
                          <a:pt x="72" y="10"/>
                        </a:cubicBezTo>
                        <a:cubicBezTo>
                          <a:pt x="72" y="8"/>
                          <a:pt x="71" y="11"/>
                          <a:pt x="70" y="12"/>
                        </a:cubicBezTo>
                        <a:cubicBezTo>
                          <a:pt x="68" y="12"/>
                          <a:pt x="67" y="10"/>
                          <a:pt x="67" y="9"/>
                        </a:cubicBezTo>
                        <a:cubicBezTo>
                          <a:pt x="67" y="8"/>
                          <a:pt x="64" y="7"/>
                          <a:pt x="62" y="6"/>
                        </a:cubicBezTo>
                        <a:cubicBezTo>
                          <a:pt x="61" y="6"/>
                          <a:pt x="60" y="3"/>
                          <a:pt x="59" y="4"/>
                        </a:cubicBezTo>
                        <a:cubicBezTo>
                          <a:pt x="58" y="6"/>
                          <a:pt x="56" y="3"/>
                          <a:pt x="56" y="1"/>
                        </a:cubicBezTo>
                        <a:cubicBezTo>
                          <a:pt x="56" y="1"/>
                          <a:pt x="56" y="1"/>
                          <a:pt x="55" y="0"/>
                        </a:cubicBezTo>
                        <a:cubicBezTo>
                          <a:pt x="55" y="0"/>
                          <a:pt x="54" y="0"/>
                          <a:pt x="53" y="0"/>
                        </a:cubicBezTo>
                        <a:cubicBezTo>
                          <a:pt x="51" y="0"/>
                          <a:pt x="49" y="3"/>
                          <a:pt x="49" y="6"/>
                        </a:cubicBezTo>
                        <a:cubicBezTo>
                          <a:pt x="49" y="11"/>
                          <a:pt x="46" y="12"/>
                          <a:pt x="41" y="12"/>
                        </a:cubicBezTo>
                        <a:cubicBezTo>
                          <a:pt x="37" y="12"/>
                          <a:pt x="38" y="16"/>
                          <a:pt x="37" y="18"/>
                        </a:cubicBezTo>
                        <a:cubicBezTo>
                          <a:pt x="35" y="19"/>
                          <a:pt x="28" y="17"/>
                          <a:pt x="27" y="14"/>
                        </a:cubicBezTo>
                        <a:cubicBezTo>
                          <a:pt x="27" y="12"/>
                          <a:pt x="21" y="14"/>
                          <a:pt x="23" y="17"/>
                        </a:cubicBezTo>
                        <a:cubicBezTo>
                          <a:pt x="26" y="19"/>
                          <a:pt x="26" y="24"/>
                          <a:pt x="24" y="25"/>
                        </a:cubicBezTo>
                        <a:cubicBezTo>
                          <a:pt x="23" y="26"/>
                          <a:pt x="19" y="23"/>
                          <a:pt x="17" y="25"/>
                        </a:cubicBezTo>
                        <a:cubicBezTo>
                          <a:pt x="15" y="26"/>
                          <a:pt x="15" y="23"/>
                          <a:pt x="13" y="22"/>
                        </a:cubicBezTo>
                        <a:cubicBezTo>
                          <a:pt x="11" y="21"/>
                          <a:pt x="10" y="23"/>
                          <a:pt x="6" y="23"/>
                        </a:cubicBezTo>
                        <a:cubicBezTo>
                          <a:pt x="2" y="23"/>
                          <a:pt x="0" y="25"/>
                          <a:pt x="2" y="27"/>
                        </a:cubicBezTo>
                        <a:cubicBezTo>
                          <a:pt x="3" y="29"/>
                          <a:pt x="1" y="30"/>
                          <a:pt x="3" y="31"/>
                        </a:cubicBezTo>
                        <a:cubicBezTo>
                          <a:pt x="4" y="32"/>
                          <a:pt x="8" y="32"/>
                          <a:pt x="12" y="34"/>
                        </a:cubicBezTo>
                        <a:cubicBezTo>
                          <a:pt x="15" y="36"/>
                          <a:pt x="16" y="35"/>
                          <a:pt x="18" y="36"/>
                        </a:cubicBezTo>
                        <a:cubicBezTo>
                          <a:pt x="20" y="38"/>
                          <a:pt x="21" y="37"/>
                          <a:pt x="21" y="40"/>
                        </a:cubicBezTo>
                        <a:cubicBezTo>
                          <a:pt x="21" y="43"/>
                          <a:pt x="23" y="45"/>
                          <a:pt x="27" y="46"/>
                        </a:cubicBezTo>
                        <a:cubicBezTo>
                          <a:pt x="30" y="47"/>
                          <a:pt x="27" y="49"/>
                          <a:pt x="28" y="52"/>
                        </a:cubicBezTo>
                        <a:cubicBezTo>
                          <a:pt x="30" y="54"/>
                          <a:pt x="27" y="57"/>
                          <a:pt x="27" y="61"/>
                        </a:cubicBezTo>
                        <a:cubicBezTo>
                          <a:pt x="28" y="64"/>
                          <a:pt x="26" y="73"/>
                          <a:pt x="24" y="74"/>
                        </a:cubicBezTo>
                        <a:cubicBezTo>
                          <a:pt x="24" y="74"/>
                          <a:pt x="24" y="74"/>
                          <a:pt x="24" y="74"/>
                        </a:cubicBezTo>
                        <a:cubicBezTo>
                          <a:pt x="26" y="75"/>
                          <a:pt x="27" y="76"/>
                          <a:pt x="27" y="76"/>
                        </a:cubicBezTo>
                        <a:cubicBezTo>
                          <a:pt x="29" y="78"/>
                          <a:pt x="33" y="79"/>
                          <a:pt x="35" y="80"/>
                        </a:cubicBezTo>
                        <a:cubicBezTo>
                          <a:pt x="38" y="81"/>
                          <a:pt x="41" y="81"/>
                          <a:pt x="41" y="80"/>
                        </a:cubicBezTo>
                        <a:cubicBezTo>
                          <a:pt x="41" y="78"/>
                          <a:pt x="43" y="79"/>
                          <a:pt x="44" y="80"/>
                        </a:cubicBezTo>
                        <a:cubicBezTo>
                          <a:pt x="46" y="81"/>
                          <a:pt x="50" y="81"/>
                          <a:pt x="53" y="82"/>
                        </a:cubicBezTo>
                        <a:cubicBezTo>
                          <a:pt x="55" y="82"/>
                          <a:pt x="58" y="82"/>
                          <a:pt x="61" y="82"/>
                        </a:cubicBezTo>
                        <a:cubicBezTo>
                          <a:pt x="61" y="81"/>
                          <a:pt x="61" y="81"/>
                          <a:pt x="61" y="81"/>
                        </a:cubicBezTo>
                        <a:cubicBezTo>
                          <a:pt x="59" y="76"/>
                          <a:pt x="62" y="74"/>
                          <a:pt x="66" y="73"/>
                        </a:cubicBezTo>
                        <a:cubicBezTo>
                          <a:pt x="70" y="72"/>
                          <a:pt x="78" y="75"/>
                          <a:pt x="80" y="76"/>
                        </a:cubicBezTo>
                        <a:cubicBezTo>
                          <a:pt x="82" y="78"/>
                          <a:pt x="84" y="77"/>
                          <a:pt x="88" y="73"/>
                        </a:cubicBezTo>
                        <a:cubicBezTo>
                          <a:pt x="90" y="71"/>
                          <a:pt x="92" y="70"/>
                          <a:pt x="93" y="70"/>
                        </a:cubicBezTo>
                        <a:cubicBezTo>
                          <a:pt x="94" y="69"/>
                          <a:pt x="94" y="69"/>
                          <a:pt x="94" y="68"/>
                        </a:cubicBezTo>
                        <a:cubicBezTo>
                          <a:pt x="95" y="67"/>
                          <a:pt x="92" y="67"/>
                          <a:pt x="91" y="67"/>
                        </a:cubicBezTo>
                        <a:cubicBezTo>
                          <a:pt x="89" y="67"/>
                          <a:pt x="88" y="65"/>
                          <a:pt x="89" y="63"/>
                        </a:cubicBezTo>
                        <a:cubicBezTo>
                          <a:pt x="90" y="61"/>
                          <a:pt x="88" y="61"/>
                          <a:pt x="86" y="59"/>
                        </a:cubicBezTo>
                        <a:cubicBezTo>
                          <a:pt x="85" y="57"/>
                          <a:pt x="87" y="57"/>
                          <a:pt x="88" y="57"/>
                        </a:cubicBezTo>
                        <a:cubicBezTo>
                          <a:pt x="89" y="56"/>
                          <a:pt x="91" y="55"/>
                          <a:pt x="90" y="55"/>
                        </a:cubicBezTo>
                        <a:cubicBezTo>
                          <a:pt x="89" y="54"/>
                          <a:pt x="88" y="53"/>
                          <a:pt x="89" y="51"/>
                        </a:cubicBezTo>
                        <a:cubicBezTo>
                          <a:pt x="90" y="49"/>
                          <a:pt x="87" y="48"/>
                          <a:pt x="87" y="47"/>
                        </a:cubicBezTo>
                        <a:cubicBezTo>
                          <a:pt x="87" y="45"/>
                          <a:pt x="85" y="44"/>
                          <a:pt x="84" y="46"/>
                        </a:cubicBezTo>
                        <a:cubicBezTo>
                          <a:pt x="83" y="48"/>
                          <a:pt x="83" y="47"/>
                          <a:pt x="83" y="44"/>
                        </a:cubicBezTo>
                        <a:cubicBezTo>
                          <a:pt x="84" y="42"/>
                          <a:pt x="88" y="40"/>
                          <a:pt x="88" y="38"/>
                        </a:cubicBezTo>
                        <a:cubicBezTo>
                          <a:pt x="88" y="37"/>
                          <a:pt x="90" y="35"/>
                          <a:pt x="92" y="35"/>
                        </a:cubicBezTo>
                        <a:cubicBezTo>
                          <a:pt x="94" y="35"/>
                          <a:pt x="93" y="31"/>
                          <a:pt x="94" y="30"/>
                        </a:cubicBezTo>
                        <a:cubicBezTo>
                          <a:pt x="94" y="28"/>
                          <a:pt x="95" y="25"/>
                          <a:pt x="96" y="23"/>
                        </a:cubicBezTo>
                        <a:cubicBezTo>
                          <a:pt x="98" y="21"/>
                          <a:pt x="95" y="20"/>
                          <a:pt x="95" y="21"/>
                        </a:cubicBezTo>
                        <a:close/>
                        <a:moveTo>
                          <a:pt x="106" y="77"/>
                        </a:moveTo>
                        <a:cubicBezTo>
                          <a:pt x="106" y="77"/>
                          <a:pt x="105" y="79"/>
                          <a:pt x="102" y="81"/>
                        </a:cubicBezTo>
                        <a:cubicBezTo>
                          <a:pt x="99" y="82"/>
                          <a:pt x="102" y="92"/>
                          <a:pt x="105" y="91"/>
                        </a:cubicBezTo>
                        <a:cubicBezTo>
                          <a:pt x="108" y="91"/>
                          <a:pt x="107" y="77"/>
                          <a:pt x="106" y="7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" name="Google Shape;1048;p79">
                    <a:extLst>
                      <a:ext uri="{FF2B5EF4-FFF2-40B4-BE49-F238E27FC236}">
                        <a16:creationId xmlns:a16="http://schemas.microsoft.com/office/drawing/2014/main" id="{985F9D05-174C-EE2A-4806-A0367CE87729}"/>
                      </a:ext>
                    </a:extLst>
                  </p:cNvPr>
                  <p:cNvSpPr/>
                  <p:nvPr/>
                </p:nvSpPr>
                <p:spPr>
                  <a:xfrm>
                    <a:off x="883575" y="2310904"/>
                    <a:ext cx="1199265" cy="85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68" extrusionOk="0">
                        <a:moveTo>
                          <a:pt x="94" y="12"/>
                        </a:moveTo>
                        <a:cubicBezTo>
                          <a:pt x="92" y="12"/>
                          <a:pt x="89" y="12"/>
                          <a:pt x="87" y="12"/>
                        </a:cubicBezTo>
                        <a:cubicBezTo>
                          <a:pt x="84" y="11"/>
                          <a:pt x="80" y="11"/>
                          <a:pt x="78" y="9"/>
                        </a:cubicBezTo>
                        <a:cubicBezTo>
                          <a:pt x="77" y="8"/>
                          <a:pt x="75" y="7"/>
                          <a:pt x="75" y="9"/>
                        </a:cubicBezTo>
                        <a:cubicBezTo>
                          <a:pt x="75" y="10"/>
                          <a:pt x="71" y="11"/>
                          <a:pt x="69" y="9"/>
                        </a:cubicBezTo>
                        <a:cubicBezTo>
                          <a:pt x="67" y="8"/>
                          <a:pt x="63" y="7"/>
                          <a:pt x="61" y="6"/>
                        </a:cubicBezTo>
                        <a:cubicBezTo>
                          <a:pt x="61" y="6"/>
                          <a:pt x="59" y="5"/>
                          <a:pt x="57" y="4"/>
                        </a:cubicBezTo>
                        <a:cubicBezTo>
                          <a:pt x="55" y="5"/>
                          <a:pt x="49" y="2"/>
                          <a:pt x="45" y="3"/>
                        </a:cubicBezTo>
                        <a:cubicBezTo>
                          <a:pt x="40" y="3"/>
                          <a:pt x="26" y="2"/>
                          <a:pt x="20" y="2"/>
                        </a:cubicBezTo>
                        <a:cubicBezTo>
                          <a:pt x="14" y="3"/>
                          <a:pt x="14" y="0"/>
                          <a:pt x="11" y="0"/>
                        </a:cubicBezTo>
                        <a:cubicBezTo>
                          <a:pt x="8" y="0"/>
                          <a:pt x="9" y="4"/>
                          <a:pt x="5" y="4"/>
                        </a:cubicBezTo>
                        <a:cubicBezTo>
                          <a:pt x="0" y="4"/>
                          <a:pt x="0" y="7"/>
                          <a:pt x="3" y="9"/>
                        </a:cubicBezTo>
                        <a:cubicBezTo>
                          <a:pt x="5" y="10"/>
                          <a:pt x="5" y="14"/>
                          <a:pt x="5" y="17"/>
                        </a:cubicBezTo>
                        <a:cubicBezTo>
                          <a:pt x="6" y="17"/>
                          <a:pt x="6" y="16"/>
                          <a:pt x="7" y="16"/>
                        </a:cubicBezTo>
                        <a:cubicBezTo>
                          <a:pt x="8" y="14"/>
                          <a:pt x="9" y="14"/>
                          <a:pt x="9" y="16"/>
                        </a:cubicBezTo>
                        <a:cubicBezTo>
                          <a:pt x="9" y="18"/>
                          <a:pt x="12" y="17"/>
                          <a:pt x="14" y="17"/>
                        </a:cubicBezTo>
                        <a:cubicBezTo>
                          <a:pt x="15" y="17"/>
                          <a:pt x="15" y="18"/>
                          <a:pt x="17" y="17"/>
                        </a:cubicBezTo>
                        <a:cubicBezTo>
                          <a:pt x="19" y="16"/>
                          <a:pt x="21" y="16"/>
                          <a:pt x="21" y="18"/>
                        </a:cubicBezTo>
                        <a:cubicBezTo>
                          <a:pt x="21" y="19"/>
                          <a:pt x="25" y="18"/>
                          <a:pt x="23" y="20"/>
                        </a:cubicBezTo>
                        <a:cubicBezTo>
                          <a:pt x="21" y="23"/>
                          <a:pt x="19" y="23"/>
                          <a:pt x="19" y="25"/>
                        </a:cubicBezTo>
                        <a:cubicBezTo>
                          <a:pt x="19" y="27"/>
                          <a:pt x="21" y="30"/>
                          <a:pt x="19" y="31"/>
                        </a:cubicBezTo>
                        <a:cubicBezTo>
                          <a:pt x="17" y="33"/>
                          <a:pt x="20" y="37"/>
                          <a:pt x="18" y="37"/>
                        </a:cubicBezTo>
                        <a:cubicBezTo>
                          <a:pt x="16" y="37"/>
                          <a:pt x="13" y="38"/>
                          <a:pt x="16" y="40"/>
                        </a:cubicBezTo>
                        <a:cubicBezTo>
                          <a:pt x="18" y="42"/>
                          <a:pt x="20" y="43"/>
                          <a:pt x="18" y="43"/>
                        </a:cubicBezTo>
                        <a:cubicBezTo>
                          <a:pt x="16" y="43"/>
                          <a:pt x="15" y="47"/>
                          <a:pt x="16" y="48"/>
                        </a:cubicBezTo>
                        <a:cubicBezTo>
                          <a:pt x="17" y="49"/>
                          <a:pt x="21" y="51"/>
                          <a:pt x="18" y="52"/>
                        </a:cubicBezTo>
                        <a:cubicBezTo>
                          <a:pt x="15" y="52"/>
                          <a:pt x="15" y="54"/>
                          <a:pt x="15" y="56"/>
                        </a:cubicBezTo>
                        <a:cubicBezTo>
                          <a:pt x="15" y="56"/>
                          <a:pt x="15" y="57"/>
                          <a:pt x="16" y="58"/>
                        </a:cubicBezTo>
                        <a:cubicBezTo>
                          <a:pt x="17" y="58"/>
                          <a:pt x="19" y="58"/>
                          <a:pt x="20" y="59"/>
                        </a:cubicBezTo>
                        <a:cubicBezTo>
                          <a:pt x="22" y="60"/>
                          <a:pt x="24" y="68"/>
                          <a:pt x="29" y="67"/>
                        </a:cubicBezTo>
                        <a:cubicBezTo>
                          <a:pt x="31" y="67"/>
                          <a:pt x="30" y="65"/>
                          <a:pt x="31" y="65"/>
                        </a:cubicBezTo>
                        <a:cubicBezTo>
                          <a:pt x="32" y="64"/>
                          <a:pt x="33" y="65"/>
                          <a:pt x="34" y="65"/>
                        </a:cubicBezTo>
                        <a:cubicBezTo>
                          <a:pt x="36" y="65"/>
                          <a:pt x="37" y="62"/>
                          <a:pt x="42" y="62"/>
                        </a:cubicBezTo>
                        <a:cubicBezTo>
                          <a:pt x="45" y="62"/>
                          <a:pt x="48" y="62"/>
                          <a:pt x="51" y="62"/>
                        </a:cubicBezTo>
                        <a:cubicBezTo>
                          <a:pt x="54" y="62"/>
                          <a:pt x="56" y="61"/>
                          <a:pt x="57" y="59"/>
                        </a:cubicBezTo>
                        <a:cubicBezTo>
                          <a:pt x="57" y="57"/>
                          <a:pt x="59" y="55"/>
                          <a:pt x="62" y="55"/>
                        </a:cubicBezTo>
                        <a:cubicBezTo>
                          <a:pt x="65" y="54"/>
                          <a:pt x="65" y="52"/>
                          <a:pt x="65" y="50"/>
                        </a:cubicBezTo>
                        <a:cubicBezTo>
                          <a:pt x="65" y="48"/>
                          <a:pt x="70" y="45"/>
                          <a:pt x="70" y="44"/>
                        </a:cubicBezTo>
                        <a:cubicBezTo>
                          <a:pt x="70" y="42"/>
                          <a:pt x="68" y="38"/>
                          <a:pt x="70" y="33"/>
                        </a:cubicBezTo>
                        <a:cubicBezTo>
                          <a:pt x="73" y="29"/>
                          <a:pt x="77" y="29"/>
                          <a:pt x="77" y="26"/>
                        </a:cubicBezTo>
                        <a:cubicBezTo>
                          <a:pt x="77" y="24"/>
                          <a:pt x="80" y="23"/>
                          <a:pt x="83" y="22"/>
                        </a:cubicBezTo>
                        <a:cubicBezTo>
                          <a:pt x="87" y="22"/>
                          <a:pt x="88" y="19"/>
                          <a:pt x="92" y="18"/>
                        </a:cubicBezTo>
                        <a:cubicBezTo>
                          <a:pt x="94" y="18"/>
                          <a:pt x="95" y="15"/>
                          <a:pt x="94" y="12"/>
                        </a:cubicBezTo>
                        <a:close/>
                        <a:moveTo>
                          <a:pt x="95" y="36"/>
                        </a:moveTo>
                        <a:cubicBezTo>
                          <a:pt x="94" y="32"/>
                          <a:pt x="87" y="37"/>
                          <a:pt x="89" y="38"/>
                        </a:cubicBezTo>
                        <a:cubicBezTo>
                          <a:pt x="92" y="41"/>
                          <a:pt x="95" y="40"/>
                          <a:pt x="95" y="3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" name="Google Shape;1049;p79">
                    <a:extLst>
                      <a:ext uri="{FF2B5EF4-FFF2-40B4-BE49-F238E27FC236}">
                        <a16:creationId xmlns:a16="http://schemas.microsoft.com/office/drawing/2014/main" id="{41B2247B-4AE4-A1F6-FD66-1717F6888C94}"/>
                      </a:ext>
                    </a:extLst>
                  </p:cNvPr>
                  <p:cNvSpPr/>
                  <p:nvPr/>
                </p:nvSpPr>
                <p:spPr>
                  <a:xfrm>
                    <a:off x="2980362" y="1931774"/>
                    <a:ext cx="309490" cy="177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14" extrusionOk="0">
                        <a:moveTo>
                          <a:pt x="0" y="12"/>
                        </a:moveTo>
                        <a:cubicBezTo>
                          <a:pt x="2" y="11"/>
                          <a:pt x="4" y="11"/>
                          <a:pt x="5" y="12"/>
                        </a:cubicBezTo>
                        <a:cubicBezTo>
                          <a:pt x="6" y="12"/>
                          <a:pt x="6" y="13"/>
                          <a:pt x="6" y="14"/>
                        </a:cubicBezTo>
                        <a:cubicBezTo>
                          <a:pt x="8" y="14"/>
                          <a:pt x="10" y="13"/>
                          <a:pt x="11" y="13"/>
                        </a:cubicBezTo>
                        <a:cubicBezTo>
                          <a:pt x="12" y="12"/>
                          <a:pt x="16" y="14"/>
                          <a:pt x="16" y="13"/>
                        </a:cubicBezTo>
                        <a:cubicBezTo>
                          <a:pt x="16" y="12"/>
                          <a:pt x="17" y="11"/>
                          <a:pt x="19" y="11"/>
                        </a:cubicBezTo>
                        <a:cubicBezTo>
                          <a:pt x="20" y="11"/>
                          <a:pt x="19" y="7"/>
                          <a:pt x="21" y="7"/>
                        </a:cubicBezTo>
                        <a:cubicBezTo>
                          <a:pt x="22" y="6"/>
                          <a:pt x="25" y="3"/>
                          <a:pt x="25" y="3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0"/>
                          <a:pt x="22" y="2"/>
                          <a:pt x="18" y="2"/>
                        </a:cubicBezTo>
                        <a:cubicBezTo>
                          <a:pt x="15" y="2"/>
                          <a:pt x="13" y="4"/>
                          <a:pt x="11" y="4"/>
                        </a:cubicBezTo>
                        <a:cubicBezTo>
                          <a:pt x="10" y="4"/>
                          <a:pt x="6" y="3"/>
                          <a:pt x="3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0" y="5"/>
                          <a:pt x="0" y="9"/>
                          <a:pt x="0" y="1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" name="Google Shape;1050;p79">
                    <a:extLst>
                      <a:ext uri="{FF2B5EF4-FFF2-40B4-BE49-F238E27FC236}">
                        <a16:creationId xmlns:a16="http://schemas.microsoft.com/office/drawing/2014/main" id="{CC46D348-1C2C-34AE-FDC5-96E8A8BB604D}"/>
                      </a:ext>
                    </a:extLst>
                  </p:cNvPr>
                  <p:cNvSpPr/>
                  <p:nvPr/>
                </p:nvSpPr>
                <p:spPr>
                  <a:xfrm>
                    <a:off x="3614801" y="2535280"/>
                    <a:ext cx="595766" cy="742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9" extrusionOk="0">
                        <a:moveTo>
                          <a:pt x="47" y="0"/>
                        </a:moveTo>
                        <a:cubicBezTo>
                          <a:pt x="45" y="0"/>
                          <a:pt x="43" y="1"/>
                          <a:pt x="44" y="2"/>
                        </a:cubicBezTo>
                        <a:cubicBezTo>
                          <a:pt x="44" y="3"/>
                          <a:pt x="43" y="4"/>
                          <a:pt x="41" y="4"/>
                        </a:cubicBezTo>
                        <a:cubicBezTo>
                          <a:pt x="41" y="4"/>
                          <a:pt x="34" y="3"/>
                          <a:pt x="32" y="2"/>
                        </a:cubicBezTo>
                        <a:cubicBezTo>
                          <a:pt x="32" y="2"/>
                          <a:pt x="25" y="2"/>
                          <a:pt x="22" y="2"/>
                        </a:cubicBezTo>
                        <a:cubicBezTo>
                          <a:pt x="22" y="2"/>
                          <a:pt x="22" y="2"/>
                          <a:pt x="22" y="3"/>
                        </a:cubicBezTo>
                        <a:cubicBezTo>
                          <a:pt x="22" y="4"/>
                          <a:pt x="17" y="6"/>
                          <a:pt x="16" y="5"/>
                        </a:cubicBezTo>
                        <a:cubicBezTo>
                          <a:pt x="15" y="5"/>
                          <a:pt x="14" y="7"/>
                          <a:pt x="12" y="7"/>
                        </a:cubicBezTo>
                        <a:cubicBezTo>
                          <a:pt x="10" y="8"/>
                          <a:pt x="8" y="7"/>
                          <a:pt x="7" y="8"/>
                        </a:cubicBezTo>
                        <a:cubicBezTo>
                          <a:pt x="7" y="9"/>
                          <a:pt x="6" y="11"/>
                          <a:pt x="5" y="13"/>
                        </a:cubicBezTo>
                        <a:cubicBezTo>
                          <a:pt x="3" y="14"/>
                          <a:pt x="4" y="15"/>
                          <a:pt x="3" y="16"/>
                        </a:cubicBezTo>
                        <a:cubicBezTo>
                          <a:pt x="1" y="16"/>
                          <a:pt x="1" y="17"/>
                          <a:pt x="0" y="19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3" y="20"/>
                          <a:pt x="5" y="23"/>
                          <a:pt x="5" y="26"/>
                        </a:cubicBezTo>
                        <a:cubicBezTo>
                          <a:pt x="5" y="28"/>
                          <a:pt x="9" y="29"/>
                          <a:pt x="10" y="27"/>
                        </a:cubicBezTo>
                        <a:cubicBezTo>
                          <a:pt x="12" y="26"/>
                          <a:pt x="17" y="28"/>
                          <a:pt x="17" y="30"/>
                        </a:cubicBezTo>
                        <a:cubicBezTo>
                          <a:pt x="17" y="31"/>
                          <a:pt x="11" y="28"/>
                          <a:pt x="9" y="30"/>
                        </a:cubicBezTo>
                        <a:cubicBezTo>
                          <a:pt x="6" y="33"/>
                          <a:pt x="11" y="35"/>
                          <a:pt x="10" y="37"/>
                        </a:cubicBezTo>
                        <a:cubicBezTo>
                          <a:pt x="9" y="39"/>
                          <a:pt x="11" y="42"/>
                          <a:pt x="14" y="42"/>
                        </a:cubicBezTo>
                        <a:cubicBezTo>
                          <a:pt x="17" y="42"/>
                          <a:pt x="20" y="46"/>
                          <a:pt x="21" y="45"/>
                        </a:cubicBezTo>
                        <a:cubicBezTo>
                          <a:pt x="22" y="45"/>
                          <a:pt x="20" y="39"/>
                          <a:pt x="20" y="38"/>
                        </a:cubicBezTo>
                        <a:cubicBezTo>
                          <a:pt x="20" y="37"/>
                          <a:pt x="23" y="39"/>
                          <a:pt x="25" y="38"/>
                        </a:cubicBezTo>
                        <a:cubicBezTo>
                          <a:pt x="27" y="36"/>
                          <a:pt x="24" y="35"/>
                          <a:pt x="21" y="35"/>
                        </a:cubicBezTo>
                        <a:cubicBezTo>
                          <a:pt x="20" y="35"/>
                          <a:pt x="21" y="31"/>
                          <a:pt x="24" y="33"/>
                        </a:cubicBezTo>
                        <a:cubicBezTo>
                          <a:pt x="27" y="35"/>
                          <a:pt x="28" y="33"/>
                          <a:pt x="30" y="33"/>
                        </a:cubicBezTo>
                        <a:cubicBezTo>
                          <a:pt x="31" y="32"/>
                          <a:pt x="32" y="27"/>
                          <a:pt x="27" y="27"/>
                        </a:cubicBezTo>
                        <a:cubicBezTo>
                          <a:pt x="23" y="26"/>
                          <a:pt x="23" y="29"/>
                          <a:pt x="21" y="27"/>
                        </a:cubicBezTo>
                        <a:cubicBezTo>
                          <a:pt x="19" y="24"/>
                          <a:pt x="23" y="25"/>
                          <a:pt x="23" y="23"/>
                        </a:cubicBezTo>
                        <a:cubicBezTo>
                          <a:pt x="23" y="20"/>
                          <a:pt x="20" y="17"/>
                          <a:pt x="18" y="15"/>
                        </a:cubicBezTo>
                        <a:cubicBezTo>
                          <a:pt x="16" y="12"/>
                          <a:pt x="20" y="11"/>
                          <a:pt x="21" y="13"/>
                        </a:cubicBezTo>
                        <a:cubicBezTo>
                          <a:pt x="22" y="15"/>
                          <a:pt x="25" y="14"/>
                          <a:pt x="27" y="14"/>
                        </a:cubicBezTo>
                        <a:cubicBezTo>
                          <a:pt x="29" y="13"/>
                          <a:pt x="25" y="9"/>
                          <a:pt x="29" y="8"/>
                        </a:cubicBezTo>
                        <a:cubicBezTo>
                          <a:pt x="32" y="6"/>
                          <a:pt x="32" y="9"/>
                          <a:pt x="33" y="9"/>
                        </a:cubicBezTo>
                        <a:cubicBezTo>
                          <a:pt x="34" y="10"/>
                          <a:pt x="35" y="6"/>
                          <a:pt x="39" y="6"/>
                        </a:cubicBezTo>
                        <a:cubicBezTo>
                          <a:pt x="41" y="6"/>
                          <a:pt x="42" y="7"/>
                          <a:pt x="44" y="9"/>
                        </a:cubicBezTo>
                        <a:cubicBezTo>
                          <a:pt x="44" y="8"/>
                          <a:pt x="45" y="7"/>
                          <a:pt x="45" y="6"/>
                        </a:cubicBezTo>
                        <a:cubicBezTo>
                          <a:pt x="45" y="5"/>
                          <a:pt x="47" y="4"/>
                          <a:pt x="47" y="3"/>
                        </a:cubicBezTo>
                        <a:cubicBezTo>
                          <a:pt x="47" y="2"/>
                          <a:pt x="47" y="1"/>
                          <a:pt x="47" y="0"/>
                        </a:cubicBezTo>
                        <a:close/>
                        <a:moveTo>
                          <a:pt x="41" y="55"/>
                        </a:moveTo>
                        <a:cubicBezTo>
                          <a:pt x="39" y="54"/>
                          <a:pt x="32" y="56"/>
                          <a:pt x="29" y="54"/>
                        </a:cubicBezTo>
                        <a:cubicBezTo>
                          <a:pt x="27" y="51"/>
                          <a:pt x="22" y="55"/>
                          <a:pt x="24" y="56"/>
                        </a:cubicBezTo>
                        <a:cubicBezTo>
                          <a:pt x="27" y="56"/>
                          <a:pt x="32" y="59"/>
                          <a:pt x="35" y="59"/>
                        </a:cubicBezTo>
                        <a:cubicBezTo>
                          <a:pt x="40" y="59"/>
                          <a:pt x="45" y="57"/>
                          <a:pt x="45" y="55"/>
                        </a:cubicBezTo>
                        <a:cubicBezTo>
                          <a:pt x="45" y="54"/>
                          <a:pt x="43" y="56"/>
                          <a:pt x="41" y="5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" name="Google Shape;1052;p79">
                    <a:extLst>
                      <a:ext uri="{FF2B5EF4-FFF2-40B4-BE49-F238E27FC236}">
                        <a16:creationId xmlns:a16="http://schemas.microsoft.com/office/drawing/2014/main" id="{44683659-B849-46B7-2096-5C99012F58FA}"/>
                      </a:ext>
                    </a:extLst>
                  </p:cNvPr>
                  <p:cNvSpPr/>
                  <p:nvPr/>
                </p:nvSpPr>
                <p:spPr>
                  <a:xfrm>
                    <a:off x="-493638" y="-745294"/>
                    <a:ext cx="1005834" cy="518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" h="41" extrusionOk="0">
                        <a:moveTo>
                          <a:pt x="67" y="29"/>
                        </a:moveTo>
                        <a:cubicBezTo>
                          <a:pt x="71" y="29"/>
                          <a:pt x="70" y="24"/>
                          <a:pt x="72" y="24"/>
                        </a:cubicBezTo>
                        <a:cubicBezTo>
                          <a:pt x="74" y="24"/>
                          <a:pt x="77" y="21"/>
                          <a:pt x="79" y="19"/>
                        </a:cubicBezTo>
                        <a:cubicBezTo>
                          <a:pt x="80" y="17"/>
                          <a:pt x="77" y="13"/>
                          <a:pt x="74" y="13"/>
                        </a:cubicBezTo>
                        <a:cubicBezTo>
                          <a:pt x="72" y="13"/>
                          <a:pt x="69" y="10"/>
                          <a:pt x="70" y="9"/>
                        </a:cubicBezTo>
                        <a:cubicBezTo>
                          <a:pt x="71" y="8"/>
                          <a:pt x="69" y="6"/>
                          <a:pt x="69" y="5"/>
                        </a:cubicBezTo>
                        <a:cubicBezTo>
                          <a:pt x="69" y="3"/>
                          <a:pt x="66" y="5"/>
                          <a:pt x="64" y="5"/>
                        </a:cubicBezTo>
                        <a:cubicBezTo>
                          <a:pt x="62" y="6"/>
                          <a:pt x="58" y="0"/>
                          <a:pt x="57" y="1"/>
                        </a:cubicBezTo>
                        <a:cubicBezTo>
                          <a:pt x="56" y="2"/>
                          <a:pt x="57" y="5"/>
                          <a:pt x="56" y="6"/>
                        </a:cubicBezTo>
                        <a:cubicBezTo>
                          <a:pt x="56" y="8"/>
                          <a:pt x="52" y="5"/>
                          <a:pt x="52" y="7"/>
                        </a:cubicBezTo>
                        <a:cubicBezTo>
                          <a:pt x="52" y="8"/>
                          <a:pt x="50" y="8"/>
                          <a:pt x="48" y="7"/>
                        </a:cubicBezTo>
                        <a:cubicBezTo>
                          <a:pt x="47" y="5"/>
                          <a:pt x="45" y="6"/>
                          <a:pt x="45" y="7"/>
                        </a:cubicBezTo>
                        <a:cubicBezTo>
                          <a:pt x="45" y="8"/>
                          <a:pt x="43" y="8"/>
                          <a:pt x="41" y="6"/>
                        </a:cubicBezTo>
                        <a:cubicBezTo>
                          <a:pt x="38" y="4"/>
                          <a:pt x="36" y="8"/>
                          <a:pt x="36" y="9"/>
                        </a:cubicBezTo>
                        <a:cubicBezTo>
                          <a:pt x="36" y="10"/>
                          <a:pt x="35" y="11"/>
                          <a:pt x="33" y="8"/>
                        </a:cubicBezTo>
                        <a:cubicBezTo>
                          <a:pt x="31" y="4"/>
                          <a:pt x="28" y="8"/>
                          <a:pt x="29" y="10"/>
                        </a:cubicBezTo>
                        <a:cubicBezTo>
                          <a:pt x="31" y="12"/>
                          <a:pt x="30" y="14"/>
                          <a:pt x="28" y="13"/>
                        </a:cubicBezTo>
                        <a:cubicBezTo>
                          <a:pt x="27" y="12"/>
                          <a:pt x="25" y="14"/>
                          <a:pt x="24" y="16"/>
                        </a:cubicBezTo>
                        <a:cubicBezTo>
                          <a:pt x="23" y="17"/>
                          <a:pt x="19" y="11"/>
                          <a:pt x="22" y="9"/>
                        </a:cubicBezTo>
                        <a:cubicBezTo>
                          <a:pt x="25" y="8"/>
                          <a:pt x="14" y="2"/>
                          <a:pt x="11" y="2"/>
                        </a:cubicBezTo>
                        <a:cubicBezTo>
                          <a:pt x="7" y="2"/>
                          <a:pt x="10" y="5"/>
                          <a:pt x="12" y="7"/>
                        </a:cubicBezTo>
                        <a:cubicBezTo>
                          <a:pt x="14" y="8"/>
                          <a:pt x="10" y="8"/>
                          <a:pt x="9" y="6"/>
                        </a:cubicBezTo>
                        <a:cubicBezTo>
                          <a:pt x="8" y="5"/>
                          <a:pt x="5" y="6"/>
                          <a:pt x="4" y="8"/>
                        </a:cubicBezTo>
                        <a:cubicBezTo>
                          <a:pt x="3" y="10"/>
                          <a:pt x="1" y="11"/>
                          <a:pt x="1" y="13"/>
                        </a:cubicBezTo>
                        <a:cubicBezTo>
                          <a:pt x="0" y="14"/>
                          <a:pt x="4" y="16"/>
                          <a:pt x="7" y="15"/>
                        </a:cubicBezTo>
                        <a:cubicBezTo>
                          <a:pt x="11" y="13"/>
                          <a:pt x="14" y="13"/>
                          <a:pt x="16" y="15"/>
                        </a:cubicBezTo>
                        <a:cubicBezTo>
                          <a:pt x="18" y="16"/>
                          <a:pt x="14" y="17"/>
                          <a:pt x="15" y="19"/>
                        </a:cubicBezTo>
                        <a:cubicBezTo>
                          <a:pt x="17" y="20"/>
                          <a:pt x="15" y="21"/>
                          <a:pt x="11" y="21"/>
                        </a:cubicBezTo>
                        <a:cubicBezTo>
                          <a:pt x="7" y="20"/>
                          <a:pt x="2" y="21"/>
                          <a:pt x="3" y="22"/>
                        </a:cubicBezTo>
                        <a:cubicBezTo>
                          <a:pt x="4" y="24"/>
                          <a:pt x="14" y="21"/>
                          <a:pt x="14" y="23"/>
                        </a:cubicBezTo>
                        <a:cubicBezTo>
                          <a:pt x="14" y="24"/>
                          <a:pt x="14" y="27"/>
                          <a:pt x="16" y="26"/>
                        </a:cubicBezTo>
                        <a:cubicBezTo>
                          <a:pt x="19" y="24"/>
                          <a:pt x="17" y="28"/>
                          <a:pt x="18" y="28"/>
                        </a:cubicBezTo>
                        <a:cubicBezTo>
                          <a:pt x="20" y="29"/>
                          <a:pt x="19" y="32"/>
                          <a:pt x="15" y="32"/>
                        </a:cubicBezTo>
                        <a:cubicBezTo>
                          <a:pt x="13" y="32"/>
                          <a:pt x="11" y="33"/>
                          <a:pt x="12" y="34"/>
                        </a:cubicBezTo>
                        <a:cubicBezTo>
                          <a:pt x="14" y="36"/>
                          <a:pt x="18" y="34"/>
                          <a:pt x="22" y="34"/>
                        </a:cubicBezTo>
                        <a:cubicBezTo>
                          <a:pt x="25" y="33"/>
                          <a:pt x="30" y="37"/>
                          <a:pt x="35" y="39"/>
                        </a:cubicBezTo>
                        <a:cubicBezTo>
                          <a:pt x="39" y="41"/>
                          <a:pt x="47" y="38"/>
                          <a:pt x="47" y="36"/>
                        </a:cubicBezTo>
                        <a:cubicBezTo>
                          <a:pt x="48" y="34"/>
                          <a:pt x="55" y="34"/>
                          <a:pt x="57" y="33"/>
                        </a:cubicBezTo>
                        <a:cubicBezTo>
                          <a:pt x="59" y="32"/>
                          <a:pt x="62" y="30"/>
                          <a:pt x="67" y="2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" name="Google Shape;1053;p79">
                    <a:extLst>
                      <a:ext uri="{FF2B5EF4-FFF2-40B4-BE49-F238E27FC236}">
                        <a16:creationId xmlns:a16="http://schemas.microsoft.com/office/drawing/2014/main" id="{D1F15A6B-F883-F634-24A6-F7630E583BE3}"/>
                      </a:ext>
                    </a:extLst>
                  </p:cNvPr>
                  <p:cNvSpPr/>
                  <p:nvPr/>
                </p:nvSpPr>
                <p:spPr>
                  <a:xfrm>
                    <a:off x="782995" y="894990"/>
                    <a:ext cx="433279" cy="49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9" extrusionOk="0">
                        <a:moveTo>
                          <a:pt x="30" y="12"/>
                        </a:moveTo>
                        <a:cubicBezTo>
                          <a:pt x="29" y="11"/>
                          <a:pt x="29" y="11"/>
                          <a:pt x="28" y="11"/>
                        </a:cubicBezTo>
                        <a:cubicBezTo>
                          <a:pt x="25" y="7"/>
                          <a:pt x="24" y="10"/>
                          <a:pt x="23" y="11"/>
                        </a:cubicBezTo>
                        <a:cubicBezTo>
                          <a:pt x="23" y="13"/>
                          <a:pt x="20" y="11"/>
                          <a:pt x="18" y="11"/>
                        </a:cubicBezTo>
                        <a:cubicBezTo>
                          <a:pt x="17" y="11"/>
                          <a:pt x="19" y="7"/>
                          <a:pt x="20" y="6"/>
                        </a:cubicBezTo>
                        <a:cubicBezTo>
                          <a:pt x="21" y="6"/>
                          <a:pt x="22" y="4"/>
                          <a:pt x="22" y="2"/>
                        </a:cubicBezTo>
                        <a:cubicBezTo>
                          <a:pt x="22" y="2"/>
                          <a:pt x="22" y="2"/>
                          <a:pt x="21" y="1"/>
                        </a:cubicBezTo>
                        <a:cubicBezTo>
                          <a:pt x="18" y="0"/>
                          <a:pt x="14" y="0"/>
                          <a:pt x="14" y="3"/>
                        </a:cubicBezTo>
                        <a:cubicBezTo>
                          <a:pt x="14" y="6"/>
                          <a:pt x="17" y="5"/>
                          <a:pt x="17" y="7"/>
                        </a:cubicBezTo>
                        <a:cubicBezTo>
                          <a:pt x="17" y="9"/>
                          <a:pt x="14" y="8"/>
                          <a:pt x="12" y="10"/>
                        </a:cubicBezTo>
                        <a:cubicBezTo>
                          <a:pt x="9" y="11"/>
                          <a:pt x="6" y="9"/>
                          <a:pt x="3" y="10"/>
                        </a:cubicBezTo>
                        <a:cubicBezTo>
                          <a:pt x="1" y="11"/>
                          <a:pt x="6" y="12"/>
                          <a:pt x="4" y="15"/>
                        </a:cubicBezTo>
                        <a:cubicBezTo>
                          <a:pt x="2" y="18"/>
                          <a:pt x="4" y="18"/>
                          <a:pt x="8" y="21"/>
                        </a:cubicBezTo>
                        <a:cubicBezTo>
                          <a:pt x="11" y="24"/>
                          <a:pt x="6" y="25"/>
                          <a:pt x="6" y="27"/>
                        </a:cubicBezTo>
                        <a:cubicBezTo>
                          <a:pt x="6" y="30"/>
                          <a:pt x="1" y="30"/>
                          <a:pt x="1" y="32"/>
                        </a:cubicBezTo>
                        <a:cubicBezTo>
                          <a:pt x="0" y="34"/>
                          <a:pt x="4" y="39"/>
                          <a:pt x="8" y="39"/>
                        </a:cubicBezTo>
                        <a:cubicBezTo>
                          <a:pt x="11" y="39"/>
                          <a:pt x="17" y="37"/>
                          <a:pt x="21" y="33"/>
                        </a:cubicBezTo>
                        <a:cubicBezTo>
                          <a:pt x="25" y="29"/>
                          <a:pt x="27" y="33"/>
                          <a:pt x="30" y="31"/>
                        </a:cubicBezTo>
                        <a:cubicBezTo>
                          <a:pt x="34" y="29"/>
                          <a:pt x="31" y="16"/>
                          <a:pt x="30" y="13"/>
                        </a:cubicBezTo>
                        <a:cubicBezTo>
                          <a:pt x="30" y="12"/>
                          <a:pt x="30" y="12"/>
                          <a:pt x="30" y="1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1054;p79">
                    <a:extLst>
                      <a:ext uri="{FF2B5EF4-FFF2-40B4-BE49-F238E27FC236}">
                        <a16:creationId xmlns:a16="http://schemas.microsoft.com/office/drawing/2014/main" id="{DCEFF1EC-DEFD-3E77-E28F-7455BFCB0FA4}"/>
                      </a:ext>
                    </a:extLst>
                  </p:cNvPr>
                  <p:cNvSpPr/>
                  <p:nvPr/>
                </p:nvSpPr>
                <p:spPr>
                  <a:xfrm>
                    <a:off x="1015107" y="129014"/>
                    <a:ext cx="928460" cy="144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115" extrusionOk="0">
                        <a:moveTo>
                          <a:pt x="15" y="61"/>
                        </a:moveTo>
                        <a:cubicBezTo>
                          <a:pt x="11" y="59"/>
                          <a:pt x="8" y="63"/>
                          <a:pt x="4" y="63"/>
                        </a:cubicBezTo>
                        <a:cubicBezTo>
                          <a:pt x="4" y="65"/>
                          <a:pt x="4" y="67"/>
                          <a:pt x="3" y="67"/>
                        </a:cubicBezTo>
                        <a:cubicBezTo>
                          <a:pt x="2" y="68"/>
                          <a:pt x="0" y="71"/>
                          <a:pt x="1" y="71"/>
                        </a:cubicBezTo>
                        <a:cubicBezTo>
                          <a:pt x="3" y="71"/>
                          <a:pt x="5" y="74"/>
                          <a:pt x="5" y="72"/>
                        </a:cubicBezTo>
                        <a:cubicBezTo>
                          <a:pt x="6" y="71"/>
                          <a:pt x="7" y="68"/>
                          <a:pt x="10" y="71"/>
                        </a:cubicBezTo>
                        <a:cubicBezTo>
                          <a:pt x="11" y="71"/>
                          <a:pt x="12" y="72"/>
                          <a:pt x="13" y="73"/>
                        </a:cubicBezTo>
                        <a:cubicBezTo>
                          <a:pt x="13" y="71"/>
                          <a:pt x="16" y="71"/>
                          <a:pt x="18" y="70"/>
                        </a:cubicBezTo>
                        <a:cubicBezTo>
                          <a:pt x="20" y="68"/>
                          <a:pt x="17" y="64"/>
                          <a:pt x="15" y="61"/>
                        </a:cubicBezTo>
                        <a:close/>
                        <a:moveTo>
                          <a:pt x="74" y="89"/>
                        </a:moveTo>
                        <a:cubicBezTo>
                          <a:pt x="74" y="85"/>
                          <a:pt x="67" y="83"/>
                          <a:pt x="66" y="84"/>
                        </a:cubicBezTo>
                        <a:cubicBezTo>
                          <a:pt x="65" y="86"/>
                          <a:pt x="63" y="86"/>
                          <a:pt x="62" y="84"/>
                        </a:cubicBezTo>
                        <a:cubicBezTo>
                          <a:pt x="61" y="83"/>
                          <a:pt x="63" y="81"/>
                          <a:pt x="62" y="81"/>
                        </a:cubicBezTo>
                        <a:cubicBezTo>
                          <a:pt x="61" y="80"/>
                          <a:pt x="60" y="77"/>
                          <a:pt x="60" y="76"/>
                        </a:cubicBezTo>
                        <a:cubicBezTo>
                          <a:pt x="60" y="75"/>
                          <a:pt x="58" y="68"/>
                          <a:pt x="54" y="67"/>
                        </a:cubicBezTo>
                        <a:cubicBezTo>
                          <a:pt x="50" y="66"/>
                          <a:pt x="50" y="61"/>
                          <a:pt x="49" y="59"/>
                        </a:cubicBezTo>
                        <a:cubicBezTo>
                          <a:pt x="49" y="56"/>
                          <a:pt x="47" y="57"/>
                          <a:pt x="45" y="55"/>
                        </a:cubicBezTo>
                        <a:cubicBezTo>
                          <a:pt x="43" y="52"/>
                          <a:pt x="39" y="53"/>
                          <a:pt x="37" y="53"/>
                        </a:cubicBezTo>
                        <a:cubicBezTo>
                          <a:pt x="37" y="53"/>
                          <a:pt x="37" y="50"/>
                          <a:pt x="40" y="48"/>
                        </a:cubicBezTo>
                        <a:cubicBezTo>
                          <a:pt x="43" y="47"/>
                          <a:pt x="46" y="37"/>
                          <a:pt x="46" y="35"/>
                        </a:cubicBezTo>
                        <a:cubicBezTo>
                          <a:pt x="46" y="34"/>
                          <a:pt x="35" y="34"/>
                          <a:pt x="33" y="34"/>
                        </a:cubicBezTo>
                        <a:cubicBezTo>
                          <a:pt x="30" y="36"/>
                          <a:pt x="28" y="34"/>
                          <a:pt x="30" y="33"/>
                        </a:cubicBezTo>
                        <a:cubicBezTo>
                          <a:pt x="32" y="32"/>
                          <a:pt x="36" y="28"/>
                          <a:pt x="36" y="26"/>
                        </a:cubicBezTo>
                        <a:cubicBezTo>
                          <a:pt x="36" y="24"/>
                          <a:pt x="38" y="23"/>
                          <a:pt x="37" y="22"/>
                        </a:cubicBezTo>
                        <a:cubicBezTo>
                          <a:pt x="35" y="21"/>
                          <a:pt x="35" y="23"/>
                          <a:pt x="34" y="25"/>
                        </a:cubicBezTo>
                        <a:cubicBezTo>
                          <a:pt x="32" y="26"/>
                          <a:pt x="29" y="25"/>
                          <a:pt x="26" y="25"/>
                        </a:cubicBezTo>
                        <a:cubicBezTo>
                          <a:pt x="22" y="24"/>
                          <a:pt x="21" y="29"/>
                          <a:pt x="21" y="31"/>
                        </a:cubicBezTo>
                        <a:cubicBezTo>
                          <a:pt x="21" y="34"/>
                          <a:pt x="17" y="34"/>
                          <a:pt x="17" y="36"/>
                        </a:cubicBezTo>
                        <a:cubicBezTo>
                          <a:pt x="18" y="38"/>
                          <a:pt x="16" y="39"/>
                          <a:pt x="15" y="38"/>
                        </a:cubicBezTo>
                        <a:cubicBezTo>
                          <a:pt x="15" y="37"/>
                          <a:pt x="14" y="35"/>
                          <a:pt x="11" y="36"/>
                        </a:cubicBezTo>
                        <a:cubicBezTo>
                          <a:pt x="9" y="38"/>
                          <a:pt x="14" y="41"/>
                          <a:pt x="16" y="41"/>
                        </a:cubicBezTo>
                        <a:cubicBezTo>
                          <a:pt x="19" y="42"/>
                          <a:pt x="15" y="44"/>
                          <a:pt x="14" y="47"/>
                        </a:cubicBezTo>
                        <a:cubicBezTo>
                          <a:pt x="14" y="49"/>
                          <a:pt x="17" y="48"/>
                          <a:pt x="18" y="50"/>
                        </a:cubicBezTo>
                        <a:cubicBezTo>
                          <a:pt x="18" y="53"/>
                          <a:pt x="12" y="53"/>
                          <a:pt x="12" y="55"/>
                        </a:cubicBezTo>
                        <a:cubicBezTo>
                          <a:pt x="12" y="58"/>
                          <a:pt x="15" y="54"/>
                          <a:pt x="17" y="53"/>
                        </a:cubicBezTo>
                        <a:cubicBezTo>
                          <a:pt x="18" y="52"/>
                          <a:pt x="16" y="59"/>
                          <a:pt x="20" y="58"/>
                        </a:cubicBezTo>
                        <a:cubicBezTo>
                          <a:pt x="24" y="58"/>
                          <a:pt x="23" y="52"/>
                          <a:pt x="25" y="52"/>
                        </a:cubicBezTo>
                        <a:cubicBezTo>
                          <a:pt x="26" y="52"/>
                          <a:pt x="24" y="55"/>
                          <a:pt x="25" y="58"/>
                        </a:cubicBezTo>
                        <a:cubicBezTo>
                          <a:pt x="26" y="59"/>
                          <a:pt x="22" y="63"/>
                          <a:pt x="22" y="65"/>
                        </a:cubicBezTo>
                        <a:cubicBezTo>
                          <a:pt x="23" y="66"/>
                          <a:pt x="30" y="66"/>
                          <a:pt x="33" y="64"/>
                        </a:cubicBezTo>
                        <a:cubicBezTo>
                          <a:pt x="36" y="61"/>
                          <a:pt x="37" y="64"/>
                          <a:pt x="35" y="66"/>
                        </a:cubicBezTo>
                        <a:cubicBezTo>
                          <a:pt x="33" y="68"/>
                          <a:pt x="34" y="70"/>
                          <a:pt x="36" y="71"/>
                        </a:cubicBezTo>
                        <a:cubicBezTo>
                          <a:pt x="38" y="71"/>
                          <a:pt x="38" y="71"/>
                          <a:pt x="37" y="73"/>
                        </a:cubicBezTo>
                        <a:cubicBezTo>
                          <a:pt x="37" y="75"/>
                          <a:pt x="37" y="78"/>
                          <a:pt x="37" y="80"/>
                        </a:cubicBezTo>
                        <a:cubicBezTo>
                          <a:pt x="37" y="82"/>
                          <a:pt x="30" y="82"/>
                          <a:pt x="30" y="81"/>
                        </a:cubicBezTo>
                        <a:cubicBezTo>
                          <a:pt x="29" y="79"/>
                          <a:pt x="26" y="80"/>
                          <a:pt x="27" y="82"/>
                        </a:cubicBezTo>
                        <a:cubicBezTo>
                          <a:pt x="28" y="83"/>
                          <a:pt x="25" y="84"/>
                          <a:pt x="26" y="86"/>
                        </a:cubicBezTo>
                        <a:cubicBezTo>
                          <a:pt x="26" y="87"/>
                          <a:pt x="29" y="87"/>
                          <a:pt x="29" y="89"/>
                        </a:cubicBezTo>
                        <a:cubicBezTo>
                          <a:pt x="29" y="91"/>
                          <a:pt x="26" y="93"/>
                          <a:pt x="23" y="94"/>
                        </a:cubicBezTo>
                        <a:cubicBezTo>
                          <a:pt x="18" y="96"/>
                          <a:pt x="24" y="98"/>
                          <a:pt x="26" y="97"/>
                        </a:cubicBezTo>
                        <a:cubicBezTo>
                          <a:pt x="27" y="96"/>
                          <a:pt x="26" y="98"/>
                          <a:pt x="30" y="98"/>
                        </a:cubicBezTo>
                        <a:cubicBezTo>
                          <a:pt x="33" y="98"/>
                          <a:pt x="34" y="100"/>
                          <a:pt x="37" y="99"/>
                        </a:cubicBezTo>
                        <a:cubicBezTo>
                          <a:pt x="40" y="98"/>
                          <a:pt x="40" y="99"/>
                          <a:pt x="38" y="101"/>
                        </a:cubicBezTo>
                        <a:cubicBezTo>
                          <a:pt x="36" y="103"/>
                          <a:pt x="32" y="101"/>
                          <a:pt x="30" y="102"/>
                        </a:cubicBezTo>
                        <a:cubicBezTo>
                          <a:pt x="27" y="103"/>
                          <a:pt x="19" y="112"/>
                          <a:pt x="21" y="114"/>
                        </a:cubicBezTo>
                        <a:cubicBezTo>
                          <a:pt x="22" y="115"/>
                          <a:pt x="23" y="112"/>
                          <a:pt x="26" y="110"/>
                        </a:cubicBezTo>
                        <a:cubicBezTo>
                          <a:pt x="29" y="109"/>
                          <a:pt x="29" y="111"/>
                          <a:pt x="31" y="112"/>
                        </a:cubicBezTo>
                        <a:cubicBezTo>
                          <a:pt x="33" y="112"/>
                          <a:pt x="33" y="109"/>
                          <a:pt x="35" y="109"/>
                        </a:cubicBezTo>
                        <a:cubicBezTo>
                          <a:pt x="37" y="109"/>
                          <a:pt x="37" y="108"/>
                          <a:pt x="40" y="108"/>
                        </a:cubicBezTo>
                        <a:cubicBezTo>
                          <a:pt x="43" y="109"/>
                          <a:pt x="45" y="108"/>
                          <a:pt x="46" y="106"/>
                        </a:cubicBezTo>
                        <a:cubicBezTo>
                          <a:pt x="48" y="105"/>
                          <a:pt x="50" y="109"/>
                          <a:pt x="52" y="108"/>
                        </a:cubicBezTo>
                        <a:cubicBezTo>
                          <a:pt x="53" y="107"/>
                          <a:pt x="58" y="106"/>
                          <a:pt x="60" y="106"/>
                        </a:cubicBezTo>
                        <a:cubicBezTo>
                          <a:pt x="62" y="106"/>
                          <a:pt x="69" y="103"/>
                          <a:pt x="71" y="102"/>
                        </a:cubicBezTo>
                        <a:cubicBezTo>
                          <a:pt x="72" y="100"/>
                          <a:pt x="70" y="100"/>
                          <a:pt x="67" y="100"/>
                        </a:cubicBezTo>
                        <a:cubicBezTo>
                          <a:pt x="65" y="100"/>
                          <a:pt x="65" y="98"/>
                          <a:pt x="68" y="96"/>
                        </a:cubicBezTo>
                        <a:cubicBezTo>
                          <a:pt x="70" y="94"/>
                          <a:pt x="73" y="92"/>
                          <a:pt x="74" y="89"/>
                        </a:cubicBezTo>
                        <a:close/>
                        <a:moveTo>
                          <a:pt x="8" y="34"/>
                        </a:moveTo>
                        <a:cubicBezTo>
                          <a:pt x="11" y="34"/>
                          <a:pt x="15" y="28"/>
                          <a:pt x="13" y="27"/>
                        </a:cubicBezTo>
                        <a:cubicBezTo>
                          <a:pt x="12" y="25"/>
                          <a:pt x="6" y="34"/>
                          <a:pt x="8" y="34"/>
                        </a:cubicBezTo>
                        <a:close/>
                        <a:moveTo>
                          <a:pt x="50" y="10"/>
                        </a:moveTo>
                        <a:cubicBezTo>
                          <a:pt x="52" y="8"/>
                          <a:pt x="54" y="0"/>
                          <a:pt x="51" y="1"/>
                        </a:cubicBezTo>
                        <a:cubicBezTo>
                          <a:pt x="49" y="2"/>
                          <a:pt x="49" y="10"/>
                          <a:pt x="50" y="1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Google Shape;1055;p79">
                    <a:extLst>
                      <a:ext uri="{FF2B5EF4-FFF2-40B4-BE49-F238E27FC236}">
                        <a16:creationId xmlns:a16="http://schemas.microsoft.com/office/drawing/2014/main" id="{D8DEA7D5-2261-65BB-3734-C791ED545785}"/>
                      </a:ext>
                    </a:extLst>
                  </p:cNvPr>
                  <p:cNvSpPr/>
                  <p:nvPr/>
                </p:nvSpPr>
                <p:spPr>
                  <a:xfrm>
                    <a:off x="2523850" y="546819"/>
                    <a:ext cx="456494" cy="441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5" extrusionOk="0">
                        <a:moveTo>
                          <a:pt x="18" y="13"/>
                        </a:moveTo>
                        <a:cubicBezTo>
                          <a:pt x="17" y="13"/>
                          <a:pt x="16" y="9"/>
                          <a:pt x="18" y="8"/>
                        </a:cubicBezTo>
                        <a:cubicBezTo>
                          <a:pt x="19" y="7"/>
                          <a:pt x="20" y="2"/>
                          <a:pt x="19" y="1"/>
                        </a:cubicBezTo>
                        <a:cubicBezTo>
                          <a:pt x="17" y="0"/>
                          <a:pt x="14" y="1"/>
                          <a:pt x="14" y="4"/>
                        </a:cubicBezTo>
                        <a:cubicBezTo>
                          <a:pt x="13" y="8"/>
                          <a:pt x="10" y="6"/>
                          <a:pt x="9" y="7"/>
                        </a:cubicBezTo>
                        <a:cubicBezTo>
                          <a:pt x="8" y="8"/>
                          <a:pt x="11" y="9"/>
                          <a:pt x="9" y="11"/>
                        </a:cubicBezTo>
                        <a:cubicBezTo>
                          <a:pt x="8" y="12"/>
                          <a:pt x="7" y="8"/>
                          <a:pt x="5" y="8"/>
                        </a:cubicBezTo>
                        <a:cubicBezTo>
                          <a:pt x="3" y="8"/>
                          <a:pt x="3" y="12"/>
                          <a:pt x="2" y="13"/>
                        </a:cubicBezTo>
                        <a:cubicBezTo>
                          <a:pt x="0" y="15"/>
                          <a:pt x="1" y="19"/>
                          <a:pt x="2" y="22"/>
                        </a:cubicBezTo>
                        <a:cubicBezTo>
                          <a:pt x="2" y="25"/>
                          <a:pt x="5" y="27"/>
                          <a:pt x="4" y="28"/>
                        </a:cubicBezTo>
                        <a:cubicBezTo>
                          <a:pt x="4" y="29"/>
                          <a:pt x="4" y="31"/>
                          <a:pt x="5" y="32"/>
                        </a:cubicBezTo>
                        <a:cubicBezTo>
                          <a:pt x="8" y="32"/>
                          <a:pt x="11" y="32"/>
                          <a:pt x="12" y="32"/>
                        </a:cubicBezTo>
                        <a:cubicBezTo>
                          <a:pt x="13" y="33"/>
                          <a:pt x="14" y="33"/>
                          <a:pt x="15" y="32"/>
                        </a:cubicBezTo>
                        <a:cubicBezTo>
                          <a:pt x="14" y="31"/>
                          <a:pt x="12" y="29"/>
                          <a:pt x="12" y="28"/>
                        </a:cubicBezTo>
                        <a:cubicBezTo>
                          <a:pt x="12" y="27"/>
                          <a:pt x="15" y="27"/>
                          <a:pt x="16" y="29"/>
                        </a:cubicBezTo>
                        <a:cubicBezTo>
                          <a:pt x="17" y="30"/>
                          <a:pt x="21" y="31"/>
                          <a:pt x="21" y="29"/>
                        </a:cubicBezTo>
                        <a:cubicBezTo>
                          <a:pt x="21" y="28"/>
                          <a:pt x="20" y="24"/>
                          <a:pt x="18" y="25"/>
                        </a:cubicBezTo>
                        <a:cubicBezTo>
                          <a:pt x="16" y="26"/>
                          <a:pt x="16" y="25"/>
                          <a:pt x="16" y="24"/>
                        </a:cubicBezTo>
                        <a:cubicBezTo>
                          <a:pt x="15" y="23"/>
                          <a:pt x="16" y="21"/>
                          <a:pt x="17" y="19"/>
                        </a:cubicBezTo>
                        <a:cubicBezTo>
                          <a:pt x="17" y="17"/>
                          <a:pt x="21" y="18"/>
                          <a:pt x="22" y="17"/>
                        </a:cubicBezTo>
                        <a:cubicBezTo>
                          <a:pt x="22" y="15"/>
                          <a:pt x="19" y="13"/>
                          <a:pt x="18" y="13"/>
                        </a:cubicBezTo>
                        <a:close/>
                        <a:moveTo>
                          <a:pt x="35" y="20"/>
                        </a:moveTo>
                        <a:cubicBezTo>
                          <a:pt x="34" y="19"/>
                          <a:pt x="33" y="22"/>
                          <a:pt x="32" y="22"/>
                        </a:cubicBezTo>
                        <a:cubicBezTo>
                          <a:pt x="31" y="22"/>
                          <a:pt x="30" y="17"/>
                          <a:pt x="30" y="20"/>
                        </a:cubicBezTo>
                        <a:cubicBezTo>
                          <a:pt x="29" y="23"/>
                          <a:pt x="28" y="19"/>
                          <a:pt x="25" y="22"/>
                        </a:cubicBezTo>
                        <a:cubicBezTo>
                          <a:pt x="23" y="26"/>
                          <a:pt x="27" y="28"/>
                          <a:pt x="28" y="29"/>
                        </a:cubicBezTo>
                        <a:cubicBezTo>
                          <a:pt x="29" y="30"/>
                          <a:pt x="28" y="31"/>
                          <a:pt x="26" y="31"/>
                        </a:cubicBezTo>
                        <a:cubicBezTo>
                          <a:pt x="24" y="30"/>
                          <a:pt x="25" y="34"/>
                          <a:pt x="28" y="34"/>
                        </a:cubicBezTo>
                        <a:cubicBezTo>
                          <a:pt x="30" y="35"/>
                          <a:pt x="33" y="29"/>
                          <a:pt x="33" y="28"/>
                        </a:cubicBezTo>
                        <a:cubicBezTo>
                          <a:pt x="33" y="27"/>
                          <a:pt x="36" y="21"/>
                          <a:pt x="35" y="2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" name="Google Shape;1056;p79">
                    <a:extLst>
                      <a:ext uri="{FF2B5EF4-FFF2-40B4-BE49-F238E27FC236}">
                        <a16:creationId xmlns:a16="http://schemas.microsoft.com/office/drawing/2014/main" id="{38AE583B-CAF9-AD8B-8CBD-93B298B60E4C}"/>
                      </a:ext>
                    </a:extLst>
                  </p:cNvPr>
                  <p:cNvSpPr/>
                  <p:nvPr/>
                </p:nvSpPr>
                <p:spPr>
                  <a:xfrm>
                    <a:off x="2825595" y="-1155361"/>
                    <a:ext cx="1160580" cy="2042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162" extrusionOk="0">
                        <a:moveTo>
                          <a:pt x="92" y="39"/>
                        </a:moveTo>
                        <a:cubicBezTo>
                          <a:pt x="91" y="37"/>
                          <a:pt x="89" y="34"/>
                          <a:pt x="91" y="34"/>
                        </a:cubicBezTo>
                        <a:cubicBezTo>
                          <a:pt x="92" y="34"/>
                          <a:pt x="92" y="30"/>
                          <a:pt x="91" y="28"/>
                        </a:cubicBezTo>
                        <a:cubicBezTo>
                          <a:pt x="89" y="27"/>
                          <a:pt x="91" y="22"/>
                          <a:pt x="89" y="21"/>
                        </a:cubicBezTo>
                        <a:cubicBezTo>
                          <a:pt x="87" y="20"/>
                          <a:pt x="88" y="17"/>
                          <a:pt x="89" y="15"/>
                        </a:cubicBezTo>
                        <a:cubicBezTo>
                          <a:pt x="89" y="12"/>
                          <a:pt x="81" y="10"/>
                          <a:pt x="78" y="8"/>
                        </a:cubicBezTo>
                        <a:cubicBezTo>
                          <a:pt x="74" y="6"/>
                          <a:pt x="72" y="4"/>
                          <a:pt x="69" y="2"/>
                        </a:cubicBezTo>
                        <a:cubicBezTo>
                          <a:pt x="66" y="0"/>
                          <a:pt x="65" y="5"/>
                          <a:pt x="65" y="7"/>
                        </a:cubicBezTo>
                        <a:cubicBezTo>
                          <a:pt x="65" y="10"/>
                          <a:pt x="62" y="10"/>
                          <a:pt x="60" y="8"/>
                        </a:cubicBezTo>
                        <a:cubicBezTo>
                          <a:pt x="57" y="7"/>
                          <a:pt x="56" y="8"/>
                          <a:pt x="52" y="7"/>
                        </a:cubicBezTo>
                        <a:cubicBezTo>
                          <a:pt x="49" y="6"/>
                          <a:pt x="50" y="10"/>
                          <a:pt x="50" y="13"/>
                        </a:cubicBezTo>
                        <a:cubicBezTo>
                          <a:pt x="50" y="15"/>
                          <a:pt x="47" y="15"/>
                          <a:pt x="45" y="15"/>
                        </a:cubicBezTo>
                        <a:cubicBezTo>
                          <a:pt x="43" y="15"/>
                          <a:pt x="39" y="17"/>
                          <a:pt x="39" y="19"/>
                        </a:cubicBezTo>
                        <a:cubicBezTo>
                          <a:pt x="39" y="21"/>
                          <a:pt x="36" y="23"/>
                          <a:pt x="37" y="24"/>
                        </a:cubicBezTo>
                        <a:cubicBezTo>
                          <a:pt x="38" y="26"/>
                          <a:pt x="36" y="27"/>
                          <a:pt x="35" y="28"/>
                        </a:cubicBezTo>
                        <a:cubicBezTo>
                          <a:pt x="33" y="30"/>
                          <a:pt x="33" y="32"/>
                          <a:pt x="32" y="34"/>
                        </a:cubicBezTo>
                        <a:cubicBezTo>
                          <a:pt x="31" y="35"/>
                          <a:pt x="32" y="37"/>
                          <a:pt x="30" y="38"/>
                        </a:cubicBezTo>
                        <a:cubicBezTo>
                          <a:pt x="28" y="40"/>
                          <a:pt x="25" y="39"/>
                          <a:pt x="24" y="40"/>
                        </a:cubicBezTo>
                        <a:cubicBezTo>
                          <a:pt x="23" y="41"/>
                          <a:pt x="24" y="43"/>
                          <a:pt x="24" y="46"/>
                        </a:cubicBezTo>
                        <a:cubicBezTo>
                          <a:pt x="23" y="49"/>
                          <a:pt x="22" y="53"/>
                          <a:pt x="19" y="55"/>
                        </a:cubicBezTo>
                        <a:cubicBezTo>
                          <a:pt x="17" y="58"/>
                          <a:pt x="20" y="59"/>
                          <a:pt x="21" y="59"/>
                        </a:cubicBezTo>
                        <a:cubicBezTo>
                          <a:pt x="22" y="60"/>
                          <a:pt x="22" y="62"/>
                          <a:pt x="21" y="64"/>
                        </a:cubicBezTo>
                        <a:cubicBezTo>
                          <a:pt x="20" y="65"/>
                          <a:pt x="17" y="65"/>
                          <a:pt x="16" y="64"/>
                        </a:cubicBezTo>
                        <a:cubicBezTo>
                          <a:pt x="14" y="64"/>
                          <a:pt x="10" y="65"/>
                          <a:pt x="9" y="69"/>
                        </a:cubicBezTo>
                        <a:cubicBezTo>
                          <a:pt x="7" y="73"/>
                          <a:pt x="7" y="75"/>
                          <a:pt x="8" y="77"/>
                        </a:cubicBezTo>
                        <a:cubicBezTo>
                          <a:pt x="9" y="78"/>
                          <a:pt x="6" y="80"/>
                          <a:pt x="8" y="84"/>
                        </a:cubicBezTo>
                        <a:cubicBezTo>
                          <a:pt x="10" y="88"/>
                          <a:pt x="7" y="88"/>
                          <a:pt x="8" y="90"/>
                        </a:cubicBezTo>
                        <a:cubicBezTo>
                          <a:pt x="8" y="94"/>
                          <a:pt x="12" y="93"/>
                          <a:pt x="12" y="96"/>
                        </a:cubicBezTo>
                        <a:cubicBezTo>
                          <a:pt x="12" y="99"/>
                          <a:pt x="11" y="100"/>
                          <a:pt x="10" y="100"/>
                        </a:cubicBezTo>
                        <a:cubicBezTo>
                          <a:pt x="8" y="100"/>
                          <a:pt x="9" y="102"/>
                          <a:pt x="10" y="103"/>
                        </a:cubicBezTo>
                        <a:cubicBezTo>
                          <a:pt x="11" y="104"/>
                          <a:pt x="11" y="109"/>
                          <a:pt x="10" y="111"/>
                        </a:cubicBezTo>
                        <a:cubicBezTo>
                          <a:pt x="10" y="112"/>
                          <a:pt x="5" y="111"/>
                          <a:pt x="5" y="112"/>
                        </a:cubicBezTo>
                        <a:cubicBezTo>
                          <a:pt x="6" y="114"/>
                          <a:pt x="4" y="117"/>
                          <a:pt x="4" y="118"/>
                        </a:cubicBezTo>
                        <a:cubicBezTo>
                          <a:pt x="4" y="120"/>
                          <a:pt x="4" y="124"/>
                          <a:pt x="2" y="124"/>
                        </a:cubicBezTo>
                        <a:cubicBezTo>
                          <a:pt x="2" y="123"/>
                          <a:pt x="1" y="123"/>
                          <a:pt x="0" y="123"/>
                        </a:cubicBezTo>
                        <a:cubicBezTo>
                          <a:pt x="0" y="124"/>
                          <a:pt x="0" y="124"/>
                          <a:pt x="0" y="124"/>
                        </a:cubicBezTo>
                        <a:cubicBezTo>
                          <a:pt x="0" y="126"/>
                          <a:pt x="1" y="129"/>
                          <a:pt x="3" y="131"/>
                        </a:cubicBezTo>
                        <a:cubicBezTo>
                          <a:pt x="6" y="133"/>
                          <a:pt x="4" y="136"/>
                          <a:pt x="6" y="138"/>
                        </a:cubicBezTo>
                        <a:cubicBezTo>
                          <a:pt x="9" y="141"/>
                          <a:pt x="8" y="144"/>
                          <a:pt x="10" y="146"/>
                        </a:cubicBezTo>
                        <a:cubicBezTo>
                          <a:pt x="12" y="148"/>
                          <a:pt x="12" y="148"/>
                          <a:pt x="11" y="151"/>
                        </a:cubicBezTo>
                        <a:cubicBezTo>
                          <a:pt x="10" y="153"/>
                          <a:pt x="13" y="153"/>
                          <a:pt x="13" y="154"/>
                        </a:cubicBezTo>
                        <a:cubicBezTo>
                          <a:pt x="13" y="156"/>
                          <a:pt x="13" y="159"/>
                          <a:pt x="13" y="160"/>
                        </a:cubicBezTo>
                        <a:cubicBezTo>
                          <a:pt x="14" y="162"/>
                          <a:pt x="16" y="160"/>
                          <a:pt x="20" y="160"/>
                        </a:cubicBezTo>
                        <a:cubicBezTo>
                          <a:pt x="22" y="160"/>
                          <a:pt x="22" y="159"/>
                          <a:pt x="22" y="156"/>
                        </a:cubicBezTo>
                        <a:cubicBezTo>
                          <a:pt x="22" y="154"/>
                          <a:pt x="24" y="155"/>
                          <a:pt x="24" y="154"/>
                        </a:cubicBezTo>
                        <a:cubicBezTo>
                          <a:pt x="25" y="152"/>
                          <a:pt x="28" y="152"/>
                          <a:pt x="31" y="153"/>
                        </a:cubicBezTo>
                        <a:cubicBezTo>
                          <a:pt x="33" y="154"/>
                          <a:pt x="34" y="152"/>
                          <a:pt x="34" y="149"/>
                        </a:cubicBezTo>
                        <a:cubicBezTo>
                          <a:pt x="35" y="148"/>
                          <a:pt x="36" y="150"/>
                          <a:pt x="37" y="151"/>
                        </a:cubicBezTo>
                        <a:cubicBezTo>
                          <a:pt x="38" y="151"/>
                          <a:pt x="41" y="147"/>
                          <a:pt x="42" y="144"/>
                        </a:cubicBezTo>
                        <a:cubicBezTo>
                          <a:pt x="43" y="141"/>
                          <a:pt x="42" y="141"/>
                          <a:pt x="39" y="144"/>
                        </a:cubicBezTo>
                        <a:cubicBezTo>
                          <a:pt x="36" y="148"/>
                          <a:pt x="38" y="141"/>
                          <a:pt x="39" y="139"/>
                        </a:cubicBezTo>
                        <a:cubicBezTo>
                          <a:pt x="40" y="136"/>
                          <a:pt x="40" y="130"/>
                          <a:pt x="40" y="128"/>
                        </a:cubicBezTo>
                        <a:cubicBezTo>
                          <a:pt x="41" y="127"/>
                          <a:pt x="41" y="124"/>
                          <a:pt x="45" y="124"/>
                        </a:cubicBezTo>
                        <a:cubicBezTo>
                          <a:pt x="47" y="124"/>
                          <a:pt x="52" y="120"/>
                          <a:pt x="51" y="118"/>
                        </a:cubicBezTo>
                        <a:cubicBezTo>
                          <a:pt x="50" y="116"/>
                          <a:pt x="56" y="113"/>
                          <a:pt x="56" y="112"/>
                        </a:cubicBezTo>
                        <a:cubicBezTo>
                          <a:pt x="56" y="111"/>
                          <a:pt x="50" y="105"/>
                          <a:pt x="48" y="104"/>
                        </a:cubicBezTo>
                        <a:cubicBezTo>
                          <a:pt x="46" y="103"/>
                          <a:pt x="43" y="104"/>
                          <a:pt x="43" y="102"/>
                        </a:cubicBezTo>
                        <a:cubicBezTo>
                          <a:pt x="44" y="101"/>
                          <a:pt x="43" y="97"/>
                          <a:pt x="42" y="94"/>
                        </a:cubicBezTo>
                        <a:cubicBezTo>
                          <a:pt x="42" y="92"/>
                          <a:pt x="45" y="89"/>
                          <a:pt x="45" y="87"/>
                        </a:cubicBezTo>
                        <a:cubicBezTo>
                          <a:pt x="45" y="85"/>
                          <a:pt x="45" y="82"/>
                          <a:pt x="47" y="81"/>
                        </a:cubicBezTo>
                        <a:cubicBezTo>
                          <a:pt x="49" y="80"/>
                          <a:pt x="47" y="78"/>
                          <a:pt x="50" y="78"/>
                        </a:cubicBezTo>
                        <a:cubicBezTo>
                          <a:pt x="53" y="77"/>
                          <a:pt x="53" y="74"/>
                          <a:pt x="56" y="72"/>
                        </a:cubicBezTo>
                        <a:cubicBezTo>
                          <a:pt x="58" y="71"/>
                          <a:pt x="58" y="70"/>
                          <a:pt x="63" y="68"/>
                        </a:cubicBezTo>
                        <a:cubicBezTo>
                          <a:pt x="67" y="66"/>
                          <a:pt x="73" y="62"/>
                          <a:pt x="74" y="60"/>
                        </a:cubicBezTo>
                        <a:cubicBezTo>
                          <a:pt x="75" y="57"/>
                          <a:pt x="70" y="54"/>
                          <a:pt x="73" y="53"/>
                        </a:cubicBezTo>
                        <a:cubicBezTo>
                          <a:pt x="77" y="50"/>
                          <a:pt x="74" y="47"/>
                          <a:pt x="76" y="46"/>
                        </a:cubicBezTo>
                        <a:cubicBezTo>
                          <a:pt x="79" y="45"/>
                          <a:pt x="80" y="44"/>
                          <a:pt x="81" y="42"/>
                        </a:cubicBezTo>
                        <a:cubicBezTo>
                          <a:pt x="82" y="41"/>
                          <a:pt x="85" y="42"/>
                          <a:pt x="89" y="42"/>
                        </a:cubicBezTo>
                        <a:cubicBezTo>
                          <a:pt x="90" y="42"/>
                          <a:pt x="92" y="42"/>
                          <a:pt x="92" y="42"/>
                        </a:cubicBezTo>
                        <a:cubicBezTo>
                          <a:pt x="92" y="41"/>
                          <a:pt x="92" y="39"/>
                          <a:pt x="92" y="39"/>
                        </a:cubicBezTo>
                        <a:close/>
                        <a:moveTo>
                          <a:pt x="55" y="135"/>
                        </a:moveTo>
                        <a:cubicBezTo>
                          <a:pt x="50" y="135"/>
                          <a:pt x="48" y="143"/>
                          <a:pt x="49" y="145"/>
                        </a:cubicBezTo>
                        <a:cubicBezTo>
                          <a:pt x="50" y="146"/>
                          <a:pt x="58" y="135"/>
                          <a:pt x="55" y="13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Google Shape;1057;p79">
                    <a:extLst>
                      <a:ext uri="{FF2B5EF4-FFF2-40B4-BE49-F238E27FC236}">
                        <a16:creationId xmlns:a16="http://schemas.microsoft.com/office/drawing/2014/main" id="{FFEF9FDF-D746-05B8-8F8A-8D5750EEC7C6}"/>
                      </a:ext>
                    </a:extLst>
                  </p:cNvPr>
                  <p:cNvSpPr/>
                  <p:nvPr/>
                </p:nvSpPr>
                <p:spPr>
                  <a:xfrm>
                    <a:off x="3785002" y="276014"/>
                    <a:ext cx="588017" cy="2940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23" extrusionOk="0">
                        <a:moveTo>
                          <a:pt x="44" y="7"/>
                        </a:moveTo>
                        <a:cubicBezTo>
                          <a:pt x="44" y="5"/>
                          <a:pt x="47" y="4"/>
                          <a:pt x="45" y="2"/>
                        </a:cubicBezTo>
                        <a:cubicBezTo>
                          <a:pt x="45" y="2"/>
                          <a:pt x="44" y="2"/>
                          <a:pt x="44" y="3"/>
                        </a:cubicBezTo>
                        <a:cubicBezTo>
                          <a:pt x="41" y="3"/>
                          <a:pt x="33" y="0"/>
                          <a:pt x="30" y="1"/>
                        </a:cubicBezTo>
                        <a:cubicBezTo>
                          <a:pt x="26" y="2"/>
                          <a:pt x="18" y="2"/>
                          <a:pt x="16" y="4"/>
                        </a:cubicBezTo>
                        <a:cubicBezTo>
                          <a:pt x="14" y="6"/>
                          <a:pt x="9" y="7"/>
                          <a:pt x="11" y="9"/>
                        </a:cubicBezTo>
                        <a:cubicBezTo>
                          <a:pt x="13" y="9"/>
                          <a:pt x="11" y="10"/>
                          <a:pt x="13" y="13"/>
                        </a:cubicBezTo>
                        <a:cubicBezTo>
                          <a:pt x="14" y="15"/>
                          <a:pt x="15" y="16"/>
                          <a:pt x="18" y="15"/>
                        </a:cubicBezTo>
                        <a:cubicBezTo>
                          <a:pt x="20" y="15"/>
                          <a:pt x="21" y="16"/>
                          <a:pt x="19" y="19"/>
                        </a:cubicBezTo>
                        <a:cubicBezTo>
                          <a:pt x="19" y="19"/>
                          <a:pt x="19" y="19"/>
                          <a:pt x="19" y="19"/>
                        </a:cubicBezTo>
                        <a:cubicBezTo>
                          <a:pt x="22" y="18"/>
                          <a:pt x="26" y="18"/>
                          <a:pt x="27" y="19"/>
                        </a:cubicBezTo>
                        <a:cubicBezTo>
                          <a:pt x="28" y="19"/>
                          <a:pt x="32" y="23"/>
                          <a:pt x="34" y="22"/>
                        </a:cubicBezTo>
                        <a:cubicBezTo>
                          <a:pt x="35" y="22"/>
                          <a:pt x="39" y="23"/>
                          <a:pt x="42" y="23"/>
                        </a:cubicBezTo>
                        <a:cubicBezTo>
                          <a:pt x="41" y="22"/>
                          <a:pt x="41" y="21"/>
                          <a:pt x="42" y="21"/>
                        </a:cubicBezTo>
                        <a:cubicBezTo>
                          <a:pt x="43" y="21"/>
                          <a:pt x="44" y="21"/>
                          <a:pt x="44" y="19"/>
                        </a:cubicBezTo>
                        <a:cubicBezTo>
                          <a:pt x="43" y="17"/>
                          <a:pt x="42" y="17"/>
                          <a:pt x="42" y="15"/>
                        </a:cubicBezTo>
                        <a:cubicBezTo>
                          <a:pt x="42" y="13"/>
                          <a:pt x="41" y="12"/>
                          <a:pt x="42" y="10"/>
                        </a:cubicBezTo>
                        <a:cubicBezTo>
                          <a:pt x="42" y="9"/>
                          <a:pt x="43" y="9"/>
                          <a:pt x="44" y="7"/>
                        </a:cubicBezTo>
                        <a:close/>
                        <a:moveTo>
                          <a:pt x="5" y="12"/>
                        </a:moveTo>
                        <a:cubicBezTo>
                          <a:pt x="1" y="13"/>
                          <a:pt x="0" y="19"/>
                          <a:pt x="2" y="19"/>
                        </a:cubicBezTo>
                        <a:cubicBezTo>
                          <a:pt x="4" y="19"/>
                          <a:pt x="8" y="15"/>
                          <a:pt x="9" y="13"/>
                        </a:cubicBezTo>
                        <a:cubicBezTo>
                          <a:pt x="11" y="12"/>
                          <a:pt x="9" y="11"/>
                          <a:pt x="5" y="12"/>
                        </a:cubicBezTo>
                        <a:close/>
                        <a:moveTo>
                          <a:pt x="8" y="9"/>
                        </a:moveTo>
                        <a:cubicBezTo>
                          <a:pt x="9" y="8"/>
                          <a:pt x="2" y="8"/>
                          <a:pt x="4" y="9"/>
                        </a:cubicBezTo>
                        <a:cubicBezTo>
                          <a:pt x="5" y="10"/>
                          <a:pt x="8" y="10"/>
                          <a:pt x="8" y="9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" name="Google Shape;1058;p79">
                    <a:extLst>
                      <a:ext uri="{FF2B5EF4-FFF2-40B4-BE49-F238E27FC236}">
                        <a16:creationId xmlns:a16="http://schemas.microsoft.com/office/drawing/2014/main" id="{22573B06-BC26-A452-3BC2-982EBAB073BE}"/>
                      </a:ext>
                    </a:extLst>
                  </p:cNvPr>
                  <p:cNvSpPr/>
                  <p:nvPr/>
                </p:nvSpPr>
                <p:spPr>
                  <a:xfrm>
                    <a:off x="4860475" y="6264627"/>
                    <a:ext cx="758235" cy="905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72" extrusionOk="0">
                        <a:moveTo>
                          <a:pt x="53" y="16"/>
                        </a:moveTo>
                        <a:cubicBezTo>
                          <a:pt x="56" y="11"/>
                          <a:pt x="56" y="11"/>
                          <a:pt x="56" y="11"/>
                        </a:cubicBezTo>
                        <a:cubicBezTo>
                          <a:pt x="60" y="5"/>
                          <a:pt x="60" y="5"/>
                          <a:pt x="60" y="5"/>
                        </a:cubicBezTo>
                        <a:cubicBezTo>
                          <a:pt x="58" y="6"/>
                          <a:pt x="57" y="6"/>
                          <a:pt x="56" y="6"/>
                        </a:cubicBezTo>
                        <a:cubicBezTo>
                          <a:pt x="55" y="7"/>
                          <a:pt x="53" y="6"/>
                          <a:pt x="52" y="5"/>
                        </a:cubicBezTo>
                        <a:cubicBezTo>
                          <a:pt x="52" y="4"/>
                          <a:pt x="49" y="5"/>
                          <a:pt x="46" y="6"/>
                        </a:cubicBezTo>
                        <a:cubicBezTo>
                          <a:pt x="43" y="8"/>
                          <a:pt x="42" y="11"/>
                          <a:pt x="41" y="11"/>
                        </a:cubicBezTo>
                        <a:cubicBezTo>
                          <a:pt x="40" y="10"/>
                          <a:pt x="34" y="9"/>
                          <a:pt x="33" y="9"/>
                        </a:cubicBezTo>
                        <a:cubicBezTo>
                          <a:pt x="31" y="9"/>
                          <a:pt x="25" y="5"/>
                          <a:pt x="24" y="4"/>
                        </a:cubicBezTo>
                        <a:cubicBezTo>
                          <a:pt x="23" y="2"/>
                          <a:pt x="17" y="3"/>
                          <a:pt x="16" y="2"/>
                        </a:cubicBezTo>
                        <a:cubicBezTo>
                          <a:pt x="15" y="1"/>
                          <a:pt x="13" y="1"/>
                          <a:pt x="13" y="0"/>
                        </a:cubicBezTo>
                        <a:cubicBezTo>
                          <a:pt x="12" y="0"/>
                          <a:pt x="10" y="0"/>
                          <a:pt x="8" y="0"/>
                        </a:cubicBezTo>
                        <a:cubicBezTo>
                          <a:pt x="6" y="0"/>
                          <a:pt x="2" y="2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8" y="16"/>
                          <a:pt x="8" y="19"/>
                          <a:pt x="8" y="22"/>
                        </a:cubicBezTo>
                        <a:cubicBezTo>
                          <a:pt x="7" y="25"/>
                          <a:pt x="4" y="29"/>
                          <a:pt x="2" y="31"/>
                        </a:cubicBezTo>
                        <a:cubicBezTo>
                          <a:pt x="2" y="31"/>
                          <a:pt x="1" y="33"/>
                          <a:pt x="1" y="36"/>
                        </a:cubicBezTo>
                        <a:cubicBezTo>
                          <a:pt x="3" y="36"/>
                          <a:pt x="5" y="37"/>
                          <a:pt x="5" y="38"/>
                        </a:cubicBezTo>
                        <a:cubicBezTo>
                          <a:pt x="5" y="40"/>
                          <a:pt x="1" y="39"/>
                          <a:pt x="1" y="43"/>
                        </a:cubicBezTo>
                        <a:cubicBezTo>
                          <a:pt x="1" y="43"/>
                          <a:pt x="1" y="43"/>
                          <a:pt x="0" y="44"/>
                        </a:cubicBezTo>
                        <a:cubicBezTo>
                          <a:pt x="28" y="59"/>
                          <a:pt x="28" y="59"/>
                          <a:pt x="28" y="59"/>
                        </a:cubicBezTo>
                        <a:cubicBezTo>
                          <a:pt x="27" y="63"/>
                          <a:pt x="27" y="63"/>
                          <a:pt x="27" y="63"/>
                        </a:cubicBezTo>
                        <a:cubicBezTo>
                          <a:pt x="27" y="63"/>
                          <a:pt x="34" y="68"/>
                          <a:pt x="40" y="72"/>
                        </a:cubicBezTo>
                        <a:cubicBezTo>
                          <a:pt x="43" y="65"/>
                          <a:pt x="47" y="57"/>
                          <a:pt x="48" y="56"/>
                        </a:cubicBezTo>
                        <a:cubicBezTo>
                          <a:pt x="49" y="53"/>
                          <a:pt x="50" y="54"/>
                          <a:pt x="52" y="52"/>
                        </a:cubicBezTo>
                        <a:cubicBezTo>
                          <a:pt x="53" y="50"/>
                          <a:pt x="54" y="53"/>
                          <a:pt x="56" y="49"/>
                        </a:cubicBezTo>
                        <a:cubicBezTo>
                          <a:pt x="57" y="49"/>
                          <a:pt x="57" y="48"/>
                          <a:pt x="57" y="48"/>
                        </a:cubicBezTo>
                        <a:cubicBezTo>
                          <a:pt x="53" y="43"/>
                          <a:pt x="53" y="43"/>
                          <a:pt x="53" y="43"/>
                        </a:cubicBezTo>
                        <a:cubicBezTo>
                          <a:pt x="53" y="16"/>
                          <a:pt x="53" y="16"/>
                          <a:pt x="53" y="16"/>
                        </a:cubicBezTo>
                        <a:cubicBezTo>
                          <a:pt x="53" y="16"/>
                          <a:pt x="53" y="16"/>
                          <a:pt x="53" y="1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" name="Google Shape;1059;p79">
                    <a:extLst>
                      <a:ext uri="{FF2B5EF4-FFF2-40B4-BE49-F238E27FC236}">
                        <a16:creationId xmlns:a16="http://schemas.microsoft.com/office/drawing/2014/main" id="{6964163D-A128-A5C4-C43C-E65BC0F7DC69}"/>
                      </a:ext>
                    </a:extLst>
                  </p:cNvPr>
                  <p:cNvSpPr/>
                  <p:nvPr/>
                </p:nvSpPr>
                <p:spPr>
                  <a:xfrm>
                    <a:off x="4450397" y="6326517"/>
                    <a:ext cx="510652" cy="533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42" extrusionOk="0">
                        <a:moveTo>
                          <a:pt x="38" y="8"/>
                        </a:moveTo>
                        <a:cubicBezTo>
                          <a:pt x="38" y="3"/>
                          <a:pt x="38" y="3"/>
                          <a:pt x="38" y="3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33" y="1"/>
                          <a:pt x="32" y="1"/>
                          <a:pt x="32" y="2"/>
                        </a:cubicBezTo>
                        <a:cubicBezTo>
                          <a:pt x="31" y="3"/>
                          <a:pt x="28" y="3"/>
                          <a:pt x="27" y="3"/>
                        </a:cubicBezTo>
                        <a:cubicBezTo>
                          <a:pt x="25" y="2"/>
                          <a:pt x="22" y="3"/>
                          <a:pt x="22" y="4"/>
                        </a:cubicBezTo>
                        <a:cubicBezTo>
                          <a:pt x="21" y="5"/>
                          <a:pt x="18" y="3"/>
                          <a:pt x="17" y="3"/>
                        </a:cubicBezTo>
                        <a:cubicBezTo>
                          <a:pt x="15" y="3"/>
                          <a:pt x="12" y="4"/>
                          <a:pt x="12" y="4"/>
                        </a:cubicBezTo>
                        <a:cubicBezTo>
                          <a:pt x="12" y="4"/>
                          <a:pt x="11" y="9"/>
                          <a:pt x="11" y="11"/>
                        </a:cubicBezTo>
                        <a:cubicBezTo>
                          <a:pt x="11" y="13"/>
                          <a:pt x="13" y="13"/>
                          <a:pt x="13" y="15"/>
                        </a:cubicBezTo>
                        <a:cubicBezTo>
                          <a:pt x="13" y="16"/>
                          <a:pt x="11" y="17"/>
                          <a:pt x="11" y="18"/>
                        </a:cubicBezTo>
                        <a:cubicBezTo>
                          <a:pt x="11" y="19"/>
                          <a:pt x="10" y="19"/>
                          <a:pt x="8" y="20"/>
                        </a:cubicBezTo>
                        <a:cubicBezTo>
                          <a:pt x="6" y="20"/>
                          <a:pt x="6" y="23"/>
                          <a:pt x="5" y="24"/>
                        </a:cubicBezTo>
                        <a:cubicBezTo>
                          <a:pt x="3" y="25"/>
                          <a:pt x="4" y="28"/>
                          <a:pt x="3" y="29"/>
                        </a:cubicBezTo>
                        <a:cubicBezTo>
                          <a:pt x="2" y="31"/>
                          <a:pt x="1" y="34"/>
                          <a:pt x="1" y="36"/>
                        </a:cubicBezTo>
                        <a:cubicBezTo>
                          <a:pt x="1" y="38"/>
                          <a:pt x="1" y="41"/>
                          <a:pt x="0" y="42"/>
                        </a:cubicBezTo>
                        <a:cubicBezTo>
                          <a:pt x="2" y="42"/>
                          <a:pt x="3" y="42"/>
                          <a:pt x="4" y="41"/>
                        </a:cubicBezTo>
                        <a:cubicBezTo>
                          <a:pt x="6" y="40"/>
                          <a:pt x="12" y="39"/>
                          <a:pt x="12" y="39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20" y="34"/>
                          <a:pt x="22" y="30"/>
                          <a:pt x="24" y="29"/>
                        </a:cubicBezTo>
                        <a:cubicBezTo>
                          <a:pt x="26" y="29"/>
                          <a:pt x="31" y="29"/>
                          <a:pt x="34" y="30"/>
                        </a:cubicBezTo>
                        <a:cubicBezTo>
                          <a:pt x="35" y="28"/>
                          <a:pt x="36" y="26"/>
                          <a:pt x="36" y="26"/>
                        </a:cubicBezTo>
                        <a:cubicBezTo>
                          <a:pt x="38" y="24"/>
                          <a:pt x="40" y="20"/>
                          <a:pt x="41" y="16"/>
                        </a:cubicBezTo>
                        <a:cubicBezTo>
                          <a:pt x="41" y="14"/>
                          <a:pt x="41" y="11"/>
                          <a:pt x="41" y="11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ubicBezTo>
                          <a:pt x="38" y="8"/>
                          <a:pt x="38" y="8"/>
                          <a:pt x="38" y="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" name="Google Shape;1060;p79">
                    <a:extLst>
                      <a:ext uri="{FF2B5EF4-FFF2-40B4-BE49-F238E27FC236}">
                        <a16:creationId xmlns:a16="http://schemas.microsoft.com/office/drawing/2014/main" id="{9A15B908-1D80-5A1E-E2E8-3CA9E1E2F007}"/>
                      </a:ext>
                    </a:extLst>
                  </p:cNvPr>
                  <p:cNvSpPr/>
                  <p:nvPr/>
                </p:nvSpPr>
                <p:spPr>
                  <a:xfrm>
                    <a:off x="6980448" y="2094263"/>
                    <a:ext cx="1648022" cy="98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" h="78" extrusionOk="0">
                        <a:moveTo>
                          <a:pt x="127" y="44"/>
                        </a:moveTo>
                        <a:cubicBezTo>
                          <a:pt x="124" y="41"/>
                          <a:pt x="118" y="38"/>
                          <a:pt x="117" y="39"/>
                        </a:cubicBezTo>
                        <a:cubicBezTo>
                          <a:pt x="117" y="41"/>
                          <a:pt x="113" y="41"/>
                          <a:pt x="112" y="39"/>
                        </a:cubicBezTo>
                        <a:cubicBezTo>
                          <a:pt x="110" y="38"/>
                          <a:pt x="109" y="36"/>
                          <a:pt x="104" y="38"/>
                        </a:cubicBezTo>
                        <a:cubicBezTo>
                          <a:pt x="100" y="39"/>
                          <a:pt x="97" y="41"/>
                          <a:pt x="97" y="43"/>
                        </a:cubicBezTo>
                        <a:cubicBezTo>
                          <a:pt x="97" y="45"/>
                          <a:pt x="93" y="47"/>
                          <a:pt x="93" y="44"/>
                        </a:cubicBezTo>
                        <a:cubicBezTo>
                          <a:pt x="93" y="42"/>
                          <a:pt x="89" y="41"/>
                          <a:pt x="87" y="40"/>
                        </a:cubicBezTo>
                        <a:cubicBezTo>
                          <a:pt x="85" y="40"/>
                          <a:pt x="81" y="41"/>
                          <a:pt x="80" y="38"/>
                        </a:cubicBezTo>
                        <a:cubicBezTo>
                          <a:pt x="80" y="37"/>
                          <a:pt x="76" y="34"/>
                          <a:pt x="76" y="31"/>
                        </a:cubicBezTo>
                        <a:cubicBezTo>
                          <a:pt x="76" y="28"/>
                          <a:pt x="77" y="24"/>
                          <a:pt x="75" y="24"/>
                        </a:cubicBezTo>
                        <a:cubicBezTo>
                          <a:pt x="73" y="24"/>
                          <a:pt x="71" y="20"/>
                          <a:pt x="69" y="20"/>
                        </a:cubicBezTo>
                        <a:cubicBezTo>
                          <a:pt x="67" y="20"/>
                          <a:pt x="55" y="20"/>
                          <a:pt x="54" y="19"/>
                        </a:cubicBezTo>
                        <a:cubicBezTo>
                          <a:pt x="52" y="18"/>
                          <a:pt x="45" y="22"/>
                          <a:pt x="44" y="20"/>
                        </a:cubicBezTo>
                        <a:cubicBezTo>
                          <a:pt x="44" y="18"/>
                          <a:pt x="39" y="12"/>
                          <a:pt x="36" y="10"/>
                        </a:cubicBezTo>
                        <a:cubicBezTo>
                          <a:pt x="35" y="11"/>
                          <a:pt x="35" y="12"/>
                          <a:pt x="33" y="13"/>
                        </a:cubicBezTo>
                        <a:cubicBezTo>
                          <a:pt x="27" y="17"/>
                          <a:pt x="23" y="16"/>
                          <a:pt x="25" y="11"/>
                        </a:cubicBezTo>
                        <a:cubicBezTo>
                          <a:pt x="26" y="7"/>
                          <a:pt x="26" y="1"/>
                          <a:pt x="24" y="1"/>
                        </a:cubicBezTo>
                        <a:cubicBezTo>
                          <a:pt x="21" y="1"/>
                          <a:pt x="23" y="11"/>
                          <a:pt x="20" y="12"/>
                        </a:cubicBezTo>
                        <a:cubicBezTo>
                          <a:pt x="18" y="12"/>
                          <a:pt x="17" y="5"/>
                          <a:pt x="19" y="0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1" y="39"/>
                          <a:pt x="3" y="39"/>
                          <a:pt x="4" y="39"/>
                        </a:cubicBezTo>
                        <a:cubicBezTo>
                          <a:pt x="7" y="40"/>
                          <a:pt x="7" y="38"/>
                          <a:pt x="7" y="37"/>
                        </a:cubicBezTo>
                        <a:cubicBezTo>
                          <a:pt x="7" y="35"/>
                          <a:pt x="11" y="32"/>
                          <a:pt x="13" y="32"/>
                        </a:cubicBezTo>
                        <a:cubicBezTo>
                          <a:pt x="14" y="33"/>
                          <a:pt x="14" y="29"/>
                          <a:pt x="15" y="29"/>
                        </a:cubicBezTo>
                        <a:cubicBezTo>
                          <a:pt x="16" y="29"/>
                          <a:pt x="17" y="29"/>
                          <a:pt x="18" y="28"/>
                        </a:cubicBezTo>
                        <a:cubicBezTo>
                          <a:pt x="19" y="26"/>
                          <a:pt x="23" y="28"/>
                          <a:pt x="24" y="29"/>
                        </a:cubicBezTo>
                        <a:cubicBezTo>
                          <a:pt x="25" y="30"/>
                          <a:pt x="27" y="31"/>
                          <a:pt x="29" y="31"/>
                        </a:cubicBezTo>
                        <a:cubicBezTo>
                          <a:pt x="31" y="32"/>
                          <a:pt x="32" y="38"/>
                          <a:pt x="32" y="39"/>
                        </a:cubicBezTo>
                        <a:cubicBezTo>
                          <a:pt x="32" y="40"/>
                          <a:pt x="41" y="40"/>
                          <a:pt x="43" y="40"/>
                        </a:cubicBezTo>
                        <a:cubicBezTo>
                          <a:pt x="44" y="40"/>
                          <a:pt x="44" y="43"/>
                          <a:pt x="46" y="45"/>
                        </a:cubicBezTo>
                        <a:cubicBezTo>
                          <a:pt x="48" y="48"/>
                          <a:pt x="49" y="50"/>
                          <a:pt x="50" y="51"/>
                        </a:cubicBezTo>
                        <a:cubicBezTo>
                          <a:pt x="50" y="53"/>
                          <a:pt x="55" y="55"/>
                          <a:pt x="57" y="57"/>
                        </a:cubicBezTo>
                        <a:cubicBezTo>
                          <a:pt x="58" y="59"/>
                          <a:pt x="63" y="61"/>
                          <a:pt x="65" y="62"/>
                        </a:cubicBezTo>
                        <a:cubicBezTo>
                          <a:pt x="68" y="64"/>
                          <a:pt x="71" y="67"/>
                          <a:pt x="73" y="67"/>
                        </a:cubicBezTo>
                        <a:cubicBezTo>
                          <a:pt x="75" y="67"/>
                          <a:pt x="79" y="69"/>
                          <a:pt x="79" y="69"/>
                        </a:cubicBezTo>
                        <a:cubicBezTo>
                          <a:pt x="80" y="75"/>
                          <a:pt x="80" y="75"/>
                          <a:pt x="80" y="75"/>
                        </a:cubicBezTo>
                        <a:cubicBezTo>
                          <a:pt x="80" y="75"/>
                          <a:pt x="81" y="75"/>
                          <a:pt x="81" y="74"/>
                        </a:cubicBezTo>
                        <a:cubicBezTo>
                          <a:pt x="84" y="74"/>
                          <a:pt x="85" y="77"/>
                          <a:pt x="87" y="77"/>
                        </a:cubicBezTo>
                        <a:cubicBezTo>
                          <a:pt x="88" y="77"/>
                          <a:pt x="89" y="77"/>
                          <a:pt x="90" y="78"/>
                        </a:cubicBezTo>
                        <a:cubicBezTo>
                          <a:pt x="90" y="74"/>
                          <a:pt x="91" y="71"/>
                          <a:pt x="93" y="70"/>
                        </a:cubicBezTo>
                        <a:cubicBezTo>
                          <a:pt x="95" y="68"/>
                          <a:pt x="92" y="65"/>
                          <a:pt x="92" y="64"/>
                        </a:cubicBezTo>
                        <a:cubicBezTo>
                          <a:pt x="92" y="61"/>
                          <a:pt x="88" y="60"/>
                          <a:pt x="88" y="57"/>
                        </a:cubicBezTo>
                        <a:cubicBezTo>
                          <a:pt x="89" y="55"/>
                          <a:pt x="92" y="56"/>
                          <a:pt x="95" y="55"/>
                        </a:cubicBezTo>
                        <a:cubicBezTo>
                          <a:pt x="97" y="54"/>
                          <a:pt x="95" y="51"/>
                          <a:pt x="97" y="51"/>
                        </a:cubicBezTo>
                        <a:cubicBezTo>
                          <a:pt x="99" y="51"/>
                          <a:pt x="100" y="49"/>
                          <a:pt x="101" y="47"/>
                        </a:cubicBezTo>
                        <a:cubicBezTo>
                          <a:pt x="101" y="45"/>
                          <a:pt x="104" y="47"/>
                          <a:pt x="106" y="45"/>
                        </a:cubicBezTo>
                        <a:cubicBezTo>
                          <a:pt x="108" y="44"/>
                          <a:pt x="111" y="43"/>
                          <a:pt x="112" y="44"/>
                        </a:cubicBezTo>
                        <a:cubicBezTo>
                          <a:pt x="112" y="45"/>
                          <a:pt x="110" y="49"/>
                          <a:pt x="109" y="51"/>
                        </a:cubicBezTo>
                        <a:cubicBezTo>
                          <a:pt x="112" y="51"/>
                          <a:pt x="116" y="50"/>
                          <a:pt x="117" y="49"/>
                        </a:cubicBezTo>
                        <a:cubicBezTo>
                          <a:pt x="118" y="48"/>
                          <a:pt x="123" y="51"/>
                          <a:pt x="125" y="48"/>
                        </a:cubicBezTo>
                        <a:cubicBezTo>
                          <a:pt x="126" y="45"/>
                          <a:pt x="131" y="47"/>
                          <a:pt x="127" y="4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" name="Google Shape;1061;p79">
                    <a:extLst>
                      <a:ext uri="{FF2B5EF4-FFF2-40B4-BE49-F238E27FC236}">
                        <a16:creationId xmlns:a16="http://schemas.microsoft.com/office/drawing/2014/main" id="{DFB68BCE-A29E-A572-DDE2-6D583A17009A}"/>
                      </a:ext>
                    </a:extLst>
                  </p:cNvPr>
                  <p:cNvSpPr/>
                  <p:nvPr/>
                </p:nvSpPr>
                <p:spPr>
                  <a:xfrm>
                    <a:off x="2222103" y="-3314033"/>
                    <a:ext cx="2429473" cy="3829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" h="304" extrusionOk="0">
                        <a:moveTo>
                          <a:pt x="187" y="163"/>
                        </a:moveTo>
                        <a:cubicBezTo>
                          <a:pt x="187" y="165"/>
                          <a:pt x="184" y="164"/>
                          <a:pt x="184" y="162"/>
                        </a:cubicBezTo>
                        <a:cubicBezTo>
                          <a:pt x="184" y="161"/>
                          <a:pt x="179" y="159"/>
                          <a:pt x="179" y="158"/>
                        </a:cubicBezTo>
                        <a:cubicBezTo>
                          <a:pt x="179" y="158"/>
                          <a:pt x="181" y="158"/>
                          <a:pt x="183" y="159"/>
                        </a:cubicBezTo>
                        <a:cubicBezTo>
                          <a:pt x="184" y="160"/>
                          <a:pt x="186" y="159"/>
                          <a:pt x="188" y="157"/>
                        </a:cubicBezTo>
                        <a:cubicBezTo>
                          <a:pt x="190" y="155"/>
                          <a:pt x="192" y="157"/>
                          <a:pt x="192" y="155"/>
                        </a:cubicBezTo>
                        <a:cubicBezTo>
                          <a:pt x="193" y="153"/>
                          <a:pt x="190" y="153"/>
                          <a:pt x="189" y="152"/>
                        </a:cubicBezTo>
                        <a:cubicBezTo>
                          <a:pt x="188" y="151"/>
                          <a:pt x="186" y="149"/>
                          <a:pt x="183" y="150"/>
                        </a:cubicBezTo>
                        <a:cubicBezTo>
                          <a:pt x="180" y="150"/>
                          <a:pt x="180" y="149"/>
                          <a:pt x="179" y="148"/>
                        </a:cubicBezTo>
                        <a:cubicBezTo>
                          <a:pt x="178" y="146"/>
                          <a:pt x="174" y="149"/>
                          <a:pt x="174" y="152"/>
                        </a:cubicBezTo>
                        <a:cubicBezTo>
                          <a:pt x="174" y="154"/>
                          <a:pt x="171" y="154"/>
                          <a:pt x="172" y="153"/>
                        </a:cubicBezTo>
                        <a:cubicBezTo>
                          <a:pt x="173" y="151"/>
                          <a:pt x="170" y="149"/>
                          <a:pt x="173" y="148"/>
                        </a:cubicBezTo>
                        <a:cubicBezTo>
                          <a:pt x="175" y="148"/>
                          <a:pt x="174" y="144"/>
                          <a:pt x="169" y="144"/>
                        </a:cubicBezTo>
                        <a:cubicBezTo>
                          <a:pt x="166" y="143"/>
                          <a:pt x="164" y="147"/>
                          <a:pt x="165" y="148"/>
                        </a:cubicBezTo>
                        <a:cubicBezTo>
                          <a:pt x="166" y="149"/>
                          <a:pt x="162" y="154"/>
                          <a:pt x="160" y="154"/>
                        </a:cubicBezTo>
                        <a:cubicBezTo>
                          <a:pt x="159" y="154"/>
                          <a:pt x="161" y="150"/>
                          <a:pt x="161" y="148"/>
                        </a:cubicBezTo>
                        <a:cubicBezTo>
                          <a:pt x="160" y="145"/>
                          <a:pt x="159" y="147"/>
                          <a:pt x="156" y="151"/>
                        </a:cubicBezTo>
                        <a:cubicBezTo>
                          <a:pt x="153" y="153"/>
                          <a:pt x="151" y="157"/>
                          <a:pt x="149" y="157"/>
                        </a:cubicBezTo>
                        <a:cubicBezTo>
                          <a:pt x="147" y="158"/>
                          <a:pt x="147" y="154"/>
                          <a:pt x="150" y="153"/>
                        </a:cubicBezTo>
                        <a:cubicBezTo>
                          <a:pt x="153" y="151"/>
                          <a:pt x="153" y="147"/>
                          <a:pt x="155" y="147"/>
                        </a:cubicBezTo>
                        <a:cubicBezTo>
                          <a:pt x="156" y="147"/>
                          <a:pt x="156" y="144"/>
                          <a:pt x="154" y="144"/>
                        </a:cubicBezTo>
                        <a:cubicBezTo>
                          <a:pt x="152" y="143"/>
                          <a:pt x="151" y="146"/>
                          <a:pt x="150" y="147"/>
                        </a:cubicBezTo>
                        <a:cubicBezTo>
                          <a:pt x="149" y="148"/>
                          <a:pt x="144" y="146"/>
                          <a:pt x="144" y="147"/>
                        </a:cubicBezTo>
                        <a:cubicBezTo>
                          <a:pt x="144" y="148"/>
                          <a:pt x="143" y="148"/>
                          <a:pt x="143" y="150"/>
                        </a:cubicBezTo>
                        <a:cubicBezTo>
                          <a:pt x="144" y="151"/>
                          <a:pt x="143" y="153"/>
                          <a:pt x="142" y="151"/>
                        </a:cubicBezTo>
                        <a:cubicBezTo>
                          <a:pt x="141" y="149"/>
                          <a:pt x="138" y="150"/>
                          <a:pt x="137" y="153"/>
                        </a:cubicBezTo>
                        <a:cubicBezTo>
                          <a:pt x="135" y="154"/>
                          <a:pt x="133" y="154"/>
                          <a:pt x="135" y="155"/>
                        </a:cubicBezTo>
                        <a:cubicBezTo>
                          <a:pt x="136" y="156"/>
                          <a:pt x="136" y="159"/>
                          <a:pt x="134" y="160"/>
                        </a:cubicBezTo>
                        <a:cubicBezTo>
                          <a:pt x="132" y="160"/>
                          <a:pt x="133" y="154"/>
                          <a:pt x="131" y="154"/>
                        </a:cubicBezTo>
                        <a:cubicBezTo>
                          <a:pt x="130" y="155"/>
                          <a:pt x="130" y="152"/>
                          <a:pt x="133" y="152"/>
                        </a:cubicBezTo>
                        <a:cubicBezTo>
                          <a:pt x="135" y="152"/>
                          <a:pt x="137" y="149"/>
                          <a:pt x="137" y="148"/>
                        </a:cubicBezTo>
                        <a:cubicBezTo>
                          <a:pt x="136" y="147"/>
                          <a:pt x="134" y="147"/>
                          <a:pt x="134" y="149"/>
                        </a:cubicBezTo>
                        <a:cubicBezTo>
                          <a:pt x="134" y="151"/>
                          <a:pt x="130" y="150"/>
                          <a:pt x="128" y="150"/>
                        </a:cubicBezTo>
                        <a:cubicBezTo>
                          <a:pt x="125" y="150"/>
                          <a:pt x="126" y="153"/>
                          <a:pt x="129" y="154"/>
                        </a:cubicBezTo>
                        <a:cubicBezTo>
                          <a:pt x="131" y="156"/>
                          <a:pt x="128" y="158"/>
                          <a:pt x="127" y="156"/>
                        </a:cubicBezTo>
                        <a:cubicBezTo>
                          <a:pt x="125" y="155"/>
                          <a:pt x="122" y="155"/>
                          <a:pt x="121" y="156"/>
                        </a:cubicBezTo>
                        <a:cubicBezTo>
                          <a:pt x="119" y="157"/>
                          <a:pt x="125" y="159"/>
                          <a:pt x="125" y="160"/>
                        </a:cubicBezTo>
                        <a:cubicBezTo>
                          <a:pt x="125" y="161"/>
                          <a:pt x="122" y="159"/>
                          <a:pt x="121" y="160"/>
                        </a:cubicBezTo>
                        <a:cubicBezTo>
                          <a:pt x="121" y="161"/>
                          <a:pt x="118" y="159"/>
                          <a:pt x="118" y="157"/>
                        </a:cubicBezTo>
                        <a:cubicBezTo>
                          <a:pt x="118" y="155"/>
                          <a:pt x="112" y="158"/>
                          <a:pt x="115" y="159"/>
                        </a:cubicBezTo>
                        <a:cubicBezTo>
                          <a:pt x="118" y="159"/>
                          <a:pt x="117" y="161"/>
                          <a:pt x="117" y="164"/>
                        </a:cubicBezTo>
                        <a:cubicBezTo>
                          <a:pt x="117" y="166"/>
                          <a:pt x="114" y="165"/>
                          <a:pt x="115" y="162"/>
                        </a:cubicBezTo>
                        <a:cubicBezTo>
                          <a:pt x="115" y="160"/>
                          <a:pt x="112" y="160"/>
                          <a:pt x="110" y="162"/>
                        </a:cubicBezTo>
                        <a:cubicBezTo>
                          <a:pt x="108" y="163"/>
                          <a:pt x="110" y="159"/>
                          <a:pt x="109" y="157"/>
                        </a:cubicBezTo>
                        <a:cubicBezTo>
                          <a:pt x="108" y="155"/>
                          <a:pt x="106" y="157"/>
                          <a:pt x="105" y="158"/>
                        </a:cubicBezTo>
                        <a:cubicBezTo>
                          <a:pt x="102" y="158"/>
                          <a:pt x="101" y="158"/>
                          <a:pt x="103" y="160"/>
                        </a:cubicBezTo>
                        <a:cubicBezTo>
                          <a:pt x="104" y="162"/>
                          <a:pt x="104" y="164"/>
                          <a:pt x="102" y="164"/>
                        </a:cubicBezTo>
                        <a:cubicBezTo>
                          <a:pt x="100" y="163"/>
                          <a:pt x="99" y="164"/>
                          <a:pt x="99" y="165"/>
                        </a:cubicBezTo>
                        <a:cubicBezTo>
                          <a:pt x="100" y="166"/>
                          <a:pt x="97" y="167"/>
                          <a:pt x="96" y="165"/>
                        </a:cubicBezTo>
                        <a:cubicBezTo>
                          <a:pt x="96" y="164"/>
                          <a:pt x="93" y="165"/>
                          <a:pt x="92" y="166"/>
                        </a:cubicBezTo>
                        <a:cubicBezTo>
                          <a:pt x="91" y="168"/>
                          <a:pt x="87" y="169"/>
                          <a:pt x="88" y="171"/>
                        </a:cubicBezTo>
                        <a:cubicBezTo>
                          <a:pt x="88" y="173"/>
                          <a:pt x="91" y="170"/>
                          <a:pt x="93" y="171"/>
                        </a:cubicBezTo>
                        <a:cubicBezTo>
                          <a:pt x="94" y="171"/>
                          <a:pt x="93" y="173"/>
                          <a:pt x="94" y="174"/>
                        </a:cubicBezTo>
                        <a:cubicBezTo>
                          <a:pt x="94" y="175"/>
                          <a:pt x="94" y="177"/>
                          <a:pt x="93" y="176"/>
                        </a:cubicBezTo>
                        <a:cubicBezTo>
                          <a:pt x="92" y="174"/>
                          <a:pt x="89" y="174"/>
                          <a:pt x="89" y="176"/>
                        </a:cubicBezTo>
                        <a:cubicBezTo>
                          <a:pt x="89" y="178"/>
                          <a:pt x="87" y="176"/>
                          <a:pt x="86" y="174"/>
                        </a:cubicBezTo>
                        <a:cubicBezTo>
                          <a:pt x="84" y="172"/>
                          <a:pt x="83" y="177"/>
                          <a:pt x="82" y="176"/>
                        </a:cubicBezTo>
                        <a:cubicBezTo>
                          <a:pt x="81" y="175"/>
                          <a:pt x="84" y="171"/>
                          <a:pt x="83" y="170"/>
                        </a:cubicBezTo>
                        <a:cubicBezTo>
                          <a:pt x="82" y="168"/>
                          <a:pt x="82" y="171"/>
                          <a:pt x="79" y="173"/>
                        </a:cubicBezTo>
                        <a:cubicBezTo>
                          <a:pt x="77" y="176"/>
                          <a:pt x="73" y="176"/>
                          <a:pt x="74" y="177"/>
                        </a:cubicBezTo>
                        <a:cubicBezTo>
                          <a:pt x="75" y="178"/>
                          <a:pt x="71" y="178"/>
                          <a:pt x="71" y="181"/>
                        </a:cubicBezTo>
                        <a:cubicBezTo>
                          <a:pt x="70" y="183"/>
                          <a:pt x="65" y="184"/>
                          <a:pt x="62" y="186"/>
                        </a:cubicBezTo>
                        <a:cubicBezTo>
                          <a:pt x="58" y="188"/>
                          <a:pt x="63" y="189"/>
                          <a:pt x="65" y="186"/>
                        </a:cubicBezTo>
                        <a:cubicBezTo>
                          <a:pt x="67" y="184"/>
                          <a:pt x="67" y="185"/>
                          <a:pt x="70" y="183"/>
                        </a:cubicBezTo>
                        <a:cubicBezTo>
                          <a:pt x="73" y="181"/>
                          <a:pt x="76" y="180"/>
                          <a:pt x="77" y="180"/>
                        </a:cubicBezTo>
                        <a:cubicBezTo>
                          <a:pt x="79" y="181"/>
                          <a:pt x="81" y="182"/>
                          <a:pt x="82" y="180"/>
                        </a:cubicBezTo>
                        <a:cubicBezTo>
                          <a:pt x="83" y="178"/>
                          <a:pt x="85" y="178"/>
                          <a:pt x="86" y="179"/>
                        </a:cubicBezTo>
                        <a:cubicBezTo>
                          <a:pt x="88" y="181"/>
                          <a:pt x="84" y="182"/>
                          <a:pt x="85" y="184"/>
                        </a:cubicBezTo>
                        <a:cubicBezTo>
                          <a:pt x="87" y="186"/>
                          <a:pt x="83" y="187"/>
                          <a:pt x="83" y="185"/>
                        </a:cubicBezTo>
                        <a:cubicBezTo>
                          <a:pt x="83" y="183"/>
                          <a:pt x="82" y="182"/>
                          <a:pt x="81" y="183"/>
                        </a:cubicBezTo>
                        <a:cubicBezTo>
                          <a:pt x="80" y="185"/>
                          <a:pt x="79" y="187"/>
                          <a:pt x="77" y="187"/>
                        </a:cubicBezTo>
                        <a:cubicBezTo>
                          <a:pt x="76" y="187"/>
                          <a:pt x="74" y="189"/>
                          <a:pt x="74" y="192"/>
                        </a:cubicBezTo>
                        <a:cubicBezTo>
                          <a:pt x="74" y="194"/>
                          <a:pt x="71" y="192"/>
                          <a:pt x="71" y="194"/>
                        </a:cubicBezTo>
                        <a:cubicBezTo>
                          <a:pt x="71" y="197"/>
                          <a:pt x="68" y="201"/>
                          <a:pt x="65" y="203"/>
                        </a:cubicBezTo>
                        <a:cubicBezTo>
                          <a:pt x="61" y="206"/>
                          <a:pt x="64" y="207"/>
                          <a:pt x="63" y="209"/>
                        </a:cubicBezTo>
                        <a:cubicBezTo>
                          <a:pt x="62" y="211"/>
                          <a:pt x="58" y="209"/>
                          <a:pt x="58" y="210"/>
                        </a:cubicBezTo>
                        <a:cubicBezTo>
                          <a:pt x="57" y="211"/>
                          <a:pt x="58" y="215"/>
                          <a:pt x="57" y="217"/>
                        </a:cubicBezTo>
                        <a:cubicBezTo>
                          <a:pt x="55" y="218"/>
                          <a:pt x="57" y="220"/>
                          <a:pt x="57" y="222"/>
                        </a:cubicBezTo>
                        <a:cubicBezTo>
                          <a:pt x="57" y="224"/>
                          <a:pt x="52" y="221"/>
                          <a:pt x="52" y="223"/>
                        </a:cubicBezTo>
                        <a:cubicBezTo>
                          <a:pt x="52" y="225"/>
                          <a:pt x="48" y="224"/>
                          <a:pt x="46" y="225"/>
                        </a:cubicBezTo>
                        <a:cubicBezTo>
                          <a:pt x="46" y="225"/>
                          <a:pt x="49" y="227"/>
                          <a:pt x="51" y="229"/>
                        </a:cubicBezTo>
                        <a:cubicBezTo>
                          <a:pt x="53" y="230"/>
                          <a:pt x="49" y="232"/>
                          <a:pt x="48" y="230"/>
                        </a:cubicBezTo>
                        <a:cubicBezTo>
                          <a:pt x="48" y="228"/>
                          <a:pt x="46" y="231"/>
                          <a:pt x="42" y="232"/>
                        </a:cubicBezTo>
                        <a:cubicBezTo>
                          <a:pt x="39" y="234"/>
                          <a:pt x="40" y="237"/>
                          <a:pt x="37" y="237"/>
                        </a:cubicBezTo>
                        <a:cubicBezTo>
                          <a:pt x="34" y="237"/>
                          <a:pt x="35" y="241"/>
                          <a:pt x="34" y="243"/>
                        </a:cubicBezTo>
                        <a:cubicBezTo>
                          <a:pt x="32" y="244"/>
                          <a:pt x="33" y="239"/>
                          <a:pt x="30" y="239"/>
                        </a:cubicBezTo>
                        <a:cubicBezTo>
                          <a:pt x="27" y="239"/>
                          <a:pt x="27" y="241"/>
                          <a:pt x="29" y="244"/>
                        </a:cubicBezTo>
                        <a:cubicBezTo>
                          <a:pt x="31" y="246"/>
                          <a:pt x="26" y="244"/>
                          <a:pt x="25" y="246"/>
                        </a:cubicBezTo>
                        <a:cubicBezTo>
                          <a:pt x="23" y="249"/>
                          <a:pt x="19" y="248"/>
                          <a:pt x="18" y="249"/>
                        </a:cubicBezTo>
                        <a:cubicBezTo>
                          <a:pt x="17" y="250"/>
                          <a:pt x="21" y="250"/>
                          <a:pt x="22" y="252"/>
                        </a:cubicBezTo>
                        <a:cubicBezTo>
                          <a:pt x="22" y="253"/>
                          <a:pt x="18" y="252"/>
                          <a:pt x="15" y="252"/>
                        </a:cubicBezTo>
                        <a:cubicBezTo>
                          <a:pt x="13" y="251"/>
                          <a:pt x="13" y="255"/>
                          <a:pt x="11" y="254"/>
                        </a:cubicBezTo>
                        <a:cubicBezTo>
                          <a:pt x="10" y="254"/>
                          <a:pt x="7" y="257"/>
                          <a:pt x="8" y="258"/>
                        </a:cubicBezTo>
                        <a:cubicBezTo>
                          <a:pt x="10" y="260"/>
                          <a:pt x="7" y="260"/>
                          <a:pt x="5" y="259"/>
                        </a:cubicBezTo>
                        <a:cubicBezTo>
                          <a:pt x="4" y="258"/>
                          <a:pt x="2" y="261"/>
                          <a:pt x="2" y="262"/>
                        </a:cubicBezTo>
                        <a:cubicBezTo>
                          <a:pt x="1" y="264"/>
                          <a:pt x="5" y="265"/>
                          <a:pt x="5" y="266"/>
                        </a:cubicBezTo>
                        <a:cubicBezTo>
                          <a:pt x="5" y="267"/>
                          <a:pt x="2" y="268"/>
                          <a:pt x="4" y="269"/>
                        </a:cubicBezTo>
                        <a:cubicBezTo>
                          <a:pt x="6" y="269"/>
                          <a:pt x="4" y="271"/>
                          <a:pt x="3" y="272"/>
                        </a:cubicBezTo>
                        <a:cubicBezTo>
                          <a:pt x="1" y="272"/>
                          <a:pt x="1" y="274"/>
                          <a:pt x="3" y="274"/>
                        </a:cubicBezTo>
                        <a:cubicBezTo>
                          <a:pt x="4" y="276"/>
                          <a:pt x="0" y="277"/>
                          <a:pt x="2" y="279"/>
                        </a:cubicBezTo>
                        <a:cubicBezTo>
                          <a:pt x="4" y="282"/>
                          <a:pt x="6" y="279"/>
                          <a:pt x="6" y="281"/>
                        </a:cubicBezTo>
                        <a:cubicBezTo>
                          <a:pt x="7" y="283"/>
                          <a:pt x="10" y="281"/>
                          <a:pt x="11" y="278"/>
                        </a:cubicBezTo>
                        <a:cubicBezTo>
                          <a:pt x="14" y="276"/>
                          <a:pt x="15" y="281"/>
                          <a:pt x="13" y="281"/>
                        </a:cubicBezTo>
                        <a:cubicBezTo>
                          <a:pt x="10" y="281"/>
                          <a:pt x="9" y="282"/>
                          <a:pt x="9" y="284"/>
                        </a:cubicBezTo>
                        <a:cubicBezTo>
                          <a:pt x="10" y="286"/>
                          <a:pt x="6" y="286"/>
                          <a:pt x="6" y="283"/>
                        </a:cubicBezTo>
                        <a:cubicBezTo>
                          <a:pt x="6" y="281"/>
                          <a:pt x="2" y="284"/>
                          <a:pt x="3" y="286"/>
                        </a:cubicBezTo>
                        <a:cubicBezTo>
                          <a:pt x="5" y="287"/>
                          <a:pt x="3" y="288"/>
                          <a:pt x="3" y="290"/>
                        </a:cubicBezTo>
                        <a:cubicBezTo>
                          <a:pt x="3" y="291"/>
                          <a:pt x="6" y="291"/>
                          <a:pt x="7" y="289"/>
                        </a:cubicBezTo>
                        <a:cubicBezTo>
                          <a:pt x="9" y="287"/>
                          <a:pt x="10" y="287"/>
                          <a:pt x="11" y="289"/>
                        </a:cubicBezTo>
                        <a:cubicBezTo>
                          <a:pt x="12" y="291"/>
                          <a:pt x="10" y="290"/>
                          <a:pt x="10" y="293"/>
                        </a:cubicBezTo>
                        <a:cubicBezTo>
                          <a:pt x="10" y="295"/>
                          <a:pt x="8" y="293"/>
                          <a:pt x="6" y="295"/>
                        </a:cubicBezTo>
                        <a:cubicBezTo>
                          <a:pt x="5" y="297"/>
                          <a:pt x="11" y="300"/>
                          <a:pt x="14" y="301"/>
                        </a:cubicBezTo>
                        <a:cubicBezTo>
                          <a:pt x="16" y="301"/>
                          <a:pt x="18" y="304"/>
                          <a:pt x="22" y="303"/>
                        </a:cubicBezTo>
                        <a:cubicBezTo>
                          <a:pt x="27" y="303"/>
                          <a:pt x="35" y="295"/>
                          <a:pt x="36" y="293"/>
                        </a:cubicBezTo>
                        <a:cubicBezTo>
                          <a:pt x="37" y="292"/>
                          <a:pt x="40" y="293"/>
                          <a:pt x="42" y="292"/>
                        </a:cubicBezTo>
                        <a:cubicBezTo>
                          <a:pt x="44" y="291"/>
                          <a:pt x="42" y="287"/>
                          <a:pt x="44" y="286"/>
                        </a:cubicBezTo>
                        <a:cubicBezTo>
                          <a:pt x="45" y="286"/>
                          <a:pt x="46" y="290"/>
                          <a:pt x="46" y="291"/>
                        </a:cubicBezTo>
                        <a:cubicBezTo>
                          <a:pt x="47" y="291"/>
                          <a:pt x="48" y="292"/>
                          <a:pt x="48" y="294"/>
                        </a:cubicBezTo>
                        <a:cubicBezTo>
                          <a:pt x="49" y="294"/>
                          <a:pt x="50" y="294"/>
                          <a:pt x="50" y="295"/>
                        </a:cubicBezTo>
                        <a:cubicBezTo>
                          <a:pt x="52" y="296"/>
                          <a:pt x="52" y="291"/>
                          <a:pt x="52" y="289"/>
                        </a:cubicBezTo>
                        <a:cubicBezTo>
                          <a:pt x="52" y="288"/>
                          <a:pt x="54" y="286"/>
                          <a:pt x="53" y="284"/>
                        </a:cubicBezTo>
                        <a:cubicBezTo>
                          <a:pt x="53" y="282"/>
                          <a:pt x="58" y="283"/>
                          <a:pt x="58" y="282"/>
                        </a:cubicBezTo>
                        <a:cubicBezTo>
                          <a:pt x="59" y="280"/>
                          <a:pt x="59" y="275"/>
                          <a:pt x="58" y="274"/>
                        </a:cubicBezTo>
                        <a:cubicBezTo>
                          <a:pt x="57" y="274"/>
                          <a:pt x="56" y="271"/>
                          <a:pt x="58" y="271"/>
                        </a:cubicBezTo>
                        <a:cubicBezTo>
                          <a:pt x="59" y="271"/>
                          <a:pt x="60" y="270"/>
                          <a:pt x="60" y="267"/>
                        </a:cubicBezTo>
                        <a:cubicBezTo>
                          <a:pt x="60" y="264"/>
                          <a:pt x="56" y="265"/>
                          <a:pt x="56" y="261"/>
                        </a:cubicBezTo>
                        <a:cubicBezTo>
                          <a:pt x="55" y="259"/>
                          <a:pt x="58" y="259"/>
                          <a:pt x="56" y="255"/>
                        </a:cubicBezTo>
                        <a:cubicBezTo>
                          <a:pt x="54" y="251"/>
                          <a:pt x="57" y="249"/>
                          <a:pt x="56" y="248"/>
                        </a:cubicBezTo>
                        <a:cubicBezTo>
                          <a:pt x="55" y="246"/>
                          <a:pt x="55" y="244"/>
                          <a:pt x="57" y="240"/>
                        </a:cubicBezTo>
                        <a:cubicBezTo>
                          <a:pt x="58" y="237"/>
                          <a:pt x="62" y="235"/>
                          <a:pt x="64" y="235"/>
                        </a:cubicBezTo>
                        <a:cubicBezTo>
                          <a:pt x="65" y="236"/>
                          <a:pt x="68" y="237"/>
                          <a:pt x="69" y="235"/>
                        </a:cubicBezTo>
                        <a:cubicBezTo>
                          <a:pt x="70" y="233"/>
                          <a:pt x="70" y="231"/>
                          <a:pt x="69" y="230"/>
                        </a:cubicBezTo>
                        <a:cubicBezTo>
                          <a:pt x="68" y="230"/>
                          <a:pt x="65" y="229"/>
                          <a:pt x="67" y="226"/>
                        </a:cubicBezTo>
                        <a:cubicBezTo>
                          <a:pt x="70" y="224"/>
                          <a:pt x="71" y="220"/>
                          <a:pt x="72" y="217"/>
                        </a:cubicBezTo>
                        <a:cubicBezTo>
                          <a:pt x="72" y="214"/>
                          <a:pt x="71" y="212"/>
                          <a:pt x="72" y="211"/>
                        </a:cubicBezTo>
                        <a:cubicBezTo>
                          <a:pt x="73" y="210"/>
                          <a:pt x="76" y="211"/>
                          <a:pt x="78" y="209"/>
                        </a:cubicBezTo>
                        <a:cubicBezTo>
                          <a:pt x="80" y="208"/>
                          <a:pt x="79" y="206"/>
                          <a:pt x="80" y="205"/>
                        </a:cubicBezTo>
                        <a:cubicBezTo>
                          <a:pt x="81" y="203"/>
                          <a:pt x="82" y="201"/>
                          <a:pt x="83" y="199"/>
                        </a:cubicBezTo>
                        <a:cubicBezTo>
                          <a:pt x="84" y="198"/>
                          <a:pt x="86" y="197"/>
                          <a:pt x="85" y="195"/>
                        </a:cubicBezTo>
                        <a:cubicBezTo>
                          <a:pt x="84" y="194"/>
                          <a:pt x="87" y="192"/>
                          <a:pt x="87" y="190"/>
                        </a:cubicBezTo>
                        <a:cubicBezTo>
                          <a:pt x="87" y="188"/>
                          <a:pt x="91" y="186"/>
                          <a:pt x="93" y="186"/>
                        </a:cubicBezTo>
                        <a:cubicBezTo>
                          <a:pt x="95" y="186"/>
                          <a:pt x="98" y="186"/>
                          <a:pt x="98" y="184"/>
                        </a:cubicBezTo>
                        <a:cubicBezTo>
                          <a:pt x="98" y="181"/>
                          <a:pt x="97" y="177"/>
                          <a:pt x="100" y="178"/>
                        </a:cubicBezTo>
                        <a:cubicBezTo>
                          <a:pt x="104" y="179"/>
                          <a:pt x="106" y="178"/>
                          <a:pt x="108" y="179"/>
                        </a:cubicBezTo>
                        <a:cubicBezTo>
                          <a:pt x="110" y="181"/>
                          <a:pt x="113" y="181"/>
                          <a:pt x="113" y="178"/>
                        </a:cubicBezTo>
                        <a:cubicBezTo>
                          <a:pt x="113" y="176"/>
                          <a:pt x="114" y="171"/>
                          <a:pt x="118" y="173"/>
                        </a:cubicBezTo>
                        <a:cubicBezTo>
                          <a:pt x="118" y="173"/>
                          <a:pt x="118" y="173"/>
                          <a:pt x="118" y="173"/>
                        </a:cubicBezTo>
                        <a:cubicBezTo>
                          <a:pt x="118" y="171"/>
                          <a:pt x="121" y="169"/>
                          <a:pt x="123" y="169"/>
                        </a:cubicBezTo>
                        <a:cubicBezTo>
                          <a:pt x="126" y="170"/>
                          <a:pt x="128" y="175"/>
                          <a:pt x="130" y="176"/>
                        </a:cubicBezTo>
                        <a:cubicBezTo>
                          <a:pt x="134" y="177"/>
                          <a:pt x="138" y="177"/>
                          <a:pt x="139" y="176"/>
                        </a:cubicBezTo>
                        <a:cubicBezTo>
                          <a:pt x="140" y="174"/>
                          <a:pt x="143" y="177"/>
                          <a:pt x="144" y="177"/>
                        </a:cubicBezTo>
                        <a:cubicBezTo>
                          <a:pt x="147" y="176"/>
                          <a:pt x="147" y="180"/>
                          <a:pt x="149" y="177"/>
                        </a:cubicBezTo>
                        <a:cubicBezTo>
                          <a:pt x="151" y="175"/>
                          <a:pt x="149" y="173"/>
                          <a:pt x="152" y="173"/>
                        </a:cubicBezTo>
                        <a:cubicBezTo>
                          <a:pt x="155" y="174"/>
                          <a:pt x="154" y="169"/>
                          <a:pt x="154" y="166"/>
                        </a:cubicBezTo>
                        <a:cubicBezTo>
                          <a:pt x="154" y="165"/>
                          <a:pt x="158" y="164"/>
                          <a:pt x="158" y="162"/>
                        </a:cubicBezTo>
                        <a:cubicBezTo>
                          <a:pt x="158" y="160"/>
                          <a:pt x="165" y="162"/>
                          <a:pt x="166" y="160"/>
                        </a:cubicBezTo>
                        <a:cubicBezTo>
                          <a:pt x="167" y="159"/>
                          <a:pt x="170" y="157"/>
                          <a:pt x="171" y="160"/>
                        </a:cubicBezTo>
                        <a:cubicBezTo>
                          <a:pt x="173" y="163"/>
                          <a:pt x="179" y="164"/>
                          <a:pt x="179" y="165"/>
                        </a:cubicBezTo>
                        <a:cubicBezTo>
                          <a:pt x="179" y="166"/>
                          <a:pt x="179" y="168"/>
                          <a:pt x="179" y="169"/>
                        </a:cubicBezTo>
                        <a:cubicBezTo>
                          <a:pt x="180" y="168"/>
                          <a:pt x="181" y="167"/>
                          <a:pt x="183" y="167"/>
                        </a:cubicBezTo>
                        <a:cubicBezTo>
                          <a:pt x="185" y="167"/>
                          <a:pt x="187" y="165"/>
                          <a:pt x="189" y="165"/>
                        </a:cubicBezTo>
                        <a:cubicBezTo>
                          <a:pt x="191" y="165"/>
                          <a:pt x="192" y="165"/>
                          <a:pt x="192" y="162"/>
                        </a:cubicBezTo>
                        <a:cubicBezTo>
                          <a:pt x="191" y="161"/>
                          <a:pt x="188" y="161"/>
                          <a:pt x="187" y="163"/>
                        </a:cubicBezTo>
                        <a:close/>
                        <a:moveTo>
                          <a:pt x="54" y="21"/>
                        </a:moveTo>
                        <a:cubicBezTo>
                          <a:pt x="58" y="22"/>
                          <a:pt x="51" y="26"/>
                          <a:pt x="50" y="29"/>
                        </a:cubicBezTo>
                        <a:cubicBezTo>
                          <a:pt x="49" y="32"/>
                          <a:pt x="55" y="35"/>
                          <a:pt x="58" y="37"/>
                        </a:cubicBezTo>
                        <a:cubicBezTo>
                          <a:pt x="60" y="40"/>
                          <a:pt x="66" y="39"/>
                          <a:pt x="68" y="38"/>
                        </a:cubicBezTo>
                        <a:cubicBezTo>
                          <a:pt x="70" y="36"/>
                          <a:pt x="70" y="32"/>
                          <a:pt x="72" y="32"/>
                        </a:cubicBezTo>
                        <a:cubicBezTo>
                          <a:pt x="75" y="32"/>
                          <a:pt x="73" y="30"/>
                          <a:pt x="76" y="29"/>
                        </a:cubicBezTo>
                        <a:cubicBezTo>
                          <a:pt x="78" y="28"/>
                          <a:pt x="79" y="31"/>
                          <a:pt x="77" y="33"/>
                        </a:cubicBezTo>
                        <a:cubicBezTo>
                          <a:pt x="74" y="35"/>
                          <a:pt x="80" y="35"/>
                          <a:pt x="82" y="32"/>
                        </a:cubicBezTo>
                        <a:cubicBezTo>
                          <a:pt x="86" y="30"/>
                          <a:pt x="86" y="32"/>
                          <a:pt x="86" y="35"/>
                        </a:cubicBezTo>
                        <a:cubicBezTo>
                          <a:pt x="85" y="38"/>
                          <a:pt x="79" y="36"/>
                          <a:pt x="77" y="39"/>
                        </a:cubicBezTo>
                        <a:cubicBezTo>
                          <a:pt x="75" y="42"/>
                          <a:pt x="69" y="40"/>
                          <a:pt x="65" y="43"/>
                        </a:cubicBezTo>
                        <a:cubicBezTo>
                          <a:pt x="62" y="46"/>
                          <a:pt x="68" y="46"/>
                          <a:pt x="72" y="45"/>
                        </a:cubicBezTo>
                        <a:cubicBezTo>
                          <a:pt x="76" y="44"/>
                          <a:pt x="84" y="44"/>
                          <a:pt x="87" y="45"/>
                        </a:cubicBezTo>
                        <a:cubicBezTo>
                          <a:pt x="90" y="45"/>
                          <a:pt x="85" y="46"/>
                          <a:pt x="80" y="46"/>
                        </a:cubicBezTo>
                        <a:cubicBezTo>
                          <a:pt x="75" y="46"/>
                          <a:pt x="73" y="48"/>
                          <a:pt x="74" y="49"/>
                        </a:cubicBezTo>
                        <a:cubicBezTo>
                          <a:pt x="74" y="51"/>
                          <a:pt x="67" y="48"/>
                          <a:pt x="67" y="51"/>
                        </a:cubicBezTo>
                        <a:cubicBezTo>
                          <a:pt x="66" y="54"/>
                          <a:pt x="73" y="56"/>
                          <a:pt x="74" y="56"/>
                        </a:cubicBezTo>
                        <a:cubicBezTo>
                          <a:pt x="75" y="58"/>
                          <a:pt x="80" y="57"/>
                          <a:pt x="82" y="57"/>
                        </a:cubicBezTo>
                        <a:cubicBezTo>
                          <a:pt x="82" y="58"/>
                          <a:pt x="78" y="60"/>
                          <a:pt x="78" y="60"/>
                        </a:cubicBezTo>
                        <a:cubicBezTo>
                          <a:pt x="77" y="61"/>
                          <a:pt x="82" y="63"/>
                          <a:pt x="83" y="64"/>
                        </a:cubicBezTo>
                        <a:cubicBezTo>
                          <a:pt x="84" y="66"/>
                          <a:pt x="89" y="65"/>
                          <a:pt x="89" y="63"/>
                        </a:cubicBezTo>
                        <a:cubicBezTo>
                          <a:pt x="88" y="60"/>
                          <a:pt x="92" y="51"/>
                          <a:pt x="97" y="49"/>
                        </a:cubicBezTo>
                        <a:cubicBezTo>
                          <a:pt x="102" y="47"/>
                          <a:pt x="99" y="46"/>
                          <a:pt x="100" y="43"/>
                        </a:cubicBezTo>
                        <a:cubicBezTo>
                          <a:pt x="101" y="40"/>
                          <a:pt x="105" y="43"/>
                          <a:pt x="104" y="40"/>
                        </a:cubicBezTo>
                        <a:cubicBezTo>
                          <a:pt x="102" y="38"/>
                          <a:pt x="103" y="37"/>
                          <a:pt x="106" y="34"/>
                        </a:cubicBezTo>
                        <a:cubicBezTo>
                          <a:pt x="109" y="31"/>
                          <a:pt x="111" y="33"/>
                          <a:pt x="115" y="32"/>
                        </a:cubicBezTo>
                        <a:cubicBezTo>
                          <a:pt x="118" y="30"/>
                          <a:pt x="120" y="32"/>
                          <a:pt x="117" y="33"/>
                        </a:cubicBezTo>
                        <a:cubicBezTo>
                          <a:pt x="113" y="33"/>
                          <a:pt x="115" y="37"/>
                          <a:pt x="118" y="39"/>
                        </a:cubicBezTo>
                        <a:cubicBezTo>
                          <a:pt x="120" y="40"/>
                          <a:pt x="118" y="41"/>
                          <a:pt x="120" y="42"/>
                        </a:cubicBezTo>
                        <a:cubicBezTo>
                          <a:pt x="122" y="42"/>
                          <a:pt x="122" y="45"/>
                          <a:pt x="118" y="48"/>
                        </a:cubicBezTo>
                        <a:cubicBezTo>
                          <a:pt x="116" y="52"/>
                          <a:pt x="119" y="52"/>
                          <a:pt x="126" y="50"/>
                        </a:cubicBezTo>
                        <a:cubicBezTo>
                          <a:pt x="132" y="47"/>
                          <a:pt x="129" y="52"/>
                          <a:pt x="130" y="54"/>
                        </a:cubicBezTo>
                        <a:cubicBezTo>
                          <a:pt x="131" y="56"/>
                          <a:pt x="137" y="52"/>
                          <a:pt x="140" y="49"/>
                        </a:cubicBezTo>
                        <a:cubicBezTo>
                          <a:pt x="143" y="46"/>
                          <a:pt x="146" y="46"/>
                          <a:pt x="146" y="44"/>
                        </a:cubicBezTo>
                        <a:cubicBezTo>
                          <a:pt x="145" y="43"/>
                          <a:pt x="143" y="43"/>
                          <a:pt x="141" y="44"/>
                        </a:cubicBezTo>
                        <a:cubicBezTo>
                          <a:pt x="138" y="44"/>
                          <a:pt x="132" y="44"/>
                          <a:pt x="134" y="42"/>
                        </a:cubicBezTo>
                        <a:cubicBezTo>
                          <a:pt x="136" y="40"/>
                          <a:pt x="136" y="39"/>
                          <a:pt x="133" y="39"/>
                        </a:cubicBezTo>
                        <a:cubicBezTo>
                          <a:pt x="130" y="40"/>
                          <a:pt x="125" y="38"/>
                          <a:pt x="128" y="37"/>
                        </a:cubicBezTo>
                        <a:cubicBezTo>
                          <a:pt x="130" y="36"/>
                          <a:pt x="126" y="32"/>
                          <a:pt x="123" y="32"/>
                        </a:cubicBezTo>
                        <a:cubicBezTo>
                          <a:pt x="121" y="33"/>
                          <a:pt x="121" y="31"/>
                          <a:pt x="122" y="29"/>
                        </a:cubicBezTo>
                        <a:cubicBezTo>
                          <a:pt x="122" y="27"/>
                          <a:pt x="115" y="26"/>
                          <a:pt x="117" y="25"/>
                        </a:cubicBezTo>
                        <a:cubicBezTo>
                          <a:pt x="118" y="25"/>
                          <a:pt x="114" y="23"/>
                          <a:pt x="113" y="24"/>
                        </a:cubicBezTo>
                        <a:cubicBezTo>
                          <a:pt x="112" y="26"/>
                          <a:pt x="110" y="25"/>
                          <a:pt x="110" y="23"/>
                        </a:cubicBezTo>
                        <a:cubicBezTo>
                          <a:pt x="110" y="21"/>
                          <a:pt x="105" y="22"/>
                          <a:pt x="103" y="22"/>
                        </a:cubicBezTo>
                        <a:cubicBezTo>
                          <a:pt x="101" y="22"/>
                          <a:pt x="102" y="18"/>
                          <a:pt x="100" y="17"/>
                        </a:cubicBezTo>
                        <a:cubicBezTo>
                          <a:pt x="98" y="15"/>
                          <a:pt x="95" y="20"/>
                          <a:pt x="94" y="19"/>
                        </a:cubicBezTo>
                        <a:cubicBezTo>
                          <a:pt x="93" y="19"/>
                          <a:pt x="95" y="16"/>
                          <a:pt x="95" y="14"/>
                        </a:cubicBezTo>
                        <a:cubicBezTo>
                          <a:pt x="96" y="12"/>
                          <a:pt x="89" y="9"/>
                          <a:pt x="88" y="11"/>
                        </a:cubicBezTo>
                        <a:cubicBezTo>
                          <a:pt x="87" y="13"/>
                          <a:pt x="86" y="8"/>
                          <a:pt x="84" y="8"/>
                        </a:cubicBezTo>
                        <a:cubicBezTo>
                          <a:pt x="82" y="8"/>
                          <a:pt x="83" y="11"/>
                          <a:pt x="82" y="11"/>
                        </a:cubicBezTo>
                        <a:cubicBezTo>
                          <a:pt x="81" y="11"/>
                          <a:pt x="79" y="13"/>
                          <a:pt x="82" y="15"/>
                        </a:cubicBezTo>
                        <a:cubicBezTo>
                          <a:pt x="83" y="17"/>
                          <a:pt x="86" y="25"/>
                          <a:pt x="86" y="26"/>
                        </a:cubicBezTo>
                        <a:cubicBezTo>
                          <a:pt x="85" y="27"/>
                          <a:pt x="78" y="20"/>
                          <a:pt x="78" y="17"/>
                        </a:cubicBezTo>
                        <a:cubicBezTo>
                          <a:pt x="77" y="13"/>
                          <a:pt x="73" y="10"/>
                          <a:pt x="72" y="13"/>
                        </a:cubicBezTo>
                        <a:cubicBezTo>
                          <a:pt x="71" y="15"/>
                          <a:pt x="69" y="16"/>
                          <a:pt x="70" y="19"/>
                        </a:cubicBezTo>
                        <a:cubicBezTo>
                          <a:pt x="70" y="21"/>
                          <a:pt x="68" y="22"/>
                          <a:pt x="68" y="20"/>
                        </a:cubicBezTo>
                        <a:cubicBezTo>
                          <a:pt x="68" y="18"/>
                          <a:pt x="63" y="16"/>
                          <a:pt x="62" y="16"/>
                        </a:cubicBezTo>
                        <a:cubicBezTo>
                          <a:pt x="60" y="16"/>
                          <a:pt x="66" y="14"/>
                          <a:pt x="69" y="13"/>
                        </a:cubicBezTo>
                        <a:cubicBezTo>
                          <a:pt x="70" y="12"/>
                          <a:pt x="66" y="10"/>
                          <a:pt x="64" y="12"/>
                        </a:cubicBezTo>
                        <a:cubicBezTo>
                          <a:pt x="62" y="13"/>
                          <a:pt x="59" y="11"/>
                          <a:pt x="58" y="13"/>
                        </a:cubicBezTo>
                        <a:cubicBezTo>
                          <a:pt x="57" y="15"/>
                          <a:pt x="55" y="13"/>
                          <a:pt x="53" y="12"/>
                        </a:cubicBezTo>
                        <a:cubicBezTo>
                          <a:pt x="50" y="12"/>
                          <a:pt x="48" y="16"/>
                          <a:pt x="46" y="15"/>
                        </a:cubicBezTo>
                        <a:cubicBezTo>
                          <a:pt x="45" y="14"/>
                          <a:pt x="44" y="19"/>
                          <a:pt x="46" y="22"/>
                        </a:cubicBezTo>
                        <a:cubicBezTo>
                          <a:pt x="49" y="26"/>
                          <a:pt x="51" y="21"/>
                          <a:pt x="54" y="21"/>
                        </a:cubicBezTo>
                        <a:close/>
                        <a:moveTo>
                          <a:pt x="47" y="35"/>
                        </a:moveTo>
                        <a:cubicBezTo>
                          <a:pt x="49" y="35"/>
                          <a:pt x="51" y="39"/>
                          <a:pt x="53" y="39"/>
                        </a:cubicBezTo>
                        <a:cubicBezTo>
                          <a:pt x="54" y="39"/>
                          <a:pt x="50" y="34"/>
                          <a:pt x="48" y="32"/>
                        </a:cubicBezTo>
                        <a:cubicBezTo>
                          <a:pt x="46" y="30"/>
                          <a:pt x="46" y="28"/>
                          <a:pt x="43" y="29"/>
                        </a:cubicBezTo>
                        <a:cubicBezTo>
                          <a:pt x="40" y="30"/>
                          <a:pt x="46" y="34"/>
                          <a:pt x="47" y="35"/>
                        </a:cubicBezTo>
                        <a:close/>
                        <a:moveTo>
                          <a:pt x="100" y="8"/>
                        </a:moveTo>
                        <a:cubicBezTo>
                          <a:pt x="101" y="9"/>
                          <a:pt x="97" y="9"/>
                          <a:pt x="99" y="11"/>
                        </a:cubicBezTo>
                        <a:cubicBezTo>
                          <a:pt x="104" y="16"/>
                          <a:pt x="123" y="10"/>
                          <a:pt x="126" y="12"/>
                        </a:cubicBezTo>
                        <a:cubicBezTo>
                          <a:pt x="129" y="13"/>
                          <a:pt x="110" y="15"/>
                          <a:pt x="110" y="17"/>
                        </a:cubicBezTo>
                        <a:cubicBezTo>
                          <a:pt x="111" y="20"/>
                          <a:pt x="127" y="20"/>
                          <a:pt x="128" y="20"/>
                        </a:cubicBezTo>
                        <a:cubicBezTo>
                          <a:pt x="130" y="19"/>
                          <a:pt x="131" y="22"/>
                          <a:pt x="137" y="22"/>
                        </a:cubicBezTo>
                        <a:cubicBezTo>
                          <a:pt x="143" y="23"/>
                          <a:pt x="142" y="20"/>
                          <a:pt x="145" y="20"/>
                        </a:cubicBezTo>
                        <a:cubicBezTo>
                          <a:pt x="149" y="20"/>
                          <a:pt x="155" y="19"/>
                          <a:pt x="155" y="16"/>
                        </a:cubicBezTo>
                        <a:cubicBezTo>
                          <a:pt x="155" y="14"/>
                          <a:pt x="167" y="11"/>
                          <a:pt x="165" y="8"/>
                        </a:cubicBezTo>
                        <a:cubicBezTo>
                          <a:pt x="164" y="4"/>
                          <a:pt x="154" y="7"/>
                          <a:pt x="151" y="5"/>
                        </a:cubicBezTo>
                        <a:cubicBezTo>
                          <a:pt x="147" y="4"/>
                          <a:pt x="141" y="2"/>
                          <a:pt x="140" y="4"/>
                        </a:cubicBezTo>
                        <a:cubicBezTo>
                          <a:pt x="138" y="7"/>
                          <a:pt x="136" y="7"/>
                          <a:pt x="135" y="6"/>
                        </a:cubicBezTo>
                        <a:cubicBezTo>
                          <a:pt x="134" y="5"/>
                          <a:pt x="136" y="0"/>
                          <a:pt x="131" y="1"/>
                        </a:cubicBezTo>
                        <a:cubicBezTo>
                          <a:pt x="126" y="3"/>
                          <a:pt x="130" y="8"/>
                          <a:pt x="130" y="8"/>
                        </a:cubicBezTo>
                        <a:cubicBezTo>
                          <a:pt x="129" y="9"/>
                          <a:pt x="124" y="8"/>
                          <a:pt x="124" y="5"/>
                        </a:cubicBezTo>
                        <a:cubicBezTo>
                          <a:pt x="123" y="3"/>
                          <a:pt x="118" y="8"/>
                          <a:pt x="118" y="5"/>
                        </a:cubicBezTo>
                        <a:cubicBezTo>
                          <a:pt x="117" y="2"/>
                          <a:pt x="111" y="0"/>
                          <a:pt x="109" y="0"/>
                        </a:cubicBezTo>
                        <a:cubicBezTo>
                          <a:pt x="108" y="0"/>
                          <a:pt x="111" y="2"/>
                          <a:pt x="110" y="4"/>
                        </a:cubicBezTo>
                        <a:cubicBezTo>
                          <a:pt x="109" y="5"/>
                          <a:pt x="106" y="2"/>
                          <a:pt x="105" y="2"/>
                        </a:cubicBezTo>
                        <a:cubicBezTo>
                          <a:pt x="104" y="2"/>
                          <a:pt x="106" y="5"/>
                          <a:pt x="105" y="7"/>
                        </a:cubicBezTo>
                        <a:cubicBezTo>
                          <a:pt x="105" y="8"/>
                          <a:pt x="102" y="2"/>
                          <a:pt x="99" y="2"/>
                        </a:cubicBezTo>
                        <a:cubicBezTo>
                          <a:pt x="97" y="2"/>
                          <a:pt x="98" y="5"/>
                          <a:pt x="96" y="5"/>
                        </a:cubicBezTo>
                        <a:cubicBezTo>
                          <a:pt x="94" y="5"/>
                          <a:pt x="98" y="8"/>
                          <a:pt x="100" y="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" name="Google Shape;1062;p79">
                    <a:extLst>
                      <a:ext uri="{FF2B5EF4-FFF2-40B4-BE49-F238E27FC236}">
                        <a16:creationId xmlns:a16="http://schemas.microsoft.com/office/drawing/2014/main" id="{EC0BDBB4-5E08-7283-9AEA-3DA332BFFD1E}"/>
                      </a:ext>
                    </a:extLst>
                  </p:cNvPr>
                  <p:cNvSpPr/>
                  <p:nvPr/>
                </p:nvSpPr>
                <p:spPr>
                  <a:xfrm>
                    <a:off x="13773679" y="2109734"/>
                    <a:ext cx="1601594" cy="1609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128" extrusionOk="0">
                        <a:moveTo>
                          <a:pt x="120" y="14"/>
                        </a:moveTo>
                        <a:cubicBezTo>
                          <a:pt x="119" y="12"/>
                          <a:pt x="116" y="15"/>
                          <a:pt x="112" y="16"/>
                        </a:cubicBezTo>
                        <a:cubicBezTo>
                          <a:pt x="110" y="16"/>
                          <a:pt x="100" y="8"/>
                          <a:pt x="97" y="4"/>
                        </a:cubicBezTo>
                        <a:cubicBezTo>
                          <a:pt x="94" y="0"/>
                          <a:pt x="89" y="3"/>
                          <a:pt x="92" y="6"/>
                        </a:cubicBezTo>
                        <a:cubicBezTo>
                          <a:pt x="94" y="9"/>
                          <a:pt x="91" y="9"/>
                          <a:pt x="91" y="14"/>
                        </a:cubicBezTo>
                        <a:cubicBezTo>
                          <a:pt x="91" y="18"/>
                          <a:pt x="88" y="18"/>
                          <a:pt x="89" y="21"/>
                        </a:cubicBezTo>
                        <a:cubicBezTo>
                          <a:pt x="89" y="23"/>
                          <a:pt x="86" y="22"/>
                          <a:pt x="83" y="23"/>
                        </a:cubicBezTo>
                        <a:cubicBezTo>
                          <a:pt x="80" y="23"/>
                          <a:pt x="83" y="26"/>
                          <a:pt x="80" y="27"/>
                        </a:cubicBezTo>
                        <a:cubicBezTo>
                          <a:pt x="77" y="29"/>
                          <a:pt x="77" y="31"/>
                          <a:pt x="78" y="32"/>
                        </a:cubicBezTo>
                        <a:cubicBezTo>
                          <a:pt x="80" y="33"/>
                          <a:pt x="79" y="35"/>
                          <a:pt x="78" y="37"/>
                        </a:cubicBezTo>
                        <a:cubicBezTo>
                          <a:pt x="78" y="39"/>
                          <a:pt x="81" y="38"/>
                          <a:pt x="83" y="36"/>
                        </a:cubicBezTo>
                        <a:cubicBezTo>
                          <a:pt x="84" y="34"/>
                          <a:pt x="86" y="37"/>
                          <a:pt x="87" y="35"/>
                        </a:cubicBezTo>
                        <a:cubicBezTo>
                          <a:pt x="87" y="33"/>
                          <a:pt x="82" y="32"/>
                          <a:pt x="82" y="30"/>
                        </a:cubicBezTo>
                        <a:cubicBezTo>
                          <a:pt x="82" y="27"/>
                          <a:pt x="86" y="30"/>
                          <a:pt x="88" y="29"/>
                        </a:cubicBezTo>
                        <a:cubicBezTo>
                          <a:pt x="91" y="28"/>
                          <a:pt x="96" y="29"/>
                          <a:pt x="100" y="32"/>
                        </a:cubicBezTo>
                        <a:cubicBezTo>
                          <a:pt x="102" y="34"/>
                          <a:pt x="103" y="34"/>
                          <a:pt x="104" y="30"/>
                        </a:cubicBezTo>
                        <a:cubicBezTo>
                          <a:pt x="105" y="26"/>
                          <a:pt x="110" y="24"/>
                          <a:pt x="115" y="24"/>
                        </a:cubicBezTo>
                        <a:cubicBezTo>
                          <a:pt x="120" y="24"/>
                          <a:pt x="121" y="22"/>
                          <a:pt x="119" y="21"/>
                        </a:cubicBezTo>
                        <a:cubicBezTo>
                          <a:pt x="117" y="20"/>
                          <a:pt x="127" y="14"/>
                          <a:pt x="127" y="12"/>
                        </a:cubicBezTo>
                        <a:cubicBezTo>
                          <a:pt x="127" y="10"/>
                          <a:pt x="122" y="16"/>
                          <a:pt x="120" y="14"/>
                        </a:cubicBezTo>
                        <a:close/>
                        <a:moveTo>
                          <a:pt x="80" y="44"/>
                        </a:moveTo>
                        <a:cubicBezTo>
                          <a:pt x="77" y="46"/>
                          <a:pt x="76" y="52"/>
                          <a:pt x="78" y="54"/>
                        </a:cubicBezTo>
                        <a:cubicBezTo>
                          <a:pt x="81" y="56"/>
                          <a:pt x="75" y="59"/>
                          <a:pt x="75" y="64"/>
                        </a:cubicBezTo>
                        <a:cubicBezTo>
                          <a:pt x="75" y="68"/>
                          <a:pt x="71" y="68"/>
                          <a:pt x="70" y="71"/>
                        </a:cubicBezTo>
                        <a:cubicBezTo>
                          <a:pt x="70" y="74"/>
                          <a:pt x="67" y="73"/>
                          <a:pt x="63" y="76"/>
                        </a:cubicBezTo>
                        <a:cubicBezTo>
                          <a:pt x="60" y="79"/>
                          <a:pt x="58" y="76"/>
                          <a:pt x="59" y="74"/>
                        </a:cubicBezTo>
                        <a:cubicBezTo>
                          <a:pt x="60" y="72"/>
                          <a:pt x="52" y="75"/>
                          <a:pt x="53" y="80"/>
                        </a:cubicBezTo>
                        <a:cubicBezTo>
                          <a:pt x="53" y="84"/>
                          <a:pt x="47" y="85"/>
                          <a:pt x="49" y="87"/>
                        </a:cubicBezTo>
                        <a:cubicBezTo>
                          <a:pt x="50" y="90"/>
                          <a:pt x="43" y="91"/>
                          <a:pt x="44" y="89"/>
                        </a:cubicBezTo>
                        <a:cubicBezTo>
                          <a:pt x="44" y="87"/>
                          <a:pt x="39" y="88"/>
                          <a:pt x="35" y="90"/>
                        </a:cubicBezTo>
                        <a:cubicBezTo>
                          <a:pt x="29" y="92"/>
                          <a:pt x="26" y="88"/>
                          <a:pt x="24" y="91"/>
                        </a:cubicBezTo>
                        <a:cubicBezTo>
                          <a:pt x="21" y="94"/>
                          <a:pt x="16" y="98"/>
                          <a:pt x="13" y="99"/>
                        </a:cubicBezTo>
                        <a:cubicBezTo>
                          <a:pt x="9" y="100"/>
                          <a:pt x="11" y="105"/>
                          <a:pt x="13" y="104"/>
                        </a:cubicBezTo>
                        <a:cubicBezTo>
                          <a:pt x="15" y="102"/>
                          <a:pt x="19" y="104"/>
                          <a:pt x="20" y="102"/>
                        </a:cubicBezTo>
                        <a:cubicBezTo>
                          <a:pt x="22" y="100"/>
                          <a:pt x="33" y="97"/>
                          <a:pt x="39" y="97"/>
                        </a:cubicBezTo>
                        <a:cubicBezTo>
                          <a:pt x="46" y="96"/>
                          <a:pt x="42" y="100"/>
                          <a:pt x="42" y="104"/>
                        </a:cubicBezTo>
                        <a:cubicBezTo>
                          <a:pt x="42" y="108"/>
                          <a:pt x="48" y="107"/>
                          <a:pt x="51" y="103"/>
                        </a:cubicBezTo>
                        <a:cubicBezTo>
                          <a:pt x="54" y="100"/>
                          <a:pt x="56" y="100"/>
                          <a:pt x="53" y="98"/>
                        </a:cubicBezTo>
                        <a:cubicBezTo>
                          <a:pt x="51" y="96"/>
                          <a:pt x="54" y="95"/>
                          <a:pt x="56" y="97"/>
                        </a:cubicBezTo>
                        <a:cubicBezTo>
                          <a:pt x="58" y="100"/>
                          <a:pt x="63" y="100"/>
                          <a:pt x="65" y="96"/>
                        </a:cubicBezTo>
                        <a:cubicBezTo>
                          <a:pt x="67" y="93"/>
                          <a:pt x="68" y="97"/>
                          <a:pt x="71" y="96"/>
                        </a:cubicBezTo>
                        <a:cubicBezTo>
                          <a:pt x="74" y="96"/>
                          <a:pt x="75" y="90"/>
                          <a:pt x="75" y="93"/>
                        </a:cubicBezTo>
                        <a:cubicBezTo>
                          <a:pt x="75" y="95"/>
                          <a:pt x="79" y="95"/>
                          <a:pt x="82" y="92"/>
                        </a:cubicBezTo>
                        <a:cubicBezTo>
                          <a:pt x="85" y="88"/>
                          <a:pt x="83" y="83"/>
                          <a:pt x="84" y="81"/>
                        </a:cubicBezTo>
                        <a:cubicBezTo>
                          <a:pt x="86" y="78"/>
                          <a:pt x="87" y="72"/>
                          <a:pt x="86" y="70"/>
                        </a:cubicBezTo>
                        <a:cubicBezTo>
                          <a:pt x="84" y="66"/>
                          <a:pt x="90" y="64"/>
                          <a:pt x="93" y="61"/>
                        </a:cubicBezTo>
                        <a:cubicBezTo>
                          <a:pt x="96" y="59"/>
                          <a:pt x="89" y="46"/>
                          <a:pt x="89" y="42"/>
                        </a:cubicBezTo>
                        <a:cubicBezTo>
                          <a:pt x="89" y="37"/>
                          <a:pt x="82" y="43"/>
                          <a:pt x="80" y="44"/>
                        </a:cubicBezTo>
                        <a:close/>
                        <a:moveTo>
                          <a:pt x="31" y="101"/>
                        </a:moveTo>
                        <a:cubicBezTo>
                          <a:pt x="30" y="104"/>
                          <a:pt x="28" y="103"/>
                          <a:pt x="25" y="103"/>
                        </a:cubicBezTo>
                        <a:cubicBezTo>
                          <a:pt x="21" y="104"/>
                          <a:pt x="21" y="112"/>
                          <a:pt x="24" y="113"/>
                        </a:cubicBezTo>
                        <a:cubicBezTo>
                          <a:pt x="26" y="114"/>
                          <a:pt x="26" y="114"/>
                          <a:pt x="27" y="111"/>
                        </a:cubicBezTo>
                        <a:cubicBezTo>
                          <a:pt x="28" y="108"/>
                          <a:pt x="32" y="108"/>
                          <a:pt x="34" y="108"/>
                        </a:cubicBezTo>
                        <a:cubicBezTo>
                          <a:pt x="36" y="110"/>
                          <a:pt x="38" y="106"/>
                          <a:pt x="38" y="102"/>
                        </a:cubicBezTo>
                        <a:cubicBezTo>
                          <a:pt x="38" y="99"/>
                          <a:pt x="32" y="99"/>
                          <a:pt x="31" y="101"/>
                        </a:cubicBezTo>
                        <a:close/>
                        <a:moveTo>
                          <a:pt x="16" y="110"/>
                        </a:moveTo>
                        <a:cubicBezTo>
                          <a:pt x="16" y="108"/>
                          <a:pt x="12" y="108"/>
                          <a:pt x="11" y="106"/>
                        </a:cubicBezTo>
                        <a:cubicBezTo>
                          <a:pt x="11" y="104"/>
                          <a:pt x="8" y="106"/>
                          <a:pt x="4" y="108"/>
                        </a:cubicBezTo>
                        <a:cubicBezTo>
                          <a:pt x="1" y="110"/>
                          <a:pt x="0" y="110"/>
                          <a:pt x="1" y="113"/>
                        </a:cubicBezTo>
                        <a:cubicBezTo>
                          <a:pt x="2" y="115"/>
                          <a:pt x="4" y="113"/>
                          <a:pt x="5" y="110"/>
                        </a:cubicBezTo>
                        <a:cubicBezTo>
                          <a:pt x="6" y="108"/>
                          <a:pt x="9" y="114"/>
                          <a:pt x="7" y="119"/>
                        </a:cubicBezTo>
                        <a:cubicBezTo>
                          <a:pt x="4" y="122"/>
                          <a:pt x="7" y="128"/>
                          <a:pt x="10" y="127"/>
                        </a:cubicBezTo>
                        <a:cubicBezTo>
                          <a:pt x="12" y="127"/>
                          <a:pt x="14" y="119"/>
                          <a:pt x="18" y="115"/>
                        </a:cubicBezTo>
                        <a:cubicBezTo>
                          <a:pt x="21" y="110"/>
                          <a:pt x="16" y="112"/>
                          <a:pt x="16" y="11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" name="Google Shape;1063;p79">
                    <a:extLst>
                      <a:ext uri="{FF2B5EF4-FFF2-40B4-BE49-F238E27FC236}">
                        <a16:creationId xmlns:a16="http://schemas.microsoft.com/office/drawing/2014/main" id="{2D096458-90F1-1575-D80D-A27C9EE303E5}"/>
                      </a:ext>
                    </a:extLst>
                  </p:cNvPr>
                  <p:cNvSpPr/>
                  <p:nvPr/>
                </p:nvSpPr>
                <p:spPr>
                  <a:xfrm>
                    <a:off x="8667161" y="1134853"/>
                    <a:ext cx="5609443" cy="3907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" h="310" extrusionOk="0">
                        <a:moveTo>
                          <a:pt x="444" y="55"/>
                        </a:moveTo>
                        <a:cubicBezTo>
                          <a:pt x="444" y="52"/>
                          <a:pt x="439" y="53"/>
                          <a:pt x="438" y="54"/>
                        </a:cubicBezTo>
                        <a:cubicBezTo>
                          <a:pt x="436" y="54"/>
                          <a:pt x="432" y="54"/>
                          <a:pt x="431" y="56"/>
                        </a:cubicBezTo>
                        <a:cubicBezTo>
                          <a:pt x="429" y="59"/>
                          <a:pt x="427" y="57"/>
                          <a:pt x="424" y="58"/>
                        </a:cubicBezTo>
                        <a:cubicBezTo>
                          <a:pt x="421" y="58"/>
                          <a:pt x="417" y="57"/>
                          <a:pt x="417" y="55"/>
                        </a:cubicBezTo>
                        <a:cubicBezTo>
                          <a:pt x="417" y="53"/>
                          <a:pt x="415" y="51"/>
                          <a:pt x="415" y="49"/>
                        </a:cubicBezTo>
                        <a:cubicBezTo>
                          <a:pt x="415" y="46"/>
                          <a:pt x="412" y="47"/>
                          <a:pt x="409" y="45"/>
                        </a:cubicBezTo>
                        <a:cubicBezTo>
                          <a:pt x="408" y="43"/>
                          <a:pt x="403" y="42"/>
                          <a:pt x="402" y="42"/>
                        </a:cubicBezTo>
                        <a:cubicBezTo>
                          <a:pt x="401" y="42"/>
                          <a:pt x="399" y="40"/>
                          <a:pt x="395" y="39"/>
                        </a:cubicBezTo>
                        <a:cubicBezTo>
                          <a:pt x="391" y="39"/>
                          <a:pt x="392" y="37"/>
                          <a:pt x="392" y="35"/>
                        </a:cubicBezTo>
                        <a:cubicBezTo>
                          <a:pt x="393" y="33"/>
                          <a:pt x="389" y="29"/>
                          <a:pt x="388" y="26"/>
                        </a:cubicBezTo>
                        <a:cubicBezTo>
                          <a:pt x="388" y="23"/>
                          <a:pt x="385" y="23"/>
                          <a:pt x="385" y="17"/>
                        </a:cubicBezTo>
                        <a:cubicBezTo>
                          <a:pt x="383" y="12"/>
                          <a:pt x="380" y="13"/>
                          <a:pt x="381" y="10"/>
                        </a:cubicBezTo>
                        <a:cubicBezTo>
                          <a:pt x="381" y="7"/>
                          <a:pt x="377" y="6"/>
                          <a:pt x="376" y="5"/>
                        </a:cubicBezTo>
                        <a:cubicBezTo>
                          <a:pt x="374" y="4"/>
                          <a:pt x="370" y="4"/>
                          <a:pt x="367" y="3"/>
                        </a:cubicBezTo>
                        <a:cubicBezTo>
                          <a:pt x="363" y="1"/>
                          <a:pt x="361" y="2"/>
                          <a:pt x="359" y="1"/>
                        </a:cubicBezTo>
                        <a:cubicBezTo>
                          <a:pt x="355" y="0"/>
                          <a:pt x="349" y="2"/>
                          <a:pt x="348" y="2"/>
                        </a:cubicBezTo>
                        <a:cubicBezTo>
                          <a:pt x="347" y="2"/>
                          <a:pt x="341" y="1"/>
                          <a:pt x="338" y="5"/>
                        </a:cubicBezTo>
                        <a:cubicBezTo>
                          <a:pt x="335" y="9"/>
                          <a:pt x="337" y="9"/>
                          <a:pt x="338" y="9"/>
                        </a:cubicBezTo>
                        <a:cubicBezTo>
                          <a:pt x="340" y="9"/>
                          <a:pt x="341" y="13"/>
                          <a:pt x="341" y="14"/>
                        </a:cubicBezTo>
                        <a:cubicBezTo>
                          <a:pt x="341" y="16"/>
                          <a:pt x="338" y="17"/>
                          <a:pt x="337" y="17"/>
                        </a:cubicBezTo>
                        <a:cubicBezTo>
                          <a:pt x="337" y="18"/>
                          <a:pt x="334" y="23"/>
                          <a:pt x="333" y="25"/>
                        </a:cubicBezTo>
                        <a:cubicBezTo>
                          <a:pt x="333" y="27"/>
                          <a:pt x="329" y="31"/>
                          <a:pt x="329" y="32"/>
                        </a:cubicBezTo>
                        <a:cubicBezTo>
                          <a:pt x="330" y="34"/>
                          <a:pt x="327" y="36"/>
                          <a:pt x="326" y="36"/>
                        </a:cubicBezTo>
                        <a:cubicBezTo>
                          <a:pt x="325" y="36"/>
                          <a:pt x="321" y="39"/>
                          <a:pt x="319" y="40"/>
                        </a:cubicBezTo>
                        <a:cubicBezTo>
                          <a:pt x="318" y="40"/>
                          <a:pt x="313" y="39"/>
                          <a:pt x="312" y="38"/>
                        </a:cubicBezTo>
                        <a:cubicBezTo>
                          <a:pt x="312" y="37"/>
                          <a:pt x="311" y="37"/>
                          <a:pt x="311" y="36"/>
                        </a:cubicBezTo>
                        <a:cubicBezTo>
                          <a:pt x="304" y="48"/>
                          <a:pt x="304" y="48"/>
                          <a:pt x="304" y="48"/>
                        </a:cubicBezTo>
                        <a:cubicBezTo>
                          <a:pt x="304" y="52"/>
                          <a:pt x="304" y="52"/>
                          <a:pt x="304" y="52"/>
                        </a:cubicBezTo>
                        <a:cubicBezTo>
                          <a:pt x="304" y="52"/>
                          <a:pt x="300" y="54"/>
                          <a:pt x="303" y="56"/>
                        </a:cubicBezTo>
                        <a:cubicBezTo>
                          <a:pt x="306" y="59"/>
                          <a:pt x="306" y="56"/>
                          <a:pt x="311" y="56"/>
                        </a:cubicBezTo>
                        <a:cubicBezTo>
                          <a:pt x="315" y="56"/>
                          <a:pt x="317" y="60"/>
                          <a:pt x="318" y="57"/>
                        </a:cubicBezTo>
                        <a:cubicBezTo>
                          <a:pt x="319" y="55"/>
                          <a:pt x="323" y="54"/>
                          <a:pt x="325" y="56"/>
                        </a:cubicBezTo>
                        <a:cubicBezTo>
                          <a:pt x="327" y="59"/>
                          <a:pt x="335" y="64"/>
                          <a:pt x="335" y="66"/>
                        </a:cubicBezTo>
                        <a:cubicBezTo>
                          <a:pt x="334" y="69"/>
                          <a:pt x="330" y="68"/>
                          <a:pt x="326" y="67"/>
                        </a:cubicBezTo>
                        <a:cubicBezTo>
                          <a:pt x="324" y="66"/>
                          <a:pt x="320" y="69"/>
                          <a:pt x="317" y="69"/>
                        </a:cubicBezTo>
                        <a:cubicBezTo>
                          <a:pt x="314" y="69"/>
                          <a:pt x="311" y="70"/>
                          <a:pt x="308" y="73"/>
                        </a:cubicBezTo>
                        <a:cubicBezTo>
                          <a:pt x="305" y="76"/>
                          <a:pt x="306" y="78"/>
                          <a:pt x="301" y="79"/>
                        </a:cubicBezTo>
                        <a:cubicBezTo>
                          <a:pt x="297" y="80"/>
                          <a:pt x="295" y="79"/>
                          <a:pt x="290" y="83"/>
                        </a:cubicBezTo>
                        <a:cubicBezTo>
                          <a:pt x="286" y="86"/>
                          <a:pt x="280" y="85"/>
                          <a:pt x="278" y="84"/>
                        </a:cubicBezTo>
                        <a:cubicBezTo>
                          <a:pt x="277" y="83"/>
                          <a:pt x="273" y="82"/>
                          <a:pt x="271" y="86"/>
                        </a:cubicBezTo>
                        <a:cubicBezTo>
                          <a:pt x="269" y="89"/>
                          <a:pt x="274" y="91"/>
                          <a:pt x="273" y="94"/>
                        </a:cubicBezTo>
                        <a:cubicBezTo>
                          <a:pt x="273" y="98"/>
                          <a:pt x="268" y="97"/>
                          <a:pt x="265" y="102"/>
                        </a:cubicBezTo>
                        <a:cubicBezTo>
                          <a:pt x="260" y="106"/>
                          <a:pt x="254" y="108"/>
                          <a:pt x="251" y="107"/>
                        </a:cubicBezTo>
                        <a:cubicBezTo>
                          <a:pt x="247" y="107"/>
                          <a:pt x="241" y="104"/>
                          <a:pt x="234" y="108"/>
                        </a:cubicBezTo>
                        <a:cubicBezTo>
                          <a:pt x="228" y="111"/>
                          <a:pt x="224" y="115"/>
                          <a:pt x="221" y="115"/>
                        </a:cubicBezTo>
                        <a:cubicBezTo>
                          <a:pt x="218" y="114"/>
                          <a:pt x="218" y="111"/>
                          <a:pt x="216" y="112"/>
                        </a:cubicBezTo>
                        <a:cubicBezTo>
                          <a:pt x="212" y="112"/>
                          <a:pt x="210" y="111"/>
                          <a:pt x="207" y="110"/>
                        </a:cubicBezTo>
                        <a:cubicBezTo>
                          <a:pt x="205" y="108"/>
                          <a:pt x="204" y="111"/>
                          <a:pt x="200" y="108"/>
                        </a:cubicBezTo>
                        <a:cubicBezTo>
                          <a:pt x="196" y="104"/>
                          <a:pt x="189" y="105"/>
                          <a:pt x="186" y="104"/>
                        </a:cubicBezTo>
                        <a:cubicBezTo>
                          <a:pt x="183" y="104"/>
                          <a:pt x="172" y="104"/>
                          <a:pt x="169" y="104"/>
                        </a:cubicBezTo>
                        <a:cubicBezTo>
                          <a:pt x="165" y="103"/>
                          <a:pt x="159" y="105"/>
                          <a:pt x="159" y="103"/>
                        </a:cubicBezTo>
                        <a:cubicBezTo>
                          <a:pt x="158" y="102"/>
                          <a:pt x="156" y="100"/>
                          <a:pt x="155" y="96"/>
                        </a:cubicBezTo>
                        <a:cubicBezTo>
                          <a:pt x="154" y="91"/>
                          <a:pt x="151" y="90"/>
                          <a:pt x="149" y="90"/>
                        </a:cubicBezTo>
                        <a:cubicBezTo>
                          <a:pt x="146" y="89"/>
                          <a:pt x="146" y="87"/>
                          <a:pt x="145" y="86"/>
                        </a:cubicBezTo>
                        <a:cubicBezTo>
                          <a:pt x="143" y="86"/>
                          <a:pt x="142" y="83"/>
                          <a:pt x="139" y="83"/>
                        </a:cubicBezTo>
                        <a:cubicBezTo>
                          <a:pt x="135" y="83"/>
                          <a:pt x="123" y="81"/>
                          <a:pt x="121" y="78"/>
                        </a:cubicBezTo>
                        <a:cubicBezTo>
                          <a:pt x="121" y="76"/>
                          <a:pt x="123" y="76"/>
                          <a:pt x="123" y="73"/>
                        </a:cubicBezTo>
                        <a:cubicBezTo>
                          <a:pt x="123" y="70"/>
                          <a:pt x="125" y="66"/>
                          <a:pt x="124" y="66"/>
                        </a:cubicBezTo>
                        <a:cubicBezTo>
                          <a:pt x="122" y="64"/>
                          <a:pt x="121" y="62"/>
                          <a:pt x="120" y="59"/>
                        </a:cubicBezTo>
                        <a:cubicBezTo>
                          <a:pt x="120" y="57"/>
                          <a:pt x="116" y="54"/>
                          <a:pt x="114" y="54"/>
                        </a:cubicBezTo>
                        <a:cubicBezTo>
                          <a:pt x="111" y="54"/>
                          <a:pt x="109" y="53"/>
                          <a:pt x="107" y="51"/>
                        </a:cubicBezTo>
                        <a:cubicBezTo>
                          <a:pt x="105" y="49"/>
                          <a:pt x="103" y="49"/>
                          <a:pt x="102" y="43"/>
                        </a:cubicBezTo>
                        <a:cubicBezTo>
                          <a:pt x="101" y="43"/>
                          <a:pt x="101" y="43"/>
                          <a:pt x="101" y="43"/>
                        </a:cubicBezTo>
                        <a:cubicBezTo>
                          <a:pt x="100" y="42"/>
                          <a:pt x="99" y="42"/>
                          <a:pt x="98" y="42"/>
                        </a:cubicBezTo>
                        <a:cubicBezTo>
                          <a:pt x="98" y="42"/>
                          <a:pt x="97" y="42"/>
                          <a:pt x="96" y="42"/>
                        </a:cubicBezTo>
                        <a:cubicBezTo>
                          <a:pt x="96" y="43"/>
                          <a:pt x="94" y="44"/>
                          <a:pt x="94" y="46"/>
                        </a:cubicBezTo>
                        <a:cubicBezTo>
                          <a:pt x="94" y="48"/>
                          <a:pt x="93" y="50"/>
                          <a:pt x="91" y="50"/>
                        </a:cubicBezTo>
                        <a:cubicBezTo>
                          <a:pt x="88" y="50"/>
                          <a:pt x="86" y="52"/>
                          <a:pt x="86" y="55"/>
                        </a:cubicBezTo>
                        <a:cubicBezTo>
                          <a:pt x="85" y="60"/>
                          <a:pt x="88" y="60"/>
                          <a:pt x="87" y="62"/>
                        </a:cubicBezTo>
                        <a:cubicBezTo>
                          <a:pt x="86" y="64"/>
                          <a:pt x="82" y="66"/>
                          <a:pt x="80" y="65"/>
                        </a:cubicBezTo>
                        <a:cubicBezTo>
                          <a:pt x="79" y="64"/>
                          <a:pt x="75" y="64"/>
                          <a:pt x="73" y="64"/>
                        </a:cubicBezTo>
                        <a:cubicBezTo>
                          <a:pt x="71" y="64"/>
                          <a:pt x="69" y="60"/>
                          <a:pt x="68" y="64"/>
                        </a:cubicBezTo>
                        <a:cubicBezTo>
                          <a:pt x="68" y="67"/>
                          <a:pt x="62" y="77"/>
                          <a:pt x="63" y="78"/>
                        </a:cubicBezTo>
                        <a:cubicBezTo>
                          <a:pt x="65" y="79"/>
                          <a:pt x="66" y="81"/>
                          <a:pt x="63" y="81"/>
                        </a:cubicBezTo>
                        <a:cubicBezTo>
                          <a:pt x="61" y="81"/>
                          <a:pt x="60" y="81"/>
                          <a:pt x="59" y="80"/>
                        </a:cubicBezTo>
                        <a:cubicBezTo>
                          <a:pt x="57" y="79"/>
                          <a:pt x="54" y="81"/>
                          <a:pt x="51" y="81"/>
                        </a:cubicBezTo>
                        <a:cubicBezTo>
                          <a:pt x="50" y="81"/>
                          <a:pt x="46" y="84"/>
                          <a:pt x="47" y="84"/>
                        </a:cubicBezTo>
                        <a:cubicBezTo>
                          <a:pt x="48" y="85"/>
                          <a:pt x="48" y="90"/>
                          <a:pt x="48" y="91"/>
                        </a:cubicBezTo>
                        <a:cubicBezTo>
                          <a:pt x="48" y="92"/>
                          <a:pt x="52" y="98"/>
                          <a:pt x="51" y="99"/>
                        </a:cubicBezTo>
                        <a:cubicBezTo>
                          <a:pt x="51" y="101"/>
                          <a:pt x="48" y="103"/>
                          <a:pt x="48" y="104"/>
                        </a:cubicBezTo>
                        <a:cubicBezTo>
                          <a:pt x="48" y="107"/>
                          <a:pt x="48" y="109"/>
                          <a:pt x="48" y="109"/>
                        </a:cubicBezTo>
                        <a:cubicBezTo>
                          <a:pt x="46" y="110"/>
                          <a:pt x="42" y="112"/>
                          <a:pt x="40" y="113"/>
                        </a:cubicBezTo>
                        <a:cubicBezTo>
                          <a:pt x="39" y="114"/>
                          <a:pt x="36" y="114"/>
                          <a:pt x="35" y="116"/>
                        </a:cubicBezTo>
                        <a:cubicBezTo>
                          <a:pt x="34" y="118"/>
                          <a:pt x="33" y="120"/>
                          <a:pt x="29" y="119"/>
                        </a:cubicBezTo>
                        <a:cubicBezTo>
                          <a:pt x="26" y="119"/>
                          <a:pt x="24" y="118"/>
                          <a:pt x="23" y="121"/>
                        </a:cubicBezTo>
                        <a:cubicBezTo>
                          <a:pt x="20" y="124"/>
                          <a:pt x="19" y="123"/>
                          <a:pt x="18" y="124"/>
                        </a:cubicBezTo>
                        <a:cubicBezTo>
                          <a:pt x="16" y="126"/>
                          <a:pt x="14" y="123"/>
                          <a:pt x="13" y="123"/>
                        </a:cubicBezTo>
                        <a:cubicBezTo>
                          <a:pt x="12" y="122"/>
                          <a:pt x="10" y="124"/>
                          <a:pt x="9" y="124"/>
                        </a:cubicBezTo>
                        <a:cubicBezTo>
                          <a:pt x="7" y="124"/>
                          <a:pt x="6" y="127"/>
                          <a:pt x="4" y="127"/>
                        </a:cubicBezTo>
                        <a:cubicBezTo>
                          <a:pt x="3" y="127"/>
                          <a:pt x="1" y="127"/>
                          <a:pt x="1" y="128"/>
                        </a:cubicBezTo>
                        <a:cubicBezTo>
                          <a:pt x="1" y="130"/>
                          <a:pt x="1" y="131"/>
                          <a:pt x="0" y="132"/>
                        </a:cubicBezTo>
                        <a:cubicBezTo>
                          <a:pt x="0" y="132"/>
                          <a:pt x="0" y="132"/>
                          <a:pt x="0" y="132"/>
                        </a:cubicBezTo>
                        <a:cubicBezTo>
                          <a:pt x="1" y="139"/>
                          <a:pt x="1" y="139"/>
                          <a:pt x="1" y="139"/>
                        </a:cubicBezTo>
                        <a:cubicBezTo>
                          <a:pt x="1" y="139"/>
                          <a:pt x="8" y="141"/>
                          <a:pt x="9" y="143"/>
                        </a:cubicBezTo>
                        <a:cubicBezTo>
                          <a:pt x="9" y="146"/>
                          <a:pt x="10" y="153"/>
                          <a:pt x="10" y="153"/>
                        </a:cubicBezTo>
                        <a:cubicBezTo>
                          <a:pt x="10" y="153"/>
                          <a:pt x="10" y="153"/>
                          <a:pt x="10" y="153"/>
                        </a:cubicBezTo>
                        <a:cubicBezTo>
                          <a:pt x="12" y="156"/>
                          <a:pt x="16" y="158"/>
                          <a:pt x="16" y="159"/>
                        </a:cubicBezTo>
                        <a:cubicBezTo>
                          <a:pt x="16" y="160"/>
                          <a:pt x="17" y="164"/>
                          <a:pt x="21" y="164"/>
                        </a:cubicBezTo>
                        <a:cubicBezTo>
                          <a:pt x="23" y="165"/>
                          <a:pt x="24" y="167"/>
                          <a:pt x="26" y="168"/>
                        </a:cubicBezTo>
                        <a:cubicBezTo>
                          <a:pt x="26" y="167"/>
                          <a:pt x="26" y="167"/>
                          <a:pt x="26" y="167"/>
                        </a:cubicBezTo>
                        <a:cubicBezTo>
                          <a:pt x="29" y="167"/>
                          <a:pt x="29" y="167"/>
                          <a:pt x="29" y="167"/>
                        </a:cubicBezTo>
                        <a:cubicBezTo>
                          <a:pt x="29" y="167"/>
                          <a:pt x="30" y="167"/>
                          <a:pt x="31" y="168"/>
                        </a:cubicBezTo>
                        <a:cubicBezTo>
                          <a:pt x="32" y="166"/>
                          <a:pt x="36" y="164"/>
                          <a:pt x="39" y="164"/>
                        </a:cubicBezTo>
                        <a:cubicBezTo>
                          <a:pt x="42" y="164"/>
                          <a:pt x="48" y="169"/>
                          <a:pt x="48" y="171"/>
                        </a:cubicBezTo>
                        <a:cubicBezTo>
                          <a:pt x="48" y="173"/>
                          <a:pt x="43" y="179"/>
                          <a:pt x="40" y="179"/>
                        </a:cubicBezTo>
                        <a:cubicBezTo>
                          <a:pt x="40" y="179"/>
                          <a:pt x="38" y="179"/>
                          <a:pt x="37" y="180"/>
                        </a:cubicBezTo>
                        <a:cubicBezTo>
                          <a:pt x="37" y="181"/>
                          <a:pt x="37" y="182"/>
                          <a:pt x="37" y="182"/>
                        </a:cubicBezTo>
                        <a:cubicBezTo>
                          <a:pt x="37" y="184"/>
                          <a:pt x="39" y="187"/>
                          <a:pt x="41" y="188"/>
                        </a:cubicBezTo>
                        <a:cubicBezTo>
                          <a:pt x="43" y="191"/>
                          <a:pt x="38" y="193"/>
                          <a:pt x="36" y="191"/>
                        </a:cubicBezTo>
                        <a:cubicBezTo>
                          <a:pt x="35" y="189"/>
                          <a:pt x="34" y="193"/>
                          <a:pt x="35" y="195"/>
                        </a:cubicBezTo>
                        <a:cubicBezTo>
                          <a:pt x="36" y="196"/>
                          <a:pt x="36" y="200"/>
                          <a:pt x="37" y="200"/>
                        </a:cubicBezTo>
                        <a:cubicBezTo>
                          <a:pt x="39" y="200"/>
                          <a:pt x="41" y="205"/>
                          <a:pt x="44" y="205"/>
                        </a:cubicBezTo>
                        <a:cubicBezTo>
                          <a:pt x="46" y="205"/>
                          <a:pt x="48" y="209"/>
                          <a:pt x="48" y="209"/>
                        </a:cubicBezTo>
                        <a:cubicBezTo>
                          <a:pt x="48" y="209"/>
                          <a:pt x="51" y="211"/>
                          <a:pt x="51" y="212"/>
                        </a:cubicBezTo>
                        <a:cubicBezTo>
                          <a:pt x="51" y="213"/>
                          <a:pt x="51" y="213"/>
                          <a:pt x="51" y="213"/>
                        </a:cubicBezTo>
                        <a:cubicBezTo>
                          <a:pt x="54" y="213"/>
                          <a:pt x="56" y="213"/>
                          <a:pt x="56" y="211"/>
                        </a:cubicBezTo>
                        <a:cubicBezTo>
                          <a:pt x="56" y="210"/>
                          <a:pt x="60" y="210"/>
                          <a:pt x="61" y="213"/>
                        </a:cubicBezTo>
                        <a:cubicBezTo>
                          <a:pt x="64" y="214"/>
                          <a:pt x="73" y="221"/>
                          <a:pt x="77" y="224"/>
                        </a:cubicBezTo>
                        <a:cubicBezTo>
                          <a:pt x="80" y="226"/>
                          <a:pt x="88" y="229"/>
                          <a:pt x="91" y="229"/>
                        </a:cubicBezTo>
                        <a:cubicBezTo>
                          <a:pt x="94" y="229"/>
                          <a:pt x="96" y="231"/>
                          <a:pt x="101" y="231"/>
                        </a:cubicBezTo>
                        <a:cubicBezTo>
                          <a:pt x="101" y="231"/>
                          <a:pt x="102" y="231"/>
                          <a:pt x="103" y="231"/>
                        </a:cubicBezTo>
                        <a:cubicBezTo>
                          <a:pt x="103" y="230"/>
                          <a:pt x="104" y="230"/>
                          <a:pt x="105" y="229"/>
                        </a:cubicBezTo>
                        <a:cubicBezTo>
                          <a:pt x="107" y="227"/>
                          <a:pt x="108" y="230"/>
                          <a:pt x="108" y="233"/>
                        </a:cubicBezTo>
                        <a:cubicBezTo>
                          <a:pt x="107" y="234"/>
                          <a:pt x="108" y="236"/>
                          <a:pt x="108" y="237"/>
                        </a:cubicBezTo>
                        <a:cubicBezTo>
                          <a:pt x="108" y="236"/>
                          <a:pt x="109" y="234"/>
                          <a:pt x="109" y="233"/>
                        </a:cubicBezTo>
                        <a:cubicBezTo>
                          <a:pt x="111" y="229"/>
                          <a:pt x="113" y="229"/>
                          <a:pt x="115" y="228"/>
                        </a:cubicBezTo>
                        <a:cubicBezTo>
                          <a:pt x="116" y="227"/>
                          <a:pt x="118" y="227"/>
                          <a:pt x="121" y="229"/>
                        </a:cubicBezTo>
                        <a:cubicBezTo>
                          <a:pt x="124" y="231"/>
                          <a:pt x="125" y="227"/>
                          <a:pt x="130" y="232"/>
                        </a:cubicBezTo>
                        <a:cubicBezTo>
                          <a:pt x="131" y="231"/>
                          <a:pt x="132" y="231"/>
                          <a:pt x="132" y="231"/>
                        </a:cubicBezTo>
                        <a:cubicBezTo>
                          <a:pt x="133" y="231"/>
                          <a:pt x="134" y="229"/>
                          <a:pt x="135" y="227"/>
                        </a:cubicBezTo>
                        <a:cubicBezTo>
                          <a:pt x="137" y="226"/>
                          <a:pt x="137" y="225"/>
                          <a:pt x="138" y="225"/>
                        </a:cubicBezTo>
                        <a:cubicBezTo>
                          <a:pt x="140" y="225"/>
                          <a:pt x="141" y="223"/>
                          <a:pt x="145" y="221"/>
                        </a:cubicBezTo>
                        <a:cubicBezTo>
                          <a:pt x="149" y="218"/>
                          <a:pt x="152" y="222"/>
                          <a:pt x="154" y="220"/>
                        </a:cubicBezTo>
                        <a:cubicBezTo>
                          <a:pt x="156" y="219"/>
                          <a:pt x="157" y="218"/>
                          <a:pt x="157" y="220"/>
                        </a:cubicBezTo>
                        <a:cubicBezTo>
                          <a:pt x="157" y="221"/>
                          <a:pt x="160" y="223"/>
                          <a:pt x="160" y="225"/>
                        </a:cubicBezTo>
                        <a:cubicBezTo>
                          <a:pt x="161" y="226"/>
                          <a:pt x="164" y="227"/>
                          <a:pt x="165" y="227"/>
                        </a:cubicBezTo>
                        <a:cubicBezTo>
                          <a:pt x="165" y="226"/>
                          <a:pt x="166" y="226"/>
                          <a:pt x="166" y="226"/>
                        </a:cubicBezTo>
                        <a:cubicBezTo>
                          <a:pt x="168" y="225"/>
                          <a:pt x="171" y="226"/>
                          <a:pt x="171" y="228"/>
                        </a:cubicBezTo>
                        <a:cubicBezTo>
                          <a:pt x="171" y="230"/>
                          <a:pt x="171" y="233"/>
                          <a:pt x="172" y="233"/>
                        </a:cubicBezTo>
                        <a:cubicBezTo>
                          <a:pt x="174" y="233"/>
                          <a:pt x="176" y="233"/>
                          <a:pt x="176" y="237"/>
                        </a:cubicBezTo>
                        <a:cubicBezTo>
                          <a:pt x="176" y="239"/>
                          <a:pt x="177" y="244"/>
                          <a:pt x="174" y="247"/>
                        </a:cubicBezTo>
                        <a:cubicBezTo>
                          <a:pt x="170" y="250"/>
                          <a:pt x="167" y="256"/>
                          <a:pt x="168" y="258"/>
                        </a:cubicBezTo>
                        <a:cubicBezTo>
                          <a:pt x="169" y="259"/>
                          <a:pt x="167" y="262"/>
                          <a:pt x="169" y="261"/>
                        </a:cubicBezTo>
                        <a:cubicBezTo>
                          <a:pt x="171" y="260"/>
                          <a:pt x="177" y="261"/>
                          <a:pt x="176" y="262"/>
                        </a:cubicBezTo>
                        <a:cubicBezTo>
                          <a:pt x="175" y="263"/>
                          <a:pt x="176" y="268"/>
                          <a:pt x="178" y="268"/>
                        </a:cubicBezTo>
                        <a:cubicBezTo>
                          <a:pt x="181" y="269"/>
                          <a:pt x="181" y="270"/>
                          <a:pt x="181" y="272"/>
                        </a:cubicBezTo>
                        <a:cubicBezTo>
                          <a:pt x="181" y="273"/>
                          <a:pt x="179" y="276"/>
                          <a:pt x="181" y="276"/>
                        </a:cubicBezTo>
                        <a:cubicBezTo>
                          <a:pt x="182" y="276"/>
                          <a:pt x="185" y="276"/>
                          <a:pt x="185" y="279"/>
                        </a:cubicBezTo>
                        <a:cubicBezTo>
                          <a:pt x="184" y="281"/>
                          <a:pt x="186" y="283"/>
                          <a:pt x="190" y="281"/>
                        </a:cubicBezTo>
                        <a:cubicBezTo>
                          <a:pt x="192" y="280"/>
                          <a:pt x="193" y="280"/>
                          <a:pt x="193" y="280"/>
                        </a:cubicBezTo>
                        <a:cubicBezTo>
                          <a:pt x="194" y="280"/>
                          <a:pt x="194" y="284"/>
                          <a:pt x="196" y="284"/>
                        </a:cubicBezTo>
                        <a:cubicBezTo>
                          <a:pt x="199" y="285"/>
                          <a:pt x="198" y="279"/>
                          <a:pt x="197" y="278"/>
                        </a:cubicBezTo>
                        <a:cubicBezTo>
                          <a:pt x="196" y="277"/>
                          <a:pt x="197" y="273"/>
                          <a:pt x="198" y="274"/>
                        </a:cubicBezTo>
                        <a:cubicBezTo>
                          <a:pt x="199" y="275"/>
                          <a:pt x="202" y="274"/>
                          <a:pt x="203" y="273"/>
                        </a:cubicBezTo>
                        <a:cubicBezTo>
                          <a:pt x="205" y="271"/>
                          <a:pt x="207" y="273"/>
                          <a:pt x="208" y="272"/>
                        </a:cubicBezTo>
                        <a:cubicBezTo>
                          <a:pt x="210" y="270"/>
                          <a:pt x="212" y="273"/>
                          <a:pt x="215" y="272"/>
                        </a:cubicBezTo>
                        <a:cubicBezTo>
                          <a:pt x="217" y="271"/>
                          <a:pt x="218" y="273"/>
                          <a:pt x="220" y="271"/>
                        </a:cubicBezTo>
                        <a:cubicBezTo>
                          <a:pt x="221" y="269"/>
                          <a:pt x="225" y="266"/>
                          <a:pt x="226" y="267"/>
                        </a:cubicBezTo>
                        <a:cubicBezTo>
                          <a:pt x="227" y="268"/>
                          <a:pt x="228" y="270"/>
                          <a:pt x="232" y="271"/>
                        </a:cubicBezTo>
                        <a:cubicBezTo>
                          <a:pt x="237" y="271"/>
                          <a:pt x="234" y="273"/>
                          <a:pt x="234" y="274"/>
                        </a:cubicBezTo>
                        <a:cubicBezTo>
                          <a:pt x="234" y="276"/>
                          <a:pt x="240" y="280"/>
                          <a:pt x="241" y="280"/>
                        </a:cubicBezTo>
                        <a:cubicBezTo>
                          <a:pt x="241" y="281"/>
                          <a:pt x="242" y="281"/>
                          <a:pt x="243" y="282"/>
                        </a:cubicBezTo>
                        <a:cubicBezTo>
                          <a:pt x="244" y="281"/>
                          <a:pt x="247" y="282"/>
                          <a:pt x="247" y="280"/>
                        </a:cubicBezTo>
                        <a:cubicBezTo>
                          <a:pt x="248" y="278"/>
                          <a:pt x="251" y="279"/>
                          <a:pt x="252" y="281"/>
                        </a:cubicBezTo>
                        <a:cubicBezTo>
                          <a:pt x="253" y="282"/>
                          <a:pt x="253" y="283"/>
                          <a:pt x="255" y="281"/>
                        </a:cubicBezTo>
                        <a:cubicBezTo>
                          <a:pt x="258" y="279"/>
                          <a:pt x="259" y="283"/>
                          <a:pt x="258" y="284"/>
                        </a:cubicBezTo>
                        <a:cubicBezTo>
                          <a:pt x="256" y="285"/>
                          <a:pt x="257" y="288"/>
                          <a:pt x="259" y="290"/>
                        </a:cubicBezTo>
                        <a:cubicBezTo>
                          <a:pt x="262" y="292"/>
                          <a:pt x="262" y="289"/>
                          <a:pt x="262" y="287"/>
                        </a:cubicBezTo>
                        <a:cubicBezTo>
                          <a:pt x="261" y="285"/>
                          <a:pt x="265" y="283"/>
                          <a:pt x="272" y="281"/>
                        </a:cubicBezTo>
                        <a:cubicBezTo>
                          <a:pt x="278" y="278"/>
                          <a:pt x="286" y="273"/>
                          <a:pt x="287" y="273"/>
                        </a:cubicBezTo>
                        <a:cubicBezTo>
                          <a:pt x="287" y="271"/>
                          <a:pt x="291" y="274"/>
                          <a:pt x="293" y="273"/>
                        </a:cubicBezTo>
                        <a:cubicBezTo>
                          <a:pt x="296" y="271"/>
                          <a:pt x="304" y="271"/>
                          <a:pt x="306" y="271"/>
                        </a:cubicBezTo>
                        <a:cubicBezTo>
                          <a:pt x="309" y="271"/>
                          <a:pt x="309" y="268"/>
                          <a:pt x="311" y="266"/>
                        </a:cubicBezTo>
                        <a:cubicBezTo>
                          <a:pt x="313" y="264"/>
                          <a:pt x="313" y="263"/>
                          <a:pt x="315" y="263"/>
                        </a:cubicBezTo>
                        <a:cubicBezTo>
                          <a:pt x="318" y="262"/>
                          <a:pt x="319" y="260"/>
                          <a:pt x="319" y="259"/>
                        </a:cubicBezTo>
                        <a:cubicBezTo>
                          <a:pt x="319" y="257"/>
                          <a:pt x="325" y="257"/>
                          <a:pt x="325" y="255"/>
                        </a:cubicBezTo>
                        <a:cubicBezTo>
                          <a:pt x="325" y="254"/>
                          <a:pt x="328" y="253"/>
                          <a:pt x="328" y="251"/>
                        </a:cubicBezTo>
                        <a:cubicBezTo>
                          <a:pt x="328" y="250"/>
                          <a:pt x="330" y="250"/>
                          <a:pt x="331" y="249"/>
                        </a:cubicBezTo>
                        <a:cubicBezTo>
                          <a:pt x="332" y="248"/>
                          <a:pt x="331" y="244"/>
                          <a:pt x="332" y="243"/>
                        </a:cubicBezTo>
                        <a:cubicBezTo>
                          <a:pt x="334" y="243"/>
                          <a:pt x="332" y="240"/>
                          <a:pt x="331" y="239"/>
                        </a:cubicBezTo>
                        <a:cubicBezTo>
                          <a:pt x="331" y="238"/>
                          <a:pt x="335" y="238"/>
                          <a:pt x="337" y="237"/>
                        </a:cubicBezTo>
                        <a:cubicBezTo>
                          <a:pt x="338" y="236"/>
                          <a:pt x="339" y="234"/>
                          <a:pt x="340" y="232"/>
                        </a:cubicBezTo>
                        <a:cubicBezTo>
                          <a:pt x="340" y="230"/>
                          <a:pt x="343" y="228"/>
                          <a:pt x="345" y="227"/>
                        </a:cubicBezTo>
                        <a:cubicBezTo>
                          <a:pt x="346" y="227"/>
                          <a:pt x="347" y="224"/>
                          <a:pt x="347" y="222"/>
                        </a:cubicBezTo>
                        <a:cubicBezTo>
                          <a:pt x="346" y="219"/>
                          <a:pt x="349" y="220"/>
                          <a:pt x="348" y="219"/>
                        </a:cubicBezTo>
                        <a:cubicBezTo>
                          <a:pt x="346" y="218"/>
                          <a:pt x="348" y="215"/>
                          <a:pt x="350" y="214"/>
                        </a:cubicBezTo>
                        <a:cubicBezTo>
                          <a:pt x="353" y="213"/>
                          <a:pt x="349" y="213"/>
                          <a:pt x="348" y="213"/>
                        </a:cubicBezTo>
                        <a:cubicBezTo>
                          <a:pt x="346" y="214"/>
                          <a:pt x="345" y="210"/>
                          <a:pt x="343" y="212"/>
                        </a:cubicBezTo>
                        <a:cubicBezTo>
                          <a:pt x="342" y="213"/>
                          <a:pt x="338" y="211"/>
                          <a:pt x="341" y="210"/>
                        </a:cubicBezTo>
                        <a:cubicBezTo>
                          <a:pt x="343" y="210"/>
                          <a:pt x="347" y="207"/>
                          <a:pt x="349" y="206"/>
                        </a:cubicBezTo>
                        <a:cubicBezTo>
                          <a:pt x="350" y="206"/>
                          <a:pt x="346" y="202"/>
                          <a:pt x="344" y="202"/>
                        </a:cubicBezTo>
                        <a:cubicBezTo>
                          <a:pt x="342" y="202"/>
                          <a:pt x="339" y="198"/>
                          <a:pt x="337" y="198"/>
                        </a:cubicBezTo>
                        <a:cubicBezTo>
                          <a:pt x="336" y="198"/>
                          <a:pt x="339" y="196"/>
                          <a:pt x="341" y="197"/>
                        </a:cubicBezTo>
                        <a:cubicBezTo>
                          <a:pt x="344" y="199"/>
                          <a:pt x="347" y="200"/>
                          <a:pt x="349" y="199"/>
                        </a:cubicBezTo>
                        <a:cubicBezTo>
                          <a:pt x="349" y="198"/>
                          <a:pt x="344" y="193"/>
                          <a:pt x="342" y="191"/>
                        </a:cubicBezTo>
                        <a:cubicBezTo>
                          <a:pt x="340" y="190"/>
                          <a:pt x="342" y="188"/>
                          <a:pt x="340" y="187"/>
                        </a:cubicBezTo>
                        <a:cubicBezTo>
                          <a:pt x="339" y="186"/>
                          <a:pt x="337" y="180"/>
                          <a:pt x="336" y="178"/>
                        </a:cubicBezTo>
                        <a:cubicBezTo>
                          <a:pt x="335" y="176"/>
                          <a:pt x="330" y="175"/>
                          <a:pt x="329" y="174"/>
                        </a:cubicBezTo>
                        <a:cubicBezTo>
                          <a:pt x="328" y="172"/>
                          <a:pt x="329" y="168"/>
                          <a:pt x="333" y="166"/>
                        </a:cubicBezTo>
                        <a:cubicBezTo>
                          <a:pt x="337" y="165"/>
                          <a:pt x="335" y="163"/>
                          <a:pt x="337" y="163"/>
                        </a:cubicBezTo>
                        <a:cubicBezTo>
                          <a:pt x="337" y="163"/>
                          <a:pt x="339" y="163"/>
                          <a:pt x="340" y="160"/>
                        </a:cubicBezTo>
                        <a:cubicBezTo>
                          <a:pt x="341" y="157"/>
                          <a:pt x="344" y="159"/>
                          <a:pt x="345" y="157"/>
                        </a:cubicBezTo>
                        <a:cubicBezTo>
                          <a:pt x="346" y="156"/>
                          <a:pt x="351" y="156"/>
                          <a:pt x="353" y="155"/>
                        </a:cubicBezTo>
                        <a:cubicBezTo>
                          <a:pt x="355" y="153"/>
                          <a:pt x="351" y="150"/>
                          <a:pt x="349" y="150"/>
                        </a:cubicBezTo>
                        <a:cubicBezTo>
                          <a:pt x="347" y="151"/>
                          <a:pt x="344" y="150"/>
                          <a:pt x="342" y="147"/>
                        </a:cubicBezTo>
                        <a:cubicBezTo>
                          <a:pt x="340" y="144"/>
                          <a:pt x="336" y="152"/>
                          <a:pt x="332" y="153"/>
                        </a:cubicBezTo>
                        <a:cubicBezTo>
                          <a:pt x="328" y="155"/>
                          <a:pt x="326" y="151"/>
                          <a:pt x="327" y="148"/>
                        </a:cubicBezTo>
                        <a:cubicBezTo>
                          <a:pt x="328" y="145"/>
                          <a:pt x="325" y="145"/>
                          <a:pt x="320" y="145"/>
                        </a:cubicBezTo>
                        <a:cubicBezTo>
                          <a:pt x="314" y="145"/>
                          <a:pt x="316" y="136"/>
                          <a:pt x="320" y="136"/>
                        </a:cubicBezTo>
                        <a:cubicBezTo>
                          <a:pt x="323" y="136"/>
                          <a:pt x="327" y="139"/>
                          <a:pt x="329" y="133"/>
                        </a:cubicBezTo>
                        <a:cubicBezTo>
                          <a:pt x="331" y="127"/>
                          <a:pt x="333" y="132"/>
                          <a:pt x="337" y="127"/>
                        </a:cubicBezTo>
                        <a:cubicBezTo>
                          <a:pt x="341" y="122"/>
                          <a:pt x="347" y="119"/>
                          <a:pt x="350" y="122"/>
                        </a:cubicBezTo>
                        <a:cubicBezTo>
                          <a:pt x="354" y="125"/>
                          <a:pt x="346" y="129"/>
                          <a:pt x="345" y="132"/>
                        </a:cubicBezTo>
                        <a:cubicBezTo>
                          <a:pt x="344" y="135"/>
                          <a:pt x="346" y="136"/>
                          <a:pt x="344" y="138"/>
                        </a:cubicBezTo>
                        <a:cubicBezTo>
                          <a:pt x="342" y="140"/>
                          <a:pt x="345" y="140"/>
                          <a:pt x="349" y="138"/>
                        </a:cubicBezTo>
                        <a:cubicBezTo>
                          <a:pt x="353" y="135"/>
                          <a:pt x="359" y="132"/>
                          <a:pt x="362" y="130"/>
                        </a:cubicBezTo>
                        <a:cubicBezTo>
                          <a:pt x="364" y="129"/>
                          <a:pt x="365" y="129"/>
                          <a:pt x="366" y="129"/>
                        </a:cubicBezTo>
                        <a:cubicBezTo>
                          <a:pt x="367" y="128"/>
                          <a:pt x="368" y="127"/>
                          <a:pt x="369" y="127"/>
                        </a:cubicBezTo>
                        <a:cubicBezTo>
                          <a:pt x="372" y="125"/>
                          <a:pt x="381" y="121"/>
                          <a:pt x="383" y="118"/>
                        </a:cubicBezTo>
                        <a:cubicBezTo>
                          <a:pt x="384" y="116"/>
                          <a:pt x="385" y="114"/>
                          <a:pt x="387" y="114"/>
                        </a:cubicBezTo>
                        <a:cubicBezTo>
                          <a:pt x="389" y="114"/>
                          <a:pt x="389" y="115"/>
                          <a:pt x="392" y="115"/>
                        </a:cubicBezTo>
                        <a:cubicBezTo>
                          <a:pt x="395" y="115"/>
                          <a:pt x="398" y="116"/>
                          <a:pt x="397" y="114"/>
                        </a:cubicBezTo>
                        <a:cubicBezTo>
                          <a:pt x="396" y="112"/>
                          <a:pt x="397" y="112"/>
                          <a:pt x="399" y="111"/>
                        </a:cubicBezTo>
                        <a:cubicBezTo>
                          <a:pt x="403" y="111"/>
                          <a:pt x="402" y="107"/>
                          <a:pt x="405" y="107"/>
                        </a:cubicBezTo>
                        <a:cubicBezTo>
                          <a:pt x="408" y="107"/>
                          <a:pt x="407" y="102"/>
                          <a:pt x="409" y="102"/>
                        </a:cubicBezTo>
                        <a:cubicBezTo>
                          <a:pt x="411" y="102"/>
                          <a:pt x="412" y="104"/>
                          <a:pt x="415" y="103"/>
                        </a:cubicBezTo>
                        <a:cubicBezTo>
                          <a:pt x="416" y="103"/>
                          <a:pt x="417" y="103"/>
                          <a:pt x="418" y="104"/>
                        </a:cubicBezTo>
                        <a:cubicBezTo>
                          <a:pt x="418" y="103"/>
                          <a:pt x="419" y="103"/>
                          <a:pt x="419" y="103"/>
                        </a:cubicBezTo>
                        <a:cubicBezTo>
                          <a:pt x="419" y="100"/>
                          <a:pt x="420" y="97"/>
                          <a:pt x="419" y="96"/>
                        </a:cubicBezTo>
                        <a:cubicBezTo>
                          <a:pt x="418" y="93"/>
                          <a:pt x="419" y="91"/>
                          <a:pt x="418" y="90"/>
                        </a:cubicBezTo>
                        <a:cubicBezTo>
                          <a:pt x="418" y="88"/>
                          <a:pt x="418" y="84"/>
                          <a:pt x="420" y="84"/>
                        </a:cubicBezTo>
                        <a:cubicBezTo>
                          <a:pt x="421" y="84"/>
                          <a:pt x="423" y="79"/>
                          <a:pt x="425" y="81"/>
                        </a:cubicBezTo>
                        <a:cubicBezTo>
                          <a:pt x="428" y="83"/>
                          <a:pt x="432" y="83"/>
                          <a:pt x="432" y="81"/>
                        </a:cubicBezTo>
                        <a:cubicBezTo>
                          <a:pt x="432" y="79"/>
                          <a:pt x="435" y="79"/>
                          <a:pt x="435" y="77"/>
                        </a:cubicBezTo>
                        <a:cubicBezTo>
                          <a:pt x="436" y="74"/>
                          <a:pt x="439" y="73"/>
                          <a:pt x="440" y="71"/>
                        </a:cubicBezTo>
                        <a:cubicBezTo>
                          <a:pt x="441" y="68"/>
                          <a:pt x="442" y="63"/>
                          <a:pt x="444" y="61"/>
                        </a:cubicBezTo>
                        <a:cubicBezTo>
                          <a:pt x="446" y="60"/>
                          <a:pt x="444" y="59"/>
                          <a:pt x="444" y="55"/>
                        </a:cubicBezTo>
                        <a:close/>
                        <a:moveTo>
                          <a:pt x="337" y="263"/>
                        </a:moveTo>
                        <a:cubicBezTo>
                          <a:pt x="334" y="273"/>
                          <a:pt x="339" y="276"/>
                          <a:pt x="340" y="276"/>
                        </a:cubicBezTo>
                        <a:cubicBezTo>
                          <a:pt x="342" y="274"/>
                          <a:pt x="351" y="256"/>
                          <a:pt x="349" y="253"/>
                        </a:cubicBezTo>
                        <a:cubicBezTo>
                          <a:pt x="348" y="250"/>
                          <a:pt x="338" y="255"/>
                          <a:pt x="337" y="263"/>
                        </a:cubicBezTo>
                        <a:close/>
                        <a:moveTo>
                          <a:pt x="258" y="293"/>
                        </a:moveTo>
                        <a:cubicBezTo>
                          <a:pt x="255" y="293"/>
                          <a:pt x="248" y="298"/>
                          <a:pt x="251" y="303"/>
                        </a:cubicBezTo>
                        <a:cubicBezTo>
                          <a:pt x="253" y="310"/>
                          <a:pt x="263" y="305"/>
                          <a:pt x="263" y="303"/>
                        </a:cubicBezTo>
                        <a:cubicBezTo>
                          <a:pt x="264" y="300"/>
                          <a:pt x="267" y="296"/>
                          <a:pt x="267" y="294"/>
                        </a:cubicBezTo>
                        <a:cubicBezTo>
                          <a:pt x="266" y="292"/>
                          <a:pt x="261" y="293"/>
                          <a:pt x="258" y="29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" name="Google Shape;1064;p79">
                    <a:extLst>
                      <a:ext uri="{FF2B5EF4-FFF2-40B4-BE49-F238E27FC236}">
                        <a16:creationId xmlns:a16="http://schemas.microsoft.com/office/drawing/2014/main" id="{F88CC417-6585-624A-102B-8A04387FF8A0}"/>
                      </a:ext>
                    </a:extLst>
                  </p:cNvPr>
                  <p:cNvSpPr/>
                  <p:nvPr/>
                </p:nvSpPr>
                <p:spPr>
                  <a:xfrm>
                    <a:off x="12605368" y="4964771"/>
                    <a:ext cx="905253" cy="1261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100" extrusionOk="0">
                        <a:moveTo>
                          <a:pt x="38" y="39"/>
                        </a:moveTo>
                        <a:cubicBezTo>
                          <a:pt x="43" y="38"/>
                          <a:pt x="48" y="43"/>
                          <a:pt x="48" y="45"/>
                        </a:cubicBezTo>
                        <a:cubicBezTo>
                          <a:pt x="47" y="47"/>
                          <a:pt x="48" y="53"/>
                          <a:pt x="49" y="52"/>
                        </a:cubicBezTo>
                        <a:cubicBezTo>
                          <a:pt x="51" y="50"/>
                          <a:pt x="55" y="52"/>
                          <a:pt x="53" y="54"/>
                        </a:cubicBezTo>
                        <a:cubicBezTo>
                          <a:pt x="50" y="58"/>
                          <a:pt x="56" y="61"/>
                          <a:pt x="57" y="64"/>
                        </a:cubicBezTo>
                        <a:cubicBezTo>
                          <a:pt x="57" y="67"/>
                          <a:pt x="60" y="64"/>
                          <a:pt x="59" y="62"/>
                        </a:cubicBezTo>
                        <a:cubicBezTo>
                          <a:pt x="59" y="59"/>
                          <a:pt x="60" y="60"/>
                          <a:pt x="62" y="58"/>
                        </a:cubicBezTo>
                        <a:cubicBezTo>
                          <a:pt x="65" y="55"/>
                          <a:pt x="62" y="52"/>
                          <a:pt x="60" y="49"/>
                        </a:cubicBezTo>
                        <a:cubicBezTo>
                          <a:pt x="59" y="45"/>
                          <a:pt x="52" y="46"/>
                          <a:pt x="52" y="42"/>
                        </a:cubicBezTo>
                        <a:cubicBezTo>
                          <a:pt x="52" y="40"/>
                          <a:pt x="47" y="38"/>
                          <a:pt x="47" y="36"/>
                        </a:cubicBezTo>
                        <a:cubicBezTo>
                          <a:pt x="47" y="34"/>
                          <a:pt x="40" y="32"/>
                          <a:pt x="36" y="34"/>
                        </a:cubicBezTo>
                        <a:cubicBezTo>
                          <a:pt x="33" y="37"/>
                          <a:pt x="36" y="30"/>
                          <a:pt x="33" y="28"/>
                        </a:cubicBezTo>
                        <a:cubicBezTo>
                          <a:pt x="30" y="25"/>
                          <a:pt x="35" y="20"/>
                          <a:pt x="37" y="17"/>
                        </a:cubicBezTo>
                        <a:cubicBezTo>
                          <a:pt x="41" y="14"/>
                          <a:pt x="36" y="7"/>
                          <a:pt x="37" y="4"/>
                        </a:cubicBezTo>
                        <a:cubicBezTo>
                          <a:pt x="37" y="3"/>
                          <a:pt x="37" y="2"/>
                          <a:pt x="36" y="3"/>
                        </a:cubicBezTo>
                        <a:cubicBezTo>
                          <a:pt x="35" y="3"/>
                          <a:pt x="28" y="0"/>
                          <a:pt x="25" y="2"/>
                        </a:cubicBezTo>
                        <a:cubicBezTo>
                          <a:pt x="23" y="3"/>
                          <a:pt x="25" y="17"/>
                          <a:pt x="24" y="18"/>
                        </a:cubicBezTo>
                        <a:cubicBezTo>
                          <a:pt x="23" y="20"/>
                          <a:pt x="21" y="16"/>
                          <a:pt x="20" y="18"/>
                        </a:cubicBezTo>
                        <a:cubicBezTo>
                          <a:pt x="20" y="20"/>
                          <a:pt x="21" y="28"/>
                          <a:pt x="23" y="28"/>
                        </a:cubicBezTo>
                        <a:cubicBezTo>
                          <a:pt x="24" y="28"/>
                          <a:pt x="25" y="30"/>
                          <a:pt x="24" y="34"/>
                        </a:cubicBezTo>
                        <a:cubicBezTo>
                          <a:pt x="24" y="37"/>
                          <a:pt x="27" y="38"/>
                          <a:pt x="32" y="36"/>
                        </a:cubicBezTo>
                        <a:cubicBezTo>
                          <a:pt x="36" y="35"/>
                          <a:pt x="35" y="39"/>
                          <a:pt x="38" y="39"/>
                        </a:cubicBezTo>
                        <a:close/>
                        <a:moveTo>
                          <a:pt x="24" y="40"/>
                        </a:moveTo>
                        <a:cubicBezTo>
                          <a:pt x="25" y="43"/>
                          <a:pt x="26" y="50"/>
                          <a:pt x="32" y="48"/>
                        </a:cubicBezTo>
                        <a:cubicBezTo>
                          <a:pt x="36" y="47"/>
                          <a:pt x="24" y="38"/>
                          <a:pt x="24" y="40"/>
                        </a:cubicBezTo>
                        <a:close/>
                        <a:moveTo>
                          <a:pt x="36" y="62"/>
                        </a:moveTo>
                        <a:cubicBezTo>
                          <a:pt x="37" y="62"/>
                          <a:pt x="40" y="62"/>
                          <a:pt x="41" y="59"/>
                        </a:cubicBezTo>
                        <a:cubicBezTo>
                          <a:pt x="41" y="57"/>
                          <a:pt x="43" y="64"/>
                          <a:pt x="41" y="65"/>
                        </a:cubicBezTo>
                        <a:cubicBezTo>
                          <a:pt x="39" y="67"/>
                          <a:pt x="39" y="73"/>
                          <a:pt x="42" y="74"/>
                        </a:cubicBezTo>
                        <a:cubicBezTo>
                          <a:pt x="46" y="74"/>
                          <a:pt x="51" y="64"/>
                          <a:pt x="50" y="62"/>
                        </a:cubicBezTo>
                        <a:cubicBezTo>
                          <a:pt x="49" y="60"/>
                          <a:pt x="47" y="63"/>
                          <a:pt x="48" y="60"/>
                        </a:cubicBezTo>
                        <a:cubicBezTo>
                          <a:pt x="48" y="58"/>
                          <a:pt x="39" y="51"/>
                          <a:pt x="36" y="52"/>
                        </a:cubicBezTo>
                        <a:cubicBezTo>
                          <a:pt x="33" y="52"/>
                          <a:pt x="34" y="62"/>
                          <a:pt x="36" y="62"/>
                        </a:cubicBezTo>
                        <a:close/>
                        <a:moveTo>
                          <a:pt x="11" y="65"/>
                        </a:moveTo>
                        <a:cubicBezTo>
                          <a:pt x="8" y="70"/>
                          <a:pt x="0" y="77"/>
                          <a:pt x="1" y="78"/>
                        </a:cubicBezTo>
                        <a:cubicBezTo>
                          <a:pt x="2" y="80"/>
                          <a:pt x="11" y="68"/>
                          <a:pt x="14" y="65"/>
                        </a:cubicBezTo>
                        <a:cubicBezTo>
                          <a:pt x="19" y="63"/>
                          <a:pt x="18" y="60"/>
                          <a:pt x="17" y="58"/>
                        </a:cubicBezTo>
                        <a:cubicBezTo>
                          <a:pt x="15" y="55"/>
                          <a:pt x="14" y="62"/>
                          <a:pt x="11" y="65"/>
                        </a:cubicBezTo>
                        <a:close/>
                        <a:moveTo>
                          <a:pt x="50" y="70"/>
                        </a:moveTo>
                        <a:cubicBezTo>
                          <a:pt x="50" y="72"/>
                          <a:pt x="57" y="69"/>
                          <a:pt x="55" y="66"/>
                        </a:cubicBezTo>
                        <a:cubicBezTo>
                          <a:pt x="54" y="64"/>
                          <a:pt x="49" y="68"/>
                          <a:pt x="50" y="70"/>
                        </a:cubicBezTo>
                        <a:close/>
                        <a:moveTo>
                          <a:pt x="70" y="88"/>
                        </a:moveTo>
                        <a:cubicBezTo>
                          <a:pt x="72" y="84"/>
                          <a:pt x="68" y="77"/>
                          <a:pt x="68" y="71"/>
                        </a:cubicBezTo>
                        <a:cubicBezTo>
                          <a:pt x="68" y="65"/>
                          <a:pt x="60" y="67"/>
                          <a:pt x="62" y="70"/>
                        </a:cubicBezTo>
                        <a:cubicBezTo>
                          <a:pt x="64" y="74"/>
                          <a:pt x="59" y="71"/>
                          <a:pt x="59" y="75"/>
                        </a:cubicBezTo>
                        <a:cubicBezTo>
                          <a:pt x="58" y="77"/>
                          <a:pt x="54" y="75"/>
                          <a:pt x="54" y="77"/>
                        </a:cubicBezTo>
                        <a:cubicBezTo>
                          <a:pt x="54" y="80"/>
                          <a:pt x="49" y="77"/>
                          <a:pt x="48" y="77"/>
                        </a:cubicBezTo>
                        <a:cubicBezTo>
                          <a:pt x="46" y="75"/>
                          <a:pt x="42" y="80"/>
                          <a:pt x="39" y="81"/>
                        </a:cubicBezTo>
                        <a:cubicBezTo>
                          <a:pt x="36" y="82"/>
                          <a:pt x="34" y="89"/>
                          <a:pt x="36" y="89"/>
                        </a:cubicBezTo>
                        <a:cubicBezTo>
                          <a:pt x="38" y="89"/>
                          <a:pt x="40" y="85"/>
                          <a:pt x="43" y="86"/>
                        </a:cubicBezTo>
                        <a:cubicBezTo>
                          <a:pt x="46" y="86"/>
                          <a:pt x="45" y="83"/>
                          <a:pt x="48" y="83"/>
                        </a:cubicBezTo>
                        <a:cubicBezTo>
                          <a:pt x="52" y="84"/>
                          <a:pt x="49" y="95"/>
                          <a:pt x="54" y="96"/>
                        </a:cubicBezTo>
                        <a:cubicBezTo>
                          <a:pt x="60" y="97"/>
                          <a:pt x="60" y="100"/>
                          <a:pt x="62" y="100"/>
                        </a:cubicBezTo>
                        <a:cubicBezTo>
                          <a:pt x="64" y="100"/>
                          <a:pt x="61" y="93"/>
                          <a:pt x="61" y="90"/>
                        </a:cubicBezTo>
                        <a:cubicBezTo>
                          <a:pt x="62" y="89"/>
                          <a:pt x="67" y="90"/>
                          <a:pt x="70" y="8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065;p79">
                    <a:extLst>
                      <a:ext uri="{FF2B5EF4-FFF2-40B4-BE49-F238E27FC236}">
                        <a16:creationId xmlns:a16="http://schemas.microsoft.com/office/drawing/2014/main" id="{759D1841-DAF0-AD4A-769C-BD639DBB283B}"/>
                      </a:ext>
                    </a:extLst>
                  </p:cNvPr>
                  <p:cNvSpPr/>
                  <p:nvPr/>
                </p:nvSpPr>
                <p:spPr>
                  <a:xfrm>
                    <a:off x="14841399" y="7007390"/>
                    <a:ext cx="1183796" cy="758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60" extrusionOk="0">
                        <a:moveTo>
                          <a:pt x="67" y="55"/>
                        </a:moveTo>
                        <a:cubicBezTo>
                          <a:pt x="66" y="54"/>
                          <a:pt x="62" y="51"/>
                          <a:pt x="63" y="49"/>
                        </a:cubicBezTo>
                        <a:cubicBezTo>
                          <a:pt x="63" y="48"/>
                          <a:pt x="58" y="48"/>
                          <a:pt x="55" y="47"/>
                        </a:cubicBezTo>
                        <a:cubicBezTo>
                          <a:pt x="51" y="45"/>
                          <a:pt x="52" y="38"/>
                          <a:pt x="50" y="36"/>
                        </a:cubicBezTo>
                        <a:cubicBezTo>
                          <a:pt x="46" y="35"/>
                          <a:pt x="44" y="30"/>
                          <a:pt x="48" y="30"/>
                        </a:cubicBezTo>
                        <a:cubicBezTo>
                          <a:pt x="51" y="31"/>
                          <a:pt x="52" y="28"/>
                          <a:pt x="50" y="25"/>
                        </a:cubicBezTo>
                        <a:cubicBezTo>
                          <a:pt x="46" y="23"/>
                          <a:pt x="35" y="22"/>
                          <a:pt x="35" y="17"/>
                        </a:cubicBezTo>
                        <a:cubicBezTo>
                          <a:pt x="34" y="13"/>
                          <a:pt x="14" y="3"/>
                          <a:pt x="5" y="1"/>
                        </a:cubicBezTo>
                        <a:cubicBezTo>
                          <a:pt x="3" y="1"/>
                          <a:pt x="1" y="0"/>
                          <a:pt x="0" y="0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1" y="48"/>
                          <a:pt x="4" y="49"/>
                          <a:pt x="8" y="49"/>
                        </a:cubicBezTo>
                        <a:cubicBezTo>
                          <a:pt x="17" y="49"/>
                          <a:pt x="15" y="44"/>
                          <a:pt x="16" y="44"/>
                        </a:cubicBezTo>
                        <a:cubicBezTo>
                          <a:pt x="18" y="44"/>
                          <a:pt x="19" y="41"/>
                          <a:pt x="21" y="38"/>
                        </a:cubicBezTo>
                        <a:cubicBezTo>
                          <a:pt x="23" y="36"/>
                          <a:pt x="32" y="38"/>
                          <a:pt x="37" y="42"/>
                        </a:cubicBezTo>
                        <a:cubicBezTo>
                          <a:pt x="42" y="46"/>
                          <a:pt x="48" y="58"/>
                          <a:pt x="53" y="57"/>
                        </a:cubicBezTo>
                        <a:cubicBezTo>
                          <a:pt x="58" y="56"/>
                          <a:pt x="64" y="60"/>
                          <a:pt x="69" y="60"/>
                        </a:cubicBezTo>
                        <a:cubicBezTo>
                          <a:pt x="74" y="60"/>
                          <a:pt x="69" y="56"/>
                          <a:pt x="67" y="55"/>
                        </a:cubicBezTo>
                        <a:close/>
                        <a:moveTo>
                          <a:pt x="80" y="16"/>
                        </a:moveTo>
                        <a:cubicBezTo>
                          <a:pt x="80" y="18"/>
                          <a:pt x="77" y="19"/>
                          <a:pt x="71" y="21"/>
                        </a:cubicBezTo>
                        <a:cubicBezTo>
                          <a:pt x="65" y="24"/>
                          <a:pt x="55" y="19"/>
                          <a:pt x="55" y="22"/>
                        </a:cubicBezTo>
                        <a:cubicBezTo>
                          <a:pt x="55" y="24"/>
                          <a:pt x="62" y="27"/>
                          <a:pt x="67" y="27"/>
                        </a:cubicBezTo>
                        <a:cubicBezTo>
                          <a:pt x="74" y="27"/>
                          <a:pt x="83" y="22"/>
                          <a:pt x="83" y="20"/>
                        </a:cubicBezTo>
                        <a:cubicBezTo>
                          <a:pt x="83" y="18"/>
                          <a:pt x="87" y="14"/>
                          <a:pt x="85" y="13"/>
                        </a:cubicBezTo>
                        <a:cubicBezTo>
                          <a:pt x="84" y="12"/>
                          <a:pt x="80" y="13"/>
                          <a:pt x="80" y="16"/>
                        </a:cubicBezTo>
                        <a:close/>
                        <a:moveTo>
                          <a:pt x="88" y="8"/>
                        </a:moveTo>
                        <a:cubicBezTo>
                          <a:pt x="84" y="5"/>
                          <a:pt x="81" y="4"/>
                          <a:pt x="86" y="8"/>
                        </a:cubicBezTo>
                        <a:cubicBezTo>
                          <a:pt x="89" y="12"/>
                          <a:pt x="88" y="15"/>
                          <a:pt x="90" y="15"/>
                        </a:cubicBezTo>
                        <a:cubicBezTo>
                          <a:pt x="94" y="13"/>
                          <a:pt x="91" y="10"/>
                          <a:pt x="88" y="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066;p79">
                    <a:extLst>
                      <a:ext uri="{FF2B5EF4-FFF2-40B4-BE49-F238E27FC236}">
                        <a16:creationId xmlns:a16="http://schemas.microsoft.com/office/drawing/2014/main" id="{7F41901F-8447-B966-A8B9-C6B12B97B930}"/>
                      </a:ext>
                    </a:extLst>
                  </p:cNvPr>
                  <p:cNvSpPr/>
                  <p:nvPr/>
                </p:nvSpPr>
                <p:spPr>
                  <a:xfrm>
                    <a:off x="9193284" y="5823598"/>
                    <a:ext cx="216643" cy="39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31" extrusionOk="0">
                        <a:moveTo>
                          <a:pt x="4" y="0"/>
                        </a:moveTo>
                        <a:cubicBezTo>
                          <a:pt x="2" y="0"/>
                          <a:pt x="3" y="4"/>
                          <a:pt x="2" y="8"/>
                        </a:cubicBezTo>
                        <a:cubicBezTo>
                          <a:pt x="0" y="11"/>
                          <a:pt x="1" y="13"/>
                          <a:pt x="1" y="17"/>
                        </a:cubicBezTo>
                        <a:cubicBezTo>
                          <a:pt x="2" y="22"/>
                          <a:pt x="1" y="26"/>
                          <a:pt x="5" y="28"/>
                        </a:cubicBezTo>
                        <a:cubicBezTo>
                          <a:pt x="9" y="31"/>
                          <a:pt x="16" y="24"/>
                          <a:pt x="16" y="18"/>
                        </a:cubicBezTo>
                        <a:cubicBezTo>
                          <a:pt x="17" y="1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067;p79">
                    <a:extLst>
                      <a:ext uri="{FF2B5EF4-FFF2-40B4-BE49-F238E27FC236}">
                        <a16:creationId xmlns:a16="http://schemas.microsoft.com/office/drawing/2014/main" id="{F98B3629-64E6-72BF-4593-567E70B12E29}"/>
                      </a:ext>
                    </a:extLst>
                  </p:cNvPr>
                  <p:cNvSpPr/>
                  <p:nvPr/>
                </p:nvSpPr>
                <p:spPr>
                  <a:xfrm>
                    <a:off x="5719302" y="7827542"/>
                    <a:ext cx="696346" cy="1377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" h="109" extrusionOk="0">
                        <a:moveTo>
                          <a:pt x="47" y="3"/>
                        </a:moveTo>
                        <a:cubicBezTo>
                          <a:pt x="46" y="0"/>
                          <a:pt x="45" y="4"/>
                          <a:pt x="44" y="5"/>
                        </a:cubicBezTo>
                        <a:cubicBezTo>
                          <a:pt x="43" y="6"/>
                          <a:pt x="43" y="9"/>
                          <a:pt x="43" y="11"/>
                        </a:cubicBezTo>
                        <a:cubicBezTo>
                          <a:pt x="43" y="12"/>
                          <a:pt x="41" y="14"/>
                          <a:pt x="39" y="14"/>
                        </a:cubicBezTo>
                        <a:cubicBezTo>
                          <a:pt x="37" y="14"/>
                          <a:pt x="34" y="15"/>
                          <a:pt x="35" y="17"/>
                        </a:cubicBezTo>
                        <a:cubicBezTo>
                          <a:pt x="36" y="19"/>
                          <a:pt x="33" y="19"/>
                          <a:pt x="35" y="21"/>
                        </a:cubicBezTo>
                        <a:cubicBezTo>
                          <a:pt x="36" y="23"/>
                          <a:pt x="32" y="26"/>
                          <a:pt x="30" y="26"/>
                        </a:cubicBezTo>
                        <a:cubicBezTo>
                          <a:pt x="26" y="26"/>
                          <a:pt x="22" y="31"/>
                          <a:pt x="19" y="31"/>
                        </a:cubicBezTo>
                        <a:cubicBezTo>
                          <a:pt x="16" y="30"/>
                          <a:pt x="12" y="33"/>
                          <a:pt x="9" y="33"/>
                        </a:cubicBezTo>
                        <a:cubicBezTo>
                          <a:pt x="7" y="32"/>
                          <a:pt x="9" y="39"/>
                          <a:pt x="7" y="42"/>
                        </a:cubicBezTo>
                        <a:cubicBezTo>
                          <a:pt x="4" y="47"/>
                          <a:pt x="6" y="52"/>
                          <a:pt x="8" y="56"/>
                        </a:cubicBezTo>
                        <a:cubicBezTo>
                          <a:pt x="9" y="61"/>
                          <a:pt x="11" y="64"/>
                          <a:pt x="6" y="71"/>
                        </a:cubicBezTo>
                        <a:cubicBezTo>
                          <a:pt x="0" y="77"/>
                          <a:pt x="1" y="85"/>
                          <a:pt x="3" y="88"/>
                        </a:cubicBezTo>
                        <a:cubicBezTo>
                          <a:pt x="5" y="93"/>
                          <a:pt x="5" y="100"/>
                          <a:pt x="8" y="103"/>
                        </a:cubicBezTo>
                        <a:cubicBezTo>
                          <a:pt x="10" y="106"/>
                          <a:pt x="19" y="109"/>
                          <a:pt x="20" y="106"/>
                        </a:cubicBezTo>
                        <a:cubicBezTo>
                          <a:pt x="23" y="104"/>
                          <a:pt x="26" y="107"/>
                          <a:pt x="29" y="103"/>
                        </a:cubicBezTo>
                        <a:cubicBezTo>
                          <a:pt x="31" y="100"/>
                          <a:pt x="35" y="83"/>
                          <a:pt x="39" y="72"/>
                        </a:cubicBezTo>
                        <a:cubicBezTo>
                          <a:pt x="43" y="61"/>
                          <a:pt x="48" y="46"/>
                          <a:pt x="47" y="43"/>
                        </a:cubicBezTo>
                        <a:cubicBezTo>
                          <a:pt x="47" y="40"/>
                          <a:pt x="50" y="39"/>
                          <a:pt x="49" y="35"/>
                        </a:cubicBezTo>
                        <a:cubicBezTo>
                          <a:pt x="47" y="31"/>
                          <a:pt x="49" y="28"/>
                          <a:pt x="51" y="30"/>
                        </a:cubicBezTo>
                        <a:cubicBezTo>
                          <a:pt x="52" y="33"/>
                          <a:pt x="55" y="33"/>
                          <a:pt x="55" y="29"/>
                        </a:cubicBezTo>
                        <a:cubicBezTo>
                          <a:pt x="55" y="26"/>
                          <a:pt x="53" y="20"/>
                          <a:pt x="52" y="16"/>
                        </a:cubicBezTo>
                        <a:cubicBezTo>
                          <a:pt x="52" y="10"/>
                          <a:pt x="47" y="5"/>
                          <a:pt x="47" y="3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069;p79">
                    <a:extLst>
                      <a:ext uri="{FF2B5EF4-FFF2-40B4-BE49-F238E27FC236}">
                        <a16:creationId xmlns:a16="http://schemas.microsoft.com/office/drawing/2014/main" id="{31AB564F-2BBE-2EBF-B8A9-6B1767D5E6FB}"/>
                      </a:ext>
                    </a:extLst>
                  </p:cNvPr>
                  <p:cNvSpPr/>
                  <p:nvPr/>
                </p:nvSpPr>
                <p:spPr>
                  <a:xfrm>
                    <a:off x="16125773" y="7247247"/>
                    <a:ext cx="758235" cy="54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43" extrusionOk="0">
                        <a:moveTo>
                          <a:pt x="1" y="2"/>
                        </a:moveTo>
                        <a:cubicBezTo>
                          <a:pt x="0" y="3"/>
                          <a:pt x="8" y="15"/>
                          <a:pt x="10" y="13"/>
                        </a:cubicBezTo>
                        <a:cubicBezTo>
                          <a:pt x="15" y="10"/>
                          <a:pt x="1" y="0"/>
                          <a:pt x="1" y="2"/>
                        </a:cubicBezTo>
                        <a:close/>
                        <a:moveTo>
                          <a:pt x="15" y="11"/>
                        </a:moveTo>
                        <a:cubicBezTo>
                          <a:pt x="15" y="12"/>
                          <a:pt x="20" y="17"/>
                          <a:pt x="22" y="16"/>
                        </a:cubicBezTo>
                        <a:cubicBezTo>
                          <a:pt x="22" y="16"/>
                          <a:pt x="15" y="10"/>
                          <a:pt x="15" y="11"/>
                        </a:cubicBezTo>
                        <a:close/>
                        <a:moveTo>
                          <a:pt x="40" y="25"/>
                        </a:moveTo>
                        <a:cubicBezTo>
                          <a:pt x="42" y="23"/>
                          <a:pt x="30" y="16"/>
                          <a:pt x="29" y="19"/>
                        </a:cubicBezTo>
                        <a:cubicBezTo>
                          <a:pt x="29" y="21"/>
                          <a:pt x="38" y="26"/>
                          <a:pt x="40" y="25"/>
                        </a:cubicBezTo>
                        <a:close/>
                        <a:moveTo>
                          <a:pt x="38" y="31"/>
                        </a:moveTo>
                        <a:cubicBezTo>
                          <a:pt x="39" y="35"/>
                          <a:pt x="44" y="37"/>
                          <a:pt x="46" y="36"/>
                        </a:cubicBezTo>
                        <a:cubicBezTo>
                          <a:pt x="48" y="34"/>
                          <a:pt x="37" y="29"/>
                          <a:pt x="38" y="31"/>
                        </a:cubicBezTo>
                        <a:close/>
                        <a:moveTo>
                          <a:pt x="52" y="39"/>
                        </a:moveTo>
                        <a:cubicBezTo>
                          <a:pt x="52" y="40"/>
                          <a:pt x="57" y="43"/>
                          <a:pt x="58" y="42"/>
                        </a:cubicBezTo>
                        <a:cubicBezTo>
                          <a:pt x="60" y="41"/>
                          <a:pt x="51" y="38"/>
                          <a:pt x="52" y="39"/>
                        </a:cubicBezTo>
                        <a:close/>
                        <a:moveTo>
                          <a:pt x="46" y="24"/>
                        </a:moveTo>
                        <a:cubicBezTo>
                          <a:pt x="45" y="28"/>
                          <a:pt x="51" y="34"/>
                          <a:pt x="52" y="34"/>
                        </a:cubicBezTo>
                        <a:cubicBezTo>
                          <a:pt x="53" y="34"/>
                          <a:pt x="47" y="21"/>
                          <a:pt x="46" y="2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070;p79">
                    <a:extLst>
                      <a:ext uri="{FF2B5EF4-FFF2-40B4-BE49-F238E27FC236}">
                        <a16:creationId xmlns:a16="http://schemas.microsoft.com/office/drawing/2014/main" id="{0C05589B-F3B4-37CD-FFC3-1251759248E4}"/>
                      </a:ext>
                    </a:extLst>
                  </p:cNvPr>
                  <p:cNvSpPr/>
                  <p:nvPr/>
                </p:nvSpPr>
                <p:spPr>
                  <a:xfrm>
                    <a:off x="16125773" y="7247247"/>
                    <a:ext cx="758235" cy="54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43" extrusionOk="0">
                        <a:moveTo>
                          <a:pt x="1" y="2"/>
                        </a:moveTo>
                        <a:cubicBezTo>
                          <a:pt x="0" y="3"/>
                          <a:pt x="8" y="15"/>
                          <a:pt x="10" y="13"/>
                        </a:cubicBezTo>
                        <a:cubicBezTo>
                          <a:pt x="15" y="10"/>
                          <a:pt x="1" y="0"/>
                          <a:pt x="1" y="2"/>
                        </a:cubicBezTo>
                        <a:close/>
                        <a:moveTo>
                          <a:pt x="15" y="11"/>
                        </a:moveTo>
                        <a:cubicBezTo>
                          <a:pt x="15" y="12"/>
                          <a:pt x="20" y="17"/>
                          <a:pt x="22" y="16"/>
                        </a:cubicBezTo>
                        <a:cubicBezTo>
                          <a:pt x="22" y="16"/>
                          <a:pt x="15" y="10"/>
                          <a:pt x="15" y="11"/>
                        </a:cubicBezTo>
                        <a:close/>
                        <a:moveTo>
                          <a:pt x="40" y="25"/>
                        </a:moveTo>
                        <a:cubicBezTo>
                          <a:pt x="42" y="23"/>
                          <a:pt x="30" y="16"/>
                          <a:pt x="29" y="19"/>
                        </a:cubicBezTo>
                        <a:cubicBezTo>
                          <a:pt x="29" y="21"/>
                          <a:pt x="38" y="26"/>
                          <a:pt x="40" y="25"/>
                        </a:cubicBezTo>
                        <a:close/>
                        <a:moveTo>
                          <a:pt x="38" y="31"/>
                        </a:moveTo>
                        <a:cubicBezTo>
                          <a:pt x="39" y="35"/>
                          <a:pt x="44" y="37"/>
                          <a:pt x="46" y="36"/>
                        </a:cubicBezTo>
                        <a:cubicBezTo>
                          <a:pt x="48" y="34"/>
                          <a:pt x="37" y="29"/>
                          <a:pt x="38" y="31"/>
                        </a:cubicBezTo>
                        <a:close/>
                        <a:moveTo>
                          <a:pt x="52" y="39"/>
                        </a:moveTo>
                        <a:cubicBezTo>
                          <a:pt x="52" y="40"/>
                          <a:pt x="57" y="43"/>
                          <a:pt x="58" y="42"/>
                        </a:cubicBezTo>
                        <a:cubicBezTo>
                          <a:pt x="60" y="41"/>
                          <a:pt x="51" y="38"/>
                          <a:pt x="52" y="39"/>
                        </a:cubicBezTo>
                        <a:close/>
                        <a:moveTo>
                          <a:pt x="46" y="24"/>
                        </a:moveTo>
                        <a:cubicBezTo>
                          <a:pt x="45" y="28"/>
                          <a:pt x="51" y="34"/>
                          <a:pt x="52" y="34"/>
                        </a:cubicBezTo>
                        <a:cubicBezTo>
                          <a:pt x="53" y="34"/>
                          <a:pt x="47" y="21"/>
                          <a:pt x="46" y="2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071;p79">
                    <a:extLst>
                      <a:ext uri="{FF2B5EF4-FFF2-40B4-BE49-F238E27FC236}">
                        <a16:creationId xmlns:a16="http://schemas.microsoft.com/office/drawing/2014/main" id="{83B0BCE9-816A-787C-B5BF-BA73E35C5562}"/>
                      </a:ext>
                    </a:extLst>
                  </p:cNvPr>
                  <p:cNvSpPr/>
                  <p:nvPr/>
                </p:nvSpPr>
                <p:spPr>
                  <a:xfrm>
                    <a:off x="12203043" y="7750162"/>
                    <a:ext cx="3837628" cy="3419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71" extrusionOk="0">
                        <a:moveTo>
                          <a:pt x="303" y="136"/>
                        </a:moveTo>
                        <a:cubicBezTo>
                          <a:pt x="304" y="135"/>
                          <a:pt x="302" y="130"/>
                          <a:pt x="301" y="131"/>
                        </a:cubicBezTo>
                        <a:cubicBezTo>
                          <a:pt x="300" y="132"/>
                          <a:pt x="300" y="122"/>
                          <a:pt x="301" y="118"/>
                        </a:cubicBezTo>
                        <a:cubicBezTo>
                          <a:pt x="302" y="114"/>
                          <a:pt x="301" y="114"/>
                          <a:pt x="299" y="117"/>
                        </a:cubicBezTo>
                        <a:cubicBezTo>
                          <a:pt x="296" y="119"/>
                          <a:pt x="294" y="112"/>
                          <a:pt x="294" y="111"/>
                        </a:cubicBezTo>
                        <a:cubicBezTo>
                          <a:pt x="294" y="110"/>
                          <a:pt x="291" y="105"/>
                          <a:pt x="288" y="105"/>
                        </a:cubicBezTo>
                        <a:cubicBezTo>
                          <a:pt x="285" y="106"/>
                          <a:pt x="287" y="101"/>
                          <a:pt x="284" y="102"/>
                        </a:cubicBezTo>
                        <a:cubicBezTo>
                          <a:pt x="282" y="102"/>
                          <a:pt x="282" y="98"/>
                          <a:pt x="282" y="94"/>
                        </a:cubicBezTo>
                        <a:cubicBezTo>
                          <a:pt x="282" y="90"/>
                          <a:pt x="280" y="93"/>
                          <a:pt x="279" y="92"/>
                        </a:cubicBezTo>
                        <a:cubicBezTo>
                          <a:pt x="278" y="90"/>
                          <a:pt x="277" y="91"/>
                          <a:pt x="275" y="92"/>
                        </a:cubicBezTo>
                        <a:cubicBezTo>
                          <a:pt x="273" y="93"/>
                          <a:pt x="272" y="88"/>
                          <a:pt x="273" y="87"/>
                        </a:cubicBezTo>
                        <a:cubicBezTo>
                          <a:pt x="273" y="86"/>
                          <a:pt x="272" y="84"/>
                          <a:pt x="270" y="82"/>
                        </a:cubicBezTo>
                        <a:cubicBezTo>
                          <a:pt x="268" y="80"/>
                          <a:pt x="268" y="78"/>
                          <a:pt x="268" y="76"/>
                        </a:cubicBezTo>
                        <a:cubicBezTo>
                          <a:pt x="268" y="74"/>
                          <a:pt x="254" y="67"/>
                          <a:pt x="250" y="66"/>
                        </a:cubicBezTo>
                        <a:cubicBezTo>
                          <a:pt x="247" y="65"/>
                          <a:pt x="250" y="62"/>
                          <a:pt x="248" y="61"/>
                        </a:cubicBezTo>
                        <a:cubicBezTo>
                          <a:pt x="247" y="60"/>
                          <a:pt x="247" y="55"/>
                          <a:pt x="247" y="52"/>
                        </a:cubicBezTo>
                        <a:cubicBezTo>
                          <a:pt x="247" y="49"/>
                          <a:pt x="242" y="47"/>
                          <a:pt x="243" y="44"/>
                        </a:cubicBezTo>
                        <a:cubicBezTo>
                          <a:pt x="243" y="41"/>
                          <a:pt x="241" y="38"/>
                          <a:pt x="242" y="35"/>
                        </a:cubicBezTo>
                        <a:cubicBezTo>
                          <a:pt x="242" y="32"/>
                          <a:pt x="236" y="31"/>
                          <a:pt x="236" y="29"/>
                        </a:cubicBezTo>
                        <a:cubicBezTo>
                          <a:pt x="236" y="27"/>
                          <a:pt x="234" y="29"/>
                          <a:pt x="231" y="29"/>
                        </a:cubicBezTo>
                        <a:cubicBezTo>
                          <a:pt x="228" y="29"/>
                          <a:pt x="228" y="25"/>
                          <a:pt x="228" y="22"/>
                        </a:cubicBezTo>
                        <a:cubicBezTo>
                          <a:pt x="229" y="18"/>
                          <a:pt x="227" y="12"/>
                          <a:pt x="225" y="10"/>
                        </a:cubicBezTo>
                        <a:cubicBezTo>
                          <a:pt x="223" y="8"/>
                          <a:pt x="223" y="1"/>
                          <a:pt x="222" y="1"/>
                        </a:cubicBezTo>
                        <a:cubicBezTo>
                          <a:pt x="221" y="0"/>
                          <a:pt x="216" y="4"/>
                          <a:pt x="217" y="6"/>
                        </a:cubicBezTo>
                        <a:cubicBezTo>
                          <a:pt x="217" y="9"/>
                          <a:pt x="216" y="11"/>
                          <a:pt x="215" y="13"/>
                        </a:cubicBezTo>
                        <a:cubicBezTo>
                          <a:pt x="213" y="13"/>
                          <a:pt x="216" y="19"/>
                          <a:pt x="214" y="21"/>
                        </a:cubicBezTo>
                        <a:cubicBezTo>
                          <a:pt x="211" y="23"/>
                          <a:pt x="213" y="29"/>
                          <a:pt x="213" y="34"/>
                        </a:cubicBezTo>
                        <a:cubicBezTo>
                          <a:pt x="212" y="37"/>
                          <a:pt x="212" y="42"/>
                          <a:pt x="211" y="45"/>
                        </a:cubicBezTo>
                        <a:cubicBezTo>
                          <a:pt x="209" y="48"/>
                          <a:pt x="209" y="52"/>
                          <a:pt x="205" y="54"/>
                        </a:cubicBezTo>
                        <a:cubicBezTo>
                          <a:pt x="200" y="55"/>
                          <a:pt x="196" y="52"/>
                          <a:pt x="196" y="50"/>
                        </a:cubicBezTo>
                        <a:cubicBezTo>
                          <a:pt x="196" y="48"/>
                          <a:pt x="191" y="47"/>
                          <a:pt x="189" y="47"/>
                        </a:cubicBezTo>
                        <a:cubicBezTo>
                          <a:pt x="187" y="48"/>
                          <a:pt x="186" y="44"/>
                          <a:pt x="182" y="41"/>
                        </a:cubicBezTo>
                        <a:cubicBezTo>
                          <a:pt x="178" y="38"/>
                          <a:pt x="175" y="42"/>
                          <a:pt x="175" y="38"/>
                        </a:cubicBezTo>
                        <a:cubicBezTo>
                          <a:pt x="173" y="36"/>
                          <a:pt x="172" y="35"/>
                          <a:pt x="169" y="33"/>
                        </a:cubicBezTo>
                        <a:cubicBezTo>
                          <a:pt x="166" y="31"/>
                          <a:pt x="167" y="31"/>
                          <a:pt x="170" y="29"/>
                        </a:cubicBezTo>
                        <a:cubicBezTo>
                          <a:pt x="173" y="27"/>
                          <a:pt x="172" y="25"/>
                          <a:pt x="171" y="23"/>
                        </a:cubicBezTo>
                        <a:cubicBezTo>
                          <a:pt x="169" y="21"/>
                          <a:pt x="172" y="22"/>
                          <a:pt x="175" y="20"/>
                        </a:cubicBezTo>
                        <a:cubicBezTo>
                          <a:pt x="178" y="18"/>
                          <a:pt x="175" y="15"/>
                          <a:pt x="177" y="14"/>
                        </a:cubicBezTo>
                        <a:cubicBezTo>
                          <a:pt x="180" y="13"/>
                          <a:pt x="179" y="12"/>
                          <a:pt x="176" y="11"/>
                        </a:cubicBezTo>
                        <a:cubicBezTo>
                          <a:pt x="174" y="11"/>
                          <a:pt x="175" y="13"/>
                          <a:pt x="174" y="14"/>
                        </a:cubicBezTo>
                        <a:cubicBezTo>
                          <a:pt x="173" y="14"/>
                          <a:pt x="172" y="10"/>
                          <a:pt x="171" y="10"/>
                        </a:cubicBezTo>
                        <a:cubicBezTo>
                          <a:pt x="170" y="10"/>
                          <a:pt x="166" y="14"/>
                          <a:pt x="165" y="13"/>
                        </a:cubicBezTo>
                        <a:cubicBezTo>
                          <a:pt x="164" y="10"/>
                          <a:pt x="154" y="8"/>
                          <a:pt x="151" y="8"/>
                        </a:cubicBezTo>
                        <a:cubicBezTo>
                          <a:pt x="147" y="7"/>
                          <a:pt x="146" y="2"/>
                          <a:pt x="143" y="3"/>
                        </a:cubicBezTo>
                        <a:cubicBezTo>
                          <a:pt x="141" y="4"/>
                          <a:pt x="144" y="6"/>
                          <a:pt x="146" y="9"/>
                        </a:cubicBezTo>
                        <a:cubicBezTo>
                          <a:pt x="149" y="11"/>
                          <a:pt x="139" y="13"/>
                          <a:pt x="135" y="12"/>
                        </a:cubicBezTo>
                        <a:cubicBezTo>
                          <a:pt x="132" y="11"/>
                          <a:pt x="136" y="14"/>
                          <a:pt x="133" y="14"/>
                        </a:cubicBezTo>
                        <a:cubicBezTo>
                          <a:pt x="130" y="14"/>
                          <a:pt x="129" y="19"/>
                          <a:pt x="128" y="21"/>
                        </a:cubicBezTo>
                        <a:cubicBezTo>
                          <a:pt x="126" y="24"/>
                          <a:pt x="127" y="25"/>
                          <a:pt x="125" y="26"/>
                        </a:cubicBezTo>
                        <a:cubicBezTo>
                          <a:pt x="122" y="27"/>
                          <a:pt x="122" y="29"/>
                          <a:pt x="125" y="33"/>
                        </a:cubicBezTo>
                        <a:cubicBezTo>
                          <a:pt x="128" y="36"/>
                          <a:pt x="124" y="36"/>
                          <a:pt x="121" y="34"/>
                        </a:cubicBezTo>
                        <a:cubicBezTo>
                          <a:pt x="118" y="31"/>
                          <a:pt x="116" y="31"/>
                          <a:pt x="116" y="34"/>
                        </a:cubicBezTo>
                        <a:cubicBezTo>
                          <a:pt x="116" y="37"/>
                          <a:pt x="114" y="36"/>
                          <a:pt x="114" y="32"/>
                        </a:cubicBezTo>
                        <a:cubicBezTo>
                          <a:pt x="115" y="29"/>
                          <a:pt x="111" y="30"/>
                          <a:pt x="110" y="28"/>
                        </a:cubicBezTo>
                        <a:cubicBezTo>
                          <a:pt x="109" y="26"/>
                          <a:pt x="105" y="24"/>
                          <a:pt x="104" y="24"/>
                        </a:cubicBezTo>
                        <a:cubicBezTo>
                          <a:pt x="102" y="25"/>
                          <a:pt x="102" y="26"/>
                          <a:pt x="99" y="26"/>
                        </a:cubicBezTo>
                        <a:cubicBezTo>
                          <a:pt x="97" y="26"/>
                          <a:pt x="97" y="27"/>
                          <a:pt x="97" y="30"/>
                        </a:cubicBezTo>
                        <a:cubicBezTo>
                          <a:pt x="97" y="32"/>
                          <a:pt x="93" y="30"/>
                          <a:pt x="92" y="30"/>
                        </a:cubicBezTo>
                        <a:cubicBezTo>
                          <a:pt x="89" y="30"/>
                          <a:pt x="92" y="33"/>
                          <a:pt x="90" y="34"/>
                        </a:cubicBezTo>
                        <a:cubicBezTo>
                          <a:pt x="89" y="34"/>
                          <a:pt x="89" y="36"/>
                          <a:pt x="87" y="36"/>
                        </a:cubicBezTo>
                        <a:cubicBezTo>
                          <a:pt x="84" y="36"/>
                          <a:pt x="85" y="40"/>
                          <a:pt x="85" y="43"/>
                        </a:cubicBezTo>
                        <a:cubicBezTo>
                          <a:pt x="85" y="46"/>
                          <a:pt x="81" y="42"/>
                          <a:pt x="80" y="43"/>
                        </a:cubicBezTo>
                        <a:cubicBezTo>
                          <a:pt x="78" y="43"/>
                          <a:pt x="81" y="46"/>
                          <a:pt x="81" y="49"/>
                        </a:cubicBezTo>
                        <a:cubicBezTo>
                          <a:pt x="81" y="51"/>
                          <a:pt x="80" y="50"/>
                          <a:pt x="79" y="52"/>
                        </a:cubicBezTo>
                        <a:cubicBezTo>
                          <a:pt x="78" y="53"/>
                          <a:pt x="76" y="49"/>
                          <a:pt x="76" y="47"/>
                        </a:cubicBezTo>
                        <a:cubicBezTo>
                          <a:pt x="76" y="44"/>
                          <a:pt x="73" y="46"/>
                          <a:pt x="69" y="49"/>
                        </a:cubicBezTo>
                        <a:cubicBezTo>
                          <a:pt x="67" y="52"/>
                          <a:pt x="70" y="57"/>
                          <a:pt x="69" y="58"/>
                        </a:cubicBezTo>
                        <a:cubicBezTo>
                          <a:pt x="69" y="59"/>
                          <a:pt x="62" y="64"/>
                          <a:pt x="58" y="69"/>
                        </a:cubicBezTo>
                        <a:cubicBezTo>
                          <a:pt x="56" y="73"/>
                          <a:pt x="48" y="71"/>
                          <a:pt x="45" y="73"/>
                        </a:cubicBezTo>
                        <a:cubicBezTo>
                          <a:pt x="44" y="74"/>
                          <a:pt x="41" y="73"/>
                          <a:pt x="38" y="74"/>
                        </a:cubicBezTo>
                        <a:cubicBezTo>
                          <a:pt x="36" y="76"/>
                          <a:pt x="32" y="80"/>
                          <a:pt x="32" y="78"/>
                        </a:cubicBezTo>
                        <a:cubicBezTo>
                          <a:pt x="31" y="75"/>
                          <a:pt x="25" y="77"/>
                          <a:pt x="22" y="80"/>
                        </a:cubicBezTo>
                        <a:cubicBezTo>
                          <a:pt x="20" y="83"/>
                          <a:pt x="16" y="85"/>
                          <a:pt x="13" y="85"/>
                        </a:cubicBezTo>
                        <a:cubicBezTo>
                          <a:pt x="10" y="86"/>
                          <a:pt x="10" y="89"/>
                          <a:pt x="10" y="90"/>
                        </a:cubicBezTo>
                        <a:cubicBezTo>
                          <a:pt x="9" y="91"/>
                          <a:pt x="9" y="87"/>
                          <a:pt x="9" y="86"/>
                        </a:cubicBezTo>
                        <a:cubicBezTo>
                          <a:pt x="9" y="85"/>
                          <a:pt x="6" y="87"/>
                          <a:pt x="5" y="91"/>
                        </a:cubicBezTo>
                        <a:cubicBezTo>
                          <a:pt x="4" y="95"/>
                          <a:pt x="8" y="96"/>
                          <a:pt x="5" y="99"/>
                        </a:cubicBezTo>
                        <a:cubicBezTo>
                          <a:pt x="3" y="103"/>
                          <a:pt x="0" y="107"/>
                          <a:pt x="4" y="111"/>
                        </a:cubicBezTo>
                        <a:cubicBezTo>
                          <a:pt x="8" y="116"/>
                          <a:pt x="10" y="119"/>
                          <a:pt x="8" y="122"/>
                        </a:cubicBezTo>
                        <a:cubicBezTo>
                          <a:pt x="7" y="123"/>
                          <a:pt x="5" y="117"/>
                          <a:pt x="4" y="118"/>
                        </a:cubicBezTo>
                        <a:cubicBezTo>
                          <a:pt x="3" y="119"/>
                          <a:pt x="7" y="122"/>
                          <a:pt x="6" y="122"/>
                        </a:cubicBezTo>
                        <a:cubicBezTo>
                          <a:pt x="5" y="124"/>
                          <a:pt x="1" y="117"/>
                          <a:pt x="0" y="119"/>
                        </a:cubicBezTo>
                        <a:cubicBezTo>
                          <a:pt x="0" y="121"/>
                          <a:pt x="8" y="132"/>
                          <a:pt x="8" y="135"/>
                        </a:cubicBezTo>
                        <a:cubicBezTo>
                          <a:pt x="9" y="140"/>
                          <a:pt x="15" y="144"/>
                          <a:pt x="14" y="149"/>
                        </a:cubicBezTo>
                        <a:cubicBezTo>
                          <a:pt x="14" y="156"/>
                          <a:pt x="20" y="165"/>
                          <a:pt x="21" y="167"/>
                        </a:cubicBezTo>
                        <a:cubicBezTo>
                          <a:pt x="21" y="168"/>
                          <a:pt x="19" y="172"/>
                          <a:pt x="20" y="177"/>
                        </a:cubicBezTo>
                        <a:cubicBezTo>
                          <a:pt x="20" y="181"/>
                          <a:pt x="18" y="183"/>
                          <a:pt x="15" y="183"/>
                        </a:cubicBezTo>
                        <a:cubicBezTo>
                          <a:pt x="12" y="183"/>
                          <a:pt x="14" y="187"/>
                          <a:pt x="17" y="187"/>
                        </a:cubicBezTo>
                        <a:cubicBezTo>
                          <a:pt x="20" y="188"/>
                          <a:pt x="19" y="190"/>
                          <a:pt x="22" y="193"/>
                        </a:cubicBezTo>
                        <a:cubicBezTo>
                          <a:pt x="26" y="195"/>
                          <a:pt x="34" y="194"/>
                          <a:pt x="37" y="194"/>
                        </a:cubicBezTo>
                        <a:cubicBezTo>
                          <a:pt x="40" y="194"/>
                          <a:pt x="41" y="190"/>
                          <a:pt x="45" y="189"/>
                        </a:cubicBezTo>
                        <a:cubicBezTo>
                          <a:pt x="48" y="189"/>
                          <a:pt x="47" y="188"/>
                          <a:pt x="49" y="186"/>
                        </a:cubicBezTo>
                        <a:cubicBezTo>
                          <a:pt x="51" y="183"/>
                          <a:pt x="60" y="184"/>
                          <a:pt x="69" y="184"/>
                        </a:cubicBezTo>
                        <a:cubicBezTo>
                          <a:pt x="78" y="185"/>
                          <a:pt x="81" y="183"/>
                          <a:pt x="82" y="179"/>
                        </a:cubicBezTo>
                        <a:cubicBezTo>
                          <a:pt x="83" y="176"/>
                          <a:pt x="90" y="175"/>
                          <a:pt x="92" y="173"/>
                        </a:cubicBezTo>
                        <a:cubicBezTo>
                          <a:pt x="94" y="171"/>
                          <a:pt x="97" y="171"/>
                          <a:pt x="104" y="171"/>
                        </a:cubicBezTo>
                        <a:cubicBezTo>
                          <a:pt x="110" y="171"/>
                          <a:pt x="116" y="168"/>
                          <a:pt x="120" y="166"/>
                        </a:cubicBezTo>
                        <a:cubicBezTo>
                          <a:pt x="124" y="165"/>
                          <a:pt x="131" y="165"/>
                          <a:pt x="135" y="164"/>
                        </a:cubicBezTo>
                        <a:cubicBezTo>
                          <a:pt x="140" y="163"/>
                          <a:pt x="140" y="170"/>
                          <a:pt x="144" y="169"/>
                        </a:cubicBezTo>
                        <a:cubicBezTo>
                          <a:pt x="149" y="169"/>
                          <a:pt x="151" y="171"/>
                          <a:pt x="153" y="170"/>
                        </a:cubicBezTo>
                        <a:cubicBezTo>
                          <a:pt x="155" y="170"/>
                          <a:pt x="155" y="171"/>
                          <a:pt x="157" y="172"/>
                        </a:cubicBezTo>
                        <a:cubicBezTo>
                          <a:pt x="160" y="172"/>
                          <a:pt x="160" y="174"/>
                          <a:pt x="158" y="177"/>
                        </a:cubicBezTo>
                        <a:cubicBezTo>
                          <a:pt x="156" y="179"/>
                          <a:pt x="162" y="179"/>
                          <a:pt x="164" y="183"/>
                        </a:cubicBezTo>
                        <a:cubicBezTo>
                          <a:pt x="167" y="187"/>
                          <a:pt x="164" y="188"/>
                          <a:pt x="166" y="191"/>
                        </a:cubicBezTo>
                        <a:cubicBezTo>
                          <a:pt x="168" y="195"/>
                          <a:pt x="169" y="194"/>
                          <a:pt x="173" y="189"/>
                        </a:cubicBezTo>
                        <a:cubicBezTo>
                          <a:pt x="175" y="184"/>
                          <a:pt x="179" y="187"/>
                          <a:pt x="180" y="183"/>
                        </a:cubicBezTo>
                        <a:cubicBezTo>
                          <a:pt x="180" y="180"/>
                          <a:pt x="184" y="175"/>
                          <a:pt x="186" y="177"/>
                        </a:cubicBezTo>
                        <a:cubicBezTo>
                          <a:pt x="188" y="179"/>
                          <a:pt x="185" y="180"/>
                          <a:pt x="183" y="187"/>
                        </a:cubicBezTo>
                        <a:cubicBezTo>
                          <a:pt x="181" y="195"/>
                          <a:pt x="179" y="191"/>
                          <a:pt x="178" y="194"/>
                        </a:cubicBezTo>
                        <a:cubicBezTo>
                          <a:pt x="177" y="195"/>
                          <a:pt x="186" y="196"/>
                          <a:pt x="186" y="193"/>
                        </a:cubicBezTo>
                        <a:cubicBezTo>
                          <a:pt x="186" y="189"/>
                          <a:pt x="187" y="187"/>
                          <a:pt x="189" y="191"/>
                        </a:cubicBezTo>
                        <a:cubicBezTo>
                          <a:pt x="192" y="194"/>
                          <a:pt x="187" y="197"/>
                          <a:pt x="188" y="198"/>
                        </a:cubicBezTo>
                        <a:cubicBezTo>
                          <a:pt x="189" y="200"/>
                          <a:pt x="192" y="198"/>
                          <a:pt x="194" y="198"/>
                        </a:cubicBezTo>
                        <a:cubicBezTo>
                          <a:pt x="197" y="198"/>
                          <a:pt x="200" y="205"/>
                          <a:pt x="200" y="208"/>
                        </a:cubicBezTo>
                        <a:cubicBezTo>
                          <a:pt x="199" y="212"/>
                          <a:pt x="199" y="215"/>
                          <a:pt x="204" y="218"/>
                        </a:cubicBezTo>
                        <a:cubicBezTo>
                          <a:pt x="210" y="221"/>
                          <a:pt x="208" y="221"/>
                          <a:pt x="211" y="221"/>
                        </a:cubicBezTo>
                        <a:cubicBezTo>
                          <a:pt x="216" y="221"/>
                          <a:pt x="224" y="225"/>
                          <a:pt x="226" y="227"/>
                        </a:cubicBezTo>
                        <a:cubicBezTo>
                          <a:pt x="229" y="229"/>
                          <a:pt x="235" y="225"/>
                          <a:pt x="235" y="221"/>
                        </a:cubicBezTo>
                        <a:cubicBezTo>
                          <a:pt x="237" y="218"/>
                          <a:pt x="241" y="221"/>
                          <a:pt x="239" y="222"/>
                        </a:cubicBezTo>
                        <a:cubicBezTo>
                          <a:pt x="236" y="224"/>
                          <a:pt x="240" y="227"/>
                          <a:pt x="240" y="225"/>
                        </a:cubicBezTo>
                        <a:cubicBezTo>
                          <a:pt x="240" y="222"/>
                          <a:pt x="242" y="220"/>
                          <a:pt x="242" y="223"/>
                        </a:cubicBezTo>
                        <a:cubicBezTo>
                          <a:pt x="243" y="226"/>
                          <a:pt x="247" y="226"/>
                          <a:pt x="247" y="228"/>
                        </a:cubicBezTo>
                        <a:cubicBezTo>
                          <a:pt x="248" y="230"/>
                          <a:pt x="249" y="232"/>
                          <a:pt x="249" y="230"/>
                        </a:cubicBezTo>
                        <a:cubicBezTo>
                          <a:pt x="249" y="228"/>
                          <a:pt x="250" y="226"/>
                          <a:pt x="253" y="225"/>
                        </a:cubicBezTo>
                        <a:cubicBezTo>
                          <a:pt x="256" y="224"/>
                          <a:pt x="258" y="222"/>
                          <a:pt x="260" y="220"/>
                        </a:cubicBezTo>
                        <a:cubicBezTo>
                          <a:pt x="263" y="218"/>
                          <a:pt x="274" y="218"/>
                          <a:pt x="275" y="218"/>
                        </a:cubicBezTo>
                        <a:cubicBezTo>
                          <a:pt x="277" y="218"/>
                          <a:pt x="277" y="207"/>
                          <a:pt x="278" y="203"/>
                        </a:cubicBezTo>
                        <a:cubicBezTo>
                          <a:pt x="279" y="197"/>
                          <a:pt x="282" y="196"/>
                          <a:pt x="283" y="191"/>
                        </a:cubicBezTo>
                        <a:cubicBezTo>
                          <a:pt x="284" y="185"/>
                          <a:pt x="290" y="175"/>
                          <a:pt x="292" y="175"/>
                        </a:cubicBezTo>
                        <a:cubicBezTo>
                          <a:pt x="293" y="174"/>
                          <a:pt x="295" y="173"/>
                          <a:pt x="296" y="170"/>
                        </a:cubicBezTo>
                        <a:cubicBezTo>
                          <a:pt x="296" y="167"/>
                          <a:pt x="300" y="163"/>
                          <a:pt x="300" y="159"/>
                        </a:cubicBezTo>
                        <a:cubicBezTo>
                          <a:pt x="300" y="156"/>
                          <a:pt x="302" y="151"/>
                          <a:pt x="302" y="150"/>
                        </a:cubicBezTo>
                        <a:cubicBezTo>
                          <a:pt x="301" y="149"/>
                          <a:pt x="300" y="146"/>
                          <a:pt x="303" y="143"/>
                        </a:cubicBezTo>
                        <a:cubicBezTo>
                          <a:pt x="305" y="140"/>
                          <a:pt x="302" y="137"/>
                          <a:pt x="303" y="136"/>
                        </a:cubicBezTo>
                        <a:close/>
                        <a:moveTo>
                          <a:pt x="138" y="7"/>
                        </a:moveTo>
                        <a:cubicBezTo>
                          <a:pt x="138" y="5"/>
                          <a:pt x="126" y="7"/>
                          <a:pt x="128" y="10"/>
                        </a:cubicBezTo>
                        <a:cubicBezTo>
                          <a:pt x="130" y="11"/>
                          <a:pt x="139" y="9"/>
                          <a:pt x="138" y="7"/>
                        </a:cubicBezTo>
                        <a:close/>
                        <a:moveTo>
                          <a:pt x="175" y="202"/>
                        </a:moveTo>
                        <a:cubicBezTo>
                          <a:pt x="176" y="204"/>
                          <a:pt x="183" y="203"/>
                          <a:pt x="184" y="201"/>
                        </a:cubicBezTo>
                        <a:cubicBezTo>
                          <a:pt x="185" y="198"/>
                          <a:pt x="174" y="201"/>
                          <a:pt x="175" y="202"/>
                        </a:cubicBezTo>
                        <a:close/>
                        <a:moveTo>
                          <a:pt x="249" y="248"/>
                        </a:moveTo>
                        <a:cubicBezTo>
                          <a:pt x="245" y="248"/>
                          <a:pt x="238" y="244"/>
                          <a:pt x="236" y="244"/>
                        </a:cubicBezTo>
                        <a:cubicBezTo>
                          <a:pt x="235" y="244"/>
                          <a:pt x="243" y="256"/>
                          <a:pt x="240" y="259"/>
                        </a:cubicBezTo>
                        <a:cubicBezTo>
                          <a:pt x="238" y="262"/>
                          <a:pt x="247" y="270"/>
                          <a:pt x="250" y="270"/>
                        </a:cubicBezTo>
                        <a:cubicBezTo>
                          <a:pt x="253" y="271"/>
                          <a:pt x="252" y="268"/>
                          <a:pt x="254" y="268"/>
                        </a:cubicBezTo>
                        <a:cubicBezTo>
                          <a:pt x="257" y="268"/>
                          <a:pt x="256" y="266"/>
                          <a:pt x="256" y="264"/>
                        </a:cubicBezTo>
                        <a:cubicBezTo>
                          <a:pt x="256" y="262"/>
                          <a:pt x="258" y="266"/>
                          <a:pt x="260" y="265"/>
                        </a:cubicBezTo>
                        <a:cubicBezTo>
                          <a:pt x="262" y="264"/>
                          <a:pt x="259" y="256"/>
                          <a:pt x="262" y="256"/>
                        </a:cubicBezTo>
                        <a:cubicBezTo>
                          <a:pt x="265" y="256"/>
                          <a:pt x="263" y="248"/>
                          <a:pt x="262" y="245"/>
                        </a:cubicBezTo>
                        <a:cubicBezTo>
                          <a:pt x="261" y="243"/>
                          <a:pt x="254" y="247"/>
                          <a:pt x="249" y="24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7" name="Google Shape;1072;p79">
                    <a:extLst>
                      <a:ext uri="{FF2B5EF4-FFF2-40B4-BE49-F238E27FC236}">
                        <a16:creationId xmlns:a16="http://schemas.microsoft.com/office/drawing/2014/main" id="{655B3D82-8D68-A2C9-E4F9-AFF457B71F80}"/>
                      </a:ext>
                    </a:extLst>
                  </p:cNvPr>
                  <p:cNvSpPr/>
                  <p:nvPr/>
                </p:nvSpPr>
                <p:spPr>
                  <a:xfrm>
                    <a:off x="17224457" y="10187384"/>
                    <a:ext cx="1168313" cy="1384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110" extrusionOk="0">
                        <a:moveTo>
                          <a:pt x="57" y="53"/>
                        </a:moveTo>
                        <a:cubicBezTo>
                          <a:pt x="55" y="52"/>
                          <a:pt x="55" y="54"/>
                          <a:pt x="52" y="55"/>
                        </a:cubicBezTo>
                        <a:cubicBezTo>
                          <a:pt x="49" y="56"/>
                          <a:pt x="47" y="50"/>
                          <a:pt x="44" y="52"/>
                        </a:cubicBezTo>
                        <a:cubicBezTo>
                          <a:pt x="42" y="55"/>
                          <a:pt x="44" y="56"/>
                          <a:pt x="41" y="59"/>
                        </a:cubicBezTo>
                        <a:cubicBezTo>
                          <a:pt x="37" y="62"/>
                          <a:pt x="39" y="63"/>
                          <a:pt x="34" y="69"/>
                        </a:cubicBezTo>
                        <a:cubicBezTo>
                          <a:pt x="31" y="75"/>
                          <a:pt x="16" y="79"/>
                          <a:pt x="14" y="83"/>
                        </a:cubicBezTo>
                        <a:cubicBezTo>
                          <a:pt x="12" y="86"/>
                          <a:pt x="5" y="89"/>
                          <a:pt x="5" y="91"/>
                        </a:cubicBezTo>
                        <a:cubicBezTo>
                          <a:pt x="5" y="94"/>
                          <a:pt x="0" y="96"/>
                          <a:pt x="3" y="99"/>
                        </a:cubicBezTo>
                        <a:cubicBezTo>
                          <a:pt x="5" y="102"/>
                          <a:pt x="8" y="100"/>
                          <a:pt x="9" y="102"/>
                        </a:cubicBezTo>
                        <a:cubicBezTo>
                          <a:pt x="11" y="105"/>
                          <a:pt x="14" y="103"/>
                          <a:pt x="15" y="105"/>
                        </a:cubicBezTo>
                        <a:cubicBezTo>
                          <a:pt x="16" y="107"/>
                          <a:pt x="23" y="107"/>
                          <a:pt x="29" y="101"/>
                        </a:cubicBezTo>
                        <a:cubicBezTo>
                          <a:pt x="34" y="97"/>
                          <a:pt x="32" y="94"/>
                          <a:pt x="33" y="93"/>
                        </a:cubicBezTo>
                        <a:cubicBezTo>
                          <a:pt x="35" y="92"/>
                          <a:pt x="36" y="87"/>
                          <a:pt x="37" y="86"/>
                        </a:cubicBezTo>
                        <a:cubicBezTo>
                          <a:pt x="39" y="83"/>
                          <a:pt x="40" y="80"/>
                          <a:pt x="45" y="80"/>
                        </a:cubicBezTo>
                        <a:cubicBezTo>
                          <a:pt x="51" y="80"/>
                          <a:pt x="48" y="79"/>
                          <a:pt x="48" y="76"/>
                        </a:cubicBezTo>
                        <a:cubicBezTo>
                          <a:pt x="47" y="74"/>
                          <a:pt x="53" y="73"/>
                          <a:pt x="53" y="69"/>
                        </a:cubicBezTo>
                        <a:cubicBezTo>
                          <a:pt x="53" y="65"/>
                          <a:pt x="60" y="63"/>
                          <a:pt x="58" y="60"/>
                        </a:cubicBezTo>
                        <a:cubicBezTo>
                          <a:pt x="57" y="57"/>
                          <a:pt x="60" y="55"/>
                          <a:pt x="57" y="53"/>
                        </a:cubicBezTo>
                        <a:close/>
                        <a:moveTo>
                          <a:pt x="10" y="110"/>
                        </a:moveTo>
                        <a:cubicBezTo>
                          <a:pt x="11" y="110"/>
                          <a:pt x="15" y="110"/>
                          <a:pt x="13" y="107"/>
                        </a:cubicBezTo>
                        <a:cubicBezTo>
                          <a:pt x="10" y="104"/>
                          <a:pt x="8" y="110"/>
                          <a:pt x="10" y="110"/>
                        </a:cubicBezTo>
                        <a:close/>
                        <a:moveTo>
                          <a:pt x="84" y="27"/>
                        </a:moveTo>
                        <a:cubicBezTo>
                          <a:pt x="83" y="29"/>
                          <a:pt x="80" y="27"/>
                          <a:pt x="77" y="27"/>
                        </a:cubicBezTo>
                        <a:cubicBezTo>
                          <a:pt x="74" y="27"/>
                          <a:pt x="73" y="25"/>
                          <a:pt x="73" y="22"/>
                        </a:cubicBezTo>
                        <a:cubicBezTo>
                          <a:pt x="73" y="19"/>
                          <a:pt x="72" y="16"/>
                          <a:pt x="69" y="16"/>
                        </a:cubicBezTo>
                        <a:cubicBezTo>
                          <a:pt x="67" y="17"/>
                          <a:pt x="70" y="19"/>
                          <a:pt x="69" y="20"/>
                        </a:cubicBezTo>
                        <a:cubicBezTo>
                          <a:pt x="68" y="21"/>
                          <a:pt x="67" y="18"/>
                          <a:pt x="67" y="18"/>
                        </a:cubicBezTo>
                        <a:cubicBezTo>
                          <a:pt x="65" y="18"/>
                          <a:pt x="64" y="17"/>
                          <a:pt x="64" y="14"/>
                        </a:cubicBezTo>
                        <a:cubicBezTo>
                          <a:pt x="64" y="10"/>
                          <a:pt x="61" y="11"/>
                          <a:pt x="61" y="7"/>
                        </a:cubicBezTo>
                        <a:cubicBezTo>
                          <a:pt x="61" y="3"/>
                          <a:pt x="55" y="0"/>
                          <a:pt x="52" y="0"/>
                        </a:cubicBezTo>
                        <a:cubicBezTo>
                          <a:pt x="48" y="0"/>
                          <a:pt x="52" y="6"/>
                          <a:pt x="54" y="8"/>
                        </a:cubicBezTo>
                        <a:cubicBezTo>
                          <a:pt x="55" y="10"/>
                          <a:pt x="59" y="12"/>
                          <a:pt x="59" y="13"/>
                        </a:cubicBezTo>
                        <a:cubicBezTo>
                          <a:pt x="59" y="15"/>
                          <a:pt x="61" y="18"/>
                          <a:pt x="63" y="19"/>
                        </a:cubicBezTo>
                        <a:cubicBezTo>
                          <a:pt x="66" y="20"/>
                          <a:pt x="62" y="26"/>
                          <a:pt x="62" y="30"/>
                        </a:cubicBezTo>
                        <a:cubicBezTo>
                          <a:pt x="62" y="35"/>
                          <a:pt x="58" y="34"/>
                          <a:pt x="56" y="37"/>
                        </a:cubicBezTo>
                        <a:cubicBezTo>
                          <a:pt x="54" y="40"/>
                          <a:pt x="62" y="43"/>
                          <a:pt x="66" y="46"/>
                        </a:cubicBezTo>
                        <a:cubicBezTo>
                          <a:pt x="69" y="49"/>
                          <a:pt x="63" y="56"/>
                          <a:pt x="64" y="58"/>
                        </a:cubicBezTo>
                        <a:cubicBezTo>
                          <a:pt x="65" y="59"/>
                          <a:pt x="67" y="60"/>
                          <a:pt x="70" y="59"/>
                        </a:cubicBezTo>
                        <a:cubicBezTo>
                          <a:pt x="74" y="58"/>
                          <a:pt x="76" y="50"/>
                          <a:pt x="79" y="47"/>
                        </a:cubicBezTo>
                        <a:cubicBezTo>
                          <a:pt x="81" y="45"/>
                          <a:pt x="79" y="41"/>
                          <a:pt x="81" y="40"/>
                        </a:cubicBezTo>
                        <a:cubicBezTo>
                          <a:pt x="82" y="38"/>
                          <a:pt x="84" y="38"/>
                          <a:pt x="86" y="38"/>
                        </a:cubicBezTo>
                        <a:cubicBezTo>
                          <a:pt x="88" y="38"/>
                          <a:pt x="87" y="33"/>
                          <a:pt x="89" y="33"/>
                        </a:cubicBezTo>
                        <a:cubicBezTo>
                          <a:pt x="91" y="33"/>
                          <a:pt x="91" y="30"/>
                          <a:pt x="91" y="27"/>
                        </a:cubicBezTo>
                        <a:cubicBezTo>
                          <a:pt x="93" y="23"/>
                          <a:pt x="86" y="25"/>
                          <a:pt x="84" y="2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8" name="Google Shape;1073;p79">
                    <a:extLst>
                      <a:ext uri="{FF2B5EF4-FFF2-40B4-BE49-F238E27FC236}">
                        <a16:creationId xmlns:a16="http://schemas.microsoft.com/office/drawing/2014/main" id="{D437C571-008C-4B44-EDE3-462CDC414CAC}"/>
                      </a:ext>
                    </a:extLst>
                  </p:cNvPr>
                  <p:cNvSpPr/>
                  <p:nvPr/>
                </p:nvSpPr>
                <p:spPr>
                  <a:xfrm>
                    <a:off x="6647760" y="2434704"/>
                    <a:ext cx="1338522" cy="84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67" extrusionOk="0">
                        <a:moveTo>
                          <a:pt x="105" y="42"/>
                        </a:moveTo>
                        <a:cubicBezTo>
                          <a:pt x="105" y="42"/>
                          <a:pt x="101" y="40"/>
                          <a:pt x="99" y="40"/>
                        </a:cubicBezTo>
                        <a:cubicBezTo>
                          <a:pt x="97" y="40"/>
                          <a:pt x="94" y="36"/>
                          <a:pt x="91" y="35"/>
                        </a:cubicBezTo>
                        <a:cubicBezTo>
                          <a:pt x="89" y="34"/>
                          <a:pt x="84" y="32"/>
                          <a:pt x="83" y="30"/>
                        </a:cubicBezTo>
                        <a:cubicBezTo>
                          <a:pt x="81" y="28"/>
                          <a:pt x="76" y="26"/>
                          <a:pt x="76" y="25"/>
                        </a:cubicBezTo>
                        <a:cubicBezTo>
                          <a:pt x="75" y="23"/>
                          <a:pt x="74" y="21"/>
                          <a:pt x="72" y="18"/>
                        </a:cubicBezTo>
                        <a:cubicBezTo>
                          <a:pt x="70" y="16"/>
                          <a:pt x="70" y="13"/>
                          <a:pt x="69" y="13"/>
                        </a:cubicBezTo>
                        <a:cubicBezTo>
                          <a:pt x="67" y="13"/>
                          <a:pt x="58" y="13"/>
                          <a:pt x="58" y="13"/>
                        </a:cubicBezTo>
                        <a:cubicBezTo>
                          <a:pt x="58" y="11"/>
                          <a:pt x="57" y="5"/>
                          <a:pt x="56" y="4"/>
                        </a:cubicBezTo>
                        <a:cubicBezTo>
                          <a:pt x="54" y="4"/>
                          <a:pt x="51" y="3"/>
                          <a:pt x="50" y="2"/>
                        </a:cubicBezTo>
                        <a:cubicBezTo>
                          <a:pt x="49" y="2"/>
                          <a:pt x="45" y="0"/>
                          <a:pt x="44" y="2"/>
                        </a:cubicBezTo>
                        <a:cubicBezTo>
                          <a:pt x="44" y="2"/>
                          <a:pt x="43" y="2"/>
                          <a:pt x="42" y="2"/>
                        </a:cubicBezTo>
                        <a:cubicBezTo>
                          <a:pt x="41" y="2"/>
                          <a:pt x="41" y="6"/>
                          <a:pt x="39" y="5"/>
                        </a:cubicBezTo>
                        <a:cubicBezTo>
                          <a:pt x="37" y="5"/>
                          <a:pt x="33" y="8"/>
                          <a:pt x="33" y="10"/>
                        </a:cubicBezTo>
                        <a:cubicBezTo>
                          <a:pt x="33" y="11"/>
                          <a:pt x="33" y="13"/>
                          <a:pt x="31" y="13"/>
                        </a:cubicBezTo>
                        <a:cubicBezTo>
                          <a:pt x="30" y="13"/>
                          <a:pt x="28" y="13"/>
                          <a:pt x="26" y="12"/>
                        </a:cubicBezTo>
                        <a:cubicBezTo>
                          <a:pt x="25" y="12"/>
                          <a:pt x="23" y="13"/>
                          <a:pt x="20" y="11"/>
                        </a:cubicBezTo>
                        <a:cubicBezTo>
                          <a:pt x="18" y="7"/>
                          <a:pt x="14" y="3"/>
                          <a:pt x="11" y="3"/>
                        </a:cubicBezTo>
                        <a:cubicBezTo>
                          <a:pt x="9" y="3"/>
                          <a:pt x="2" y="3"/>
                          <a:pt x="4" y="8"/>
                        </a:cubicBezTo>
                        <a:cubicBezTo>
                          <a:pt x="5" y="7"/>
                          <a:pt x="6" y="6"/>
                          <a:pt x="8" y="6"/>
                        </a:cubicBezTo>
                        <a:cubicBezTo>
                          <a:pt x="12" y="7"/>
                          <a:pt x="10" y="13"/>
                          <a:pt x="13" y="13"/>
                        </a:cubicBezTo>
                        <a:cubicBezTo>
                          <a:pt x="16" y="13"/>
                          <a:pt x="20" y="17"/>
                          <a:pt x="17" y="17"/>
                        </a:cubicBezTo>
                        <a:cubicBezTo>
                          <a:pt x="14" y="17"/>
                          <a:pt x="11" y="20"/>
                          <a:pt x="9" y="19"/>
                        </a:cubicBezTo>
                        <a:cubicBezTo>
                          <a:pt x="7" y="18"/>
                          <a:pt x="3" y="16"/>
                          <a:pt x="2" y="19"/>
                        </a:cubicBezTo>
                        <a:cubicBezTo>
                          <a:pt x="1" y="22"/>
                          <a:pt x="0" y="25"/>
                          <a:pt x="4" y="25"/>
                        </a:cubicBezTo>
                        <a:cubicBezTo>
                          <a:pt x="8" y="25"/>
                          <a:pt x="7" y="27"/>
                          <a:pt x="4" y="30"/>
                        </a:cubicBezTo>
                        <a:cubicBezTo>
                          <a:pt x="2" y="32"/>
                          <a:pt x="8" y="29"/>
                          <a:pt x="8" y="31"/>
                        </a:cubicBezTo>
                        <a:cubicBezTo>
                          <a:pt x="8" y="34"/>
                          <a:pt x="11" y="34"/>
                          <a:pt x="10" y="37"/>
                        </a:cubicBezTo>
                        <a:cubicBezTo>
                          <a:pt x="9" y="39"/>
                          <a:pt x="9" y="44"/>
                          <a:pt x="10" y="48"/>
                        </a:cubicBezTo>
                        <a:cubicBezTo>
                          <a:pt x="12" y="48"/>
                          <a:pt x="15" y="47"/>
                          <a:pt x="16" y="46"/>
                        </a:cubicBezTo>
                        <a:cubicBezTo>
                          <a:pt x="17" y="45"/>
                          <a:pt x="20" y="41"/>
                          <a:pt x="22" y="41"/>
                        </a:cubicBezTo>
                        <a:cubicBezTo>
                          <a:pt x="24" y="41"/>
                          <a:pt x="27" y="42"/>
                          <a:pt x="28" y="41"/>
                        </a:cubicBezTo>
                        <a:cubicBezTo>
                          <a:pt x="29" y="39"/>
                          <a:pt x="35" y="39"/>
                          <a:pt x="36" y="41"/>
                        </a:cubicBezTo>
                        <a:cubicBezTo>
                          <a:pt x="38" y="42"/>
                          <a:pt x="41" y="44"/>
                          <a:pt x="42" y="44"/>
                        </a:cubicBezTo>
                        <a:cubicBezTo>
                          <a:pt x="43" y="44"/>
                          <a:pt x="44" y="46"/>
                          <a:pt x="45" y="45"/>
                        </a:cubicBezTo>
                        <a:cubicBezTo>
                          <a:pt x="47" y="45"/>
                          <a:pt x="52" y="46"/>
                          <a:pt x="52" y="48"/>
                        </a:cubicBezTo>
                        <a:cubicBezTo>
                          <a:pt x="52" y="48"/>
                          <a:pt x="54" y="49"/>
                          <a:pt x="56" y="49"/>
                        </a:cubicBezTo>
                        <a:cubicBezTo>
                          <a:pt x="56" y="49"/>
                          <a:pt x="58" y="54"/>
                          <a:pt x="60" y="54"/>
                        </a:cubicBezTo>
                        <a:cubicBezTo>
                          <a:pt x="62" y="54"/>
                          <a:pt x="66" y="54"/>
                          <a:pt x="66" y="55"/>
                        </a:cubicBezTo>
                        <a:cubicBezTo>
                          <a:pt x="66" y="56"/>
                          <a:pt x="66" y="61"/>
                          <a:pt x="67" y="64"/>
                        </a:cubicBezTo>
                        <a:cubicBezTo>
                          <a:pt x="67" y="63"/>
                          <a:pt x="67" y="63"/>
                          <a:pt x="68" y="64"/>
                        </a:cubicBezTo>
                        <a:cubicBezTo>
                          <a:pt x="69" y="64"/>
                          <a:pt x="73" y="63"/>
                          <a:pt x="74" y="65"/>
                        </a:cubicBezTo>
                        <a:cubicBezTo>
                          <a:pt x="74" y="67"/>
                          <a:pt x="80" y="66"/>
                          <a:pt x="80" y="63"/>
                        </a:cubicBezTo>
                        <a:cubicBezTo>
                          <a:pt x="79" y="59"/>
                          <a:pt x="90" y="59"/>
                          <a:pt x="91" y="57"/>
                        </a:cubicBezTo>
                        <a:cubicBezTo>
                          <a:pt x="91" y="54"/>
                          <a:pt x="92" y="48"/>
                          <a:pt x="95" y="49"/>
                        </a:cubicBezTo>
                        <a:cubicBezTo>
                          <a:pt x="97" y="50"/>
                          <a:pt x="99" y="46"/>
                          <a:pt x="101" y="46"/>
                        </a:cubicBezTo>
                        <a:cubicBezTo>
                          <a:pt x="103" y="46"/>
                          <a:pt x="104" y="48"/>
                          <a:pt x="106" y="48"/>
                        </a:cubicBezTo>
                        <a:cubicBezTo>
                          <a:pt x="105" y="42"/>
                          <a:pt x="105" y="42"/>
                          <a:pt x="105" y="42"/>
                        </a:cubicBezTo>
                        <a:cubicBezTo>
                          <a:pt x="105" y="42"/>
                          <a:pt x="105" y="42"/>
                          <a:pt x="105" y="4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" name="Google Shape;1075;p79">
                    <a:extLst>
                      <a:ext uri="{FF2B5EF4-FFF2-40B4-BE49-F238E27FC236}">
                        <a16:creationId xmlns:a16="http://schemas.microsoft.com/office/drawing/2014/main" id="{D3074E3E-4787-01A1-4277-C816D33E9D26}"/>
                      </a:ext>
                    </a:extLst>
                  </p:cNvPr>
                  <p:cNvSpPr/>
                  <p:nvPr/>
                </p:nvSpPr>
                <p:spPr>
                  <a:xfrm>
                    <a:off x="6082948" y="887247"/>
                    <a:ext cx="3791206" cy="180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" h="143" extrusionOk="0">
                        <a:moveTo>
                          <a:pt x="300" y="59"/>
                        </a:moveTo>
                        <a:cubicBezTo>
                          <a:pt x="300" y="57"/>
                          <a:pt x="299" y="58"/>
                          <a:pt x="298" y="59"/>
                        </a:cubicBezTo>
                        <a:cubicBezTo>
                          <a:pt x="296" y="59"/>
                          <a:pt x="293" y="60"/>
                          <a:pt x="291" y="60"/>
                        </a:cubicBezTo>
                        <a:cubicBezTo>
                          <a:pt x="290" y="60"/>
                          <a:pt x="288" y="58"/>
                          <a:pt x="288" y="56"/>
                        </a:cubicBezTo>
                        <a:cubicBezTo>
                          <a:pt x="288" y="55"/>
                          <a:pt x="288" y="53"/>
                          <a:pt x="286" y="53"/>
                        </a:cubicBezTo>
                        <a:cubicBezTo>
                          <a:pt x="285" y="53"/>
                          <a:pt x="283" y="53"/>
                          <a:pt x="281" y="49"/>
                        </a:cubicBezTo>
                        <a:cubicBezTo>
                          <a:pt x="280" y="47"/>
                          <a:pt x="278" y="47"/>
                          <a:pt x="277" y="46"/>
                        </a:cubicBezTo>
                        <a:cubicBezTo>
                          <a:pt x="276" y="45"/>
                          <a:pt x="271" y="47"/>
                          <a:pt x="269" y="47"/>
                        </a:cubicBezTo>
                        <a:cubicBezTo>
                          <a:pt x="267" y="48"/>
                          <a:pt x="265" y="47"/>
                          <a:pt x="262" y="47"/>
                        </a:cubicBezTo>
                        <a:cubicBezTo>
                          <a:pt x="260" y="47"/>
                          <a:pt x="258" y="42"/>
                          <a:pt x="256" y="43"/>
                        </a:cubicBezTo>
                        <a:cubicBezTo>
                          <a:pt x="254" y="43"/>
                          <a:pt x="253" y="47"/>
                          <a:pt x="252" y="47"/>
                        </a:cubicBezTo>
                        <a:cubicBezTo>
                          <a:pt x="251" y="47"/>
                          <a:pt x="247" y="38"/>
                          <a:pt x="244" y="34"/>
                        </a:cubicBezTo>
                        <a:cubicBezTo>
                          <a:pt x="241" y="29"/>
                          <a:pt x="236" y="20"/>
                          <a:pt x="230" y="18"/>
                        </a:cubicBezTo>
                        <a:cubicBezTo>
                          <a:pt x="226" y="16"/>
                          <a:pt x="228" y="13"/>
                          <a:pt x="229" y="12"/>
                        </a:cubicBezTo>
                        <a:cubicBezTo>
                          <a:pt x="229" y="10"/>
                          <a:pt x="226" y="10"/>
                          <a:pt x="224" y="11"/>
                        </a:cubicBezTo>
                        <a:cubicBezTo>
                          <a:pt x="221" y="12"/>
                          <a:pt x="219" y="15"/>
                          <a:pt x="217" y="15"/>
                        </a:cubicBezTo>
                        <a:cubicBezTo>
                          <a:pt x="215" y="16"/>
                          <a:pt x="211" y="20"/>
                          <a:pt x="209" y="19"/>
                        </a:cubicBezTo>
                        <a:cubicBezTo>
                          <a:pt x="206" y="18"/>
                          <a:pt x="205" y="22"/>
                          <a:pt x="203" y="20"/>
                        </a:cubicBezTo>
                        <a:cubicBezTo>
                          <a:pt x="201" y="18"/>
                          <a:pt x="205" y="17"/>
                          <a:pt x="205" y="15"/>
                        </a:cubicBezTo>
                        <a:cubicBezTo>
                          <a:pt x="205" y="13"/>
                          <a:pt x="203" y="16"/>
                          <a:pt x="202" y="15"/>
                        </a:cubicBezTo>
                        <a:cubicBezTo>
                          <a:pt x="201" y="14"/>
                          <a:pt x="198" y="12"/>
                          <a:pt x="198" y="14"/>
                        </a:cubicBezTo>
                        <a:cubicBezTo>
                          <a:pt x="198" y="16"/>
                          <a:pt x="196" y="15"/>
                          <a:pt x="196" y="14"/>
                        </a:cubicBezTo>
                        <a:cubicBezTo>
                          <a:pt x="196" y="12"/>
                          <a:pt x="194" y="10"/>
                          <a:pt x="193" y="12"/>
                        </a:cubicBezTo>
                        <a:cubicBezTo>
                          <a:pt x="193" y="13"/>
                          <a:pt x="188" y="14"/>
                          <a:pt x="187" y="13"/>
                        </a:cubicBezTo>
                        <a:cubicBezTo>
                          <a:pt x="186" y="12"/>
                          <a:pt x="187" y="11"/>
                          <a:pt x="188" y="10"/>
                        </a:cubicBezTo>
                        <a:cubicBezTo>
                          <a:pt x="188" y="9"/>
                          <a:pt x="186" y="7"/>
                          <a:pt x="186" y="5"/>
                        </a:cubicBezTo>
                        <a:cubicBezTo>
                          <a:pt x="186" y="3"/>
                          <a:pt x="183" y="1"/>
                          <a:pt x="181" y="2"/>
                        </a:cubicBezTo>
                        <a:cubicBezTo>
                          <a:pt x="180" y="2"/>
                          <a:pt x="178" y="2"/>
                          <a:pt x="176" y="1"/>
                        </a:cubicBezTo>
                        <a:cubicBezTo>
                          <a:pt x="174" y="0"/>
                          <a:pt x="167" y="1"/>
                          <a:pt x="167" y="3"/>
                        </a:cubicBezTo>
                        <a:cubicBezTo>
                          <a:pt x="166" y="5"/>
                          <a:pt x="157" y="6"/>
                          <a:pt x="156" y="7"/>
                        </a:cubicBezTo>
                        <a:cubicBezTo>
                          <a:pt x="154" y="8"/>
                          <a:pt x="147" y="9"/>
                          <a:pt x="145" y="9"/>
                        </a:cubicBezTo>
                        <a:cubicBezTo>
                          <a:pt x="143" y="9"/>
                          <a:pt x="141" y="11"/>
                          <a:pt x="137" y="11"/>
                        </a:cubicBezTo>
                        <a:cubicBezTo>
                          <a:pt x="134" y="11"/>
                          <a:pt x="129" y="11"/>
                          <a:pt x="126" y="13"/>
                        </a:cubicBezTo>
                        <a:cubicBezTo>
                          <a:pt x="123" y="15"/>
                          <a:pt x="120" y="13"/>
                          <a:pt x="118" y="14"/>
                        </a:cubicBezTo>
                        <a:cubicBezTo>
                          <a:pt x="115" y="15"/>
                          <a:pt x="112" y="14"/>
                          <a:pt x="111" y="14"/>
                        </a:cubicBezTo>
                        <a:cubicBezTo>
                          <a:pt x="110" y="15"/>
                          <a:pt x="110" y="19"/>
                          <a:pt x="111" y="21"/>
                        </a:cubicBezTo>
                        <a:cubicBezTo>
                          <a:pt x="112" y="22"/>
                          <a:pt x="118" y="23"/>
                          <a:pt x="118" y="24"/>
                        </a:cubicBezTo>
                        <a:cubicBezTo>
                          <a:pt x="119" y="25"/>
                          <a:pt x="113" y="25"/>
                          <a:pt x="110" y="25"/>
                        </a:cubicBezTo>
                        <a:cubicBezTo>
                          <a:pt x="108" y="26"/>
                          <a:pt x="109" y="29"/>
                          <a:pt x="109" y="31"/>
                        </a:cubicBezTo>
                        <a:cubicBezTo>
                          <a:pt x="109" y="33"/>
                          <a:pt x="106" y="34"/>
                          <a:pt x="104" y="35"/>
                        </a:cubicBezTo>
                        <a:cubicBezTo>
                          <a:pt x="102" y="35"/>
                          <a:pt x="104" y="38"/>
                          <a:pt x="106" y="38"/>
                        </a:cubicBezTo>
                        <a:cubicBezTo>
                          <a:pt x="109" y="38"/>
                          <a:pt x="109" y="40"/>
                          <a:pt x="111" y="40"/>
                        </a:cubicBezTo>
                        <a:cubicBezTo>
                          <a:pt x="113" y="40"/>
                          <a:pt x="113" y="44"/>
                          <a:pt x="113" y="46"/>
                        </a:cubicBezTo>
                        <a:cubicBezTo>
                          <a:pt x="113" y="47"/>
                          <a:pt x="111" y="48"/>
                          <a:pt x="109" y="48"/>
                        </a:cubicBezTo>
                        <a:cubicBezTo>
                          <a:pt x="106" y="48"/>
                          <a:pt x="105" y="47"/>
                          <a:pt x="103" y="46"/>
                        </a:cubicBezTo>
                        <a:cubicBezTo>
                          <a:pt x="101" y="46"/>
                          <a:pt x="102" y="49"/>
                          <a:pt x="100" y="49"/>
                        </a:cubicBezTo>
                        <a:cubicBezTo>
                          <a:pt x="99" y="50"/>
                          <a:pt x="99" y="47"/>
                          <a:pt x="97" y="47"/>
                        </a:cubicBezTo>
                        <a:cubicBezTo>
                          <a:pt x="95" y="47"/>
                          <a:pt x="93" y="47"/>
                          <a:pt x="92" y="45"/>
                        </a:cubicBezTo>
                        <a:cubicBezTo>
                          <a:pt x="91" y="43"/>
                          <a:pt x="86" y="43"/>
                          <a:pt x="85" y="45"/>
                        </a:cubicBezTo>
                        <a:cubicBezTo>
                          <a:pt x="83" y="47"/>
                          <a:pt x="82" y="46"/>
                          <a:pt x="81" y="45"/>
                        </a:cubicBezTo>
                        <a:cubicBezTo>
                          <a:pt x="79" y="43"/>
                          <a:pt x="73" y="45"/>
                          <a:pt x="73" y="47"/>
                        </a:cubicBezTo>
                        <a:cubicBezTo>
                          <a:pt x="73" y="48"/>
                          <a:pt x="69" y="49"/>
                          <a:pt x="66" y="47"/>
                        </a:cubicBezTo>
                        <a:cubicBezTo>
                          <a:pt x="63" y="46"/>
                          <a:pt x="62" y="45"/>
                          <a:pt x="62" y="47"/>
                        </a:cubicBezTo>
                        <a:cubicBezTo>
                          <a:pt x="62" y="49"/>
                          <a:pt x="60" y="47"/>
                          <a:pt x="60" y="47"/>
                        </a:cubicBezTo>
                        <a:cubicBezTo>
                          <a:pt x="60" y="45"/>
                          <a:pt x="56" y="42"/>
                          <a:pt x="54" y="41"/>
                        </a:cubicBezTo>
                        <a:cubicBezTo>
                          <a:pt x="52" y="40"/>
                          <a:pt x="46" y="40"/>
                          <a:pt x="45" y="38"/>
                        </a:cubicBezTo>
                        <a:cubicBezTo>
                          <a:pt x="45" y="37"/>
                          <a:pt x="41" y="36"/>
                          <a:pt x="40" y="38"/>
                        </a:cubicBezTo>
                        <a:cubicBezTo>
                          <a:pt x="39" y="41"/>
                          <a:pt x="37" y="39"/>
                          <a:pt x="36" y="38"/>
                        </a:cubicBezTo>
                        <a:cubicBezTo>
                          <a:pt x="35" y="37"/>
                          <a:pt x="32" y="39"/>
                          <a:pt x="30" y="40"/>
                        </a:cubicBezTo>
                        <a:cubicBezTo>
                          <a:pt x="29" y="41"/>
                          <a:pt x="24" y="44"/>
                          <a:pt x="23" y="44"/>
                        </a:cubicBezTo>
                        <a:cubicBezTo>
                          <a:pt x="20" y="44"/>
                          <a:pt x="22" y="47"/>
                          <a:pt x="19" y="47"/>
                        </a:cubicBezTo>
                        <a:cubicBezTo>
                          <a:pt x="15" y="47"/>
                          <a:pt x="16" y="50"/>
                          <a:pt x="16" y="51"/>
                        </a:cubicBezTo>
                        <a:cubicBezTo>
                          <a:pt x="17" y="52"/>
                          <a:pt x="19" y="55"/>
                          <a:pt x="16" y="56"/>
                        </a:cubicBezTo>
                        <a:cubicBezTo>
                          <a:pt x="13" y="57"/>
                          <a:pt x="12" y="52"/>
                          <a:pt x="10" y="51"/>
                        </a:cubicBezTo>
                        <a:cubicBezTo>
                          <a:pt x="8" y="49"/>
                          <a:pt x="6" y="51"/>
                          <a:pt x="6" y="54"/>
                        </a:cubicBezTo>
                        <a:cubicBezTo>
                          <a:pt x="6" y="56"/>
                          <a:pt x="3" y="56"/>
                          <a:pt x="1" y="59"/>
                        </a:cubicBezTo>
                        <a:cubicBezTo>
                          <a:pt x="0" y="60"/>
                          <a:pt x="4" y="60"/>
                          <a:pt x="4" y="61"/>
                        </a:cubicBezTo>
                        <a:cubicBezTo>
                          <a:pt x="4" y="63"/>
                          <a:pt x="2" y="64"/>
                          <a:pt x="1" y="64"/>
                        </a:cubicBezTo>
                        <a:cubicBezTo>
                          <a:pt x="0" y="64"/>
                          <a:pt x="0" y="68"/>
                          <a:pt x="0" y="69"/>
                        </a:cubicBezTo>
                        <a:cubicBezTo>
                          <a:pt x="0" y="70"/>
                          <a:pt x="4" y="70"/>
                          <a:pt x="4" y="72"/>
                        </a:cubicBezTo>
                        <a:cubicBezTo>
                          <a:pt x="4" y="74"/>
                          <a:pt x="3" y="76"/>
                          <a:pt x="5" y="75"/>
                        </a:cubicBezTo>
                        <a:cubicBezTo>
                          <a:pt x="7" y="75"/>
                          <a:pt x="10" y="75"/>
                          <a:pt x="11" y="75"/>
                        </a:cubicBezTo>
                        <a:cubicBezTo>
                          <a:pt x="12" y="75"/>
                          <a:pt x="12" y="78"/>
                          <a:pt x="15" y="81"/>
                        </a:cubicBezTo>
                        <a:cubicBezTo>
                          <a:pt x="17" y="84"/>
                          <a:pt x="19" y="84"/>
                          <a:pt x="16" y="85"/>
                        </a:cubicBezTo>
                        <a:cubicBezTo>
                          <a:pt x="14" y="85"/>
                          <a:pt x="15" y="87"/>
                          <a:pt x="18" y="88"/>
                        </a:cubicBezTo>
                        <a:cubicBezTo>
                          <a:pt x="19" y="89"/>
                          <a:pt x="20" y="89"/>
                          <a:pt x="20" y="90"/>
                        </a:cubicBezTo>
                        <a:cubicBezTo>
                          <a:pt x="21" y="90"/>
                          <a:pt x="21" y="89"/>
                          <a:pt x="22" y="89"/>
                        </a:cubicBezTo>
                        <a:cubicBezTo>
                          <a:pt x="25" y="85"/>
                          <a:pt x="32" y="83"/>
                          <a:pt x="37" y="84"/>
                        </a:cubicBezTo>
                        <a:cubicBezTo>
                          <a:pt x="42" y="85"/>
                          <a:pt x="47" y="83"/>
                          <a:pt x="48" y="86"/>
                        </a:cubicBezTo>
                        <a:cubicBezTo>
                          <a:pt x="51" y="89"/>
                          <a:pt x="48" y="95"/>
                          <a:pt x="49" y="97"/>
                        </a:cubicBezTo>
                        <a:cubicBezTo>
                          <a:pt x="50" y="99"/>
                          <a:pt x="46" y="99"/>
                          <a:pt x="42" y="99"/>
                        </a:cubicBezTo>
                        <a:cubicBezTo>
                          <a:pt x="39" y="98"/>
                          <a:pt x="32" y="100"/>
                          <a:pt x="33" y="102"/>
                        </a:cubicBezTo>
                        <a:cubicBezTo>
                          <a:pt x="34" y="104"/>
                          <a:pt x="36" y="109"/>
                          <a:pt x="32" y="107"/>
                        </a:cubicBezTo>
                        <a:cubicBezTo>
                          <a:pt x="27" y="104"/>
                          <a:pt x="25" y="109"/>
                          <a:pt x="28" y="109"/>
                        </a:cubicBezTo>
                        <a:cubicBezTo>
                          <a:pt x="31" y="109"/>
                          <a:pt x="34" y="112"/>
                          <a:pt x="34" y="114"/>
                        </a:cubicBezTo>
                        <a:cubicBezTo>
                          <a:pt x="34" y="116"/>
                          <a:pt x="34" y="121"/>
                          <a:pt x="36" y="120"/>
                        </a:cubicBezTo>
                        <a:cubicBezTo>
                          <a:pt x="38" y="119"/>
                          <a:pt x="38" y="122"/>
                          <a:pt x="42" y="122"/>
                        </a:cubicBezTo>
                        <a:cubicBezTo>
                          <a:pt x="45" y="122"/>
                          <a:pt x="48" y="123"/>
                          <a:pt x="45" y="126"/>
                        </a:cubicBezTo>
                        <a:cubicBezTo>
                          <a:pt x="43" y="129"/>
                          <a:pt x="47" y="137"/>
                          <a:pt x="48" y="135"/>
                        </a:cubicBezTo>
                        <a:cubicBezTo>
                          <a:pt x="48" y="134"/>
                          <a:pt x="48" y="132"/>
                          <a:pt x="48" y="131"/>
                        </a:cubicBezTo>
                        <a:cubicBezTo>
                          <a:pt x="47" y="126"/>
                          <a:pt x="54" y="126"/>
                          <a:pt x="56" y="126"/>
                        </a:cubicBezTo>
                        <a:cubicBezTo>
                          <a:pt x="59" y="126"/>
                          <a:pt x="62" y="130"/>
                          <a:pt x="65" y="134"/>
                        </a:cubicBezTo>
                        <a:cubicBezTo>
                          <a:pt x="68" y="137"/>
                          <a:pt x="71" y="134"/>
                          <a:pt x="71" y="134"/>
                        </a:cubicBezTo>
                        <a:cubicBezTo>
                          <a:pt x="72" y="101"/>
                          <a:pt x="72" y="101"/>
                          <a:pt x="72" y="101"/>
                        </a:cubicBezTo>
                        <a:cubicBezTo>
                          <a:pt x="90" y="97"/>
                          <a:pt x="90" y="97"/>
                          <a:pt x="90" y="97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3" y="92"/>
                          <a:pt x="97" y="95"/>
                          <a:pt x="97" y="96"/>
                        </a:cubicBezTo>
                        <a:cubicBezTo>
                          <a:pt x="98" y="97"/>
                          <a:pt x="98" y="92"/>
                          <a:pt x="100" y="92"/>
                        </a:cubicBezTo>
                        <a:cubicBezTo>
                          <a:pt x="103" y="92"/>
                          <a:pt x="100" y="97"/>
                          <a:pt x="102" y="97"/>
                        </a:cubicBezTo>
                        <a:cubicBezTo>
                          <a:pt x="104" y="97"/>
                          <a:pt x="108" y="102"/>
                          <a:pt x="107" y="106"/>
                        </a:cubicBezTo>
                        <a:cubicBezTo>
                          <a:pt x="109" y="109"/>
                          <a:pt x="115" y="114"/>
                          <a:pt x="115" y="116"/>
                        </a:cubicBezTo>
                        <a:cubicBezTo>
                          <a:pt x="116" y="118"/>
                          <a:pt x="123" y="114"/>
                          <a:pt x="125" y="115"/>
                        </a:cubicBezTo>
                        <a:cubicBezTo>
                          <a:pt x="126" y="116"/>
                          <a:pt x="138" y="116"/>
                          <a:pt x="140" y="116"/>
                        </a:cubicBezTo>
                        <a:cubicBezTo>
                          <a:pt x="142" y="116"/>
                          <a:pt x="144" y="120"/>
                          <a:pt x="145" y="120"/>
                        </a:cubicBezTo>
                        <a:cubicBezTo>
                          <a:pt x="148" y="121"/>
                          <a:pt x="147" y="124"/>
                          <a:pt x="147" y="127"/>
                        </a:cubicBezTo>
                        <a:cubicBezTo>
                          <a:pt x="147" y="130"/>
                          <a:pt x="151" y="133"/>
                          <a:pt x="151" y="134"/>
                        </a:cubicBezTo>
                        <a:cubicBezTo>
                          <a:pt x="152" y="137"/>
                          <a:pt x="156" y="136"/>
                          <a:pt x="157" y="136"/>
                        </a:cubicBezTo>
                        <a:cubicBezTo>
                          <a:pt x="160" y="137"/>
                          <a:pt x="164" y="138"/>
                          <a:pt x="164" y="140"/>
                        </a:cubicBezTo>
                        <a:cubicBezTo>
                          <a:pt x="164" y="143"/>
                          <a:pt x="168" y="141"/>
                          <a:pt x="168" y="139"/>
                        </a:cubicBezTo>
                        <a:cubicBezTo>
                          <a:pt x="168" y="137"/>
                          <a:pt x="170" y="135"/>
                          <a:pt x="175" y="134"/>
                        </a:cubicBezTo>
                        <a:cubicBezTo>
                          <a:pt x="177" y="133"/>
                          <a:pt x="179" y="133"/>
                          <a:pt x="180" y="133"/>
                        </a:cubicBezTo>
                        <a:cubicBezTo>
                          <a:pt x="181" y="131"/>
                          <a:pt x="181" y="129"/>
                          <a:pt x="181" y="129"/>
                        </a:cubicBezTo>
                        <a:cubicBezTo>
                          <a:pt x="183" y="128"/>
                          <a:pt x="186" y="126"/>
                          <a:pt x="186" y="123"/>
                        </a:cubicBezTo>
                        <a:cubicBezTo>
                          <a:pt x="186" y="122"/>
                          <a:pt x="193" y="122"/>
                          <a:pt x="196" y="123"/>
                        </a:cubicBezTo>
                        <a:cubicBezTo>
                          <a:pt x="200" y="125"/>
                          <a:pt x="203" y="125"/>
                          <a:pt x="203" y="122"/>
                        </a:cubicBezTo>
                        <a:cubicBezTo>
                          <a:pt x="204" y="120"/>
                          <a:pt x="209" y="119"/>
                          <a:pt x="211" y="120"/>
                        </a:cubicBezTo>
                        <a:cubicBezTo>
                          <a:pt x="213" y="121"/>
                          <a:pt x="217" y="123"/>
                          <a:pt x="220" y="122"/>
                        </a:cubicBezTo>
                        <a:cubicBezTo>
                          <a:pt x="223" y="122"/>
                          <a:pt x="236" y="122"/>
                          <a:pt x="240" y="123"/>
                        </a:cubicBezTo>
                        <a:cubicBezTo>
                          <a:pt x="243" y="124"/>
                          <a:pt x="244" y="122"/>
                          <a:pt x="247" y="125"/>
                        </a:cubicBezTo>
                        <a:cubicBezTo>
                          <a:pt x="249" y="128"/>
                          <a:pt x="250" y="125"/>
                          <a:pt x="253" y="128"/>
                        </a:cubicBezTo>
                        <a:cubicBezTo>
                          <a:pt x="253" y="127"/>
                          <a:pt x="253" y="126"/>
                          <a:pt x="253" y="124"/>
                        </a:cubicBezTo>
                        <a:cubicBezTo>
                          <a:pt x="253" y="122"/>
                          <a:pt x="256" y="121"/>
                          <a:pt x="256" y="119"/>
                        </a:cubicBezTo>
                        <a:cubicBezTo>
                          <a:pt x="257" y="118"/>
                          <a:pt x="253" y="112"/>
                          <a:pt x="253" y="110"/>
                        </a:cubicBezTo>
                        <a:cubicBezTo>
                          <a:pt x="253" y="109"/>
                          <a:pt x="253" y="105"/>
                          <a:pt x="252" y="104"/>
                        </a:cubicBezTo>
                        <a:cubicBezTo>
                          <a:pt x="251" y="104"/>
                          <a:pt x="255" y="101"/>
                          <a:pt x="256" y="101"/>
                        </a:cubicBezTo>
                        <a:cubicBezTo>
                          <a:pt x="259" y="101"/>
                          <a:pt x="262" y="99"/>
                          <a:pt x="264" y="100"/>
                        </a:cubicBezTo>
                        <a:cubicBezTo>
                          <a:pt x="265" y="101"/>
                          <a:pt x="266" y="101"/>
                          <a:pt x="268" y="101"/>
                        </a:cubicBezTo>
                        <a:cubicBezTo>
                          <a:pt x="271" y="101"/>
                          <a:pt x="270" y="99"/>
                          <a:pt x="268" y="98"/>
                        </a:cubicBezTo>
                        <a:cubicBezTo>
                          <a:pt x="267" y="97"/>
                          <a:pt x="273" y="87"/>
                          <a:pt x="273" y="84"/>
                        </a:cubicBezTo>
                        <a:cubicBezTo>
                          <a:pt x="274" y="80"/>
                          <a:pt x="276" y="84"/>
                          <a:pt x="278" y="84"/>
                        </a:cubicBezTo>
                        <a:cubicBezTo>
                          <a:pt x="280" y="84"/>
                          <a:pt x="284" y="84"/>
                          <a:pt x="285" y="84"/>
                        </a:cubicBezTo>
                        <a:cubicBezTo>
                          <a:pt x="287" y="85"/>
                          <a:pt x="291" y="84"/>
                          <a:pt x="292" y="82"/>
                        </a:cubicBezTo>
                        <a:cubicBezTo>
                          <a:pt x="293" y="80"/>
                          <a:pt x="290" y="80"/>
                          <a:pt x="291" y="75"/>
                        </a:cubicBezTo>
                        <a:cubicBezTo>
                          <a:pt x="291" y="72"/>
                          <a:pt x="293" y="70"/>
                          <a:pt x="296" y="70"/>
                        </a:cubicBezTo>
                        <a:cubicBezTo>
                          <a:pt x="298" y="70"/>
                          <a:pt x="299" y="68"/>
                          <a:pt x="299" y="66"/>
                        </a:cubicBezTo>
                        <a:cubicBezTo>
                          <a:pt x="299" y="64"/>
                          <a:pt x="301" y="63"/>
                          <a:pt x="301" y="61"/>
                        </a:cubicBezTo>
                        <a:cubicBezTo>
                          <a:pt x="301" y="60"/>
                          <a:pt x="301" y="60"/>
                          <a:pt x="300" y="59"/>
                        </a:cubicBezTo>
                        <a:close/>
                        <a:moveTo>
                          <a:pt x="112" y="91"/>
                        </a:moveTo>
                        <a:cubicBezTo>
                          <a:pt x="111" y="92"/>
                          <a:pt x="103" y="89"/>
                          <a:pt x="102" y="88"/>
                        </a:cubicBezTo>
                        <a:cubicBezTo>
                          <a:pt x="101" y="86"/>
                          <a:pt x="114" y="88"/>
                          <a:pt x="112" y="91"/>
                        </a:cubicBezTo>
                        <a:close/>
                        <a:moveTo>
                          <a:pt x="237" y="90"/>
                        </a:moveTo>
                        <a:cubicBezTo>
                          <a:pt x="230" y="90"/>
                          <a:pt x="217" y="86"/>
                          <a:pt x="212" y="93"/>
                        </a:cubicBezTo>
                        <a:cubicBezTo>
                          <a:pt x="206" y="98"/>
                          <a:pt x="210" y="102"/>
                          <a:pt x="207" y="102"/>
                        </a:cubicBezTo>
                        <a:cubicBezTo>
                          <a:pt x="205" y="103"/>
                          <a:pt x="204" y="93"/>
                          <a:pt x="206" y="90"/>
                        </a:cubicBezTo>
                        <a:cubicBezTo>
                          <a:pt x="210" y="87"/>
                          <a:pt x="219" y="85"/>
                          <a:pt x="226" y="87"/>
                        </a:cubicBezTo>
                        <a:cubicBezTo>
                          <a:pt x="232" y="89"/>
                          <a:pt x="243" y="85"/>
                          <a:pt x="244" y="86"/>
                        </a:cubicBezTo>
                        <a:cubicBezTo>
                          <a:pt x="246" y="86"/>
                          <a:pt x="243" y="90"/>
                          <a:pt x="237" y="9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1076;p79">
                    <a:extLst>
                      <a:ext uri="{FF2B5EF4-FFF2-40B4-BE49-F238E27FC236}">
                        <a16:creationId xmlns:a16="http://schemas.microsoft.com/office/drawing/2014/main" id="{D48519B1-018D-FEE0-9B29-1BFE4D109CCA}"/>
                      </a:ext>
                    </a:extLst>
                  </p:cNvPr>
                  <p:cNvSpPr/>
                  <p:nvPr/>
                </p:nvSpPr>
                <p:spPr>
                  <a:xfrm>
                    <a:off x="2902980" y="6202722"/>
                    <a:ext cx="1709917" cy="1787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" h="142" extrusionOk="0">
                        <a:moveTo>
                          <a:pt x="124" y="94"/>
                        </a:moveTo>
                        <a:cubicBezTo>
                          <a:pt x="121" y="92"/>
                          <a:pt x="120" y="67"/>
                          <a:pt x="122" y="66"/>
                        </a:cubicBezTo>
                        <a:cubicBezTo>
                          <a:pt x="122" y="66"/>
                          <a:pt x="122" y="66"/>
                          <a:pt x="122" y="67"/>
                        </a:cubicBezTo>
                        <a:cubicBezTo>
                          <a:pt x="122" y="62"/>
                          <a:pt x="122" y="62"/>
                          <a:pt x="122" y="62"/>
                        </a:cubicBezTo>
                        <a:cubicBezTo>
                          <a:pt x="122" y="62"/>
                          <a:pt x="122" y="62"/>
                          <a:pt x="121" y="61"/>
                        </a:cubicBezTo>
                        <a:cubicBezTo>
                          <a:pt x="121" y="61"/>
                          <a:pt x="120" y="61"/>
                          <a:pt x="120" y="59"/>
                        </a:cubicBezTo>
                        <a:cubicBezTo>
                          <a:pt x="120" y="57"/>
                          <a:pt x="122" y="57"/>
                          <a:pt x="122" y="57"/>
                        </a:cubicBezTo>
                        <a:cubicBezTo>
                          <a:pt x="122" y="57"/>
                          <a:pt x="121" y="53"/>
                          <a:pt x="123" y="53"/>
                        </a:cubicBezTo>
                        <a:cubicBezTo>
                          <a:pt x="123" y="53"/>
                          <a:pt x="123" y="52"/>
                          <a:pt x="123" y="52"/>
                        </a:cubicBezTo>
                        <a:cubicBezTo>
                          <a:pt x="124" y="51"/>
                          <a:pt x="124" y="48"/>
                          <a:pt x="124" y="46"/>
                        </a:cubicBezTo>
                        <a:cubicBezTo>
                          <a:pt x="124" y="44"/>
                          <a:pt x="125" y="42"/>
                          <a:pt x="126" y="40"/>
                        </a:cubicBezTo>
                        <a:cubicBezTo>
                          <a:pt x="127" y="38"/>
                          <a:pt x="126" y="35"/>
                          <a:pt x="128" y="34"/>
                        </a:cubicBezTo>
                        <a:cubicBezTo>
                          <a:pt x="129" y="33"/>
                          <a:pt x="129" y="31"/>
                          <a:pt x="131" y="31"/>
                        </a:cubicBezTo>
                        <a:cubicBezTo>
                          <a:pt x="133" y="30"/>
                          <a:pt x="134" y="30"/>
                          <a:pt x="134" y="29"/>
                        </a:cubicBezTo>
                        <a:cubicBezTo>
                          <a:pt x="134" y="28"/>
                          <a:pt x="136" y="26"/>
                          <a:pt x="136" y="25"/>
                        </a:cubicBezTo>
                        <a:cubicBezTo>
                          <a:pt x="136" y="23"/>
                          <a:pt x="134" y="23"/>
                          <a:pt x="134" y="21"/>
                        </a:cubicBezTo>
                        <a:cubicBezTo>
                          <a:pt x="134" y="19"/>
                          <a:pt x="135" y="15"/>
                          <a:pt x="135" y="15"/>
                        </a:cubicBezTo>
                        <a:cubicBezTo>
                          <a:pt x="135" y="15"/>
                          <a:pt x="135" y="15"/>
                          <a:pt x="135" y="15"/>
                        </a:cubicBezTo>
                        <a:cubicBezTo>
                          <a:pt x="131" y="11"/>
                          <a:pt x="126" y="8"/>
                          <a:pt x="125" y="8"/>
                        </a:cubicBezTo>
                        <a:cubicBezTo>
                          <a:pt x="124" y="7"/>
                          <a:pt x="122" y="8"/>
                          <a:pt x="122" y="8"/>
                        </a:cubicBezTo>
                        <a:cubicBezTo>
                          <a:pt x="122" y="8"/>
                          <a:pt x="120" y="6"/>
                          <a:pt x="118" y="8"/>
                        </a:cubicBezTo>
                        <a:cubicBezTo>
                          <a:pt x="116" y="9"/>
                          <a:pt x="113" y="8"/>
                          <a:pt x="113" y="8"/>
                        </a:cubicBezTo>
                        <a:cubicBezTo>
                          <a:pt x="113" y="8"/>
                          <a:pt x="111" y="7"/>
                          <a:pt x="111" y="4"/>
                        </a:cubicBezTo>
                        <a:cubicBezTo>
                          <a:pt x="110" y="3"/>
                          <a:pt x="109" y="3"/>
                          <a:pt x="108" y="2"/>
                        </a:cubicBezTo>
                        <a:cubicBezTo>
                          <a:pt x="109" y="3"/>
                          <a:pt x="109" y="3"/>
                          <a:pt x="109" y="3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3" y="4"/>
                          <a:pt x="96" y="0"/>
                          <a:pt x="95" y="3"/>
                        </a:cubicBezTo>
                        <a:cubicBezTo>
                          <a:pt x="93" y="5"/>
                          <a:pt x="92" y="4"/>
                          <a:pt x="88" y="4"/>
                        </a:cubicBezTo>
                        <a:cubicBezTo>
                          <a:pt x="86" y="4"/>
                          <a:pt x="83" y="5"/>
                          <a:pt x="81" y="6"/>
                        </a:cubicBezTo>
                        <a:cubicBezTo>
                          <a:pt x="79" y="7"/>
                          <a:pt x="76" y="5"/>
                          <a:pt x="74" y="6"/>
                        </a:cubicBezTo>
                        <a:cubicBezTo>
                          <a:pt x="74" y="7"/>
                          <a:pt x="73" y="10"/>
                          <a:pt x="73" y="10"/>
                        </a:cubicBezTo>
                        <a:cubicBezTo>
                          <a:pt x="59" y="8"/>
                          <a:pt x="59" y="8"/>
                          <a:pt x="59" y="8"/>
                        </a:cubicBezTo>
                        <a:cubicBezTo>
                          <a:pt x="59" y="8"/>
                          <a:pt x="56" y="4"/>
                          <a:pt x="52" y="4"/>
                        </a:cubicBezTo>
                        <a:cubicBezTo>
                          <a:pt x="50" y="4"/>
                          <a:pt x="45" y="9"/>
                          <a:pt x="45" y="9"/>
                        </a:cubicBezTo>
                        <a:cubicBezTo>
                          <a:pt x="45" y="15"/>
                          <a:pt x="45" y="15"/>
                          <a:pt x="45" y="15"/>
                        </a:cubicBezTo>
                        <a:cubicBezTo>
                          <a:pt x="45" y="18"/>
                          <a:pt x="45" y="20"/>
                          <a:pt x="43" y="22"/>
                        </a:cubicBezTo>
                        <a:cubicBezTo>
                          <a:pt x="42" y="25"/>
                          <a:pt x="40" y="26"/>
                          <a:pt x="40" y="31"/>
                        </a:cubicBezTo>
                        <a:cubicBezTo>
                          <a:pt x="40" y="35"/>
                          <a:pt x="36" y="42"/>
                          <a:pt x="36" y="46"/>
                        </a:cubicBezTo>
                        <a:cubicBezTo>
                          <a:pt x="36" y="50"/>
                          <a:pt x="29" y="52"/>
                          <a:pt x="29" y="54"/>
                        </a:cubicBezTo>
                        <a:cubicBezTo>
                          <a:pt x="29" y="56"/>
                          <a:pt x="28" y="61"/>
                          <a:pt x="28" y="66"/>
                        </a:cubicBezTo>
                        <a:cubicBezTo>
                          <a:pt x="28" y="71"/>
                          <a:pt x="25" y="67"/>
                          <a:pt x="25" y="72"/>
                        </a:cubicBezTo>
                        <a:cubicBezTo>
                          <a:pt x="25" y="76"/>
                          <a:pt x="24" y="74"/>
                          <a:pt x="21" y="76"/>
                        </a:cubicBezTo>
                        <a:cubicBezTo>
                          <a:pt x="19" y="78"/>
                          <a:pt x="18" y="78"/>
                          <a:pt x="18" y="76"/>
                        </a:cubicBezTo>
                        <a:cubicBezTo>
                          <a:pt x="18" y="74"/>
                          <a:pt x="14" y="74"/>
                          <a:pt x="12" y="76"/>
                        </a:cubicBezTo>
                        <a:cubicBezTo>
                          <a:pt x="9" y="78"/>
                          <a:pt x="8" y="76"/>
                          <a:pt x="7" y="76"/>
                        </a:cubicBezTo>
                        <a:cubicBezTo>
                          <a:pt x="6" y="76"/>
                          <a:pt x="2" y="77"/>
                          <a:pt x="0" y="79"/>
                        </a:cubicBezTo>
                        <a:cubicBezTo>
                          <a:pt x="1" y="82"/>
                          <a:pt x="1" y="85"/>
                          <a:pt x="2" y="88"/>
                        </a:cubicBezTo>
                        <a:cubicBezTo>
                          <a:pt x="2" y="88"/>
                          <a:pt x="2" y="88"/>
                          <a:pt x="2" y="88"/>
                        </a:cubicBezTo>
                        <a:cubicBezTo>
                          <a:pt x="4" y="87"/>
                          <a:pt x="6" y="86"/>
                          <a:pt x="7" y="86"/>
                        </a:cubicBezTo>
                        <a:cubicBezTo>
                          <a:pt x="9" y="86"/>
                          <a:pt x="31" y="86"/>
                          <a:pt x="31" y="86"/>
                        </a:cubicBezTo>
                        <a:cubicBezTo>
                          <a:pt x="31" y="86"/>
                          <a:pt x="33" y="89"/>
                          <a:pt x="32" y="92"/>
                        </a:cubicBezTo>
                        <a:cubicBezTo>
                          <a:pt x="32" y="95"/>
                          <a:pt x="34" y="94"/>
                          <a:pt x="35" y="98"/>
                        </a:cubicBezTo>
                        <a:cubicBezTo>
                          <a:pt x="37" y="101"/>
                          <a:pt x="38" y="103"/>
                          <a:pt x="41" y="102"/>
                        </a:cubicBezTo>
                        <a:cubicBezTo>
                          <a:pt x="45" y="101"/>
                          <a:pt x="49" y="100"/>
                          <a:pt x="50" y="100"/>
                        </a:cubicBezTo>
                        <a:cubicBezTo>
                          <a:pt x="51" y="101"/>
                          <a:pt x="51" y="95"/>
                          <a:pt x="53" y="94"/>
                        </a:cubicBezTo>
                        <a:cubicBezTo>
                          <a:pt x="55" y="93"/>
                          <a:pt x="59" y="94"/>
                          <a:pt x="59" y="94"/>
                        </a:cubicBezTo>
                        <a:cubicBezTo>
                          <a:pt x="59" y="94"/>
                          <a:pt x="59" y="96"/>
                          <a:pt x="62" y="96"/>
                        </a:cubicBezTo>
                        <a:cubicBezTo>
                          <a:pt x="66" y="96"/>
                          <a:pt x="67" y="95"/>
                          <a:pt x="67" y="97"/>
                        </a:cubicBezTo>
                        <a:cubicBezTo>
                          <a:pt x="67" y="99"/>
                          <a:pt x="68" y="102"/>
                          <a:pt x="69" y="103"/>
                        </a:cubicBezTo>
                        <a:cubicBezTo>
                          <a:pt x="70" y="104"/>
                          <a:pt x="66" y="112"/>
                          <a:pt x="68" y="113"/>
                        </a:cubicBezTo>
                        <a:cubicBezTo>
                          <a:pt x="70" y="114"/>
                          <a:pt x="72" y="118"/>
                          <a:pt x="72" y="119"/>
                        </a:cubicBezTo>
                        <a:cubicBezTo>
                          <a:pt x="71" y="121"/>
                          <a:pt x="70" y="124"/>
                          <a:pt x="72" y="125"/>
                        </a:cubicBezTo>
                        <a:cubicBezTo>
                          <a:pt x="73" y="125"/>
                          <a:pt x="73" y="123"/>
                          <a:pt x="75" y="123"/>
                        </a:cubicBezTo>
                        <a:cubicBezTo>
                          <a:pt x="77" y="123"/>
                          <a:pt x="80" y="123"/>
                          <a:pt x="82" y="122"/>
                        </a:cubicBezTo>
                        <a:cubicBezTo>
                          <a:pt x="83" y="122"/>
                          <a:pt x="84" y="122"/>
                          <a:pt x="84" y="122"/>
                        </a:cubicBezTo>
                        <a:cubicBezTo>
                          <a:pt x="86" y="123"/>
                          <a:pt x="86" y="124"/>
                          <a:pt x="86" y="124"/>
                        </a:cubicBezTo>
                        <a:cubicBezTo>
                          <a:pt x="86" y="124"/>
                          <a:pt x="86" y="127"/>
                          <a:pt x="88" y="126"/>
                        </a:cubicBezTo>
                        <a:cubicBezTo>
                          <a:pt x="89" y="125"/>
                          <a:pt x="93" y="124"/>
                          <a:pt x="93" y="126"/>
                        </a:cubicBezTo>
                        <a:cubicBezTo>
                          <a:pt x="92" y="127"/>
                          <a:pt x="94" y="130"/>
                          <a:pt x="95" y="129"/>
                        </a:cubicBezTo>
                        <a:cubicBezTo>
                          <a:pt x="96" y="129"/>
                          <a:pt x="99" y="132"/>
                          <a:pt x="101" y="132"/>
                        </a:cubicBezTo>
                        <a:cubicBezTo>
                          <a:pt x="103" y="132"/>
                          <a:pt x="104" y="132"/>
                          <a:pt x="104" y="131"/>
                        </a:cubicBezTo>
                        <a:cubicBezTo>
                          <a:pt x="104" y="129"/>
                          <a:pt x="106" y="128"/>
                          <a:pt x="107" y="129"/>
                        </a:cubicBezTo>
                        <a:cubicBezTo>
                          <a:pt x="108" y="131"/>
                          <a:pt x="110" y="134"/>
                          <a:pt x="111" y="134"/>
                        </a:cubicBezTo>
                        <a:cubicBezTo>
                          <a:pt x="112" y="134"/>
                          <a:pt x="117" y="134"/>
                          <a:pt x="117" y="134"/>
                        </a:cubicBezTo>
                        <a:cubicBezTo>
                          <a:pt x="117" y="136"/>
                          <a:pt x="118" y="140"/>
                          <a:pt x="120" y="141"/>
                        </a:cubicBezTo>
                        <a:cubicBezTo>
                          <a:pt x="122" y="142"/>
                          <a:pt x="124" y="141"/>
                          <a:pt x="124" y="141"/>
                        </a:cubicBezTo>
                        <a:cubicBezTo>
                          <a:pt x="124" y="141"/>
                          <a:pt x="126" y="140"/>
                          <a:pt x="126" y="137"/>
                        </a:cubicBezTo>
                        <a:cubicBezTo>
                          <a:pt x="126" y="135"/>
                          <a:pt x="126" y="133"/>
                          <a:pt x="125" y="133"/>
                        </a:cubicBezTo>
                        <a:cubicBezTo>
                          <a:pt x="124" y="133"/>
                          <a:pt x="123" y="134"/>
                          <a:pt x="120" y="134"/>
                        </a:cubicBezTo>
                        <a:cubicBezTo>
                          <a:pt x="118" y="134"/>
                          <a:pt x="116" y="129"/>
                          <a:pt x="115" y="128"/>
                        </a:cubicBezTo>
                        <a:cubicBezTo>
                          <a:pt x="114" y="127"/>
                          <a:pt x="117" y="123"/>
                          <a:pt x="117" y="122"/>
                        </a:cubicBezTo>
                        <a:cubicBezTo>
                          <a:pt x="117" y="119"/>
                          <a:pt x="119" y="113"/>
                          <a:pt x="117" y="113"/>
                        </a:cubicBezTo>
                        <a:cubicBezTo>
                          <a:pt x="116" y="112"/>
                          <a:pt x="117" y="111"/>
                          <a:pt x="118" y="109"/>
                        </a:cubicBezTo>
                        <a:cubicBezTo>
                          <a:pt x="120" y="108"/>
                          <a:pt x="118" y="104"/>
                          <a:pt x="120" y="104"/>
                        </a:cubicBezTo>
                        <a:cubicBezTo>
                          <a:pt x="123" y="104"/>
                          <a:pt x="128" y="104"/>
                          <a:pt x="129" y="103"/>
                        </a:cubicBezTo>
                        <a:cubicBezTo>
                          <a:pt x="129" y="102"/>
                          <a:pt x="129" y="102"/>
                          <a:pt x="129" y="102"/>
                        </a:cubicBezTo>
                        <a:cubicBezTo>
                          <a:pt x="130" y="102"/>
                          <a:pt x="130" y="101"/>
                          <a:pt x="130" y="101"/>
                        </a:cubicBezTo>
                        <a:cubicBezTo>
                          <a:pt x="128" y="99"/>
                          <a:pt x="126" y="95"/>
                          <a:pt x="124" y="94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Google Shape;1077;p79">
                    <a:extLst>
                      <a:ext uri="{FF2B5EF4-FFF2-40B4-BE49-F238E27FC236}">
                        <a16:creationId xmlns:a16="http://schemas.microsoft.com/office/drawing/2014/main" id="{83EB8F26-1ECC-ADE0-1C01-E91736E1F4F7}"/>
                      </a:ext>
                    </a:extLst>
                  </p:cNvPr>
                  <p:cNvSpPr/>
                  <p:nvPr/>
                </p:nvSpPr>
                <p:spPr>
                  <a:xfrm>
                    <a:off x="4427200" y="6945491"/>
                    <a:ext cx="147007" cy="201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" h="16" extrusionOk="0">
                        <a:moveTo>
                          <a:pt x="0" y="8"/>
                        </a:moveTo>
                        <a:cubicBezTo>
                          <a:pt x="1" y="9"/>
                          <a:pt x="2" y="12"/>
                          <a:pt x="2" y="16"/>
                        </a:cubicBezTo>
                        <a:cubicBezTo>
                          <a:pt x="4" y="15"/>
                          <a:pt x="5" y="14"/>
                          <a:pt x="6" y="14"/>
                        </a:cubicBezTo>
                        <a:cubicBezTo>
                          <a:pt x="8" y="13"/>
                          <a:pt x="12" y="5"/>
                          <a:pt x="12" y="5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3"/>
                          <a:pt x="10" y="0"/>
                        </a:cubicBezTo>
                        <a:cubicBezTo>
                          <a:pt x="8" y="0"/>
                          <a:pt x="6" y="0"/>
                          <a:pt x="6" y="0"/>
                        </a:cubicBezTo>
                        <a:cubicBezTo>
                          <a:pt x="6" y="0"/>
                          <a:pt x="7" y="3"/>
                          <a:pt x="2" y="3"/>
                        </a:cubicBezTo>
                        <a:cubicBezTo>
                          <a:pt x="1" y="3"/>
                          <a:pt x="0" y="3"/>
                          <a:pt x="0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" name="Google Shape;1078;p79">
                    <a:extLst>
                      <a:ext uri="{FF2B5EF4-FFF2-40B4-BE49-F238E27FC236}">
                        <a16:creationId xmlns:a16="http://schemas.microsoft.com/office/drawing/2014/main" id="{BE76FF52-119B-3641-828F-EAEE307F3740}"/>
                      </a:ext>
                    </a:extLst>
                  </p:cNvPr>
                  <p:cNvSpPr/>
                  <p:nvPr/>
                </p:nvSpPr>
                <p:spPr>
                  <a:xfrm>
                    <a:off x="4527780" y="7726946"/>
                    <a:ext cx="974886" cy="1586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" h="126" extrusionOk="0">
                        <a:moveTo>
                          <a:pt x="78" y="32"/>
                        </a:moveTo>
                        <a:cubicBezTo>
                          <a:pt x="78" y="31"/>
                          <a:pt x="76" y="21"/>
                          <a:pt x="77" y="18"/>
                        </a:cubicBezTo>
                        <a:cubicBezTo>
                          <a:pt x="77" y="14"/>
                          <a:pt x="76" y="5"/>
                          <a:pt x="76" y="0"/>
                        </a:cubicBezTo>
                        <a:cubicBezTo>
                          <a:pt x="76" y="0"/>
                          <a:pt x="76" y="0"/>
                          <a:pt x="76" y="0"/>
                        </a:cubicBezTo>
                        <a:cubicBezTo>
                          <a:pt x="72" y="1"/>
                          <a:pt x="68" y="3"/>
                          <a:pt x="67" y="4"/>
                        </a:cubicBezTo>
                        <a:cubicBezTo>
                          <a:pt x="67" y="6"/>
                          <a:pt x="64" y="4"/>
                          <a:pt x="63" y="6"/>
                        </a:cubicBezTo>
                        <a:cubicBezTo>
                          <a:pt x="61" y="7"/>
                          <a:pt x="59" y="6"/>
                          <a:pt x="58" y="5"/>
                        </a:cubicBezTo>
                        <a:cubicBezTo>
                          <a:pt x="56" y="5"/>
                          <a:pt x="55" y="7"/>
                          <a:pt x="55" y="8"/>
                        </a:cubicBezTo>
                        <a:cubicBezTo>
                          <a:pt x="55" y="9"/>
                          <a:pt x="53" y="8"/>
                          <a:pt x="51" y="8"/>
                        </a:cubicBezTo>
                        <a:cubicBezTo>
                          <a:pt x="50" y="8"/>
                          <a:pt x="46" y="9"/>
                          <a:pt x="45" y="9"/>
                        </a:cubicBezTo>
                        <a:cubicBezTo>
                          <a:pt x="43" y="9"/>
                          <a:pt x="44" y="8"/>
                          <a:pt x="43" y="7"/>
                        </a:cubicBezTo>
                        <a:cubicBezTo>
                          <a:pt x="41" y="7"/>
                          <a:pt x="39" y="8"/>
                          <a:pt x="38" y="8"/>
                        </a:cubicBezTo>
                        <a:cubicBezTo>
                          <a:pt x="37" y="8"/>
                          <a:pt x="35" y="8"/>
                          <a:pt x="34" y="8"/>
                        </a:cubicBezTo>
                        <a:cubicBezTo>
                          <a:pt x="34" y="8"/>
                          <a:pt x="33" y="9"/>
                          <a:pt x="33" y="10"/>
                        </a:cubicBezTo>
                        <a:cubicBezTo>
                          <a:pt x="32" y="14"/>
                          <a:pt x="36" y="22"/>
                          <a:pt x="37" y="26"/>
                        </a:cubicBezTo>
                        <a:cubicBezTo>
                          <a:pt x="38" y="27"/>
                          <a:pt x="40" y="29"/>
                          <a:pt x="41" y="30"/>
                        </a:cubicBezTo>
                        <a:cubicBezTo>
                          <a:pt x="43" y="32"/>
                          <a:pt x="41" y="32"/>
                          <a:pt x="42" y="38"/>
                        </a:cubicBezTo>
                        <a:cubicBezTo>
                          <a:pt x="42" y="43"/>
                          <a:pt x="39" y="41"/>
                          <a:pt x="37" y="43"/>
                        </a:cubicBezTo>
                        <a:cubicBezTo>
                          <a:pt x="35" y="44"/>
                          <a:pt x="37" y="48"/>
                          <a:pt x="36" y="49"/>
                        </a:cubicBezTo>
                        <a:cubicBezTo>
                          <a:pt x="36" y="50"/>
                          <a:pt x="31" y="42"/>
                          <a:pt x="30" y="40"/>
                        </a:cubicBezTo>
                        <a:cubicBezTo>
                          <a:pt x="30" y="39"/>
                          <a:pt x="31" y="33"/>
                          <a:pt x="31" y="31"/>
                        </a:cubicBezTo>
                        <a:cubicBezTo>
                          <a:pt x="31" y="28"/>
                          <a:pt x="27" y="30"/>
                          <a:pt x="25" y="30"/>
                        </a:cubicBezTo>
                        <a:cubicBezTo>
                          <a:pt x="24" y="30"/>
                          <a:pt x="21" y="26"/>
                          <a:pt x="20" y="26"/>
                        </a:cubicBezTo>
                        <a:cubicBezTo>
                          <a:pt x="20" y="26"/>
                          <a:pt x="0" y="33"/>
                          <a:pt x="0" y="33"/>
                        </a:cubicBezTo>
                        <a:cubicBezTo>
                          <a:pt x="1" y="39"/>
                          <a:pt x="1" y="39"/>
                          <a:pt x="1" y="39"/>
                        </a:cubicBezTo>
                        <a:cubicBezTo>
                          <a:pt x="1" y="39"/>
                          <a:pt x="1" y="39"/>
                          <a:pt x="1" y="39"/>
                        </a:cubicBez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2" y="42"/>
                          <a:pt x="8" y="42"/>
                          <a:pt x="11" y="43"/>
                        </a:cubicBezTo>
                        <a:cubicBezTo>
                          <a:pt x="14" y="45"/>
                          <a:pt x="19" y="46"/>
                          <a:pt x="20" y="47"/>
                        </a:cubicBezTo>
                        <a:cubicBezTo>
                          <a:pt x="21" y="47"/>
                          <a:pt x="20" y="55"/>
                          <a:pt x="20" y="58"/>
                        </a:cubicBezTo>
                        <a:cubicBezTo>
                          <a:pt x="20" y="62"/>
                          <a:pt x="17" y="63"/>
                          <a:pt x="19" y="65"/>
                        </a:cubicBezTo>
                        <a:cubicBezTo>
                          <a:pt x="20" y="66"/>
                          <a:pt x="20" y="70"/>
                          <a:pt x="20" y="70"/>
                        </a:cubicBezTo>
                        <a:cubicBezTo>
                          <a:pt x="22" y="71"/>
                          <a:pt x="19" y="75"/>
                          <a:pt x="17" y="76"/>
                        </a:cubicBezTo>
                        <a:cubicBezTo>
                          <a:pt x="15" y="77"/>
                          <a:pt x="17" y="80"/>
                          <a:pt x="15" y="83"/>
                        </a:cubicBezTo>
                        <a:cubicBezTo>
                          <a:pt x="13" y="85"/>
                          <a:pt x="9" y="89"/>
                          <a:pt x="8" y="90"/>
                        </a:cubicBezTo>
                        <a:cubicBezTo>
                          <a:pt x="8" y="90"/>
                          <a:pt x="8" y="90"/>
                          <a:pt x="8" y="90"/>
                        </a:cubicBezTo>
                        <a:cubicBezTo>
                          <a:pt x="8" y="92"/>
                          <a:pt x="10" y="103"/>
                          <a:pt x="12" y="104"/>
                        </a:cubicBezTo>
                        <a:cubicBezTo>
                          <a:pt x="14" y="106"/>
                          <a:pt x="13" y="117"/>
                          <a:pt x="13" y="118"/>
                        </a:cubicBezTo>
                        <a:cubicBezTo>
                          <a:pt x="12" y="119"/>
                          <a:pt x="14" y="126"/>
                          <a:pt x="14" y="126"/>
                        </a:cubicBezTo>
                        <a:cubicBezTo>
                          <a:pt x="14" y="126"/>
                          <a:pt x="17" y="126"/>
                          <a:pt x="20" y="126"/>
                        </a:cubicBezTo>
                        <a:cubicBezTo>
                          <a:pt x="20" y="125"/>
                          <a:pt x="20" y="124"/>
                          <a:pt x="20" y="123"/>
                        </a:cubicBezTo>
                        <a:cubicBezTo>
                          <a:pt x="20" y="119"/>
                          <a:pt x="18" y="122"/>
                          <a:pt x="17" y="120"/>
                        </a:cubicBezTo>
                        <a:cubicBezTo>
                          <a:pt x="16" y="117"/>
                          <a:pt x="22" y="113"/>
                          <a:pt x="28" y="112"/>
                        </a:cubicBezTo>
                        <a:cubicBezTo>
                          <a:pt x="34" y="109"/>
                          <a:pt x="37" y="108"/>
                          <a:pt x="37" y="105"/>
                        </a:cubicBezTo>
                        <a:cubicBezTo>
                          <a:pt x="38" y="103"/>
                          <a:pt x="37" y="97"/>
                          <a:pt x="38" y="95"/>
                        </a:cubicBezTo>
                        <a:cubicBezTo>
                          <a:pt x="39" y="92"/>
                          <a:pt x="38" y="90"/>
                          <a:pt x="37" y="85"/>
                        </a:cubicBezTo>
                        <a:cubicBezTo>
                          <a:pt x="36" y="80"/>
                          <a:pt x="34" y="79"/>
                          <a:pt x="33" y="76"/>
                        </a:cubicBezTo>
                        <a:cubicBezTo>
                          <a:pt x="32" y="73"/>
                          <a:pt x="32" y="70"/>
                          <a:pt x="34" y="70"/>
                        </a:cubicBezTo>
                        <a:cubicBezTo>
                          <a:pt x="36" y="70"/>
                          <a:pt x="36" y="69"/>
                          <a:pt x="38" y="66"/>
                        </a:cubicBezTo>
                        <a:cubicBezTo>
                          <a:pt x="40" y="64"/>
                          <a:pt x="41" y="65"/>
                          <a:pt x="44" y="63"/>
                        </a:cubicBezTo>
                        <a:cubicBezTo>
                          <a:pt x="47" y="60"/>
                          <a:pt x="47" y="57"/>
                          <a:pt x="52" y="54"/>
                        </a:cubicBezTo>
                        <a:cubicBezTo>
                          <a:pt x="56" y="50"/>
                          <a:pt x="62" y="51"/>
                          <a:pt x="66" y="48"/>
                        </a:cubicBezTo>
                        <a:cubicBezTo>
                          <a:pt x="71" y="45"/>
                          <a:pt x="78" y="34"/>
                          <a:pt x="78" y="3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079;p79">
                    <a:extLst>
                      <a:ext uri="{FF2B5EF4-FFF2-40B4-BE49-F238E27FC236}">
                        <a16:creationId xmlns:a16="http://schemas.microsoft.com/office/drawing/2014/main" id="{E82E1C7C-D943-2091-F1DF-15C893D6B203}"/>
                      </a:ext>
                    </a:extLst>
                  </p:cNvPr>
                  <p:cNvSpPr/>
                  <p:nvPr/>
                </p:nvSpPr>
                <p:spPr>
                  <a:xfrm>
                    <a:off x="4450404" y="6806218"/>
                    <a:ext cx="1029040" cy="1036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" h="82" extrusionOk="0">
                        <a:moveTo>
                          <a:pt x="76" y="65"/>
                        </a:moveTo>
                        <a:cubicBezTo>
                          <a:pt x="76" y="61"/>
                          <a:pt x="73" y="61"/>
                          <a:pt x="73" y="58"/>
                        </a:cubicBezTo>
                        <a:cubicBezTo>
                          <a:pt x="73" y="55"/>
                          <a:pt x="73" y="52"/>
                          <a:pt x="72" y="52"/>
                        </a:cubicBezTo>
                        <a:cubicBezTo>
                          <a:pt x="71" y="52"/>
                          <a:pt x="72" y="49"/>
                          <a:pt x="74" y="46"/>
                        </a:cubicBezTo>
                        <a:cubicBezTo>
                          <a:pt x="76" y="43"/>
                          <a:pt x="70" y="43"/>
                          <a:pt x="70" y="41"/>
                        </a:cubicBezTo>
                        <a:cubicBezTo>
                          <a:pt x="70" y="39"/>
                          <a:pt x="71" y="34"/>
                          <a:pt x="73" y="29"/>
                        </a:cubicBezTo>
                        <a:cubicBezTo>
                          <a:pt x="67" y="25"/>
                          <a:pt x="60" y="20"/>
                          <a:pt x="60" y="20"/>
                        </a:cubicBezTo>
                        <a:cubicBezTo>
                          <a:pt x="61" y="16"/>
                          <a:pt x="61" y="16"/>
                          <a:pt x="61" y="16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4"/>
                          <a:pt x="32" y="7"/>
                          <a:pt x="30" y="8"/>
                        </a:cubicBezTo>
                        <a:cubicBezTo>
                          <a:pt x="27" y="8"/>
                          <a:pt x="33" y="12"/>
                          <a:pt x="30" y="12"/>
                        </a:cubicBezTo>
                        <a:cubicBezTo>
                          <a:pt x="27" y="13"/>
                          <a:pt x="22" y="10"/>
                          <a:pt x="18" y="12"/>
                        </a:cubicBezTo>
                        <a:cubicBezTo>
                          <a:pt x="15" y="13"/>
                          <a:pt x="16" y="7"/>
                          <a:pt x="18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1" y="1"/>
                          <a:pt x="9" y="2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0" y="5"/>
                          <a:pt x="12" y="8"/>
                          <a:pt x="11" y="10"/>
                        </a:cubicBezTo>
                        <a:cubicBezTo>
                          <a:pt x="11" y="11"/>
                          <a:pt x="9" y="11"/>
                          <a:pt x="8" y="11"/>
                        </a:cubicBezTo>
                        <a:cubicBezTo>
                          <a:pt x="8" y="14"/>
                          <a:pt x="8" y="15"/>
                          <a:pt x="8" y="15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0" y="17"/>
                          <a:pt x="6" y="24"/>
                          <a:pt x="4" y="25"/>
                        </a:cubicBezTo>
                        <a:cubicBezTo>
                          <a:pt x="3" y="25"/>
                          <a:pt x="2" y="26"/>
                          <a:pt x="0" y="27"/>
                        </a:cubicBezTo>
                        <a:cubicBezTo>
                          <a:pt x="2" y="32"/>
                          <a:pt x="3" y="39"/>
                          <a:pt x="5" y="41"/>
                        </a:cubicBezTo>
                        <a:cubicBezTo>
                          <a:pt x="9" y="44"/>
                          <a:pt x="9" y="48"/>
                          <a:pt x="9" y="51"/>
                        </a:cubicBezTo>
                        <a:cubicBezTo>
                          <a:pt x="10" y="52"/>
                          <a:pt x="13" y="55"/>
                          <a:pt x="11" y="56"/>
                        </a:cubicBezTo>
                        <a:cubicBezTo>
                          <a:pt x="10" y="57"/>
                          <a:pt x="8" y="55"/>
                          <a:pt x="7" y="53"/>
                        </a:cubicBezTo>
                        <a:cubicBezTo>
                          <a:pt x="7" y="53"/>
                          <a:pt x="7" y="54"/>
                          <a:pt x="6" y="54"/>
                        </a:cubicBezTo>
                        <a:cubicBezTo>
                          <a:pt x="6" y="54"/>
                          <a:pt x="6" y="54"/>
                          <a:pt x="6" y="55"/>
                        </a:cubicBezTo>
                        <a:cubicBezTo>
                          <a:pt x="8" y="56"/>
                          <a:pt x="11" y="58"/>
                          <a:pt x="12" y="58"/>
                        </a:cubicBezTo>
                        <a:cubicBezTo>
                          <a:pt x="13" y="58"/>
                          <a:pt x="16" y="60"/>
                          <a:pt x="18" y="61"/>
                        </a:cubicBezTo>
                        <a:cubicBezTo>
                          <a:pt x="20" y="61"/>
                          <a:pt x="27" y="63"/>
                          <a:pt x="28" y="64"/>
                        </a:cubicBezTo>
                        <a:cubicBezTo>
                          <a:pt x="28" y="65"/>
                          <a:pt x="28" y="65"/>
                          <a:pt x="28" y="65"/>
                        </a:cubicBezTo>
                        <a:cubicBezTo>
                          <a:pt x="30" y="65"/>
                          <a:pt x="32" y="65"/>
                          <a:pt x="34" y="65"/>
                        </a:cubicBezTo>
                        <a:cubicBezTo>
                          <a:pt x="34" y="65"/>
                          <a:pt x="34" y="65"/>
                          <a:pt x="35" y="65"/>
                        </a:cubicBezTo>
                        <a:cubicBezTo>
                          <a:pt x="36" y="65"/>
                          <a:pt x="40" y="74"/>
                          <a:pt x="40" y="80"/>
                        </a:cubicBezTo>
                        <a:cubicBezTo>
                          <a:pt x="41" y="80"/>
                          <a:pt x="43" y="80"/>
                          <a:pt x="44" y="80"/>
                        </a:cubicBezTo>
                        <a:cubicBezTo>
                          <a:pt x="45" y="80"/>
                          <a:pt x="47" y="79"/>
                          <a:pt x="48" y="79"/>
                        </a:cubicBezTo>
                        <a:cubicBezTo>
                          <a:pt x="50" y="80"/>
                          <a:pt x="49" y="82"/>
                          <a:pt x="51" y="82"/>
                        </a:cubicBezTo>
                        <a:cubicBezTo>
                          <a:pt x="52" y="82"/>
                          <a:pt x="56" y="81"/>
                          <a:pt x="57" y="81"/>
                        </a:cubicBezTo>
                        <a:cubicBezTo>
                          <a:pt x="59" y="81"/>
                          <a:pt x="61" y="82"/>
                          <a:pt x="61" y="80"/>
                        </a:cubicBezTo>
                        <a:cubicBezTo>
                          <a:pt x="61" y="79"/>
                          <a:pt x="62" y="77"/>
                          <a:pt x="64" y="77"/>
                        </a:cubicBezTo>
                        <a:cubicBezTo>
                          <a:pt x="65" y="78"/>
                          <a:pt x="67" y="79"/>
                          <a:pt x="69" y="78"/>
                        </a:cubicBezTo>
                        <a:cubicBezTo>
                          <a:pt x="70" y="76"/>
                          <a:pt x="73" y="78"/>
                          <a:pt x="73" y="76"/>
                        </a:cubicBezTo>
                        <a:cubicBezTo>
                          <a:pt x="74" y="75"/>
                          <a:pt x="78" y="74"/>
                          <a:pt x="82" y="73"/>
                        </a:cubicBezTo>
                        <a:cubicBezTo>
                          <a:pt x="82" y="68"/>
                          <a:pt x="76" y="70"/>
                          <a:pt x="76" y="6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080;p79">
                    <a:extLst>
                      <a:ext uri="{FF2B5EF4-FFF2-40B4-BE49-F238E27FC236}">
                        <a16:creationId xmlns:a16="http://schemas.microsoft.com/office/drawing/2014/main" id="{A2A36A5A-3549-9C95-977C-2903F462A565}"/>
                      </a:ext>
                    </a:extLst>
                  </p:cNvPr>
                  <p:cNvSpPr/>
                  <p:nvPr/>
                </p:nvSpPr>
                <p:spPr>
                  <a:xfrm>
                    <a:off x="4752157" y="7626375"/>
                    <a:ext cx="317225" cy="727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58" extrusionOk="0">
                        <a:moveTo>
                          <a:pt x="23" y="38"/>
                        </a:moveTo>
                        <a:cubicBezTo>
                          <a:pt x="22" y="37"/>
                          <a:pt x="20" y="35"/>
                          <a:pt x="19" y="34"/>
                        </a:cubicBezTo>
                        <a:cubicBezTo>
                          <a:pt x="19" y="34"/>
                          <a:pt x="19" y="35"/>
                          <a:pt x="18" y="35"/>
                        </a:cubicBezTo>
                        <a:cubicBezTo>
                          <a:pt x="16" y="38"/>
                          <a:pt x="11" y="29"/>
                          <a:pt x="11" y="24"/>
                        </a:cubicBezTo>
                        <a:cubicBezTo>
                          <a:pt x="10" y="18"/>
                          <a:pt x="13" y="15"/>
                          <a:pt x="11" y="11"/>
                        </a:cubicBezTo>
                        <a:cubicBezTo>
                          <a:pt x="9" y="6"/>
                          <a:pt x="8" y="1"/>
                          <a:pt x="10" y="0"/>
                        </a:cubicBezTo>
                        <a:cubicBezTo>
                          <a:pt x="8" y="0"/>
                          <a:pt x="6" y="0"/>
                          <a:pt x="4" y="0"/>
                        </a:cubicBezTo>
                        <a:cubicBezTo>
                          <a:pt x="5" y="2"/>
                          <a:pt x="7" y="7"/>
                          <a:pt x="7" y="8"/>
                        </a:cubicBezTo>
                        <a:cubicBezTo>
                          <a:pt x="7" y="10"/>
                          <a:pt x="5" y="8"/>
                          <a:pt x="4" y="10"/>
                        </a:cubicBezTo>
                        <a:cubicBezTo>
                          <a:pt x="4" y="12"/>
                          <a:pt x="3" y="20"/>
                          <a:pt x="5" y="22"/>
                        </a:cubicBezTo>
                        <a:cubicBezTo>
                          <a:pt x="7" y="23"/>
                          <a:pt x="2" y="22"/>
                          <a:pt x="2" y="24"/>
                        </a:cubicBezTo>
                        <a:cubicBezTo>
                          <a:pt x="2" y="25"/>
                          <a:pt x="1" y="30"/>
                          <a:pt x="0" y="31"/>
                        </a:cubicBezTo>
                        <a:cubicBezTo>
                          <a:pt x="0" y="31"/>
                          <a:pt x="1" y="32"/>
                          <a:pt x="2" y="34"/>
                        </a:cubicBezTo>
                        <a:cubicBezTo>
                          <a:pt x="2" y="34"/>
                          <a:pt x="2" y="34"/>
                          <a:pt x="2" y="34"/>
                        </a:cubicBezTo>
                        <a:cubicBezTo>
                          <a:pt x="3" y="34"/>
                          <a:pt x="6" y="38"/>
                          <a:pt x="7" y="38"/>
                        </a:cubicBezTo>
                        <a:cubicBezTo>
                          <a:pt x="9" y="38"/>
                          <a:pt x="12" y="36"/>
                          <a:pt x="13" y="39"/>
                        </a:cubicBezTo>
                        <a:cubicBezTo>
                          <a:pt x="13" y="41"/>
                          <a:pt x="12" y="47"/>
                          <a:pt x="12" y="48"/>
                        </a:cubicBezTo>
                        <a:cubicBezTo>
                          <a:pt x="12" y="50"/>
                          <a:pt x="18" y="58"/>
                          <a:pt x="18" y="57"/>
                        </a:cubicBezTo>
                        <a:cubicBezTo>
                          <a:pt x="19" y="56"/>
                          <a:pt x="17" y="52"/>
                          <a:pt x="19" y="51"/>
                        </a:cubicBezTo>
                        <a:cubicBezTo>
                          <a:pt x="21" y="49"/>
                          <a:pt x="24" y="51"/>
                          <a:pt x="24" y="46"/>
                        </a:cubicBezTo>
                        <a:cubicBezTo>
                          <a:pt x="23" y="40"/>
                          <a:pt x="25" y="40"/>
                          <a:pt x="23" y="3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081;p79">
                    <a:extLst>
                      <a:ext uri="{FF2B5EF4-FFF2-40B4-BE49-F238E27FC236}">
                        <a16:creationId xmlns:a16="http://schemas.microsoft.com/office/drawing/2014/main" id="{BE461A86-94B3-02AC-2D13-43268CEBFC87}"/>
                      </a:ext>
                    </a:extLst>
                  </p:cNvPr>
                  <p:cNvSpPr/>
                  <p:nvPr/>
                </p:nvSpPr>
                <p:spPr>
                  <a:xfrm>
                    <a:off x="17023294" y="8686376"/>
                    <a:ext cx="301752" cy="239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19" extrusionOk="0">
                        <a:moveTo>
                          <a:pt x="0" y="2"/>
                        </a:moveTo>
                        <a:cubicBezTo>
                          <a:pt x="0" y="0"/>
                          <a:pt x="24" y="15"/>
                          <a:pt x="22" y="17"/>
                        </a:cubicBezTo>
                        <a:cubicBezTo>
                          <a:pt x="19" y="19"/>
                          <a:pt x="0" y="5"/>
                          <a:pt x="0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082;p79">
                    <a:extLst>
                      <a:ext uri="{FF2B5EF4-FFF2-40B4-BE49-F238E27FC236}">
                        <a16:creationId xmlns:a16="http://schemas.microsoft.com/office/drawing/2014/main" id="{61F2D438-F693-7961-A714-863A9F4FDD53}"/>
                      </a:ext>
                    </a:extLst>
                  </p:cNvPr>
                  <p:cNvSpPr/>
                  <p:nvPr/>
                </p:nvSpPr>
                <p:spPr>
                  <a:xfrm>
                    <a:off x="8071390" y="2635874"/>
                    <a:ext cx="719562" cy="49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39" extrusionOk="0">
                        <a:moveTo>
                          <a:pt x="46" y="31"/>
                        </a:moveTo>
                        <a:cubicBezTo>
                          <a:pt x="48" y="32"/>
                          <a:pt x="47" y="33"/>
                          <a:pt x="49" y="33"/>
                        </a:cubicBezTo>
                        <a:cubicBezTo>
                          <a:pt x="50" y="33"/>
                          <a:pt x="53" y="33"/>
                          <a:pt x="55" y="35"/>
                        </a:cubicBezTo>
                        <a:cubicBezTo>
                          <a:pt x="56" y="34"/>
                          <a:pt x="57" y="34"/>
                          <a:pt x="57" y="34"/>
                        </a:cubicBezTo>
                        <a:cubicBezTo>
                          <a:pt x="57" y="34"/>
                          <a:pt x="56" y="27"/>
                          <a:pt x="56" y="24"/>
                        </a:cubicBezTo>
                        <a:cubicBezTo>
                          <a:pt x="55" y="22"/>
                          <a:pt x="48" y="19"/>
                          <a:pt x="48" y="19"/>
                        </a:cubicBezTo>
                        <a:cubicBezTo>
                          <a:pt x="47" y="13"/>
                          <a:pt x="47" y="13"/>
                          <a:pt x="47" y="13"/>
                        </a:cubicBezTo>
                        <a:cubicBezTo>
                          <a:pt x="47" y="13"/>
                          <a:pt x="39" y="15"/>
                          <a:pt x="37" y="14"/>
                        </a:cubicBezTo>
                        <a:cubicBezTo>
                          <a:pt x="35" y="13"/>
                          <a:pt x="33" y="15"/>
                          <a:pt x="31" y="13"/>
                        </a:cubicBezTo>
                        <a:cubicBezTo>
                          <a:pt x="30" y="11"/>
                          <a:pt x="27" y="14"/>
                          <a:pt x="24" y="12"/>
                        </a:cubicBezTo>
                        <a:cubicBezTo>
                          <a:pt x="22" y="11"/>
                          <a:pt x="14" y="13"/>
                          <a:pt x="14" y="12"/>
                        </a:cubicBezTo>
                        <a:cubicBezTo>
                          <a:pt x="13" y="10"/>
                          <a:pt x="17" y="6"/>
                          <a:pt x="19" y="7"/>
                        </a:cubicBezTo>
                        <a:cubicBezTo>
                          <a:pt x="20" y="7"/>
                          <a:pt x="21" y="7"/>
                          <a:pt x="22" y="7"/>
                        </a:cubicBezTo>
                        <a:cubicBezTo>
                          <a:pt x="23" y="6"/>
                          <a:pt x="24" y="2"/>
                          <a:pt x="24" y="1"/>
                        </a:cubicBezTo>
                        <a:cubicBezTo>
                          <a:pt x="23" y="0"/>
                          <a:pt x="21" y="1"/>
                          <a:pt x="19" y="2"/>
                        </a:cubicBezTo>
                        <a:cubicBezTo>
                          <a:pt x="17" y="4"/>
                          <a:pt x="14" y="2"/>
                          <a:pt x="13" y="4"/>
                        </a:cubicBezTo>
                        <a:cubicBezTo>
                          <a:pt x="12" y="6"/>
                          <a:pt x="11" y="7"/>
                          <a:pt x="10" y="7"/>
                        </a:cubicBezTo>
                        <a:cubicBezTo>
                          <a:pt x="8" y="7"/>
                          <a:pt x="10" y="11"/>
                          <a:pt x="8" y="12"/>
                        </a:cubicBezTo>
                        <a:cubicBezTo>
                          <a:pt x="5" y="13"/>
                          <a:pt x="1" y="12"/>
                          <a:pt x="0" y="14"/>
                        </a:cubicBezTo>
                        <a:cubicBezTo>
                          <a:pt x="0" y="17"/>
                          <a:pt x="5" y="18"/>
                          <a:pt x="5" y="20"/>
                        </a:cubicBezTo>
                        <a:cubicBezTo>
                          <a:pt x="5" y="22"/>
                          <a:pt x="8" y="25"/>
                          <a:pt x="6" y="27"/>
                        </a:cubicBezTo>
                        <a:cubicBezTo>
                          <a:pt x="4" y="28"/>
                          <a:pt x="3" y="31"/>
                          <a:pt x="3" y="34"/>
                        </a:cubicBezTo>
                        <a:cubicBezTo>
                          <a:pt x="4" y="35"/>
                          <a:pt x="6" y="36"/>
                          <a:pt x="6" y="35"/>
                        </a:cubicBezTo>
                        <a:cubicBezTo>
                          <a:pt x="8" y="32"/>
                          <a:pt x="14" y="35"/>
                          <a:pt x="14" y="32"/>
                        </a:cubicBezTo>
                        <a:cubicBezTo>
                          <a:pt x="14" y="31"/>
                          <a:pt x="21" y="31"/>
                          <a:pt x="21" y="30"/>
                        </a:cubicBezTo>
                        <a:cubicBezTo>
                          <a:pt x="21" y="27"/>
                          <a:pt x="25" y="22"/>
                          <a:pt x="28" y="23"/>
                        </a:cubicBezTo>
                        <a:cubicBezTo>
                          <a:pt x="30" y="23"/>
                          <a:pt x="27" y="28"/>
                          <a:pt x="31" y="29"/>
                        </a:cubicBezTo>
                        <a:cubicBezTo>
                          <a:pt x="34" y="31"/>
                          <a:pt x="29" y="36"/>
                          <a:pt x="31" y="38"/>
                        </a:cubicBezTo>
                        <a:cubicBezTo>
                          <a:pt x="32" y="39"/>
                          <a:pt x="33" y="38"/>
                          <a:pt x="35" y="38"/>
                        </a:cubicBezTo>
                        <a:cubicBezTo>
                          <a:pt x="35" y="38"/>
                          <a:pt x="37" y="37"/>
                          <a:pt x="38" y="37"/>
                        </a:cubicBezTo>
                        <a:cubicBezTo>
                          <a:pt x="41" y="34"/>
                          <a:pt x="46" y="31"/>
                          <a:pt x="46" y="3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085;p79">
                    <a:extLst>
                      <a:ext uri="{FF2B5EF4-FFF2-40B4-BE49-F238E27FC236}">
                        <a16:creationId xmlns:a16="http://schemas.microsoft.com/office/drawing/2014/main" id="{17D40B40-B308-14C3-1D32-43CE19253053}"/>
                      </a:ext>
                    </a:extLst>
                  </p:cNvPr>
                  <p:cNvSpPr/>
                  <p:nvPr/>
                </p:nvSpPr>
                <p:spPr>
                  <a:xfrm>
                    <a:off x="5781197" y="2597183"/>
                    <a:ext cx="317225" cy="255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20" extrusionOk="0">
                        <a:moveTo>
                          <a:pt x="23" y="16"/>
                        </a:moveTo>
                        <a:cubicBezTo>
                          <a:pt x="23" y="14"/>
                          <a:pt x="18" y="12"/>
                          <a:pt x="18" y="10"/>
                        </a:cubicBezTo>
                        <a:cubicBezTo>
                          <a:pt x="18" y="9"/>
                          <a:pt x="15" y="6"/>
                          <a:pt x="15" y="4"/>
                        </a:cubicBezTo>
                        <a:cubicBezTo>
                          <a:pt x="15" y="3"/>
                          <a:pt x="14" y="1"/>
                          <a:pt x="13" y="1"/>
                        </a:cubicBezTo>
                        <a:cubicBezTo>
                          <a:pt x="12" y="0"/>
                          <a:pt x="9" y="0"/>
                          <a:pt x="7" y="0"/>
                        </a:cubicBezTo>
                        <a:cubicBezTo>
                          <a:pt x="4" y="0"/>
                          <a:pt x="2" y="1"/>
                          <a:pt x="0" y="1"/>
                        </a:cubicBezTo>
                        <a:cubicBezTo>
                          <a:pt x="0" y="3"/>
                          <a:pt x="0" y="4"/>
                          <a:pt x="0" y="7"/>
                        </a:cubicBezTo>
                        <a:cubicBezTo>
                          <a:pt x="2" y="10"/>
                          <a:pt x="5" y="9"/>
                          <a:pt x="7" y="9"/>
                        </a:cubicBezTo>
                        <a:cubicBezTo>
                          <a:pt x="7" y="9"/>
                          <a:pt x="8" y="10"/>
                          <a:pt x="8" y="12"/>
                        </a:cubicBezTo>
                        <a:cubicBezTo>
                          <a:pt x="8" y="12"/>
                          <a:pt x="8" y="12"/>
                          <a:pt x="9" y="12"/>
                        </a:cubicBezTo>
                        <a:cubicBezTo>
                          <a:pt x="10" y="12"/>
                          <a:pt x="11" y="13"/>
                          <a:pt x="11" y="13"/>
                        </a:cubicBezTo>
                        <a:cubicBezTo>
                          <a:pt x="13" y="14"/>
                          <a:pt x="13" y="15"/>
                          <a:pt x="14" y="15"/>
                        </a:cubicBezTo>
                        <a:cubicBezTo>
                          <a:pt x="15" y="16"/>
                          <a:pt x="16" y="14"/>
                          <a:pt x="18" y="17"/>
                        </a:cubicBezTo>
                        <a:cubicBezTo>
                          <a:pt x="19" y="18"/>
                          <a:pt x="20" y="18"/>
                          <a:pt x="19" y="20"/>
                        </a:cubicBezTo>
                        <a:cubicBezTo>
                          <a:pt x="21" y="20"/>
                          <a:pt x="23" y="20"/>
                          <a:pt x="25" y="19"/>
                        </a:cubicBezTo>
                        <a:cubicBezTo>
                          <a:pt x="24" y="18"/>
                          <a:pt x="23" y="17"/>
                          <a:pt x="23" y="1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086;p79">
                    <a:extLst>
                      <a:ext uri="{FF2B5EF4-FFF2-40B4-BE49-F238E27FC236}">
                        <a16:creationId xmlns:a16="http://schemas.microsoft.com/office/drawing/2014/main" id="{A0F72D85-87B7-2E81-7D84-06FCDCA00DDD}"/>
                      </a:ext>
                    </a:extLst>
                  </p:cNvPr>
                  <p:cNvSpPr/>
                  <p:nvPr/>
                </p:nvSpPr>
                <p:spPr>
                  <a:xfrm>
                    <a:off x="5920462" y="2535297"/>
                    <a:ext cx="464226" cy="379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0" extrusionOk="0">
                        <a:moveTo>
                          <a:pt x="35" y="9"/>
                        </a:moveTo>
                        <a:cubicBezTo>
                          <a:pt x="34" y="8"/>
                          <a:pt x="31" y="4"/>
                          <a:pt x="27" y="1"/>
                        </a:cubicBezTo>
                        <a:cubicBezTo>
                          <a:pt x="26" y="4"/>
                          <a:pt x="24" y="3"/>
                          <a:pt x="23" y="4"/>
                        </a:cubicBezTo>
                        <a:cubicBezTo>
                          <a:pt x="23" y="6"/>
                          <a:pt x="21" y="4"/>
                          <a:pt x="20" y="4"/>
                        </a:cubicBezTo>
                        <a:cubicBezTo>
                          <a:pt x="19" y="4"/>
                          <a:pt x="16" y="1"/>
                          <a:pt x="14" y="1"/>
                        </a:cubicBezTo>
                        <a:cubicBezTo>
                          <a:pt x="13" y="1"/>
                          <a:pt x="13" y="0"/>
                          <a:pt x="12" y="0"/>
                        </a:cubicBezTo>
                        <a:cubicBezTo>
                          <a:pt x="11" y="1"/>
                          <a:pt x="10" y="2"/>
                          <a:pt x="10" y="3"/>
                        </a:cubicBezTo>
                        <a:cubicBezTo>
                          <a:pt x="11" y="4"/>
                          <a:pt x="13" y="4"/>
                          <a:pt x="13" y="5"/>
                        </a:cubicBezTo>
                        <a:cubicBezTo>
                          <a:pt x="12" y="6"/>
                          <a:pt x="8" y="6"/>
                          <a:pt x="7" y="5"/>
                        </a:cubicBezTo>
                        <a:cubicBezTo>
                          <a:pt x="6" y="4"/>
                          <a:pt x="2" y="3"/>
                          <a:pt x="1" y="4"/>
                        </a:cubicBezTo>
                        <a:cubicBezTo>
                          <a:pt x="1" y="4"/>
                          <a:pt x="5" y="8"/>
                          <a:pt x="4" y="9"/>
                        </a:cubicBezTo>
                        <a:cubicBezTo>
                          <a:pt x="4" y="11"/>
                          <a:pt x="7" y="14"/>
                          <a:pt x="7" y="16"/>
                        </a:cubicBezTo>
                        <a:cubicBezTo>
                          <a:pt x="7" y="17"/>
                          <a:pt x="12" y="19"/>
                          <a:pt x="12" y="21"/>
                        </a:cubicBezTo>
                        <a:cubicBezTo>
                          <a:pt x="12" y="22"/>
                          <a:pt x="13" y="23"/>
                          <a:pt x="13" y="25"/>
                        </a:cubicBezTo>
                        <a:cubicBezTo>
                          <a:pt x="16" y="23"/>
                          <a:pt x="20" y="20"/>
                          <a:pt x="22" y="19"/>
                        </a:cubicBezTo>
                        <a:cubicBezTo>
                          <a:pt x="25" y="17"/>
                          <a:pt x="24" y="25"/>
                          <a:pt x="24" y="26"/>
                        </a:cubicBezTo>
                        <a:cubicBezTo>
                          <a:pt x="23" y="27"/>
                          <a:pt x="25" y="29"/>
                          <a:pt x="28" y="30"/>
                        </a:cubicBezTo>
                        <a:cubicBezTo>
                          <a:pt x="28" y="29"/>
                          <a:pt x="29" y="27"/>
                          <a:pt x="30" y="26"/>
                        </a:cubicBezTo>
                        <a:cubicBezTo>
                          <a:pt x="34" y="21"/>
                          <a:pt x="37" y="14"/>
                          <a:pt x="35" y="9"/>
                        </a:cubicBezTo>
                        <a:close/>
                        <a:moveTo>
                          <a:pt x="3" y="20"/>
                        </a:moveTo>
                        <a:cubicBezTo>
                          <a:pt x="2" y="20"/>
                          <a:pt x="1" y="19"/>
                          <a:pt x="0" y="18"/>
                        </a:cubicBezTo>
                        <a:cubicBezTo>
                          <a:pt x="0" y="20"/>
                          <a:pt x="0" y="22"/>
                          <a:pt x="2" y="23"/>
                        </a:cubicBezTo>
                        <a:cubicBezTo>
                          <a:pt x="5" y="24"/>
                          <a:pt x="1" y="25"/>
                          <a:pt x="7" y="26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9" y="24"/>
                          <a:pt x="8" y="24"/>
                          <a:pt x="7" y="22"/>
                        </a:cubicBezTo>
                        <a:cubicBezTo>
                          <a:pt x="5" y="19"/>
                          <a:pt x="4" y="21"/>
                          <a:pt x="3" y="2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087;p79">
                    <a:extLst>
                      <a:ext uri="{FF2B5EF4-FFF2-40B4-BE49-F238E27FC236}">
                        <a16:creationId xmlns:a16="http://schemas.microsoft.com/office/drawing/2014/main" id="{B4892CCB-4187-1936-6527-7EC7C99D8603}"/>
                      </a:ext>
                    </a:extLst>
                  </p:cNvPr>
                  <p:cNvSpPr/>
                  <p:nvPr/>
                </p:nvSpPr>
                <p:spPr>
                  <a:xfrm>
                    <a:off x="7405990" y="2922154"/>
                    <a:ext cx="1330793" cy="959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76" extrusionOk="0">
                        <a:moveTo>
                          <a:pt x="103" y="11"/>
                        </a:moveTo>
                        <a:cubicBezTo>
                          <a:pt x="101" y="11"/>
                          <a:pt x="102" y="10"/>
                          <a:pt x="100" y="9"/>
                        </a:cubicBezTo>
                        <a:cubicBezTo>
                          <a:pt x="99" y="8"/>
                          <a:pt x="94" y="11"/>
                          <a:pt x="91" y="14"/>
                        </a:cubicBezTo>
                        <a:cubicBezTo>
                          <a:pt x="91" y="14"/>
                          <a:pt x="89" y="15"/>
                          <a:pt x="88" y="15"/>
                        </a:cubicBezTo>
                        <a:cubicBezTo>
                          <a:pt x="86" y="15"/>
                          <a:pt x="85" y="16"/>
                          <a:pt x="84" y="15"/>
                        </a:cubicBezTo>
                        <a:cubicBezTo>
                          <a:pt x="82" y="13"/>
                          <a:pt x="87" y="8"/>
                          <a:pt x="84" y="6"/>
                        </a:cubicBezTo>
                        <a:cubicBezTo>
                          <a:pt x="80" y="5"/>
                          <a:pt x="83" y="0"/>
                          <a:pt x="81" y="0"/>
                        </a:cubicBezTo>
                        <a:cubicBezTo>
                          <a:pt x="79" y="0"/>
                          <a:pt x="74" y="4"/>
                          <a:pt x="74" y="7"/>
                        </a:cubicBezTo>
                        <a:cubicBezTo>
                          <a:pt x="74" y="9"/>
                          <a:pt x="67" y="8"/>
                          <a:pt x="67" y="10"/>
                        </a:cubicBezTo>
                        <a:cubicBezTo>
                          <a:pt x="67" y="12"/>
                          <a:pt x="61" y="10"/>
                          <a:pt x="59" y="12"/>
                        </a:cubicBezTo>
                        <a:cubicBezTo>
                          <a:pt x="58" y="14"/>
                          <a:pt x="56" y="11"/>
                          <a:pt x="53" y="11"/>
                        </a:cubicBezTo>
                        <a:cubicBezTo>
                          <a:pt x="51" y="11"/>
                          <a:pt x="50" y="8"/>
                          <a:pt x="47" y="8"/>
                        </a:cubicBezTo>
                        <a:cubicBezTo>
                          <a:pt x="44" y="9"/>
                          <a:pt x="43" y="8"/>
                          <a:pt x="41" y="7"/>
                        </a:cubicBezTo>
                        <a:cubicBezTo>
                          <a:pt x="39" y="7"/>
                          <a:pt x="37" y="11"/>
                          <a:pt x="35" y="11"/>
                        </a:cubicBezTo>
                        <a:cubicBezTo>
                          <a:pt x="32" y="10"/>
                          <a:pt x="32" y="15"/>
                          <a:pt x="31" y="18"/>
                        </a:cubicBezTo>
                        <a:cubicBezTo>
                          <a:pt x="30" y="21"/>
                          <a:pt x="20" y="21"/>
                          <a:pt x="20" y="24"/>
                        </a:cubicBezTo>
                        <a:cubicBezTo>
                          <a:pt x="20" y="27"/>
                          <a:pt x="14" y="28"/>
                          <a:pt x="14" y="26"/>
                        </a:cubicBezTo>
                        <a:cubicBezTo>
                          <a:pt x="13" y="24"/>
                          <a:pt x="9" y="25"/>
                          <a:pt x="8" y="25"/>
                        </a:cubicBezTo>
                        <a:cubicBezTo>
                          <a:pt x="8" y="24"/>
                          <a:pt x="5" y="25"/>
                          <a:pt x="5" y="28"/>
                        </a:cubicBezTo>
                        <a:cubicBezTo>
                          <a:pt x="6" y="32"/>
                          <a:pt x="3" y="33"/>
                          <a:pt x="2" y="34"/>
                        </a:cubicBezTo>
                        <a:cubicBezTo>
                          <a:pt x="2" y="35"/>
                          <a:pt x="0" y="39"/>
                          <a:pt x="1" y="41"/>
                        </a:cubicBezTo>
                        <a:cubicBezTo>
                          <a:pt x="3" y="43"/>
                          <a:pt x="0" y="46"/>
                          <a:pt x="1" y="48"/>
                        </a:cubicBezTo>
                        <a:cubicBezTo>
                          <a:pt x="3" y="52"/>
                          <a:pt x="2" y="56"/>
                          <a:pt x="3" y="57"/>
                        </a:cubicBezTo>
                        <a:cubicBezTo>
                          <a:pt x="3" y="58"/>
                          <a:pt x="8" y="57"/>
                          <a:pt x="9" y="61"/>
                        </a:cubicBezTo>
                        <a:cubicBezTo>
                          <a:pt x="11" y="64"/>
                          <a:pt x="3" y="69"/>
                          <a:pt x="2" y="71"/>
                        </a:cubicBezTo>
                        <a:cubicBezTo>
                          <a:pt x="2" y="72"/>
                          <a:pt x="3" y="73"/>
                          <a:pt x="4" y="74"/>
                        </a:cubicBezTo>
                        <a:cubicBezTo>
                          <a:pt x="7" y="74"/>
                          <a:pt x="11" y="74"/>
                          <a:pt x="15" y="75"/>
                        </a:cubicBezTo>
                        <a:cubicBezTo>
                          <a:pt x="20" y="76"/>
                          <a:pt x="44" y="72"/>
                          <a:pt x="45" y="71"/>
                        </a:cubicBezTo>
                        <a:cubicBezTo>
                          <a:pt x="45" y="70"/>
                          <a:pt x="44" y="65"/>
                          <a:pt x="44" y="64"/>
                        </a:cubicBezTo>
                        <a:cubicBezTo>
                          <a:pt x="44" y="63"/>
                          <a:pt x="47" y="60"/>
                          <a:pt x="50" y="60"/>
                        </a:cubicBezTo>
                        <a:cubicBezTo>
                          <a:pt x="53" y="60"/>
                          <a:pt x="56" y="61"/>
                          <a:pt x="56" y="59"/>
                        </a:cubicBezTo>
                        <a:cubicBezTo>
                          <a:pt x="56" y="57"/>
                          <a:pt x="63" y="55"/>
                          <a:pt x="63" y="57"/>
                        </a:cubicBezTo>
                        <a:cubicBezTo>
                          <a:pt x="64" y="58"/>
                          <a:pt x="67" y="57"/>
                          <a:pt x="67" y="53"/>
                        </a:cubicBezTo>
                        <a:cubicBezTo>
                          <a:pt x="67" y="49"/>
                          <a:pt x="67" y="46"/>
                          <a:pt x="69" y="46"/>
                        </a:cubicBezTo>
                        <a:cubicBezTo>
                          <a:pt x="72" y="46"/>
                          <a:pt x="74" y="44"/>
                          <a:pt x="74" y="42"/>
                        </a:cubicBezTo>
                        <a:cubicBezTo>
                          <a:pt x="74" y="41"/>
                          <a:pt x="71" y="38"/>
                          <a:pt x="72" y="37"/>
                        </a:cubicBezTo>
                        <a:cubicBezTo>
                          <a:pt x="72" y="36"/>
                          <a:pt x="79" y="40"/>
                          <a:pt x="80" y="37"/>
                        </a:cubicBezTo>
                        <a:cubicBezTo>
                          <a:pt x="81" y="35"/>
                          <a:pt x="79" y="34"/>
                          <a:pt x="80" y="32"/>
                        </a:cubicBezTo>
                        <a:cubicBezTo>
                          <a:pt x="81" y="30"/>
                          <a:pt x="84" y="28"/>
                          <a:pt x="84" y="26"/>
                        </a:cubicBezTo>
                        <a:cubicBezTo>
                          <a:pt x="84" y="24"/>
                          <a:pt x="84" y="23"/>
                          <a:pt x="83" y="23"/>
                        </a:cubicBezTo>
                        <a:cubicBezTo>
                          <a:pt x="81" y="21"/>
                          <a:pt x="82" y="19"/>
                          <a:pt x="84" y="18"/>
                        </a:cubicBezTo>
                        <a:cubicBezTo>
                          <a:pt x="85" y="18"/>
                          <a:pt x="85" y="18"/>
                          <a:pt x="85" y="18"/>
                        </a:cubicBezTo>
                        <a:cubicBezTo>
                          <a:pt x="87" y="18"/>
                          <a:pt x="88" y="17"/>
                          <a:pt x="89" y="17"/>
                        </a:cubicBezTo>
                        <a:cubicBezTo>
                          <a:pt x="91" y="14"/>
                          <a:pt x="97" y="13"/>
                          <a:pt x="99" y="13"/>
                        </a:cubicBezTo>
                        <a:cubicBezTo>
                          <a:pt x="101" y="14"/>
                          <a:pt x="104" y="13"/>
                          <a:pt x="106" y="11"/>
                        </a:cubicBezTo>
                        <a:cubicBezTo>
                          <a:pt x="105" y="11"/>
                          <a:pt x="103" y="11"/>
                          <a:pt x="103" y="1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1088;p79">
                    <a:extLst>
                      <a:ext uri="{FF2B5EF4-FFF2-40B4-BE49-F238E27FC236}">
                        <a16:creationId xmlns:a16="http://schemas.microsoft.com/office/drawing/2014/main" id="{8593A123-CA08-844E-EAE1-84376E519778}"/>
                      </a:ext>
                    </a:extLst>
                  </p:cNvPr>
                  <p:cNvSpPr/>
                  <p:nvPr/>
                </p:nvSpPr>
                <p:spPr>
                  <a:xfrm>
                    <a:off x="7460161" y="3076894"/>
                    <a:ext cx="1531957" cy="1384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" h="110" extrusionOk="0">
                        <a:moveTo>
                          <a:pt x="117" y="11"/>
                        </a:moveTo>
                        <a:cubicBezTo>
                          <a:pt x="113" y="10"/>
                          <a:pt x="112" y="6"/>
                          <a:pt x="112" y="5"/>
                        </a:cubicBezTo>
                        <a:cubicBezTo>
                          <a:pt x="112" y="4"/>
                          <a:pt x="109" y="2"/>
                          <a:pt x="106" y="0"/>
                        </a:cubicBezTo>
                        <a:cubicBezTo>
                          <a:pt x="106" y="0"/>
                          <a:pt x="105" y="0"/>
                          <a:pt x="104" y="0"/>
                        </a:cubicBezTo>
                        <a:cubicBezTo>
                          <a:pt x="103" y="0"/>
                          <a:pt x="103" y="0"/>
                          <a:pt x="102" y="0"/>
                        </a:cubicBezTo>
                        <a:cubicBezTo>
                          <a:pt x="100" y="1"/>
                          <a:pt x="97" y="2"/>
                          <a:pt x="95" y="1"/>
                        </a:cubicBezTo>
                        <a:cubicBezTo>
                          <a:pt x="93" y="1"/>
                          <a:pt x="87" y="2"/>
                          <a:pt x="85" y="5"/>
                        </a:cubicBezTo>
                        <a:cubicBezTo>
                          <a:pt x="84" y="5"/>
                          <a:pt x="83" y="6"/>
                          <a:pt x="81" y="6"/>
                        </a:cubicBezTo>
                        <a:cubicBezTo>
                          <a:pt x="80" y="6"/>
                          <a:pt x="80" y="6"/>
                          <a:pt x="80" y="6"/>
                        </a:cubicBezTo>
                        <a:cubicBezTo>
                          <a:pt x="78" y="7"/>
                          <a:pt x="77" y="9"/>
                          <a:pt x="79" y="11"/>
                        </a:cubicBezTo>
                        <a:cubicBezTo>
                          <a:pt x="80" y="11"/>
                          <a:pt x="80" y="12"/>
                          <a:pt x="80" y="14"/>
                        </a:cubicBezTo>
                        <a:cubicBezTo>
                          <a:pt x="80" y="16"/>
                          <a:pt x="77" y="18"/>
                          <a:pt x="76" y="20"/>
                        </a:cubicBezTo>
                        <a:cubicBezTo>
                          <a:pt x="75" y="22"/>
                          <a:pt x="77" y="23"/>
                          <a:pt x="76" y="25"/>
                        </a:cubicBezTo>
                        <a:cubicBezTo>
                          <a:pt x="75" y="28"/>
                          <a:pt x="68" y="24"/>
                          <a:pt x="68" y="25"/>
                        </a:cubicBezTo>
                        <a:cubicBezTo>
                          <a:pt x="67" y="26"/>
                          <a:pt x="70" y="29"/>
                          <a:pt x="70" y="30"/>
                        </a:cubicBezTo>
                        <a:cubicBezTo>
                          <a:pt x="70" y="32"/>
                          <a:pt x="68" y="34"/>
                          <a:pt x="65" y="34"/>
                        </a:cubicBezTo>
                        <a:cubicBezTo>
                          <a:pt x="62" y="34"/>
                          <a:pt x="62" y="37"/>
                          <a:pt x="62" y="41"/>
                        </a:cubicBezTo>
                        <a:cubicBezTo>
                          <a:pt x="62" y="46"/>
                          <a:pt x="60" y="46"/>
                          <a:pt x="59" y="45"/>
                        </a:cubicBezTo>
                        <a:cubicBezTo>
                          <a:pt x="59" y="43"/>
                          <a:pt x="51" y="46"/>
                          <a:pt x="51" y="47"/>
                        </a:cubicBezTo>
                        <a:cubicBezTo>
                          <a:pt x="51" y="49"/>
                          <a:pt x="48" y="48"/>
                          <a:pt x="46" y="48"/>
                        </a:cubicBezTo>
                        <a:cubicBezTo>
                          <a:pt x="43" y="48"/>
                          <a:pt x="40" y="51"/>
                          <a:pt x="40" y="52"/>
                        </a:cubicBezTo>
                        <a:cubicBezTo>
                          <a:pt x="40" y="53"/>
                          <a:pt x="41" y="58"/>
                          <a:pt x="41" y="59"/>
                        </a:cubicBezTo>
                        <a:cubicBezTo>
                          <a:pt x="40" y="60"/>
                          <a:pt x="15" y="64"/>
                          <a:pt x="11" y="63"/>
                        </a:cubicBezTo>
                        <a:cubicBezTo>
                          <a:pt x="7" y="62"/>
                          <a:pt x="2" y="62"/>
                          <a:pt x="0" y="62"/>
                        </a:cubicBezTo>
                        <a:cubicBezTo>
                          <a:pt x="0" y="63"/>
                          <a:pt x="2" y="65"/>
                          <a:pt x="3" y="66"/>
                        </a:cubicBezTo>
                        <a:cubicBezTo>
                          <a:pt x="4" y="69"/>
                          <a:pt x="7" y="70"/>
                          <a:pt x="11" y="72"/>
                        </a:cubicBezTo>
                        <a:cubicBezTo>
                          <a:pt x="14" y="74"/>
                          <a:pt x="12" y="80"/>
                          <a:pt x="14" y="80"/>
                        </a:cubicBezTo>
                        <a:cubicBezTo>
                          <a:pt x="16" y="81"/>
                          <a:pt x="18" y="86"/>
                          <a:pt x="16" y="86"/>
                        </a:cubicBezTo>
                        <a:cubicBezTo>
                          <a:pt x="13" y="86"/>
                          <a:pt x="12" y="87"/>
                          <a:pt x="9" y="88"/>
                        </a:cubicBezTo>
                        <a:cubicBezTo>
                          <a:pt x="7" y="89"/>
                          <a:pt x="4" y="92"/>
                          <a:pt x="4" y="95"/>
                        </a:cubicBezTo>
                        <a:cubicBezTo>
                          <a:pt x="4" y="96"/>
                          <a:pt x="4" y="97"/>
                          <a:pt x="4" y="97"/>
                        </a:cubicBezTo>
                        <a:cubicBezTo>
                          <a:pt x="11" y="98"/>
                          <a:pt x="18" y="97"/>
                          <a:pt x="18" y="96"/>
                        </a:cubicBezTo>
                        <a:cubicBezTo>
                          <a:pt x="20" y="95"/>
                          <a:pt x="23" y="94"/>
                          <a:pt x="24" y="95"/>
                        </a:cubicBezTo>
                        <a:cubicBezTo>
                          <a:pt x="25" y="97"/>
                          <a:pt x="33" y="97"/>
                          <a:pt x="36" y="95"/>
                        </a:cubicBezTo>
                        <a:cubicBezTo>
                          <a:pt x="39" y="93"/>
                          <a:pt x="42" y="95"/>
                          <a:pt x="42" y="97"/>
                        </a:cubicBezTo>
                        <a:cubicBezTo>
                          <a:pt x="42" y="99"/>
                          <a:pt x="44" y="100"/>
                          <a:pt x="46" y="102"/>
                        </a:cubicBezTo>
                        <a:cubicBezTo>
                          <a:pt x="47" y="103"/>
                          <a:pt x="46" y="104"/>
                          <a:pt x="47" y="106"/>
                        </a:cubicBezTo>
                        <a:cubicBezTo>
                          <a:pt x="48" y="108"/>
                          <a:pt x="50" y="108"/>
                          <a:pt x="53" y="109"/>
                        </a:cubicBezTo>
                        <a:cubicBezTo>
                          <a:pt x="54" y="109"/>
                          <a:pt x="54" y="110"/>
                          <a:pt x="55" y="110"/>
                        </a:cubicBezTo>
                        <a:cubicBezTo>
                          <a:pt x="55" y="109"/>
                          <a:pt x="55" y="109"/>
                          <a:pt x="55" y="109"/>
                        </a:cubicBezTo>
                        <a:cubicBezTo>
                          <a:pt x="57" y="107"/>
                          <a:pt x="57" y="104"/>
                          <a:pt x="61" y="104"/>
                        </a:cubicBezTo>
                        <a:cubicBezTo>
                          <a:pt x="66" y="105"/>
                          <a:pt x="66" y="104"/>
                          <a:pt x="69" y="104"/>
                        </a:cubicBezTo>
                        <a:cubicBezTo>
                          <a:pt x="72" y="105"/>
                          <a:pt x="73" y="104"/>
                          <a:pt x="74" y="103"/>
                        </a:cubicBezTo>
                        <a:cubicBezTo>
                          <a:pt x="75" y="101"/>
                          <a:pt x="73" y="98"/>
                          <a:pt x="72" y="96"/>
                        </a:cubicBezTo>
                        <a:cubicBezTo>
                          <a:pt x="71" y="94"/>
                          <a:pt x="68" y="92"/>
                          <a:pt x="69" y="89"/>
                        </a:cubicBezTo>
                        <a:cubicBezTo>
                          <a:pt x="69" y="86"/>
                          <a:pt x="64" y="86"/>
                          <a:pt x="64" y="83"/>
                        </a:cubicBezTo>
                        <a:cubicBezTo>
                          <a:pt x="64" y="81"/>
                          <a:pt x="69" y="77"/>
                          <a:pt x="70" y="76"/>
                        </a:cubicBezTo>
                        <a:cubicBezTo>
                          <a:pt x="71" y="76"/>
                          <a:pt x="74" y="79"/>
                          <a:pt x="75" y="77"/>
                        </a:cubicBezTo>
                        <a:cubicBezTo>
                          <a:pt x="76" y="75"/>
                          <a:pt x="79" y="76"/>
                          <a:pt x="80" y="77"/>
                        </a:cubicBezTo>
                        <a:cubicBezTo>
                          <a:pt x="82" y="77"/>
                          <a:pt x="84" y="74"/>
                          <a:pt x="85" y="71"/>
                        </a:cubicBezTo>
                        <a:cubicBezTo>
                          <a:pt x="85" y="69"/>
                          <a:pt x="89" y="69"/>
                          <a:pt x="90" y="68"/>
                        </a:cubicBezTo>
                        <a:cubicBezTo>
                          <a:pt x="91" y="67"/>
                          <a:pt x="93" y="60"/>
                          <a:pt x="93" y="59"/>
                        </a:cubicBezTo>
                        <a:cubicBezTo>
                          <a:pt x="94" y="58"/>
                          <a:pt x="97" y="59"/>
                          <a:pt x="97" y="56"/>
                        </a:cubicBezTo>
                        <a:cubicBezTo>
                          <a:pt x="97" y="53"/>
                          <a:pt x="99" y="52"/>
                          <a:pt x="101" y="52"/>
                        </a:cubicBezTo>
                        <a:cubicBezTo>
                          <a:pt x="103" y="51"/>
                          <a:pt x="102" y="48"/>
                          <a:pt x="103" y="46"/>
                        </a:cubicBezTo>
                        <a:cubicBezTo>
                          <a:pt x="103" y="44"/>
                          <a:pt x="104" y="41"/>
                          <a:pt x="107" y="41"/>
                        </a:cubicBezTo>
                        <a:cubicBezTo>
                          <a:pt x="109" y="40"/>
                          <a:pt x="106" y="37"/>
                          <a:pt x="103" y="37"/>
                        </a:cubicBezTo>
                        <a:cubicBezTo>
                          <a:pt x="100" y="38"/>
                          <a:pt x="98" y="31"/>
                          <a:pt x="98" y="31"/>
                        </a:cubicBezTo>
                        <a:cubicBezTo>
                          <a:pt x="98" y="31"/>
                          <a:pt x="98" y="24"/>
                          <a:pt x="97" y="23"/>
                        </a:cubicBezTo>
                        <a:cubicBezTo>
                          <a:pt x="96" y="23"/>
                          <a:pt x="97" y="20"/>
                          <a:pt x="101" y="20"/>
                        </a:cubicBezTo>
                        <a:cubicBezTo>
                          <a:pt x="104" y="20"/>
                          <a:pt x="110" y="23"/>
                          <a:pt x="112" y="22"/>
                        </a:cubicBezTo>
                        <a:cubicBezTo>
                          <a:pt x="114" y="20"/>
                          <a:pt x="119" y="19"/>
                          <a:pt x="120" y="19"/>
                        </a:cubicBezTo>
                        <a:cubicBezTo>
                          <a:pt x="121" y="18"/>
                          <a:pt x="121" y="15"/>
                          <a:pt x="122" y="14"/>
                        </a:cubicBezTo>
                        <a:cubicBezTo>
                          <a:pt x="121" y="13"/>
                          <a:pt x="119" y="11"/>
                          <a:pt x="117" y="1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1089;p79">
                    <a:extLst>
                      <a:ext uri="{FF2B5EF4-FFF2-40B4-BE49-F238E27FC236}">
                        <a16:creationId xmlns:a16="http://schemas.microsoft.com/office/drawing/2014/main" id="{6FFF876E-82A6-A2DC-FC4A-DD62B895BAF6}"/>
                      </a:ext>
                    </a:extLst>
                  </p:cNvPr>
                  <p:cNvSpPr/>
                  <p:nvPr/>
                </p:nvSpPr>
                <p:spPr>
                  <a:xfrm>
                    <a:off x="10539548" y="6187242"/>
                    <a:ext cx="4301856" cy="1562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" h="124" extrusionOk="0">
                        <a:moveTo>
                          <a:pt x="25" y="52"/>
                        </a:moveTo>
                        <a:cubicBezTo>
                          <a:pt x="25" y="53"/>
                          <a:pt x="27" y="58"/>
                          <a:pt x="29" y="56"/>
                        </a:cubicBezTo>
                        <a:cubicBezTo>
                          <a:pt x="31" y="55"/>
                          <a:pt x="27" y="49"/>
                          <a:pt x="25" y="52"/>
                        </a:cubicBezTo>
                        <a:close/>
                        <a:moveTo>
                          <a:pt x="97" y="65"/>
                        </a:moveTo>
                        <a:cubicBezTo>
                          <a:pt x="97" y="64"/>
                          <a:pt x="92" y="64"/>
                          <a:pt x="93" y="67"/>
                        </a:cubicBezTo>
                        <a:cubicBezTo>
                          <a:pt x="95" y="70"/>
                          <a:pt x="97" y="67"/>
                          <a:pt x="97" y="65"/>
                        </a:cubicBezTo>
                        <a:close/>
                        <a:moveTo>
                          <a:pt x="15" y="33"/>
                        </a:moveTo>
                        <a:cubicBezTo>
                          <a:pt x="14" y="36"/>
                          <a:pt x="17" y="42"/>
                          <a:pt x="20" y="39"/>
                        </a:cubicBezTo>
                        <a:cubicBezTo>
                          <a:pt x="21" y="37"/>
                          <a:pt x="15" y="31"/>
                          <a:pt x="15" y="33"/>
                        </a:cubicBezTo>
                        <a:close/>
                        <a:moveTo>
                          <a:pt x="180" y="71"/>
                        </a:moveTo>
                        <a:cubicBezTo>
                          <a:pt x="184" y="71"/>
                          <a:pt x="183" y="76"/>
                          <a:pt x="183" y="78"/>
                        </a:cubicBezTo>
                        <a:cubicBezTo>
                          <a:pt x="182" y="82"/>
                          <a:pt x="180" y="88"/>
                          <a:pt x="183" y="88"/>
                        </a:cubicBezTo>
                        <a:cubicBezTo>
                          <a:pt x="187" y="86"/>
                          <a:pt x="189" y="82"/>
                          <a:pt x="188" y="80"/>
                        </a:cubicBezTo>
                        <a:cubicBezTo>
                          <a:pt x="185" y="78"/>
                          <a:pt x="186" y="69"/>
                          <a:pt x="187" y="66"/>
                        </a:cubicBezTo>
                        <a:cubicBezTo>
                          <a:pt x="188" y="64"/>
                          <a:pt x="193" y="65"/>
                          <a:pt x="191" y="70"/>
                        </a:cubicBezTo>
                        <a:cubicBezTo>
                          <a:pt x="189" y="74"/>
                          <a:pt x="195" y="73"/>
                          <a:pt x="195" y="77"/>
                        </a:cubicBezTo>
                        <a:cubicBezTo>
                          <a:pt x="195" y="81"/>
                          <a:pt x="198" y="79"/>
                          <a:pt x="201" y="78"/>
                        </a:cubicBezTo>
                        <a:cubicBezTo>
                          <a:pt x="205" y="76"/>
                          <a:pt x="204" y="75"/>
                          <a:pt x="202" y="72"/>
                        </a:cubicBezTo>
                        <a:cubicBezTo>
                          <a:pt x="200" y="70"/>
                          <a:pt x="204" y="65"/>
                          <a:pt x="200" y="64"/>
                        </a:cubicBezTo>
                        <a:cubicBezTo>
                          <a:pt x="197" y="62"/>
                          <a:pt x="195" y="58"/>
                          <a:pt x="198" y="57"/>
                        </a:cubicBezTo>
                        <a:cubicBezTo>
                          <a:pt x="201" y="57"/>
                          <a:pt x="211" y="51"/>
                          <a:pt x="210" y="50"/>
                        </a:cubicBezTo>
                        <a:cubicBezTo>
                          <a:pt x="208" y="47"/>
                          <a:pt x="195" y="50"/>
                          <a:pt x="194" y="53"/>
                        </a:cubicBezTo>
                        <a:cubicBezTo>
                          <a:pt x="193" y="58"/>
                          <a:pt x="184" y="53"/>
                          <a:pt x="185" y="47"/>
                        </a:cubicBezTo>
                        <a:cubicBezTo>
                          <a:pt x="186" y="39"/>
                          <a:pt x="204" y="39"/>
                          <a:pt x="210" y="41"/>
                        </a:cubicBezTo>
                        <a:cubicBezTo>
                          <a:pt x="214" y="43"/>
                          <a:pt x="221" y="37"/>
                          <a:pt x="223" y="33"/>
                        </a:cubicBezTo>
                        <a:cubicBezTo>
                          <a:pt x="224" y="29"/>
                          <a:pt x="218" y="34"/>
                          <a:pt x="214" y="37"/>
                        </a:cubicBezTo>
                        <a:cubicBezTo>
                          <a:pt x="211" y="39"/>
                          <a:pt x="200" y="36"/>
                          <a:pt x="196" y="34"/>
                        </a:cubicBezTo>
                        <a:cubicBezTo>
                          <a:pt x="191" y="33"/>
                          <a:pt x="191" y="38"/>
                          <a:pt x="187" y="38"/>
                        </a:cubicBezTo>
                        <a:cubicBezTo>
                          <a:pt x="183" y="39"/>
                          <a:pt x="184" y="48"/>
                          <a:pt x="182" y="49"/>
                        </a:cubicBezTo>
                        <a:cubicBezTo>
                          <a:pt x="179" y="51"/>
                          <a:pt x="179" y="57"/>
                          <a:pt x="176" y="64"/>
                        </a:cubicBezTo>
                        <a:cubicBezTo>
                          <a:pt x="172" y="70"/>
                          <a:pt x="177" y="71"/>
                          <a:pt x="180" y="71"/>
                        </a:cubicBezTo>
                        <a:close/>
                        <a:moveTo>
                          <a:pt x="80" y="76"/>
                        </a:moveTo>
                        <a:cubicBezTo>
                          <a:pt x="80" y="74"/>
                          <a:pt x="81" y="70"/>
                          <a:pt x="81" y="69"/>
                        </a:cubicBezTo>
                        <a:cubicBezTo>
                          <a:pt x="81" y="67"/>
                          <a:pt x="82" y="66"/>
                          <a:pt x="84" y="67"/>
                        </a:cubicBezTo>
                        <a:cubicBezTo>
                          <a:pt x="86" y="67"/>
                          <a:pt x="86" y="63"/>
                          <a:pt x="84" y="63"/>
                        </a:cubicBezTo>
                        <a:cubicBezTo>
                          <a:pt x="83" y="62"/>
                          <a:pt x="82" y="56"/>
                          <a:pt x="79" y="56"/>
                        </a:cubicBezTo>
                        <a:cubicBezTo>
                          <a:pt x="75" y="56"/>
                          <a:pt x="75" y="60"/>
                          <a:pt x="78" y="60"/>
                        </a:cubicBezTo>
                        <a:cubicBezTo>
                          <a:pt x="80" y="60"/>
                          <a:pt x="81" y="62"/>
                          <a:pt x="81" y="64"/>
                        </a:cubicBezTo>
                        <a:cubicBezTo>
                          <a:pt x="80" y="65"/>
                          <a:pt x="79" y="62"/>
                          <a:pt x="76" y="62"/>
                        </a:cubicBezTo>
                        <a:cubicBezTo>
                          <a:pt x="72" y="63"/>
                          <a:pt x="75" y="58"/>
                          <a:pt x="71" y="58"/>
                        </a:cubicBezTo>
                        <a:cubicBezTo>
                          <a:pt x="68" y="58"/>
                          <a:pt x="69" y="51"/>
                          <a:pt x="65" y="51"/>
                        </a:cubicBezTo>
                        <a:cubicBezTo>
                          <a:pt x="61" y="51"/>
                          <a:pt x="60" y="49"/>
                          <a:pt x="63" y="46"/>
                        </a:cubicBezTo>
                        <a:cubicBezTo>
                          <a:pt x="66" y="44"/>
                          <a:pt x="59" y="42"/>
                          <a:pt x="59" y="39"/>
                        </a:cubicBezTo>
                        <a:cubicBezTo>
                          <a:pt x="59" y="37"/>
                          <a:pt x="56" y="39"/>
                          <a:pt x="56" y="36"/>
                        </a:cubicBezTo>
                        <a:cubicBezTo>
                          <a:pt x="56" y="34"/>
                          <a:pt x="54" y="35"/>
                          <a:pt x="52" y="32"/>
                        </a:cubicBezTo>
                        <a:cubicBezTo>
                          <a:pt x="49" y="29"/>
                          <a:pt x="48" y="32"/>
                          <a:pt x="47" y="30"/>
                        </a:cubicBezTo>
                        <a:cubicBezTo>
                          <a:pt x="45" y="28"/>
                          <a:pt x="43" y="27"/>
                          <a:pt x="41" y="27"/>
                        </a:cubicBezTo>
                        <a:cubicBezTo>
                          <a:pt x="40" y="28"/>
                          <a:pt x="36" y="25"/>
                          <a:pt x="34" y="21"/>
                        </a:cubicBezTo>
                        <a:cubicBezTo>
                          <a:pt x="33" y="18"/>
                          <a:pt x="23" y="14"/>
                          <a:pt x="22" y="10"/>
                        </a:cubicBezTo>
                        <a:cubicBezTo>
                          <a:pt x="21" y="6"/>
                          <a:pt x="18" y="5"/>
                          <a:pt x="11" y="5"/>
                        </a:cubicBezTo>
                        <a:cubicBezTo>
                          <a:pt x="6" y="5"/>
                          <a:pt x="3" y="0"/>
                          <a:pt x="2" y="3"/>
                        </a:cubicBezTo>
                        <a:cubicBezTo>
                          <a:pt x="0" y="6"/>
                          <a:pt x="9" y="15"/>
                          <a:pt x="12" y="16"/>
                        </a:cubicBezTo>
                        <a:cubicBezTo>
                          <a:pt x="16" y="19"/>
                          <a:pt x="18" y="27"/>
                          <a:pt x="22" y="27"/>
                        </a:cubicBezTo>
                        <a:cubicBezTo>
                          <a:pt x="26" y="27"/>
                          <a:pt x="27" y="41"/>
                          <a:pt x="30" y="42"/>
                        </a:cubicBezTo>
                        <a:cubicBezTo>
                          <a:pt x="33" y="42"/>
                          <a:pt x="41" y="53"/>
                          <a:pt x="42" y="59"/>
                        </a:cubicBezTo>
                        <a:cubicBezTo>
                          <a:pt x="43" y="65"/>
                          <a:pt x="50" y="68"/>
                          <a:pt x="53" y="72"/>
                        </a:cubicBezTo>
                        <a:cubicBezTo>
                          <a:pt x="55" y="76"/>
                          <a:pt x="65" y="82"/>
                          <a:pt x="66" y="84"/>
                        </a:cubicBezTo>
                        <a:cubicBezTo>
                          <a:pt x="67" y="86"/>
                          <a:pt x="69" y="89"/>
                          <a:pt x="69" y="88"/>
                        </a:cubicBezTo>
                        <a:cubicBezTo>
                          <a:pt x="70" y="86"/>
                          <a:pt x="75" y="88"/>
                          <a:pt x="78" y="88"/>
                        </a:cubicBezTo>
                        <a:cubicBezTo>
                          <a:pt x="80" y="88"/>
                          <a:pt x="81" y="79"/>
                          <a:pt x="80" y="76"/>
                        </a:cubicBezTo>
                        <a:close/>
                        <a:moveTo>
                          <a:pt x="247" y="41"/>
                        </a:moveTo>
                        <a:cubicBezTo>
                          <a:pt x="252" y="42"/>
                          <a:pt x="250" y="39"/>
                          <a:pt x="250" y="36"/>
                        </a:cubicBezTo>
                        <a:cubicBezTo>
                          <a:pt x="250" y="33"/>
                          <a:pt x="246" y="36"/>
                          <a:pt x="246" y="34"/>
                        </a:cubicBezTo>
                        <a:cubicBezTo>
                          <a:pt x="246" y="32"/>
                          <a:pt x="245" y="27"/>
                          <a:pt x="241" y="31"/>
                        </a:cubicBezTo>
                        <a:cubicBezTo>
                          <a:pt x="237" y="36"/>
                          <a:pt x="242" y="48"/>
                          <a:pt x="245" y="47"/>
                        </a:cubicBezTo>
                        <a:cubicBezTo>
                          <a:pt x="247" y="47"/>
                          <a:pt x="243" y="41"/>
                          <a:pt x="247" y="41"/>
                        </a:cubicBezTo>
                        <a:close/>
                        <a:moveTo>
                          <a:pt x="230" y="69"/>
                        </a:moveTo>
                        <a:cubicBezTo>
                          <a:pt x="231" y="73"/>
                          <a:pt x="236" y="75"/>
                          <a:pt x="238" y="71"/>
                        </a:cubicBezTo>
                        <a:cubicBezTo>
                          <a:pt x="240" y="68"/>
                          <a:pt x="229" y="64"/>
                          <a:pt x="230" y="69"/>
                        </a:cubicBezTo>
                        <a:close/>
                        <a:moveTo>
                          <a:pt x="212" y="106"/>
                        </a:moveTo>
                        <a:cubicBezTo>
                          <a:pt x="206" y="105"/>
                          <a:pt x="202" y="110"/>
                          <a:pt x="197" y="107"/>
                        </a:cubicBezTo>
                        <a:cubicBezTo>
                          <a:pt x="190" y="105"/>
                          <a:pt x="182" y="107"/>
                          <a:pt x="183" y="110"/>
                        </a:cubicBezTo>
                        <a:cubicBezTo>
                          <a:pt x="184" y="111"/>
                          <a:pt x="188" y="112"/>
                          <a:pt x="195" y="112"/>
                        </a:cubicBezTo>
                        <a:cubicBezTo>
                          <a:pt x="200" y="112"/>
                          <a:pt x="206" y="109"/>
                          <a:pt x="210" y="108"/>
                        </a:cubicBezTo>
                        <a:cubicBezTo>
                          <a:pt x="214" y="108"/>
                          <a:pt x="218" y="107"/>
                          <a:pt x="212" y="106"/>
                        </a:cubicBezTo>
                        <a:close/>
                        <a:moveTo>
                          <a:pt x="259" y="65"/>
                        </a:moveTo>
                        <a:cubicBezTo>
                          <a:pt x="254" y="64"/>
                          <a:pt x="244" y="65"/>
                          <a:pt x="245" y="68"/>
                        </a:cubicBezTo>
                        <a:cubicBezTo>
                          <a:pt x="246" y="71"/>
                          <a:pt x="250" y="70"/>
                          <a:pt x="255" y="70"/>
                        </a:cubicBezTo>
                        <a:cubicBezTo>
                          <a:pt x="259" y="70"/>
                          <a:pt x="262" y="74"/>
                          <a:pt x="264" y="74"/>
                        </a:cubicBezTo>
                        <a:cubicBezTo>
                          <a:pt x="267" y="74"/>
                          <a:pt x="265" y="67"/>
                          <a:pt x="259" y="65"/>
                        </a:cubicBezTo>
                        <a:close/>
                        <a:moveTo>
                          <a:pt x="143" y="103"/>
                        </a:moveTo>
                        <a:cubicBezTo>
                          <a:pt x="143" y="101"/>
                          <a:pt x="135" y="103"/>
                          <a:pt x="130" y="101"/>
                        </a:cubicBezTo>
                        <a:cubicBezTo>
                          <a:pt x="127" y="100"/>
                          <a:pt x="135" y="99"/>
                          <a:pt x="138" y="97"/>
                        </a:cubicBezTo>
                        <a:cubicBezTo>
                          <a:pt x="141" y="95"/>
                          <a:pt x="137" y="94"/>
                          <a:pt x="129" y="97"/>
                        </a:cubicBezTo>
                        <a:cubicBezTo>
                          <a:pt x="122" y="99"/>
                          <a:pt x="115" y="91"/>
                          <a:pt x="114" y="95"/>
                        </a:cubicBezTo>
                        <a:cubicBezTo>
                          <a:pt x="114" y="98"/>
                          <a:pt x="102" y="93"/>
                          <a:pt x="98" y="91"/>
                        </a:cubicBezTo>
                        <a:cubicBezTo>
                          <a:pt x="95" y="88"/>
                          <a:pt x="83" y="86"/>
                          <a:pt x="81" y="90"/>
                        </a:cubicBezTo>
                        <a:cubicBezTo>
                          <a:pt x="79" y="94"/>
                          <a:pt x="77" y="90"/>
                          <a:pt x="78" y="95"/>
                        </a:cubicBezTo>
                        <a:cubicBezTo>
                          <a:pt x="78" y="97"/>
                          <a:pt x="81" y="96"/>
                          <a:pt x="83" y="96"/>
                        </a:cubicBezTo>
                        <a:cubicBezTo>
                          <a:pt x="85" y="96"/>
                          <a:pt x="84" y="100"/>
                          <a:pt x="87" y="100"/>
                        </a:cubicBezTo>
                        <a:cubicBezTo>
                          <a:pt x="90" y="100"/>
                          <a:pt x="99" y="103"/>
                          <a:pt x="100" y="101"/>
                        </a:cubicBezTo>
                        <a:cubicBezTo>
                          <a:pt x="101" y="99"/>
                          <a:pt x="110" y="101"/>
                          <a:pt x="114" y="104"/>
                        </a:cubicBezTo>
                        <a:cubicBezTo>
                          <a:pt x="118" y="108"/>
                          <a:pt x="128" y="108"/>
                          <a:pt x="132" y="108"/>
                        </a:cubicBezTo>
                        <a:cubicBezTo>
                          <a:pt x="137" y="107"/>
                          <a:pt x="140" y="110"/>
                          <a:pt x="142" y="108"/>
                        </a:cubicBezTo>
                        <a:cubicBezTo>
                          <a:pt x="144" y="106"/>
                          <a:pt x="147" y="112"/>
                          <a:pt x="152" y="108"/>
                        </a:cubicBezTo>
                        <a:cubicBezTo>
                          <a:pt x="155" y="105"/>
                          <a:pt x="144" y="106"/>
                          <a:pt x="143" y="103"/>
                        </a:cubicBezTo>
                        <a:close/>
                        <a:moveTo>
                          <a:pt x="317" y="56"/>
                        </a:moveTo>
                        <a:cubicBezTo>
                          <a:pt x="313" y="56"/>
                          <a:pt x="313" y="62"/>
                          <a:pt x="309" y="62"/>
                        </a:cubicBezTo>
                        <a:cubicBezTo>
                          <a:pt x="307" y="62"/>
                          <a:pt x="303" y="67"/>
                          <a:pt x="297" y="69"/>
                        </a:cubicBezTo>
                        <a:cubicBezTo>
                          <a:pt x="293" y="71"/>
                          <a:pt x="292" y="54"/>
                          <a:pt x="290" y="51"/>
                        </a:cubicBezTo>
                        <a:cubicBezTo>
                          <a:pt x="287" y="48"/>
                          <a:pt x="274" y="45"/>
                          <a:pt x="272" y="49"/>
                        </a:cubicBezTo>
                        <a:cubicBezTo>
                          <a:pt x="271" y="52"/>
                          <a:pt x="267" y="51"/>
                          <a:pt x="267" y="53"/>
                        </a:cubicBezTo>
                        <a:cubicBezTo>
                          <a:pt x="266" y="56"/>
                          <a:pt x="268" y="55"/>
                          <a:pt x="271" y="55"/>
                        </a:cubicBezTo>
                        <a:cubicBezTo>
                          <a:pt x="273" y="55"/>
                          <a:pt x="273" y="58"/>
                          <a:pt x="274" y="61"/>
                        </a:cubicBezTo>
                        <a:cubicBezTo>
                          <a:pt x="276" y="64"/>
                          <a:pt x="283" y="62"/>
                          <a:pt x="286" y="61"/>
                        </a:cubicBezTo>
                        <a:cubicBezTo>
                          <a:pt x="289" y="61"/>
                          <a:pt x="290" y="64"/>
                          <a:pt x="286" y="64"/>
                        </a:cubicBezTo>
                        <a:cubicBezTo>
                          <a:pt x="282" y="62"/>
                          <a:pt x="282" y="65"/>
                          <a:pt x="280" y="64"/>
                        </a:cubicBezTo>
                        <a:cubicBezTo>
                          <a:pt x="277" y="64"/>
                          <a:pt x="273" y="64"/>
                          <a:pt x="275" y="65"/>
                        </a:cubicBezTo>
                        <a:cubicBezTo>
                          <a:pt x="277" y="67"/>
                          <a:pt x="280" y="69"/>
                          <a:pt x="280" y="72"/>
                        </a:cubicBezTo>
                        <a:cubicBezTo>
                          <a:pt x="280" y="76"/>
                          <a:pt x="284" y="75"/>
                          <a:pt x="284" y="72"/>
                        </a:cubicBezTo>
                        <a:cubicBezTo>
                          <a:pt x="284" y="69"/>
                          <a:pt x="287" y="73"/>
                          <a:pt x="293" y="75"/>
                        </a:cubicBezTo>
                        <a:cubicBezTo>
                          <a:pt x="297" y="76"/>
                          <a:pt x="294" y="77"/>
                          <a:pt x="299" y="78"/>
                        </a:cubicBezTo>
                        <a:cubicBezTo>
                          <a:pt x="304" y="78"/>
                          <a:pt x="316" y="82"/>
                          <a:pt x="319" y="85"/>
                        </a:cubicBezTo>
                        <a:cubicBezTo>
                          <a:pt x="324" y="88"/>
                          <a:pt x="321" y="90"/>
                          <a:pt x="324" y="94"/>
                        </a:cubicBezTo>
                        <a:cubicBezTo>
                          <a:pt x="327" y="97"/>
                          <a:pt x="328" y="100"/>
                          <a:pt x="324" y="100"/>
                        </a:cubicBezTo>
                        <a:cubicBezTo>
                          <a:pt x="319" y="100"/>
                          <a:pt x="316" y="104"/>
                          <a:pt x="317" y="106"/>
                        </a:cubicBezTo>
                        <a:cubicBezTo>
                          <a:pt x="318" y="108"/>
                          <a:pt x="330" y="105"/>
                          <a:pt x="334" y="105"/>
                        </a:cubicBezTo>
                        <a:cubicBezTo>
                          <a:pt x="336" y="105"/>
                          <a:pt x="338" y="109"/>
                          <a:pt x="342" y="112"/>
                        </a:cubicBezTo>
                        <a:cubicBezTo>
                          <a:pt x="342" y="64"/>
                          <a:pt x="342" y="64"/>
                          <a:pt x="342" y="64"/>
                        </a:cubicBezTo>
                        <a:cubicBezTo>
                          <a:pt x="332" y="62"/>
                          <a:pt x="319" y="55"/>
                          <a:pt x="317" y="56"/>
                        </a:cubicBezTo>
                        <a:close/>
                        <a:moveTo>
                          <a:pt x="222" y="112"/>
                        </a:moveTo>
                        <a:cubicBezTo>
                          <a:pt x="221" y="112"/>
                          <a:pt x="220" y="112"/>
                          <a:pt x="219" y="112"/>
                        </a:cubicBezTo>
                        <a:cubicBezTo>
                          <a:pt x="219" y="113"/>
                          <a:pt x="218" y="114"/>
                          <a:pt x="218" y="114"/>
                        </a:cubicBezTo>
                        <a:cubicBezTo>
                          <a:pt x="217" y="115"/>
                          <a:pt x="216" y="114"/>
                          <a:pt x="215" y="113"/>
                        </a:cubicBezTo>
                        <a:cubicBezTo>
                          <a:pt x="212" y="115"/>
                          <a:pt x="209" y="120"/>
                          <a:pt x="212" y="122"/>
                        </a:cubicBezTo>
                        <a:cubicBezTo>
                          <a:pt x="214" y="123"/>
                          <a:pt x="219" y="119"/>
                          <a:pt x="221" y="116"/>
                        </a:cubicBezTo>
                        <a:cubicBezTo>
                          <a:pt x="222" y="116"/>
                          <a:pt x="222" y="115"/>
                          <a:pt x="223" y="115"/>
                        </a:cubicBezTo>
                        <a:cubicBezTo>
                          <a:pt x="223" y="114"/>
                          <a:pt x="223" y="114"/>
                          <a:pt x="223" y="114"/>
                        </a:cubicBezTo>
                        <a:cubicBezTo>
                          <a:pt x="223" y="114"/>
                          <a:pt x="223" y="114"/>
                          <a:pt x="223" y="113"/>
                        </a:cubicBezTo>
                        <a:cubicBezTo>
                          <a:pt x="223" y="112"/>
                          <a:pt x="222" y="112"/>
                          <a:pt x="222" y="112"/>
                        </a:cubicBezTo>
                        <a:close/>
                        <a:moveTo>
                          <a:pt x="161" y="55"/>
                        </a:moveTo>
                        <a:cubicBezTo>
                          <a:pt x="164" y="52"/>
                          <a:pt x="165" y="48"/>
                          <a:pt x="164" y="43"/>
                        </a:cubicBezTo>
                        <a:cubicBezTo>
                          <a:pt x="164" y="39"/>
                          <a:pt x="175" y="39"/>
                          <a:pt x="176" y="37"/>
                        </a:cubicBezTo>
                        <a:cubicBezTo>
                          <a:pt x="177" y="35"/>
                          <a:pt x="174" y="32"/>
                          <a:pt x="171" y="31"/>
                        </a:cubicBezTo>
                        <a:cubicBezTo>
                          <a:pt x="168" y="29"/>
                          <a:pt x="170" y="27"/>
                          <a:pt x="168" y="25"/>
                        </a:cubicBezTo>
                        <a:cubicBezTo>
                          <a:pt x="166" y="24"/>
                          <a:pt x="164" y="19"/>
                          <a:pt x="166" y="18"/>
                        </a:cubicBezTo>
                        <a:cubicBezTo>
                          <a:pt x="169" y="18"/>
                          <a:pt x="164" y="15"/>
                          <a:pt x="166" y="13"/>
                        </a:cubicBezTo>
                        <a:cubicBezTo>
                          <a:pt x="167" y="13"/>
                          <a:pt x="167" y="13"/>
                          <a:pt x="167" y="13"/>
                        </a:cubicBezTo>
                        <a:cubicBezTo>
                          <a:pt x="166" y="12"/>
                          <a:pt x="164" y="11"/>
                          <a:pt x="164" y="11"/>
                        </a:cubicBezTo>
                        <a:cubicBezTo>
                          <a:pt x="161" y="11"/>
                          <a:pt x="152" y="11"/>
                          <a:pt x="152" y="16"/>
                        </a:cubicBezTo>
                        <a:cubicBezTo>
                          <a:pt x="153" y="22"/>
                          <a:pt x="148" y="20"/>
                          <a:pt x="148" y="23"/>
                        </a:cubicBezTo>
                        <a:cubicBezTo>
                          <a:pt x="149" y="26"/>
                          <a:pt x="146" y="26"/>
                          <a:pt x="146" y="29"/>
                        </a:cubicBezTo>
                        <a:cubicBezTo>
                          <a:pt x="147" y="34"/>
                          <a:pt x="144" y="32"/>
                          <a:pt x="140" y="34"/>
                        </a:cubicBezTo>
                        <a:cubicBezTo>
                          <a:pt x="135" y="37"/>
                          <a:pt x="137" y="33"/>
                          <a:pt x="132" y="33"/>
                        </a:cubicBezTo>
                        <a:cubicBezTo>
                          <a:pt x="128" y="33"/>
                          <a:pt x="128" y="35"/>
                          <a:pt x="125" y="36"/>
                        </a:cubicBezTo>
                        <a:cubicBezTo>
                          <a:pt x="122" y="37"/>
                          <a:pt x="117" y="36"/>
                          <a:pt x="116" y="37"/>
                        </a:cubicBezTo>
                        <a:cubicBezTo>
                          <a:pt x="114" y="38"/>
                          <a:pt x="111" y="34"/>
                          <a:pt x="109" y="34"/>
                        </a:cubicBezTo>
                        <a:cubicBezTo>
                          <a:pt x="108" y="34"/>
                          <a:pt x="107" y="31"/>
                          <a:pt x="107" y="29"/>
                        </a:cubicBezTo>
                        <a:cubicBezTo>
                          <a:pt x="106" y="29"/>
                          <a:pt x="106" y="28"/>
                          <a:pt x="106" y="29"/>
                        </a:cubicBezTo>
                        <a:cubicBezTo>
                          <a:pt x="104" y="29"/>
                          <a:pt x="99" y="37"/>
                          <a:pt x="102" y="39"/>
                        </a:cubicBezTo>
                        <a:cubicBezTo>
                          <a:pt x="105" y="42"/>
                          <a:pt x="104" y="47"/>
                          <a:pt x="105" y="50"/>
                        </a:cubicBezTo>
                        <a:cubicBezTo>
                          <a:pt x="106" y="51"/>
                          <a:pt x="112" y="52"/>
                          <a:pt x="112" y="57"/>
                        </a:cubicBezTo>
                        <a:cubicBezTo>
                          <a:pt x="112" y="62"/>
                          <a:pt x="116" y="69"/>
                          <a:pt x="118" y="67"/>
                        </a:cubicBezTo>
                        <a:cubicBezTo>
                          <a:pt x="121" y="65"/>
                          <a:pt x="124" y="68"/>
                          <a:pt x="125" y="70"/>
                        </a:cubicBezTo>
                        <a:cubicBezTo>
                          <a:pt x="126" y="72"/>
                          <a:pt x="132" y="68"/>
                          <a:pt x="134" y="69"/>
                        </a:cubicBezTo>
                        <a:cubicBezTo>
                          <a:pt x="137" y="69"/>
                          <a:pt x="143" y="70"/>
                          <a:pt x="144" y="73"/>
                        </a:cubicBezTo>
                        <a:cubicBezTo>
                          <a:pt x="144" y="76"/>
                          <a:pt x="151" y="73"/>
                          <a:pt x="154" y="71"/>
                        </a:cubicBezTo>
                        <a:cubicBezTo>
                          <a:pt x="159" y="70"/>
                          <a:pt x="156" y="57"/>
                          <a:pt x="161" y="55"/>
                        </a:cubicBezTo>
                        <a:close/>
                        <a:moveTo>
                          <a:pt x="176" y="116"/>
                        </a:moveTo>
                        <a:cubicBezTo>
                          <a:pt x="178" y="118"/>
                          <a:pt x="182" y="118"/>
                          <a:pt x="183" y="120"/>
                        </a:cubicBezTo>
                        <a:cubicBezTo>
                          <a:pt x="185" y="121"/>
                          <a:pt x="190" y="124"/>
                          <a:pt x="190" y="120"/>
                        </a:cubicBezTo>
                        <a:cubicBezTo>
                          <a:pt x="190" y="116"/>
                          <a:pt x="176" y="114"/>
                          <a:pt x="176" y="116"/>
                        </a:cubicBezTo>
                        <a:close/>
                        <a:moveTo>
                          <a:pt x="165" y="106"/>
                        </a:moveTo>
                        <a:cubicBezTo>
                          <a:pt x="164" y="108"/>
                          <a:pt x="161" y="108"/>
                          <a:pt x="159" y="106"/>
                        </a:cubicBezTo>
                        <a:cubicBezTo>
                          <a:pt x="157" y="105"/>
                          <a:pt x="154" y="109"/>
                          <a:pt x="155" y="111"/>
                        </a:cubicBezTo>
                        <a:cubicBezTo>
                          <a:pt x="156" y="112"/>
                          <a:pt x="161" y="114"/>
                          <a:pt x="166" y="112"/>
                        </a:cubicBezTo>
                        <a:cubicBezTo>
                          <a:pt x="172" y="110"/>
                          <a:pt x="176" y="112"/>
                          <a:pt x="176" y="109"/>
                        </a:cubicBezTo>
                        <a:cubicBezTo>
                          <a:pt x="178" y="106"/>
                          <a:pt x="166" y="103"/>
                          <a:pt x="165" y="10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1090;p79">
                    <a:extLst>
                      <a:ext uri="{FF2B5EF4-FFF2-40B4-BE49-F238E27FC236}">
                        <a16:creationId xmlns:a16="http://schemas.microsoft.com/office/drawing/2014/main" id="{91AF8808-0C5A-8817-DFFD-2E4DC87D0057}"/>
                      </a:ext>
                    </a:extLst>
                  </p:cNvPr>
                  <p:cNvSpPr/>
                  <p:nvPr/>
                </p:nvSpPr>
                <p:spPr>
                  <a:xfrm>
                    <a:off x="13247552" y="7510326"/>
                    <a:ext cx="309490" cy="13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10" extrusionOk="0">
                        <a:moveTo>
                          <a:pt x="3" y="8"/>
                        </a:moveTo>
                        <a:cubicBezTo>
                          <a:pt x="2" y="8"/>
                          <a:pt x="1" y="8"/>
                          <a:pt x="0" y="9"/>
                        </a:cubicBezTo>
                        <a:cubicBezTo>
                          <a:pt x="1" y="10"/>
                          <a:pt x="2" y="10"/>
                          <a:pt x="3" y="10"/>
                        </a:cubicBezTo>
                        <a:cubicBezTo>
                          <a:pt x="3" y="10"/>
                          <a:pt x="4" y="9"/>
                          <a:pt x="4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lose/>
                        <a:moveTo>
                          <a:pt x="13" y="2"/>
                        </a:moveTo>
                        <a:cubicBezTo>
                          <a:pt x="10" y="2"/>
                          <a:pt x="10" y="4"/>
                          <a:pt x="7" y="6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7"/>
                          <a:pt x="8" y="8"/>
                          <a:pt x="9" y="9"/>
                        </a:cubicBezTo>
                        <a:cubicBezTo>
                          <a:pt x="13" y="7"/>
                          <a:pt x="23" y="3"/>
                          <a:pt x="24" y="2"/>
                        </a:cubicBezTo>
                        <a:cubicBezTo>
                          <a:pt x="25" y="0"/>
                          <a:pt x="18" y="2"/>
                          <a:pt x="13" y="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1091;p79">
                    <a:extLst>
                      <a:ext uri="{FF2B5EF4-FFF2-40B4-BE49-F238E27FC236}">
                        <a16:creationId xmlns:a16="http://schemas.microsoft.com/office/drawing/2014/main" id="{49F358A1-5BC6-B37A-F190-7CD5EF632148}"/>
                      </a:ext>
                    </a:extLst>
                  </p:cNvPr>
                  <p:cNvSpPr/>
                  <p:nvPr/>
                </p:nvSpPr>
                <p:spPr>
                  <a:xfrm>
                    <a:off x="2384566" y="1916318"/>
                    <a:ext cx="1083198" cy="11760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" h="93" extrusionOk="0">
                        <a:moveTo>
                          <a:pt x="60" y="81"/>
                        </a:moveTo>
                        <a:cubicBezTo>
                          <a:pt x="56" y="82"/>
                          <a:pt x="54" y="82"/>
                          <a:pt x="51" y="81"/>
                        </a:cubicBezTo>
                        <a:cubicBezTo>
                          <a:pt x="48" y="79"/>
                          <a:pt x="44" y="82"/>
                          <a:pt x="45" y="84"/>
                        </a:cubicBezTo>
                        <a:cubicBezTo>
                          <a:pt x="46" y="85"/>
                          <a:pt x="46" y="87"/>
                          <a:pt x="52" y="88"/>
                        </a:cubicBezTo>
                        <a:cubicBezTo>
                          <a:pt x="58" y="89"/>
                          <a:pt x="58" y="93"/>
                          <a:pt x="61" y="93"/>
                        </a:cubicBezTo>
                        <a:cubicBezTo>
                          <a:pt x="63" y="93"/>
                          <a:pt x="63" y="91"/>
                          <a:pt x="63" y="88"/>
                        </a:cubicBezTo>
                        <a:cubicBezTo>
                          <a:pt x="62" y="86"/>
                          <a:pt x="66" y="82"/>
                          <a:pt x="66" y="81"/>
                        </a:cubicBezTo>
                        <a:cubicBezTo>
                          <a:pt x="66" y="81"/>
                          <a:pt x="64" y="80"/>
                          <a:pt x="60" y="81"/>
                        </a:cubicBezTo>
                        <a:close/>
                        <a:moveTo>
                          <a:pt x="18" y="56"/>
                        </a:moveTo>
                        <a:cubicBezTo>
                          <a:pt x="15" y="58"/>
                          <a:pt x="13" y="55"/>
                          <a:pt x="12" y="57"/>
                        </a:cubicBezTo>
                        <a:cubicBezTo>
                          <a:pt x="10" y="60"/>
                          <a:pt x="16" y="63"/>
                          <a:pt x="15" y="67"/>
                        </a:cubicBezTo>
                        <a:cubicBezTo>
                          <a:pt x="14" y="71"/>
                          <a:pt x="15" y="76"/>
                          <a:pt x="18" y="74"/>
                        </a:cubicBezTo>
                        <a:cubicBezTo>
                          <a:pt x="21" y="72"/>
                          <a:pt x="22" y="73"/>
                          <a:pt x="23" y="71"/>
                        </a:cubicBezTo>
                        <a:cubicBezTo>
                          <a:pt x="24" y="69"/>
                          <a:pt x="23" y="62"/>
                          <a:pt x="24" y="59"/>
                        </a:cubicBezTo>
                        <a:cubicBezTo>
                          <a:pt x="25" y="55"/>
                          <a:pt x="20" y="54"/>
                          <a:pt x="18" y="56"/>
                        </a:cubicBezTo>
                        <a:close/>
                        <a:moveTo>
                          <a:pt x="71" y="52"/>
                        </a:moveTo>
                        <a:cubicBezTo>
                          <a:pt x="69" y="51"/>
                          <a:pt x="70" y="48"/>
                          <a:pt x="66" y="48"/>
                        </a:cubicBezTo>
                        <a:cubicBezTo>
                          <a:pt x="61" y="49"/>
                          <a:pt x="56" y="42"/>
                          <a:pt x="54" y="36"/>
                        </a:cubicBezTo>
                        <a:cubicBezTo>
                          <a:pt x="53" y="29"/>
                          <a:pt x="46" y="29"/>
                          <a:pt x="44" y="26"/>
                        </a:cubicBezTo>
                        <a:cubicBezTo>
                          <a:pt x="42" y="22"/>
                          <a:pt x="46" y="21"/>
                          <a:pt x="44" y="18"/>
                        </a:cubicBezTo>
                        <a:cubicBezTo>
                          <a:pt x="43" y="16"/>
                          <a:pt x="45" y="15"/>
                          <a:pt x="47" y="14"/>
                        </a:cubicBezTo>
                        <a:cubicBezTo>
                          <a:pt x="47" y="10"/>
                          <a:pt x="47" y="6"/>
                          <a:pt x="47" y="4"/>
                        </a:cubicBezTo>
                        <a:cubicBezTo>
                          <a:pt x="46" y="4"/>
                          <a:pt x="45" y="4"/>
                          <a:pt x="44" y="4"/>
                        </a:cubicBezTo>
                        <a:cubicBezTo>
                          <a:pt x="43" y="3"/>
                          <a:pt x="43" y="0"/>
                          <a:pt x="43" y="0"/>
                        </a:cubicBezTo>
                        <a:cubicBezTo>
                          <a:pt x="42" y="0"/>
                          <a:pt x="37" y="0"/>
                          <a:pt x="36" y="1"/>
                        </a:cubicBezTo>
                        <a:cubicBezTo>
                          <a:pt x="35" y="2"/>
                          <a:pt x="34" y="4"/>
                          <a:pt x="32" y="3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30" y="4"/>
                          <a:pt x="29" y="5"/>
                          <a:pt x="28" y="5"/>
                        </a:cubicBezTo>
                        <a:cubicBezTo>
                          <a:pt x="27" y="5"/>
                          <a:pt x="26" y="4"/>
                          <a:pt x="26" y="6"/>
                        </a:cubicBezTo>
                        <a:cubicBezTo>
                          <a:pt x="26" y="7"/>
                          <a:pt x="23" y="7"/>
                          <a:pt x="22" y="7"/>
                        </a:cubicBezTo>
                        <a:cubicBezTo>
                          <a:pt x="22" y="6"/>
                          <a:pt x="20" y="7"/>
                          <a:pt x="20" y="8"/>
                        </a:cubicBezTo>
                        <a:cubicBezTo>
                          <a:pt x="20" y="10"/>
                          <a:pt x="20" y="13"/>
                          <a:pt x="18" y="11"/>
                        </a:cubicBezTo>
                        <a:cubicBezTo>
                          <a:pt x="16" y="9"/>
                          <a:pt x="14" y="5"/>
                          <a:pt x="14" y="6"/>
                        </a:cubicBezTo>
                        <a:cubicBezTo>
                          <a:pt x="13" y="6"/>
                          <a:pt x="11" y="11"/>
                          <a:pt x="10" y="11"/>
                        </a:cubicBezTo>
                        <a:cubicBezTo>
                          <a:pt x="10" y="11"/>
                          <a:pt x="6" y="12"/>
                          <a:pt x="4" y="12"/>
                        </a:cubicBezTo>
                        <a:cubicBezTo>
                          <a:pt x="3" y="14"/>
                          <a:pt x="4" y="15"/>
                          <a:pt x="5" y="16"/>
                        </a:cubicBezTo>
                        <a:cubicBezTo>
                          <a:pt x="6" y="16"/>
                          <a:pt x="4" y="17"/>
                          <a:pt x="3" y="18"/>
                        </a:cubicBezTo>
                        <a:cubicBezTo>
                          <a:pt x="2" y="18"/>
                          <a:pt x="0" y="18"/>
                          <a:pt x="1" y="20"/>
                        </a:cubicBezTo>
                        <a:cubicBezTo>
                          <a:pt x="3" y="22"/>
                          <a:pt x="5" y="22"/>
                          <a:pt x="4" y="24"/>
                        </a:cubicBezTo>
                        <a:cubicBezTo>
                          <a:pt x="3" y="26"/>
                          <a:pt x="4" y="28"/>
                          <a:pt x="6" y="28"/>
                        </a:cubicBezTo>
                        <a:cubicBezTo>
                          <a:pt x="7" y="28"/>
                          <a:pt x="10" y="28"/>
                          <a:pt x="9" y="28"/>
                        </a:cubicBezTo>
                        <a:cubicBezTo>
                          <a:pt x="9" y="29"/>
                          <a:pt x="9" y="30"/>
                          <a:pt x="8" y="31"/>
                        </a:cubicBezTo>
                        <a:cubicBezTo>
                          <a:pt x="10" y="30"/>
                          <a:pt x="10" y="30"/>
                          <a:pt x="11" y="30"/>
                        </a:cubicBezTo>
                        <a:cubicBezTo>
                          <a:pt x="14" y="28"/>
                          <a:pt x="13" y="27"/>
                          <a:pt x="17" y="26"/>
                        </a:cubicBezTo>
                        <a:cubicBezTo>
                          <a:pt x="21" y="25"/>
                          <a:pt x="26" y="28"/>
                          <a:pt x="27" y="30"/>
                        </a:cubicBezTo>
                        <a:cubicBezTo>
                          <a:pt x="29" y="32"/>
                          <a:pt x="29" y="32"/>
                          <a:pt x="30" y="34"/>
                        </a:cubicBezTo>
                        <a:cubicBezTo>
                          <a:pt x="30" y="36"/>
                          <a:pt x="32" y="40"/>
                          <a:pt x="36" y="43"/>
                        </a:cubicBezTo>
                        <a:cubicBezTo>
                          <a:pt x="42" y="47"/>
                          <a:pt x="44" y="51"/>
                          <a:pt x="46" y="52"/>
                        </a:cubicBezTo>
                        <a:cubicBezTo>
                          <a:pt x="49" y="53"/>
                          <a:pt x="52" y="53"/>
                          <a:pt x="54" y="55"/>
                        </a:cubicBezTo>
                        <a:cubicBezTo>
                          <a:pt x="56" y="57"/>
                          <a:pt x="58" y="58"/>
                          <a:pt x="60" y="60"/>
                        </a:cubicBezTo>
                        <a:cubicBezTo>
                          <a:pt x="63" y="61"/>
                          <a:pt x="63" y="63"/>
                          <a:pt x="66" y="63"/>
                        </a:cubicBezTo>
                        <a:cubicBezTo>
                          <a:pt x="68" y="64"/>
                          <a:pt x="67" y="66"/>
                          <a:pt x="68" y="68"/>
                        </a:cubicBezTo>
                        <a:cubicBezTo>
                          <a:pt x="70" y="70"/>
                          <a:pt x="70" y="74"/>
                          <a:pt x="69" y="76"/>
                        </a:cubicBezTo>
                        <a:cubicBezTo>
                          <a:pt x="67" y="78"/>
                          <a:pt x="68" y="82"/>
                          <a:pt x="69" y="82"/>
                        </a:cubicBezTo>
                        <a:cubicBezTo>
                          <a:pt x="70" y="82"/>
                          <a:pt x="72" y="78"/>
                          <a:pt x="72" y="75"/>
                        </a:cubicBezTo>
                        <a:cubicBezTo>
                          <a:pt x="72" y="74"/>
                          <a:pt x="75" y="74"/>
                          <a:pt x="77" y="72"/>
                        </a:cubicBezTo>
                        <a:cubicBezTo>
                          <a:pt x="79" y="69"/>
                          <a:pt x="74" y="69"/>
                          <a:pt x="73" y="65"/>
                        </a:cubicBezTo>
                        <a:cubicBezTo>
                          <a:pt x="72" y="63"/>
                          <a:pt x="77" y="60"/>
                          <a:pt x="81" y="63"/>
                        </a:cubicBezTo>
                        <a:cubicBezTo>
                          <a:pt x="84" y="65"/>
                          <a:pt x="86" y="66"/>
                          <a:pt x="86" y="63"/>
                        </a:cubicBezTo>
                        <a:cubicBezTo>
                          <a:pt x="86" y="59"/>
                          <a:pt x="74" y="54"/>
                          <a:pt x="71" y="5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1092;p79">
                    <a:extLst>
                      <a:ext uri="{FF2B5EF4-FFF2-40B4-BE49-F238E27FC236}">
                        <a16:creationId xmlns:a16="http://schemas.microsoft.com/office/drawing/2014/main" id="{EBEA09AF-A052-6BB9-B285-52E208AC6A8D}"/>
                      </a:ext>
                    </a:extLst>
                  </p:cNvPr>
                  <p:cNvSpPr/>
                  <p:nvPr/>
                </p:nvSpPr>
                <p:spPr>
                  <a:xfrm>
                    <a:off x="3467770" y="2349581"/>
                    <a:ext cx="116059" cy="147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" h="12" extrusionOk="0">
                        <a:moveTo>
                          <a:pt x="3" y="0"/>
                        </a:moveTo>
                        <a:cubicBezTo>
                          <a:pt x="2" y="3"/>
                          <a:pt x="0" y="5"/>
                          <a:pt x="0" y="5"/>
                        </a:cubicBezTo>
                        <a:cubicBezTo>
                          <a:pt x="0" y="6"/>
                          <a:pt x="0" y="7"/>
                          <a:pt x="0" y="8"/>
                        </a:cubicBezTo>
                        <a:cubicBezTo>
                          <a:pt x="2" y="10"/>
                          <a:pt x="4" y="11"/>
                          <a:pt x="6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0"/>
                          <a:pt x="7" y="7"/>
                          <a:pt x="9" y="7"/>
                        </a:cubicBezTo>
                        <a:cubicBezTo>
                          <a:pt x="7" y="5"/>
                          <a:pt x="5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1093;p79">
                    <a:extLst>
                      <a:ext uri="{FF2B5EF4-FFF2-40B4-BE49-F238E27FC236}">
                        <a16:creationId xmlns:a16="http://schemas.microsoft.com/office/drawing/2014/main" id="{D38A642D-E1CC-9D51-8DCB-6984A77C61F5}"/>
                      </a:ext>
                    </a:extLst>
                  </p:cNvPr>
                  <p:cNvSpPr/>
                  <p:nvPr/>
                </p:nvSpPr>
                <p:spPr>
                  <a:xfrm>
                    <a:off x="3491063" y="2016875"/>
                    <a:ext cx="394595" cy="464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7" extrusionOk="0">
                        <a:moveTo>
                          <a:pt x="28" y="25"/>
                        </a:moveTo>
                        <a:cubicBezTo>
                          <a:pt x="26" y="23"/>
                          <a:pt x="26" y="20"/>
                          <a:pt x="28" y="19"/>
                        </a:cubicBezTo>
                        <a:cubicBezTo>
                          <a:pt x="29" y="18"/>
                          <a:pt x="28" y="17"/>
                          <a:pt x="28" y="16"/>
                        </a:cubicBezTo>
                        <a:cubicBezTo>
                          <a:pt x="28" y="14"/>
                          <a:pt x="20" y="13"/>
                          <a:pt x="19" y="13"/>
                        </a:cubicBezTo>
                        <a:cubicBezTo>
                          <a:pt x="18" y="13"/>
                          <a:pt x="20" y="8"/>
                          <a:pt x="18" y="8"/>
                        </a:cubicBezTo>
                        <a:cubicBezTo>
                          <a:pt x="17" y="8"/>
                          <a:pt x="16" y="7"/>
                          <a:pt x="16" y="6"/>
                        </a:cubicBezTo>
                        <a:cubicBezTo>
                          <a:pt x="16" y="5"/>
                          <a:pt x="13" y="2"/>
                          <a:pt x="13" y="2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1" y="1"/>
                          <a:pt x="11" y="1"/>
                        </a:cubicBezTo>
                        <a:cubicBezTo>
                          <a:pt x="10" y="1"/>
                          <a:pt x="8" y="0"/>
                          <a:pt x="8" y="0"/>
                        </a:cubicBezTo>
                        <a:cubicBezTo>
                          <a:pt x="8" y="0"/>
                          <a:pt x="4" y="1"/>
                          <a:pt x="0" y="2"/>
                        </a:cubicBezTo>
                        <a:cubicBezTo>
                          <a:pt x="1" y="4"/>
                          <a:pt x="1" y="6"/>
                          <a:pt x="2" y="6"/>
                        </a:cubicBezTo>
                        <a:cubicBezTo>
                          <a:pt x="5" y="7"/>
                          <a:pt x="4" y="10"/>
                          <a:pt x="5" y="12"/>
                        </a:cubicBezTo>
                        <a:cubicBezTo>
                          <a:pt x="6" y="14"/>
                          <a:pt x="6" y="23"/>
                          <a:pt x="4" y="23"/>
                        </a:cubicBezTo>
                        <a:cubicBezTo>
                          <a:pt x="4" y="23"/>
                          <a:pt x="3" y="25"/>
                          <a:pt x="1" y="26"/>
                        </a:cubicBezTo>
                        <a:cubicBezTo>
                          <a:pt x="3" y="28"/>
                          <a:pt x="6" y="31"/>
                          <a:pt x="7" y="33"/>
                        </a:cubicBezTo>
                        <a:cubicBezTo>
                          <a:pt x="7" y="33"/>
                          <a:pt x="7" y="33"/>
                          <a:pt x="7" y="33"/>
                        </a:cubicBezTo>
                        <a:cubicBezTo>
                          <a:pt x="9" y="33"/>
                          <a:pt x="14" y="37"/>
                          <a:pt x="14" y="37"/>
                        </a:cubicBezTo>
                        <a:cubicBezTo>
                          <a:pt x="14" y="37"/>
                          <a:pt x="22" y="35"/>
                          <a:pt x="27" y="34"/>
                        </a:cubicBezTo>
                        <a:cubicBezTo>
                          <a:pt x="27" y="33"/>
                          <a:pt x="27" y="32"/>
                          <a:pt x="27" y="32"/>
                        </a:cubicBezTo>
                        <a:cubicBezTo>
                          <a:pt x="27" y="31"/>
                          <a:pt x="28" y="30"/>
                          <a:pt x="29" y="30"/>
                        </a:cubicBezTo>
                        <a:cubicBezTo>
                          <a:pt x="31" y="30"/>
                          <a:pt x="29" y="26"/>
                          <a:pt x="28" y="2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">
                  <a:extLst>
                    <a:ext uri="{FF2B5EF4-FFF2-40B4-BE49-F238E27FC236}">
                      <a16:creationId xmlns:a16="http://schemas.microsoft.com/office/drawing/2014/main" id="{A6E58AA8-DAD1-D6C0-4B40-86BDB0C33D21}"/>
                    </a:ext>
                  </a:extLst>
                </p:cNvPr>
                <p:cNvGrpSpPr/>
                <p:nvPr/>
              </p:nvGrpSpPr>
              <p:grpSpPr>
                <a:xfrm>
                  <a:off x="894135" y="1573524"/>
                  <a:ext cx="5292342" cy="4514264"/>
                  <a:chOff x="5387334" y="2761874"/>
                  <a:chExt cx="1924768" cy="1641788"/>
                </a:xfrm>
                <a:grpFill/>
              </p:grpSpPr>
              <p:sp>
                <p:nvSpPr>
                  <p:cNvPr id="67" name="Google Shape;959;p79">
                    <a:extLst>
                      <a:ext uri="{FF2B5EF4-FFF2-40B4-BE49-F238E27FC236}">
                        <a16:creationId xmlns:a16="http://schemas.microsoft.com/office/drawing/2014/main" id="{4606505C-CF1D-D38B-1E82-54982C01179E}"/>
                      </a:ext>
                    </a:extLst>
                  </p:cNvPr>
                  <p:cNvSpPr/>
                  <p:nvPr/>
                </p:nvSpPr>
                <p:spPr>
                  <a:xfrm>
                    <a:off x="5387334" y="3353174"/>
                    <a:ext cx="530127" cy="53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" h="81" extrusionOk="0">
                        <a:moveTo>
                          <a:pt x="75" y="17"/>
                        </a:moveTo>
                        <a:cubicBezTo>
                          <a:pt x="69" y="4"/>
                          <a:pt x="69" y="4"/>
                          <a:pt x="69" y="4"/>
                        </a:cubicBezTo>
                        <a:cubicBezTo>
                          <a:pt x="69" y="5"/>
                          <a:pt x="69" y="5"/>
                          <a:pt x="69" y="5"/>
                        </a:cubicBezTo>
                        <a:cubicBezTo>
                          <a:pt x="68" y="6"/>
                          <a:pt x="64" y="4"/>
                          <a:pt x="61" y="5"/>
                        </a:cubicBezTo>
                        <a:cubicBezTo>
                          <a:pt x="58" y="6"/>
                          <a:pt x="55" y="5"/>
                          <a:pt x="52" y="3"/>
                        </a:cubicBezTo>
                        <a:cubicBezTo>
                          <a:pt x="48" y="2"/>
                          <a:pt x="37" y="3"/>
                          <a:pt x="36" y="6"/>
                        </a:cubicBezTo>
                        <a:cubicBezTo>
                          <a:pt x="35" y="8"/>
                          <a:pt x="31" y="8"/>
                          <a:pt x="28" y="6"/>
                        </a:cubicBezTo>
                        <a:cubicBezTo>
                          <a:pt x="25" y="5"/>
                          <a:pt x="21" y="3"/>
                          <a:pt x="15" y="3"/>
                        </a:cubicBezTo>
                        <a:cubicBezTo>
                          <a:pt x="9" y="3"/>
                          <a:pt x="4" y="2"/>
                          <a:pt x="4" y="0"/>
                        </a:cubicBezTo>
                        <a:cubicBezTo>
                          <a:pt x="4" y="1"/>
                          <a:pt x="3" y="2"/>
                          <a:pt x="3" y="2"/>
                        </a:cubicBezTo>
                        <a:cubicBezTo>
                          <a:pt x="1" y="7"/>
                          <a:pt x="4" y="8"/>
                          <a:pt x="2" y="11"/>
                        </a:cubicBezTo>
                        <a:cubicBezTo>
                          <a:pt x="0" y="14"/>
                          <a:pt x="2" y="17"/>
                          <a:pt x="2" y="22"/>
                        </a:cubicBezTo>
                        <a:cubicBezTo>
                          <a:pt x="2" y="26"/>
                          <a:pt x="2" y="59"/>
                          <a:pt x="2" y="79"/>
                        </a:cubicBezTo>
                        <a:cubicBezTo>
                          <a:pt x="47" y="79"/>
                          <a:pt x="47" y="79"/>
                          <a:pt x="47" y="79"/>
                        </a:cubicBezTo>
                        <a:cubicBezTo>
                          <a:pt x="47" y="79"/>
                          <a:pt x="48" y="78"/>
                          <a:pt x="49" y="77"/>
                        </a:cubicBezTo>
                        <a:cubicBezTo>
                          <a:pt x="51" y="76"/>
                          <a:pt x="53" y="79"/>
                          <a:pt x="53" y="79"/>
                        </a:cubicBezTo>
                        <a:cubicBezTo>
                          <a:pt x="62" y="79"/>
                          <a:pt x="62" y="79"/>
                          <a:pt x="62" y="79"/>
                        </a:cubicBezTo>
                        <a:cubicBezTo>
                          <a:pt x="62" y="79"/>
                          <a:pt x="64" y="81"/>
                          <a:pt x="67" y="81"/>
                        </a:cubicBezTo>
                        <a:cubicBezTo>
                          <a:pt x="69" y="81"/>
                          <a:pt x="68" y="77"/>
                          <a:pt x="70" y="77"/>
                        </a:cubicBezTo>
                        <a:cubicBezTo>
                          <a:pt x="74" y="77"/>
                          <a:pt x="73" y="72"/>
                          <a:pt x="76" y="72"/>
                        </a:cubicBezTo>
                        <a:cubicBezTo>
                          <a:pt x="78" y="72"/>
                          <a:pt x="78" y="73"/>
                          <a:pt x="80" y="70"/>
                        </a:cubicBezTo>
                        <a:cubicBezTo>
                          <a:pt x="80" y="69"/>
                          <a:pt x="80" y="69"/>
                          <a:pt x="80" y="69"/>
                        </a:cubicBezTo>
                        <a:cubicBezTo>
                          <a:pt x="80" y="68"/>
                          <a:pt x="80" y="67"/>
                          <a:pt x="80" y="66"/>
                        </a:cubicBezTo>
                        <a:cubicBezTo>
                          <a:pt x="80" y="62"/>
                          <a:pt x="78" y="63"/>
                          <a:pt x="77" y="58"/>
                        </a:cubicBezTo>
                        <a:cubicBezTo>
                          <a:pt x="75" y="53"/>
                          <a:pt x="69" y="46"/>
                          <a:pt x="69" y="43"/>
                        </a:cubicBezTo>
                        <a:cubicBezTo>
                          <a:pt x="69" y="40"/>
                          <a:pt x="65" y="38"/>
                          <a:pt x="65" y="36"/>
                        </a:cubicBezTo>
                        <a:cubicBezTo>
                          <a:pt x="65" y="32"/>
                          <a:pt x="63" y="32"/>
                          <a:pt x="60" y="27"/>
                        </a:cubicBezTo>
                        <a:cubicBezTo>
                          <a:pt x="57" y="22"/>
                          <a:pt x="56" y="14"/>
                          <a:pt x="57" y="14"/>
                        </a:cubicBezTo>
                        <a:cubicBezTo>
                          <a:pt x="58" y="14"/>
                          <a:pt x="60" y="21"/>
                          <a:pt x="61" y="23"/>
                        </a:cubicBezTo>
                        <a:cubicBezTo>
                          <a:pt x="63" y="26"/>
                          <a:pt x="67" y="33"/>
                          <a:pt x="69" y="33"/>
                        </a:cubicBezTo>
                        <a:cubicBezTo>
                          <a:pt x="71" y="33"/>
                          <a:pt x="72" y="22"/>
                          <a:pt x="73" y="22"/>
                        </a:cubicBezTo>
                        <a:cubicBezTo>
                          <a:pt x="73" y="22"/>
                          <a:pt x="73" y="23"/>
                          <a:pt x="74" y="23"/>
                        </a:cubicBezTo>
                        <a:cubicBezTo>
                          <a:pt x="74" y="21"/>
                          <a:pt x="74" y="21"/>
                          <a:pt x="74" y="21"/>
                        </a:cubicBezTo>
                        <a:cubicBezTo>
                          <a:pt x="75" y="17"/>
                          <a:pt x="75" y="17"/>
                          <a:pt x="75" y="17"/>
                        </a:cubicBezTo>
                        <a:cubicBezTo>
                          <a:pt x="75" y="17"/>
                          <a:pt x="75" y="17"/>
                          <a:pt x="75" y="1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967;p79">
                    <a:extLst>
                      <a:ext uri="{FF2B5EF4-FFF2-40B4-BE49-F238E27FC236}">
                        <a16:creationId xmlns:a16="http://schemas.microsoft.com/office/drawing/2014/main" id="{2C8EAE99-5A79-541D-BA03-D3A4329D2BD0}"/>
                      </a:ext>
                    </a:extLst>
                  </p:cNvPr>
                  <p:cNvSpPr/>
                  <p:nvPr/>
                </p:nvSpPr>
                <p:spPr>
                  <a:xfrm>
                    <a:off x="5897075" y="3194132"/>
                    <a:ext cx="73403" cy="85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13" extrusionOk="0">
                        <a:moveTo>
                          <a:pt x="9" y="5"/>
                        </a:moveTo>
                        <a:cubicBezTo>
                          <a:pt x="10" y="4"/>
                          <a:pt x="11" y="0"/>
                          <a:pt x="6" y="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2"/>
                          <a:pt x="2" y="8"/>
                          <a:pt x="0" y="11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6" y="10"/>
                          <a:pt x="8" y="6"/>
                          <a:pt x="9" y="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Google Shape;968;p79">
                    <a:extLst>
                      <a:ext uri="{FF2B5EF4-FFF2-40B4-BE49-F238E27FC236}">
                        <a16:creationId xmlns:a16="http://schemas.microsoft.com/office/drawing/2014/main" id="{7793D3CC-5EA2-49C8-4B5B-443986F953E0}"/>
                      </a:ext>
                    </a:extLst>
                  </p:cNvPr>
                  <p:cNvSpPr/>
                  <p:nvPr/>
                </p:nvSpPr>
                <p:spPr>
                  <a:xfrm>
                    <a:off x="5917464" y="3055481"/>
                    <a:ext cx="346622" cy="27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" h="41" extrusionOk="0">
                        <a:moveTo>
                          <a:pt x="6" y="26"/>
                        </a:moveTo>
                        <a:cubicBezTo>
                          <a:pt x="5" y="27"/>
                          <a:pt x="2" y="31"/>
                          <a:pt x="0" y="35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13" y="37"/>
                          <a:pt x="15" y="36"/>
                        </a:cubicBezTo>
                        <a:cubicBezTo>
                          <a:pt x="17" y="36"/>
                          <a:pt x="41" y="24"/>
                          <a:pt x="41" y="24"/>
                        </a:cubicBezTo>
                        <a:cubicBezTo>
                          <a:pt x="41" y="24"/>
                          <a:pt x="43" y="21"/>
                          <a:pt x="43" y="20"/>
                        </a:cubicBezTo>
                        <a:cubicBezTo>
                          <a:pt x="43" y="18"/>
                          <a:pt x="43" y="15"/>
                          <a:pt x="43" y="13"/>
                        </a:cubicBezTo>
                        <a:cubicBezTo>
                          <a:pt x="44" y="13"/>
                          <a:pt x="42" y="10"/>
                          <a:pt x="43" y="8"/>
                        </a:cubicBezTo>
                        <a:cubicBezTo>
                          <a:pt x="43" y="5"/>
                          <a:pt x="47" y="4"/>
                          <a:pt x="47" y="4"/>
                        </a:cubicBezTo>
                        <a:cubicBezTo>
                          <a:pt x="52" y="1"/>
                          <a:pt x="52" y="1"/>
                          <a:pt x="52" y="1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49" y="0"/>
                          <a:pt x="45" y="1"/>
                          <a:pt x="41" y="1"/>
                        </a:cubicBezTo>
                        <a:cubicBezTo>
                          <a:pt x="36" y="1"/>
                          <a:pt x="35" y="4"/>
                          <a:pt x="30" y="4"/>
                        </a:cubicBezTo>
                        <a:cubicBezTo>
                          <a:pt x="26" y="4"/>
                          <a:pt x="23" y="5"/>
                          <a:pt x="22" y="4"/>
                        </a:cubicBezTo>
                        <a:cubicBezTo>
                          <a:pt x="21" y="2"/>
                          <a:pt x="20" y="3"/>
                          <a:pt x="17" y="5"/>
                        </a:cubicBezTo>
                        <a:cubicBezTo>
                          <a:pt x="14" y="6"/>
                          <a:pt x="12" y="6"/>
                          <a:pt x="11" y="5"/>
                        </a:cubicBezTo>
                        <a:cubicBezTo>
                          <a:pt x="9" y="3"/>
                          <a:pt x="8" y="5"/>
                          <a:pt x="7" y="6"/>
                        </a:cubicBezTo>
                        <a:cubicBezTo>
                          <a:pt x="7" y="8"/>
                          <a:pt x="8" y="11"/>
                          <a:pt x="3" y="12"/>
                        </a:cubicBezTo>
                        <a:cubicBezTo>
                          <a:pt x="2" y="13"/>
                          <a:pt x="2" y="14"/>
                          <a:pt x="3" y="15"/>
                        </a:cubicBezTo>
                        <a:cubicBezTo>
                          <a:pt x="4" y="17"/>
                          <a:pt x="2" y="18"/>
                          <a:pt x="2" y="21"/>
                        </a:cubicBezTo>
                        <a:cubicBezTo>
                          <a:pt x="8" y="21"/>
                          <a:pt x="7" y="25"/>
                          <a:pt x="6" y="2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973;p79">
                    <a:extLst>
                      <a:ext uri="{FF2B5EF4-FFF2-40B4-BE49-F238E27FC236}">
                        <a16:creationId xmlns:a16="http://schemas.microsoft.com/office/drawing/2014/main" id="{FD2B2023-5726-9F40-C808-D7061BFED64F}"/>
                      </a:ext>
                    </a:extLst>
                  </p:cNvPr>
                  <p:cNvSpPr/>
                  <p:nvPr/>
                </p:nvSpPr>
                <p:spPr>
                  <a:xfrm>
                    <a:off x="5892995" y="3316474"/>
                    <a:ext cx="24467" cy="7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1" extrusionOk="0">
                        <a:moveTo>
                          <a:pt x="2" y="0"/>
                        </a:moveTo>
                        <a:cubicBezTo>
                          <a:pt x="1" y="1"/>
                          <a:pt x="0" y="5"/>
                          <a:pt x="0" y="6"/>
                        </a:cubicBezTo>
                        <a:cubicBezTo>
                          <a:pt x="0" y="7"/>
                          <a:pt x="1" y="9"/>
                          <a:pt x="3" y="11"/>
                        </a:cubicBezTo>
                        <a:cubicBezTo>
                          <a:pt x="4" y="8"/>
                          <a:pt x="4" y="3"/>
                          <a:pt x="4" y="2"/>
                        </a:cubicBezTo>
                        <a:cubicBezTo>
                          <a:pt x="4" y="1"/>
                          <a:pt x="4" y="1"/>
                          <a:pt x="4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Google Shape;974;p79">
                    <a:extLst>
                      <a:ext uri="{FF2B5EF4-FFF2-40B4-BE49-F238E27FC236}">
                        <a16:creationId xmlns:a16="http://schemas.microsoft.com/office/drawing/2014/main" id="{EB893218-41DF-DCF2-21AF-20E9EDD753E0}"/>
                      </a:ext>
                    </a:extLst>
                  </p:cNvPr>
                  <p:cNvSpPr/>
                  <p:nvPr/>
                </p:nvSpPr>
                <p:spPr>
                  <a:xfrm>
                    <a:off x="5844056" y="3275688"/>
                    <a:ext cx="73403" cy="203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31" extrusionOk="0">
                        <a:moveTo>
                          <a:pt x="6" y="30"/>
                        </a:moveTo>
                        <a:cubicBezTo>
                          <a:pt x="6" y="30"/>
                          <a:pt x="6" y="31"/>
                          <a:pt x="7" y="31"/>
                        </a:cubicBezTo>
                        <a:cubicBezTo>
                          <a:pt x="7" y="26"/>
                          <a:pt x="8" y="21"/>
                          <a:pt x="9" y="20"/>
                        </a:cubicBezTo>
                        <a:cubicBezTo>
                          <a:pt x="10" y="19"/>
                          <a:pt x="10" y="18"/>
                          <a:pt x="10" y="16"/>
                        </a:cubicBezTo>
                        <a:cubicBezTo>
                          <a:pt x="8" y="14"/>
                          <a:pt x="7" y="13"/>
                          <a:pt x="7" y="12"/>
                        </a:cubicBezTo>
                        <a:cubicBezTo>
                          <a:pt x="7" y="11"/>
                          <a:pt x="8" y="7"/>
                          <a:pt x="9" y="6"/>
                        </a:cubicBezTo>
                        <a:cubicBezTo>
                          <a:pt x="9" y="6"/>
                          <a:pt x="10" y="6"/>
                          <a:pt x="11" y="6"/>
                        </a:cubicBezTo>
                        <a:cubicBezTo>
                          <a:pt x="11" y="5"/>
                          <a:pt x="11" y="3"/>
                          <a:pt x="11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7" y="1"/>
                          <a:pt x="7" y="3"/>
                          <a:pt x="7" y="3"/>
                        </a:cubicBezTo>
                        <a:cubicBezTo>
                          <a:pt x="6" y="7"/>
                          <a:pt x="2" y="14"/>
                          <a:pt x="0" y="16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975;p79">
                    <a:extLst>
                      <a:ext uri="{FF2B5EF4-FFF2-40B4-BE49-F238E27FC236}">
                        <a16:creationId xmlns:a16="http://schemas.microsoft.com/office/drawing/2014/main" id="{7BFD2547-A957-5619-D829-7A13EA454382}"/>
                      </a:ext>
                    </a:extLst>
                  </p:cNvPr>
                  <p:cNvSpPr/>
                  <p:nvPr/>
                </p:nvSpPr>
                <p:spPr>
                  <a:xfrm>
                    <a:off x="5892995" y="3275688"/>
                    <a:ext cx="199817" cy="224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" h="34" extrusionOk="0">
                        <a:moveTo>
                          <a:pt x="29" y="0"/>
                        </a:moveTo>
                        <a:cubicBezTo>
                          <a:pt x="24" y="2"/>
                          <a:pt x="19" y="3"/>
                          <a:pt x="19" y="3"/>
                        </a:cubicBezTo>
                        <a:cubicBezTo>
                          <a:pt x="17" y="4"/>
                          <a:pt x="12" y="8"/>
                          <a:pt x="12" y="8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4"/>
                          <a:pt x="4" y="7"/>
                          <a:pt x="4" y="8"/>
                        </a:cubicBezTo>
                        <a:cubicBezTo>
                          <a:pt x="4" y="10"/>
                          <a:pt x="4" y="18"/>
                          <a:pt x="2" y="20"/>
                        </a:cubicBezTo>
                        <a:cubicBezTo>
                          <a:pt x="1" y="21"/>
                          <a:pt x="0" y="26"/>
                          <a:pt x="0" y="31"/>
                        </a:cubicBezTo>
                        <a:cubicBezTo>
                          <a:pt x="2" y="32"/>
                          <a:pt x="5" y="34"/>
                          <a:pt x="7" y="34"/>
                        </a:cubicBezTo>
                        <a:cubicBezTo>
                          <a:pt x="9" y="34"/>
                          <a:pt x="12" y="31"/>
                          <a:pt x="12" y="29"/>
                        </a:cubicBezTo>
                        <a:cubicBezTo>
                          <a:pt x="12" y="27"/>
                          <a:pt x="15" y="27"/>
                          <a:pt x="17" y="27"/>
                        </a:cubicBezTo>
                        <a:cubicBezTo>
                          <a:pt x="19" y="27"/>
                          <a:pt x="19" y="25"/>
                          <a:pt x="21" y="24"/>
                        </a:cubicBezTo>
                        <a:cubicBezTo>
                          <a:pt x="23" y="23"/>
                          <a:pt x="18" y="18"/>
                          <a:pt x="16" y="17"/>
                        </a:cubicBezTo>
                        <a:cubicBezTo>
                          <a:pt x="14" y="16"/>
                          <a:pt x="17" y="13"/>
                          <a:pt x="23" y="13"/>
                        </a:cubicBezTo>
                        <a:cubicBezTo>
                          <a:pt x="29" y="13"/>
                          <a:pt x="28" y="10"/>
                          <a:pt x="30" y="10"/>
                        </a:cubicBezTo>
                        <a:cubicBezTo>
                          <a:pt x="30" y="10"/>
                          <a:pt x="30" y="10"/>
                          <a:pt x="30" y="10"/>
                        </a:cubicBezTo>
                        <a:cubicBezTo>
                          <a:pt x="30" y="8"/>
                          <a:pt x="29" y="4"/>
                          <a:pt x="29" y="3"/>
                        </a:cubicBezTo>
                        <a:cubicBezTo>
                          <a:pt x="29" y="2"/>
                          <a:pt x="29" y="1"/>
                          <a:pt x="29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978;p79">
                    <a:extLst>
                      <a:ext uri="{FF2B5EF4-FFF2-40B4-BE49-F238E27FC236}">
                        <a16:creationId xmlns:a16="http://schemas.microsoft.com/office/drawing/2014/main" id="{62BB5BE5-7140-2593-F8B5-9EA9B82F20E5}"/>
                      </a:ext>
                    </a:extLst>
                  </p:cNvPr>
                  <p:cNvSpPr/>
                  <p:nvPr/>
                </p:nvSpPr>
                <p:spPr>
                  <a:xfrm>
                    <a:off x="5448506" y="2761874"/>
                    <a:ext cx="925683" cy="3751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56" extrusionOk="0">
                        <a:moveTo>
                          <a:pt x="136" y="39"/>
                        </a:moveTo>
                        <a:cubicBezTo>
                          <a:pt x="135" y="39"/>
                          <a:pt x="137" y="32"/>
                          <a:pt x="136" y="31"/>
                        </a:cubicBezTo>
                        <a:cubicBezTo>
                          <a:pt x="136" y="30"/>
                          <a:pt x="135" y="25"/>
                          <a:pt x="136" y="25"/>
                        </a:cubicBezTo>
                        <a:cubicBezTo>
                          <a:pt x="138" y="25"/>
                          <a:pt x="136" y="21"/>
                          <a:pt x="138" y="21"/>
                        </a:cubicBezTo>
                        <a:cubicBezTo>
                          <a:pt x="138" y="19"/>
                          <a:pt x="137" y="19"/>
                          <a:pt x="137" y="19"/>
                        </a:cubicBezTo>
                        <a:cubicBezTo>
                          <a:pt x="135" y="18"/>
                          <a:pt x="133" y="19"/>
                          <a:pt x="131" y="16"/>
                        </a:cubicBezTo>
                        <a:cubicBezTo>
                          <a:pt x="130" y="13"/>
                          <a:pt x="131" y="12"/>
                          <a:pt x="129" y="9"/>
                        </a:cubicBezTo>
                        <a:cubicBezTo>
                          <a:pt x="127" y="6"/>
                          <a:pt x="126" y="4"/>
                          <a:pt x="124" y="6"/>
                        </a:cubicBezTo>
                        <a:cubicBezTo>
                          <a:pt x="123" y="6"/>
                          <a:pt x="120" y="6"/>
                          <a:pt x="116" y="6"/>
                        </a:cubicBezTo>
                        <a:cubicBezTo>
                          <a:pt x="112" y="8"/>
                          <a:pt x="105" y="11"/>
                          <a:pt x="102" y="10"/>
                        </a:cubicBezTo>
                        <a:cubicBezTo>
                          <a:pt x="99" y="9"/>
                          <a:pt x="94" y="10"/>
                          <a:pt x="89" y="10"/>
                        </a:cubicBezTo>
                        <a:cubicBezTo>
                          <a:pt x="86" y="10"/>
                          <a:pt x="84" y="7"/>
                          <a:pt x="81" y="7"/>
                        </a:cubicBezTo>
                        <a:cubicBezTo>
                          <a:pt x="77" y="7"/>
                          <a:pt x="77" y="5"/>
                          <a:pt x="74" y="5"/>
                        </a:cubicBezTo>
                        <a:cubicBezTo>
                          <a:pt x="71" y="5"/>
                          <a:pt x="74" y="3"/>
                          <a:pt x="63" y="2"/>
                        </a:cubicBezTo>
                        <a:cubicBezTo>
                          <a:pt x="52" y="0"/>
                          <a:pt x="44" y="6"/>
                          <a:pt x="40" y="8"/>
                        </a:cubicBezTo>
                        <a:cubicBezTo>
                          <a:pt x="37" y="11"/>
                          <a:pt x="25" y="8"/>
                          <a:pt x="24" y="9"/>
                        </a:cubicBezTo>
                        <a:cubicBezTo>
                          <a:pt x="23" y="10"/>
                          <a:pt x="24" y="14"/>
                          <a:pt x="21" y="15"/>
                        </a:cubicBezTo>
                        <a:cubicBezTo>
                          <a:pt x="16" y="17"/>
                          <a:pt x="8" y="15"/>
                          <a:pt x="5" y="17"/>
                        </a:cubicBezTo>
                        <a:cubicBezTo>
                          <a:pt x="1" y="18"/>
                          <a:pt x="0" y="22"/>
                          <a:pt x="3" y="22"/>
                        </a:cubicBezTo>
                        <a:cubicBezTo>
                          <a:pt x="6" y="21"/>
                          <a:pt x="7" y="23"/>
                          <a:pt x="6" y="24"/>
                        </a:cubicBezTo>
                        <a:cubicBezTo>
                          <a:pt x="5" y="25"/>
                          <a:pt x="9" y="29"/>
                          <a:pt x="7" y="30"/>
                        </a:cubicBezTo>
                        <a:cubicBezTo>
                          <a:pt x="5" y="31"/>
                          <a:pt x="5" y="33"/>
                          <a:pt x="7" y="35"/>
                        </a:cubicBezTo>
                        <a:cubicBezTo>
                          <a:pt x="9" y="36"/>
                          <a:pt x="10" y="39"/>
                          <a:pt x="7" y="39"/>
                        </a:cubicBezTo>
                        <a:cubicBezTo>
                          <a:pt x="5" y="39"/>
                          <a:pt x="11" y="42"/>
                          <a:pt x="11" y="43"/>
                        </a:cubicBezTo>
                        <a:cubicBezTo>
                          <a:pt x="11" y="44"/>
                          <a:pt x="16" y="45"/>
                          <a:pt x="16" y="45"/>
                        </a:cubicBezTo>
                        <a:cubicBezTo>
                          <a:pt x="16" y="47"/>
                          <a:pt x="17" y="47"/>
                          <a:pt x="20" y="46"/>
                        </a:cubicBezTo>
                        <a:cubicBezTo>
                          <a:pt x="22" y="46"/>
                          <a:pt x="23" y="49"/>
                          <a:pt x="24" y="52"/>
                        </a:cubicBezTo>
                        <a:cubicBezTo>
                          <a:pt x="25" y="54"/>
                          <a:pt x="34" y="52"/>
                          <a:pt x="34" y="50"/>
                        </a:cubicBezTo>
                        <a:cubicBezTo>
                          <a:pt x="34" y="47"/>
                          <a:pt x="37" y="46"/>
                          <a:pt x="39" y="47"/>
                        </a:cubicBezTo>
                        <a:cubicBezTo>
                          <a:pt x="43" y="47"/>
                          <a:pt x="48" y="52"/>
                          <a:pt x="49" y="53"/>
                        </a:cubicBezTo>
                        <a:cubicBezTo>
                          <a:pt x="51" y="54"/>
                          <a:pt x="55" y="52"/>
                          <a:pt x="58" y="52"/>
                        </a:cubicBezTo>
                        <a:cubicBezTo>
                          <a:pt x="60" y="52"/>
                          <a:pt x="63" y="48"/>
                          <a:pt x="64" y="47"/>
                        </a:cubicBezTo>
                        <a:cubicBezTo>
                          <a:pt x="66" y="46"/>
                          <a:pt x="68" y="50"/>
                          <a:pt x="70" y="49"/>
                        </a:cubicBezTo>
                        <a:cubicBezTo>
                          <a:pt x="73" y="47"/>
                          <a:pt x="74" y="46"/>
                          <a:pt x="76" y="47"/>
                        </a:cubicBezTo>
                        <a:cubicBezTo>
                          <a:pt x="77" y="48"/>
                          <a:pt x="73" y="51"/>
                          <a:pt x="74" y="53"/>
                        </a:cubicBezTo>
                        <a:cubicBezTo>
                          <a:pt x="74" y="54"/>
                          <a:pt x="74" y="55"/>
                          <a:pt x="74" y="56"/>
                        </a:cubicBezTo>
                        <a:cubicBezTo>
                          <a:pt x="79" y="55"/>
                          <a:pt x="78" y="52"/>
                          <a:pt x="78" y="50"/>
                        </a:cubicBezTo>
                        <a:cubicBezTo>
                          <a:pt x="79" y="49"/>
                          <a:pt x="80" y="47"/>
                          <a:pt x="82" y="49"/>
                        </a:cubicBezTo>
                        <a:cubicBezTo>
                          <a:pt x="83" y="50"/>
                          <a:pt x="85" y="50"/>
                          <a:pt x="88" y="49"/>
                        </a:cubicBezTo>
                        <a:cubicBezTo>
                          <a:pt x="91" y="47"/>
                          <a:pt x="92" y="46"/>
                          <a:pt x="93" y="48"/>
                        </a:cubicBezTo>
                        <a:cubicBezTo>
                          <a:pt x="94" y="49"/>
                          <a:pt x="97" y="48"/>
                          <a:pt x="101" y="48"/>
                        </a:cubicBezTo>
                        <a:cubicBezTo>
                          <a:pt x="106" y="48"/>
                          <a:pt x="107" y="45"/>
                          <a:pt x="111" y="45"/>
                        </a:cubicBezTo>
                        <a:cubicBezTo>
                          <a:pt x="116" y="45"/>
                          <a:pt x="120" y="44"/>
                          <a:pt x="120" y="44"/>
                        </a:cubicBezTo>
                        <a:cubicBezTo>
                          <a:pt x="123" y="45"/>
                          <a:pt x="123" y="45"/>
                          <a:pt x="123" y="45"/>
                        </a:cubicBezTo>
                        <a:cubicBezTo>
                          <a:pt x="123" y="44"/>
                          <a:pt x="123" y="43"/>
                          <a:pt x="125" y="43"/>
                        </a:cubicBezTo>
                        <a:cubicBezTo>
                          <a:pt x="129" y="42"/>
                          <a:pt x="131" y="45"/>
                          <a:pt x="133" y="44"/>
                        </a:cubicBezTo>
                        <a:cubicBezTo>
                          <a:pt x="134" y="43"/>
                          <a:pt x="140" y="49"/>
                          <a:pt x="140" y="45"/>
                        </a:cubicBezTo>
                        <a:cubicBezTo>
                          <a:pt x="140" y="44"/>
                          <a:pt x="138" y="39"/>
                          <a:pt x="136" y="39"/>
                        </a:cubicBezTo>
                        <a:close/>
                        <a:moveTo>
                          <a:pt x="12" y="10"/>
                        </a:moveTo>
                        <a:cubicBezTo>
                          <a:pt x="15" y="9"/>
                          <a:pt x="22" y="11"/>
                          <a:pt x="23" y="9"/>
                        </a:cubicBezTo>
                        <a:cubicBezTo>
                          <a:pt x="24" y="8"/>
                          <a:pt x="19" y="6"/>
                          <a:pt x="17" y="5"/>
                        </a:cubicBezTo>
                        <a:cubicBezTo>
                          <a:pt x="16" y="4"/>
                          <a:pt x="15" y="3"/>
                          <a:pt x="15" y="1"/>
                        </a:cubicBezTo>
                        <a:cubicBezTo>
                          <a:pt x="14" y="2"/>
                          <a:pt x="13" y="2"/>
                          <a:pt x="12" y="2"/>
                        </a:cubicBezTo>
                        <a:cubicBezTo>
                          <a:pt x="11" y="1"/>
                          <a:pt x="6" y="1"/>
                          <a:pt x="5" y="2"/>
                        </a:cubicBezTo>
                        <a:cubicBezTo>
                          <a:pt x="4" y="2"/>
                          <a:pt x="5" y="5"/>
                          <a:pt x="5" y="6"/>
                        </a:cubicBezTo>
                        <a:cubicBezTo>
                          <a:pt x="5" y="8"/>
                          <a:pt x="3" y="9"/>
                          <a:pt x="3" y="10"/>
                        </a:cubicBezTo>
                        <a:cubicBezTo>
                          <a:pt x="3" y="11"/>
                          <a:pt x="2" y="12"/>
                          <a:pt x="1" y="13"/>
                        </a:cubicBezTo>
                        <a:cubicBezTo>
                          <a:pt x="3" y="14"/>
                          <a:pt x="4" y="15"/>
                          <a:pt x="6" y="15"/>
                        </a:cubicBezTo>
                        <a:cubicBezTo>
                          <a:pt x="9" y="15"/>
                          <a:pt x="10" y="11"/>
                          <a:pt x="12" y="1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1011;p79">
                    <a:extLst>
                      <a:ext uri="{FF2B5EF4-FFF2-40B4-BE49-F238E27FC236}">
                        <a16:creationId xmlns:a16="http://schemas.microsoft.com/office/drawing/2014/main" id="{11596799-B29C-4E23-7491-E78BFA6F872F}"/>
                      </a:ext>
                    </a:extLst>
                  </p:cNvPr>
                  <p:cNvSpPr/>
                  <p:nvPr/>
                </p:nvSpPr>
                <p:spPr>
                  <a:xfrm>
                    <a:off x="5872603" y="3340933"/>
                    <a:ext cx="1039866" cy="8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" h="126" extrusionOk="0">
                        <a:moveTo>
                          <a:pt x="94" y="27"/>
                        </a:moveTo>
                        <a:cubicBezTo>
                          <a:pt x="94" y="27"/>
                          <a:pt x="82" y="25"/>
                          <a:pt x="81" y="25"/>
                        </a:cubicBezTo>
                        <a:cubicBezTo>
                          <a:pt x="80" y="25"/>
                          <a:pt x="75" y="24"/>
                          <a:pt x="72" y="22"/>
                        </a:cubicBezTo>
                        <a:cubicBezTo>
                          <a:pt x="70" y="19"/>
                          <a:pt x="57" y="10"/>
                          <a:pt x="55" y="9"/>
                        </a:cubicBezTo>
                        <a:cubicBezTo>
                          <a:pt x="52" y="7"/>
                          <a:pt x="43" y="1"/>
                          <a:pt x="40" y="0"/>
                        </a:cubicBezTo>
                        <a:cubicBezTo>
                          <a:pt x="37" y="0"/>
                          <a:pt x="37" y="0"/>
                          <a:pt x="34" y="0"/>
                        </a:cubicBezTo>
                        <a:cubicBezTo>
                          <a:pt x="31" y="0"/>
                          <a:pt x="32" y="3"/>
                          <a:pt x="26" y="3"/>
                        </a:cubicBezTo>
                        <a:cubicBezTo>
                          <a:pt x="20" y="3"/>
                          <a:pt x="17" y="6"/>
                          <a:pt x="19" y="7"/>
                        </a:cubicBezTo>
                        <a:cubicBezTo>
                          <a:pt x="21" y="8"/>
                          <a:pt x="26" y="13"/>
                          <a:pt x="24" y="14"/>
                        </a:cubicBezTo>
                        <a:cubicBezTo>
                          <a:pt x="22" y="15"/>
                          <a:pt x="22" y="17"/>
                          <a:pt x="20" y="17"/>
                        </a:cubicBezTo>
                        <a:cubicBezTo>
                          <a:pt x="18" y="17"/>
                          <a:pt x="15" y="17"/>
                          <a:pt x="15" y="19"/>
                        </a:cubicBezTo>
                        <a:cubicBezTo>
                          <a:pt x="15" y="21"/>
                          <a:pt x="12" y="24"/>
                          <a:pt x="10" y="24"/>
                        </a:cubicBezTo>
                        <a:cubicBezTo>
                          <a:pt x="8" y="24"/>
                          <a:pt x="4" y="22"/>
                          <a:pt x="2" y="20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6"/>
                          <a:pt x="0" y="32"/>
                          <a:pt x="2" y="33"/>
                        </a:cubicBezTo>
                        <a:cubicBezTo>
                          <a:pt x="4" y="34"/>
                          <a:pt x="5" y="37"/>
                          <a:pt x="8" y="41"/>
                        </a:cubicBezTo>
                        <a:cubicBezTo>
                          <a:pt x="11" y="44"/>
                          <a:pt x="19" y="54"/>
                          <a:pt x="19" y="57"/>
                        </a:cubicBezTo>
                        <a:cubicBezTo>
                          <a:pt x="19" y="60"/>
                          <a:pt x="20" y="63"/>
                          <a:pt x="24" y="66"/>
                        </a:cubicBezTo>
                        <a:cubicBezTo>
                          <a:pt x="29" y="68"/>
                          <a:pt x="29" y="72"/>
                          <a:pt x="31" y="74"/>
                        </a:cubicBezTo>
                        <a:cubicBezTo>
                          <a:pt x="34" y="76"/>
                          <a:pt x="33" y="78"/>
                          <a:pt x="34" y="82"/>
                        </a:cubicBezTo>
                        <a:cubicBezTo>
                          <a:pt x="34" y="87"/>
                          <a:pt x="35" y="92"/>
                          <a:pt x="39" y="94"/>
                        </a:cubicBezTo>
                        <a:cubicBezTo>
                          <a:pt x="43" y="97"/>
                          <a:pt x="46" y="100"/>
                          <a:pt x="47" y="104"/>
                        </a:cubicBezTo>
                        <a:cubicBezTo>
                          <a:pt x="49" y="109"/>
                          <a:pt x="52" y="113"/>
                          <a:pt x="55" y="115"/>
                        </a:cubicBezTo>
                        <a:cubicBezTo>
                          <a:pt x="57" y="118"/>
                          <a:pt x="56" y="119"/>
                          <a:pt x="57" y="121"/>
                        </a:cubicBezTo>
                        <a:cubicBezTo>
                          <a:pt x="58" y="122"/>
                          <a:pt x="58" y="124"/>
                          <a:pt x="59" y="126"/>
                        </a:cubicBezTo>
                        <a:cubicBezTo>
                          <a:pt x="61" y="125"/>
                          <a:pt x="63" y="124"/>
                          <a:pt x="63" y="124"/>
                        </a:cubicBezTo>
                        <a:cubicBezTo>
                          <a:pt x="63" y="123"/>
                          <a:pt x="62" y="121"/>
                          <a:pt x="63" y="120"/>
                        </a:cubicBezTo>
                        <a:cubicBezTo>
                          <a:pt x="63" y="119"/>
                          <a:pt x="65" y="117"/>
                          <a:pt x="66" y="117"/>
                        </a:cubicBezTo>
                        <a:cubicBezTo>
                          <a:pt x="67" y="116"/>
                          <a:pt x="69" y="118"/>
                          <a:pt x="71" y="118"/>
                        </a:cubicBezTo>
                        <a:cubicBezTo>
                          <a:pt x="74" y="117"/>
                          <a:pt x="80" y="118"/>
                          <a:pt x="81" y="119"/>
                        </a:cubicBezTo>
                        <a:cubicBezTo>
                          <a:pt x="82" y="119"/>
                          <a:pt x="89" y="119"/>
                          <a:pt x="91" y="120"/>
                        </a:cubicBezTo>
                        <a:cubicBezTo>
                          <a:pt x="93" y="122"/>
                          <a:pt x="94" y="121"/>
                          <a:pt x="96" y="118"/>
                        </a:cubicBezTo>
                        <a:cubicBezTo>
                          <a:pt x="97" y="115"/>
                          <a:pt x="106" y="109"/>
                          <a:pt x="107" y="108"/>
                        </a:cubicBezTo>
                        <a:cubicBezTo>
                          <a:pt x="108" y="108"/>
                          <a:pt x="118" y="108"/>
                          <a:pt x="122" y="108"/>
                        </a:cubicBezTo>
                        <a:cubicBezTo>
                          <a:pt x="126" y="107"/>
                          <a:pt x="151" y="99"/>
                          <a:pt x="152" y="98"/>
                        </a:cubicBezTo>
                        <a:cubicBezTo>
                          <a:pt x="153" y="97"/>
                          <a:pt x="157" y="84"/>
                          <a:pt x="157" y="82"/>
                        </a:cubicBezTo>
                        <a:cubicBezTo>
                          <a:pt x="157" y="81"/>
                          <a:pt x="155" y="77"/>
                          <a:pt x="154" y="77"/>
                        </a:cubicBezTo>
                        <a:cubicBezTo>
                          <a:pt x="152" y="78"/>
                          <a:pt x="136" y="76"/>
                          <a:pt x="134" y="75"/>
                        </a:cubicBezTo>
                        <a:cubicBezTo>
                          <a:pt x="134" y="75"/>
                          <a:pt x="130" y="71"/>
                          <a:pt x="129" y="67"/>
                        </a:cubicBezTo>
                        <a:cubicBezTo>
                          <a:pt x="128" y="66"/>
                          <a:pt x="127" y="64"/>
                          <a:pt x="126" y="62"/>
                        </a:cubicBezTo>
                        <a:cubicBezTo>
                          <a:pt x="124" y="63"/>
                          <a:pt x="121" y="62"/>
                          <a:pt x="119" y="58"/>
                        </a:cubicBezTo>
                        <a:cubicBezTo>
                          <a:pt x="118" y="57"/>
                          <a:pt x="115" y="52"/>
                          <a:pt x="116" y="50"/>
                        </a:cubicBezTo>
                        <a:cubicBezTo>
                          <a:pt x="118" y="48"/>
                          <a:pt x="115" y="44"/>
                          <a:pt x="112" y="41"/>
                        </a:cubicBezTo>
                        <a:cubicBezTo>
                          <a:pt x="110" y="40"/>
                          <a:pt x="106" y="36"/>
                          <a:pt x="105" y="33"/>
                        </a:cubicBezTo>
                        <a:cubicBezTo>
                          <a:pt x="105" y="32"/>
                          <a:pt x="105" y="31"/>
                          <a:pt x="104" y="29"/>
                        </a:cubicBezTo>
                        <a:cubicBezTo>
                          <a:pt x="98" y="29"/>
                          <a:pt x="98" y="29"/>
                          <a:pt x="98" y="29"/>
                        </a:cubicBezTo>
                        <a:cubicBezTo>
                          <a:pt x="94" y="27"/>
                          <a:pt x="94" y="27"/>
                          <a:pt x="94" y="27"/>
                        </a:cubicBezTo>
                        <a:cubicBezTo>
                          <a:pt x="94" y="27"/>
                          <a:pt x="94" y="27"/>
                          <a:pt x="94" y="2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Google Shape;1012;p79">
                    <a:extLst>
                      <a:ext uri="{FF2B5EF4-FFF2-40B4-BE49-F238E27FC236}">
                        <a16:creationId xmlns:a16="http://schemas.microsoft.com/office/drawing/2014/main" id="{2590DFF6-BE86-8585-0C78-7346E2968D0A}"/>
                      </a:ext>
                    </a:extLst>
                  </p:cNvPr>
                  <p:cNvSpPr/>
                  <p:nvPr/>
                </p:nvSpPr>
                <p:spPr>
                  <a:xfrm>
                    <a:off x="6728958" y="3728343"/>
                    <a:ext cx="391477" cy="444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67" extrusionOk="0">
                        <a:moveTo>
                          <a:pt x="30" y="1"/>
                        </a:moveTo>
                        <a:cubicBezTo>
                          <a:pt x="30" y="6"/>
                          <a:pt x="30" y="6"/>
                          <a:pt x="30" y="6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23" y="18"/>
                          <a:pt x="23" y="19"/>
                          <a:pt x="24" y="18"/>
                        </a:cubicBezTo>
                        <a:cubicBezTo>
                          <a:pt x="26" y="18"/>
                          <a:pt x="28" y="23"/>
                          <a:pt x="28" y="24"/>
                        </a:cubicBezTo>
                        <a:cubicBezTo>
                          <a:pt x="28" y="26"/>
                          <a:pt x="23" y="39"/>
                          <a:pt x="23" y="40"/>
                        </a:cubicBezTo>
                        <a:cubicBezTo>
                          <a:pt x="22" y="41"/>
                          <a:pt x="9" y="44"/>
                          <a:pt x="0" y="47"/>
                        </a:cubicBezTo>
                        <a:cubicBezTo>
                          <a:pt x="2" y="52"/>
                          <a:pt x="6" y="59"/>
                          <a:pt x="10" y="67"/>
                        </a:cubicBezTo>
                        <a:cubicBezTo>
                          <a:pt x="10" y="66"/>
                          <a:pt x="11" y="66"/>
                          <a:pt x="11" y="66"/>
                        </a:cubicBezTo>
                        <a:cubicBezTo>
                          <a:pt x="15" y="63"/>
                          <a:pt x="20" y="64"/>
                          <a:pt x="23" y="63"/>
                        </a:cubicBezTo>
                        <a:cubicBezTo>
                          <a:pt x="26" y="62"/>
                          <a:pt x="23" y="60"/>
                          <a:pt x="26" y="57"/>
                        </a:cubicBezTo>
                        <a:cubicBezTo>
                          <a:pt x="29" y="56"/>
                          <a:pt x="33" y="56"/>
                          <a:pt x="35" y="56"/>
                        </a:cubicBezTo>
                        <a:cubicBezTo>
                          <a:pt x="35" y="56"/>
                          <a:pt x="36" y="50"/>
                          <a:pt x="39" y="49"/>
                        </a:cubicBezTo>
                        <a:cubicBezTo>
                          <a:pt x="41" y="48"/>
                          <a:pt x="44" y="49"/>
                          <a:pt x="44" y="47"/>
                        </a:cubicBezTo>
                        <a:cubicBezTo>
                          <a:pt x="44" y="44"/>
                          <a:pt x="44" y="37"/>
                          <a:pt x="47" y="37"/>
                        </a:cubicBezTo>
                        <a:cubicBezTo>
                          <a:pt x="48" y="36"/>
                          <a:pt x="52" y="34"/>
                          <a:pt x="52" y="32"/>
                        </a:cubicBezTo>
                        <a:cubicBezTo>
                          <a:pt x="52" y="31"/>
                          <a:pt x="57" y="27"/>
                          <a:pt x="59" y="24"/>
                        </a:cubicBezTo>
                        <a:cubicBezTo>
                          <a:pt x="59" y="21"/>
                          <a:pt x="59" y="20"/>
                          <a:pt x="58" y="20"/>
                        </a:cubicBezTo>
                        <a:cubicBezTo>
                          <a:pt x="56" y="19"/>
                          <a:pt x="52" y="14"/>
                          <a:pt x="51" y="12"/>
                        </a:cubicBezTo>
                        <a:cubicBezTo>
                          <a:pt x="50" y="10"/>
                          <a:pt x="45" y="11"/>
                          <a:pt x="39" y="7"/>
                        </a:cubicBezTo>
                        <a:cubicBezTo>
                          <a:pt x="37" y="6"/>
                          <a:pt x="35" y="3"/>
                          <a:pt x="35" y="0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0" y="1"/>
                          <a:pt x="30" y="1"/>
                          <a:pt x="30" y="1"/>
                        </a:cubicBezTo>
                        <a:cubicBezTo>
                          <a:pt x="30" y="1"/>
                          <a:pt x="30" y="1"/>
                          <a:pt x="30" y="1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1013;p79">
                    <a:extLst>
                      <a:ext uri="{FF2B5EF4-FFF2-40B4-BE49-F238E27FC236}">
                        <a16:creationId xmlns:a16="http://schemas.microsoft.com/office/drawing/2014/main" id="{1B538DC9-E9B5-1C8E-7129-127ACABA06AC}"/>
                      </a:ext>
                    </a:extLst>
                  </p:cNvPr>
                  <p:cNvSpPr/>
                  <p:nvPr/>
                </p:nvSpPr>
                <p:spPr>
                  <a:xfrm>
                    <a:off x="6659633" y="3675326"/>
                    <a:ext cx="61169" cy="85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" h="13" extrusionOk="0">
                        <a:moveTo>
                          <a:pt x="7" y="12"/>
                        </a:moveTo>
                        <a:cubicBezTo>
                          <a:pt x="7" y="12"/>
                          <a:pt x="7" y="11"/>
                          <a:pt x="7" y="10"/>
                        </a:cubicBezTo>
                        <a:cubicBezTo>
                          <a:pt x="9" y="8"/>
                          <a:pt x="9" y="2"/>
                          <a:pt x="6" y="1"/>
                        </a:cubicBezTo>
                        <a:cubicBezTo>
                          <a:pt x="3" y="0"/>
                          <a:pt x="1" y="6"/>
                          <a:pt x="1" y="8"/>
                        </a:cubicBezTo>
                        <a:cubicBezTo>
                          <a:pt x="1" y="8"/>
                          <a:pt x="1" y="8"/>
                          <a:pt x="0" y="8"/>
                        </a:cubicBezTo>
                        <a:cubicBezTo>
                          <a:pt x="2" y="12"/>
                          <a:pt x="5" y="13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1014;p79">
                    <a:extLst>
                      <a:ext uri="{FF2B5EF4-FFF2-40B4-BE49-F238E27FC236}">
                        <a16:creationId xmlns:a16="http://schemas.microsoft.com/office/drawing/2014/main" id="{3D393607-764F-60E3-72F8-EA34C7CD235A}"/>
                      </a:ext>
                    </a:extLst>
                  </p:cNvPr>
                  <p:cNvSpPr/>
                  <p:nvPr/>
                </p:nvSpPr>
                <p:spPr>
                  <a:xfrm>
                    <a:off x="6724543" y="3654179"/>
                    <a:ext cx="240597" cy="195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29" extrusionOk="0">
                        <a:moveTo>
                          <a:pt x="6" y="27"/>
                        </a:moveTo>
                        <a:cubicBezTo>
                          <a:pt x="7" y="28"/>
                          <a:pt x="19" y="29"/>
                          <a:pt x="24" y="29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31" y="17"/>
                          <a:pt x="31" y="17"/>
                          <a:pt x="31" y="17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ubicBezTo>
                          <a:pt x="34" y="11"/>
                          <a:pt x="34" y="11"/>
                          <a:pt x="34" y="11"/>
                        </a:cubicBezTo>
                        <a:cubicBezTo>
                          <a:pt x="36" y="10"/>
                          <a:pt x="36" y="10"/>
                          <a:pt x="36" y="10"/>
                        </a:cubicBezTo>
                        <a:cubicBezTo>
                          <a:pt x="35" y="5"/>
                          <a:pt x="35" y="1"/>
                          <a:pt x="34" y="1"/>
                        </a:cubicBezTo>
                        <a:cubicBezTo>
                          <a:pt x="33" y="0"/>
                          <a:pt x="27" y="6"/>
                          <a:pt x="25" y="10"/>
                        </a:cubicBezTo>
                        <a:cubicBezTo>
                          <a:pt x="23" y="15"/>
                          <a:pt x="17" y="18"/>
                          <a:pt x="12" y="18"/>
                        </a:cubicBezTo>
                        <a:cubicBezTo>
                          <a:pt x="6" y="16"/>
                          <a:pt x="4" y="18"/>
                          <a:pt x="2" y="19"/>
                        </a:cubicBezTo>
                        <a:cubicBezTo>
                          <a:pt x="2" y="19"/>
                          <a:pt x="1" y="19"/>
                          <a:pt x="0" y="19"/>
                        </a:cubicBezTo>
                        <a:cubicBezTo>
                          <a:pt x="1" y="23"/>
                          <a:pt x="6" y="27"/>
                          <a:pt x="6" y="27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1017;p79">
                    <a:extLst>
                      <a:ext uri="{FF2B5EF4-FFF2-40B4-BE49-F238E27FC236}">
                        <a16:creationId xmlns:a16="http://schemas.microsoft.com/office/drawing/2014/main" id="{8AEA80D3-71D4-454C-AE97-D92512B06ED2}"/>
                      </a:ext>
                    </a:extLst>
                  </p:cNvPr>
                  <p:cNvSpPr/>
                  <p:nvPr/>
                </p:nvSpPr>
                <p:spPr>
                  <a:xfrm>
                    <a:off x="6076500" y="3035098"/>
                    <a:ext cx="485272" cy="481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" h="72" extrusionOk="0">
                        <a:moveTo>
                          <a:pt x="61" y="65"/>
                        </a:moveTo>
                        <a:cubicBezTo>
                          <a:pt x="62" y="64"/>
                          <a:pt x="62" y="62"/>
                          <a:pt x="65" y="62"/>
                        </a:cubicBezTo>
                        <a:cubicBezTo>
                          <a:pt x="67" y="62"/>
                          <a:pt x="68" y="63"/>
                          <a:pt x="70" y="65"/>
                        </a:cubicBezTo>
                        <a:cubicBezTo>
                          <a:pt x="71" y="64"/>
                          <a:pt x="72" y="64"/>
                          <a:pt x="73" y="63"/>
                        </a:cubicBezTo>
                        <a:cubicBezTo>
                          <a:pt x="71" y="62"/>
                          <a:pt x="69" y="59"/>
                          <a:pt x="69" y="58"/>
                        </a:cubicBezTo>
                        <a:cubicBezTo>
                          <a:pt x="69" y="55"/>
                          <a:pt x="67" y="54"/>
                          <a:pt x="66" y="52"/>
                        </a:cubicBezTo>
                        <a:cubicBezTo>
                          <a:pt x="66" y="51"/>
                          <a:pt x="68" y="49"/>
                          <a:pt x="67" y="48"/>
                        </a:cubicBezTo>
                        <a:cubicBezTo>
                          <a:pt x="66" y="47"/>
                          <a:pt x="65" y="44"/>
                          <a:pt x="63" y="43"/>
                        </a:cubicBezTo>
                        <a:cubicBezTo>
                          <a:pt x="61" y="43"/>
                          <a:pt x="55" y="39"/>
                          <a:pt x="55" y="37"/>
                        </a:cubicBezTo>
                        <a:cubicBezTo>
                          <a:pt x="55" y="36"/>
                          <a:pt x="53" y="34"/>
                          <a:pt x="51" y="34"/>
                        </a:cubicBezTo>
                        <a:cubicBezTo>
                          <a:pt x="50" y="33"/>
                          <a:pt x="49" y="27"/>
                          <a:pt x="50" y="26"/>
                        </a:cubicBezTo>
                        <a:cubicBezTo>
                          <a:pt x="52" y="26"/>
                          <a:pt x="52" y="21"/>
                          <a:pt x="54" y="21"/>
                        </a:cubicBezTo>
                        <a:cubicBezTo>
                          <a:pt x="55" y="21"/>
                          <a:pt x="54" y="18"/>
                          <a:pt x="55" y="16"/>
                        </a:cubicBezTo>
                        <a:cubicBezTo>
                          <a:pt x="55" y="14"/>
                          <a:pt x="53" y="13"/>
                          <a:pt x="51" y="13"/>
                        </a:cubicBezTo>
                        <a:cubicBezTo>
                          <a:pt x="50" y="13"/>
                          <a:pt x="48" y="11"/>
                          <a:pt x="48" y="10"/>
                        </a:cubicBezTo>
                        <a:cubicBezTo>
                          <a:pt x="48" y="8"/>
                          <a:pt x="45" y="4"/>
                          <a:pt x="45" y="3"/>
                        </a:cubicBezTo>
                        <a:cubicBezTo>
                          <a:pt x="45" y="8"/>
                          <a:pt x="38" y="1"/>
                          <a:pt x="37" y="2"/>
                        </a:cubicBezTo>
                        <a:cubicBezTo>
                          <a:pt x="36" y="3"/>
                          <a:pt x="34" y="0"/>
                          <a:pt x="30" y="1"/>
                        </a:cubicBezTo>
                        <a:cubicBezTo>
                          <a:pt x="28" y="1"/>
                          <a:pt x="28" y="2"/>
                          <a:pt x="27" y="3"/>
                        </a:cubicBezTo>
                        <a:cubicBezTo>
                          <a:pt x="27" y="3"/>
                          <a:pt x="27" y="3"/>
                          <a:pt x="27" y="3"/>
                        </a:cubicBezTo>
                        <a:cubicBezTo>
                          <a:pt x="23" y="7"/>
                          <a:pt x="23" y="7"/>
                          <a:pt x="23" y="7"/>
                        </a:cubicBezTo>
                        <a:cubicBezTo>
                          <a:pt x="23" y="7"/>
                          <a:pt x="19" y="8"/>
                          <a:pt x="18" y="10"/>
                        </a:cubicBezTo>
                        <a:cubicBezTo>
                          <a:pt x="17" y="12"/>
                          <a:pt x="20" y="15"/>
                          <a:pt x="19" y="16"/>
                        </a:cubicBezTo>
                        <a:cubicBezTo>
                          <a:pt x="18" y="18"/>
                          <a:pt x="18" y="21"/>
                          <a:pt x="18" y="23"/>
                        </a:cubicBezTo>
                        <a:cubicBezTo>
                          <a:pt x="18" y="23"/>
                          <a:pt x="16" y="26"/>
                          <a:pt x="16" y="26"/>
                        </a:cubicBezTo>
                        <a:cubicBezTo>
                          <a:pt x="16" y="26"/>
                          <a:pt x="8" y="32"/>
                          <a:pt x="0" y="36"/>
                        </a:cubicBezTo>
                        <a:cubicBezTo>
                          <a:pt x="0" y="36"/>
                          <a:pt x="0" y="37"/>
                          <a:pt x="1" y="39"/>
                        </a:cubicBezTo>
                        <a:cubicBezTo>
                          <a:pt x="1" y="40"/>
                          <a:pt x="2" y="44"/>
                          <a:pt x="2" y="46"/>
                        </a:cubicBezTo>
                        <a:cubicBezTo>
                          <a:pt x="6" y="46"/>
                          <a:pt x="6" y="46"/>
                          <a:pt x="9" y="46"/>
                        </a:cubicBezTo>
                        <a:cubicBezTo>
                          <a:pt x="12" y="47"/>
                          <a:pt x="21" y="53"/>
                          <a:pt x="24" y="55"/>
                        </a:cubicBezTo>
                        <a:cubicBezTo>
                          <a:pt x="25" y="56"/>
                          <a:pt x="38" y="65"/>
                          <a:pt x="41" y="68"/>
                        </a:cubicBezTo>
                        <a:cubicBezTo>
                          <a:pt x="44" y="70"/>
                          <a:pt x="49" y="71"/>
                          <a:pt x="49" y="71"/>
                        </a:cubicBezTo>
                        <a:cubicBezTo>
                          <a:pt x="51" y="71"/>
                          <a:pt x="55" y="72"/>
                          <a:pt x="59" y="72"/>
                        </a:cubicBezTo>
                        <a:cubicBezTo>
                          <a:pt x="60" y="69"/>
                          <a:pt x="61" y="66"/>
                          <a:pt x="61" y="65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1018;p79">
                    <a:extLst>
                      <a:ext uri="{FF2B5EF4-FFF2-40B4-BE49-F238E27FC236}">
                        <a16:creationId xmlns:a16="http://schemas.microsoft.com/office/drawing/2014/main" id="{CDCF0734-C584-E130-B702-348D98301904}"/>
                      </a:ext>
                    </a:extLst>
                  </p:cNvPr>
                  <p:cNvSpPr/>
                  <p:nvPr/>
                </p:nvSpPr>
                <p:spPr>
                  <a:xfrm>
                    <a:off x="6467975" y="3455122"/>
                    <a:ext cx="85636" cy="85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" h="13" extrusionOk="0">
                        <a:moveTo>
                          <a:pt x="4" y="10"/>
                        </a:move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3" y="10"/>
                          <a:pt x="10" y="5"/>
                          <a:pt x="10" y="3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9" y="1"/>
                          <a:pt x="8" y="0"/>
                          <a:pt x="6" y="0"/>
                        </a:cubicBezTo>
                        <a:cubicBezTo>
                          <a:pt x="3" y="0"/>
                          <a:pt x="3" y="2"/>
                          <a:pt x="2" y="2"/>
                        </a:cubicBez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1" y="9"/>
                          <a:pt x="4" y="10"/>
                          <a:pt x="4" y="10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1051;p79">
                    <a:extLst>
                      <a:ext uri="{FF2B5EF4-FFF2-40B4-BE49-F238E27FC236}">
                        <a16:creationId xmlns:a16="http://schemas.microsoft.com/office/drawing/2014/main" id="{38DD2EF1-E5F7-05E4-FE43-1C2757E1BF0A}"/>
                      </a:ext>
                    </a:extLst>
                  </p:cNvPr>
                  <p:cNvSpPr/>
                  <p:nvPr/>
                </p:nvSpPr>
                <p:spPr>
                  <a:xfrm>
                    <a:off x="5770659" y="3112285"/>
                    <a:ext cx="122336" cy="8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" h="12" extrusionOk="0">
                        <a:moveTo>
                          <a:pt x="13" y="8"/>
                        </a:moveTo>
                        <a:cubicBezTo>
                          <a:pt x="13" y="7"/>
                          <a:pt x="15" y="4"/>
                          <a:pt x="17" y="3"/>
                        </a:cubicBezTo>
                        <a:cubicBezTo>
                          <a:pt x="19" y="2"/>
                          <a:pt x="18" y="0"/>
                          <a:pt x="16" y="2"/>
                        </a:cubicBezTo>
                        <a:cubicBezTo>
                          <a:pt x="15" y="3"/>
                          <a:pt x="11" y="5"/>
                          <a:pt x="6" y="5"/>
                        </a:cubicBezTo>
                        <a:cubicBezTo>
                          <a:pt x="1" y="5"/>
                          <a:pt x="0" y="9"/>
                          <a:pt x="2" y="10"/>
                        </a:cubicBezTo>
                        <a:cubicBezTo>
                          <a:pt x="7" y="12"/>
                          <a:pt x="13" y="9"/>
                          <a:pt x="13" y="8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1068;p79">
                    <a:extLst>
                      <a:ext uri="{FF2B5EF4-FFF2-40B4-BE49-F238E27FC236}">
                        <a16:creationId xmlns:a16="http://schemas.microsoft.com/office/drawing/2014/main" id="{F7C36769-9816-B13C-6B79-9D609C38EFBA}"/>
                      </a:ext>
                    </a:extLst>
                  </p:cNvPr>
                  <p:cNvSpPr/>
                  <p:nvPr/>
                </p:nvSpPr>
                <p:spPr>
                  <a:xfrm>
                    <a:off x="6266274" y="4036655"/>
                    <a:ext cx="591297" cy="367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55" extrusionOk="0">
                        <a:moveTo>
                          <a:pt x="63" y="3"/>
                        </a:moveTo>
                        <a:cubicBezTo>
                          <a:pt x="60" y="3"/>
                          <a:pt x="49" y="3"/>
                          <a:pt x="48" y="3"/>
                        </a:cubicBezTo>
                        <a:cubicBezTo>
                          <a:pt x="47" y="4"/>
                          <a:pt x="38" y="11"/>
                          <a:pt x="37" y="13"/>
                        </a:cubicBezTo>
                        <a:cubicBezTo>
                          <a:pt x="35" y="16"/>
                          <a:pt x="34" y="17"/>
                          <a:pt x="32" y="15"/>
                        </a:cubicBezTo>
                        <a:cubicBezTo>
                          <a:pt x="30" y="14"/>
                          <a:pt x="23" y="14"/>
                          <a:pt x="22" y="14"/>
                        </a:cubicBezTo>
                        <a:cubicBezTo>
                          <a:pt x="21" y="13"/>
                          <a:pt x="15" y="13"/>
                          <a:pt x="12" y="13"/>
                        </a:cubicBezTo>
                        <a:cubicBezTo>
                          <a:pt x="10" y="13"/>
                          <a:pt x="8" y="12"/>
                          <a:pt x="7" y="13"/>
                        </a:cubicBezTo>
                        <a:cubicBezTo>
                          <a:pt x="6" y="13"/>
                          <a:pt x="4" y="14"/>
                          <a:pt x="4" y="15"/>
                        </a:cubicBezTo>
                        <a:cubicBezTo>
                          <a:pt x="3" y="16"/>
                          <a:pt x="4" y="18"/>
                          <a:pt x="4" y="19"/>
                        </a:cubicBezTo>
                        <a:cubicBezTo>
                          <a:pt x="4" y="19"/>
                          <a:pt x="2" y="20"/>
                          <a:pt x="0" y="21"/>
                        </a:cubicBezTo>
                        <a:cubicBezTo>
                          <a:pt x="1" y="23"/>
                          <a:pt x="1" y="25"/>
                          <a:pt x="1" y="26"/>
                        </a:cubicBezTo>
                        <a:cubicBezTo>
                          <a:pt x="0" y="28"/>
                          <a:pt x="1" y="34"/>
                          <a:pt x="3" y="38"/>
                        </a:cubicBezTo>
                        <a:cubicBezTo>
                          <a:pt x="6" y="41"/>
                          <a:pt x="5" y="47"/>
                          <a:pt x="6" y="49"/>
                        </a:cubicBezTo>
                        <a:cubicBezTo>
                          <a:pt x="7" y="50"/>
                          <a:pt x="15" y="50"/>
                          <a:pt x="19" y="47"/>
                        </a:cubicBezTo>
                        <a:cubicBezTo>
                          <a:pt x="23" y="44"/>
                          <a:pt x="26" y="44"/>
                          <a:pt x="29" y="44"/>
                        </a:cubicBezTo>
                        <a:cubicBezTo>
                          <a:pt x="32" y="44"/>
                          <a:pt x="36" y="41"/>
                          <a:pt x="37" y="39"/>
                        </a:cubicBezTo>
                        <a:cubicBezTo>
                          <a:pt x="38" y="38"/>
                          <a:pt x="43" y="38"/>
                          <a:pt x="45" y="38"/>
                        </a:cubicBezTo>
                        <a:cubicBezTo>
                          <a:pt x="47" y="38"/>
                          <a:pt x="48" y="37"/>
                          <a:pt x="50" y="35"/>
                        </a:cubicBezTo>
                        <a:cubicBezTo>
                          <a:pt x="52" y="33"/>
                          <a:pt x="59" y="32"/>
                          <a:pt x="66" y="29"/>
                        </a:cubicBezTo>
                        <a:cubicBezTo>
                          <a:pt x="73" y="27"/>
                          <a:pt x="72" y="24"/>
                          <a:pt x="73" y="22"/>
                        </a:cubicBezTo>
                        <a:cubicBezTo>
                          <a:pt x="74" y="20"/>
                          <a:pt x="76" y="21"/>
                          <a:pt x="80" y="20"/>
                        </a:cubicBezTo>
                        <a:cubicBezTo>
                          <a:pt x="76" y="13"/>
                          <a:pt x="72" y="5"/>
                          <a:pt x="71" y="0"/>
                        </a:cubicBezTo>
                        <a:cubicBezTo>
                          <a:pt x="67" y="1"/>
                          <a:pt x="64" y="2"/>
                          <a:pt x="63" y="3"/>
                        </a:cubicBezTo>
                        <a:close/>
                        <a:moveTo>
                          <a:pt x="82" y="52"/>
                        </a:moveTo>
                        <a:cubicBezTo>
                          <a:pt x="84" y="55"/>
                          <a:pt x="88" y="51"/>
                          <a:pt x="89" y="51"/>
                        </a:cubicBezTo>
                        <a:cubicBezTo>
                          <a:pt x="89" y="50"/>
                          <a:pt x="78" y="50"/>
                          <a:pt x="82" y="52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1074;p79">
                    <a:extLst>
                      <a:ext uri="{FF2B5EF4-FFF2-40B4-BE49-F238E27FC236}">
                        <a16:creationId xmlns:a16="http://schemas.microsoft.com/office/drawing/2014/main" id="{66531453-C264-340D-0122-8C4965E6565A}"/>
                      </a:ext>
                    </a:extLst>
                  </p:cNvPr>
                  <p:cNvSpPr/>
                  <p:nvPr/>
                </p:nvSpPr>
                <p:spPr>
                  <a:xfrm>
                    <a:off x="6341561" y="2904611"/>
                    <a:ext cx="970541" cy="815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" h="123" extrusionOk="0">
                        <a:moveTo>
                          <a:pt x="143" y="106"/>
                        </a:moveTo>
                        <a:cubicBezTo>
                          <a:pt x="141" y="105"/>
                          <a:pt x="143" y="100"/>
                          <a:pt x="139" y="98"/>
                        </a:cubicBezTo>
                        <a:cubicBezTo>
                          <a:pt x="135" y="96"/>
                          <a:pt x="132" y="94"/>
                          <a:pt x="132" y="92"/>
                        </a:cubicBezTo>
                        <a:cubicBezTo>
                          <a:pt x="131" y="90"/>
                          <a:pt x="126" y="87"/>
                          <a:pt x="126" y="85"/>
                        </a:cubicBezTo>
                        <a:cubicBezTo>
                          <a:pt x="127" y="83"/>
                          <a:pt x="135" y="78"/>
                          <a:pt x="133" y="75"/>
                        </a:cubicBezTo>
                        <a:cubicBezTo>
                          <a:pt x="132" y="71"/>
                          <a:pt x="127" y="72"/>
                          <a:pt x="127" y="71"/>
                        </a:cubicBezTo>
                        <a:cubicBezTo>
                          <a:pt x="126" y="70"/>
                          <a:pt x="127" y="66"/>
                          <a:pt x="125" y="62"/>
                        </a:cubicBezTo>
                        <a:cubicBezTo>
                          <a:pt x="124" y="59"/>
                          <a:pt x="127" y="57"/>
                          <a:pt x="125" y="55"/>
                        </a:cubicBezTo>
                        <a:cubicBezTo>
                          <a:pt x="124" y="53"/>
                          <a:pt x="126" y="49"/>
                          <a:pt x="126" y="48"/>
                        </a:cubicBezTo>
                        <a:cubicBezTo>
                          <a:pt x="127" y="47"/>
                          <a:pt x="130" y="46"/>
                          <a:pt x="129" y="42"/>
                        </a:cubicBezTo>
                        <a:cubicBezTo>
                          <a:pt x="129" y="40"/>
                          <a:pt x="130" y="39"/>
                          <a:pt x="131" y="39"/>
                        </a:cubicBezTo>
                        <a:cubicBezTo>
                          <a:pt x="130" y="36"/>
                          <a:pt x="130" y="31"/>
                          <a:pt x="130" y="30"/>
                        </a:cubicBezTo>
                        <a:cubicBezTo>
                          <a:pt x="130" y="29"/>
                          <a:pt x="126" y="29"/>
                          <a:pt x="124" y="29"/>
                        </a:cubicBezTo>
                        <a:cubicBezTo>
                          <a:pt x="122" y="29"/>
                          <a:pt x="120" y="24"/>
                          <a:pt x="120" y="24"/>
                        </a:cubicBezTo>
                        <a:cubicBezTo>
                          <a:pt x="118" y="24"/>
                          <a:pt x="116" y="24"/>
                          <a:pt x="116" y="23"/>
                        </a:cubicBezTo>
                        <a:cubicBezTo>
                          <a:pt x="116" y="21"/>
                          <a:pt x="111" y="20"/>
                          <a:pt x="109" y="20"/>
                        </a:cubicBezTo>
                        <a:cubicBezTo>
                          <a:pt x="108" y="21"/>
                          <a:pt x="107" y="19"/>
                          <a:pt x="106" y="19"/>
                        </a:cubicBezTo>
                        <a:cubicBezTo>
                          <a:pt x="105" y="19"/>
                          <a:pt x="102" y="17"/>
                          <a:pt x="100" y="16"/>
                        </a:cubicBezTo>
                        <a:cubicBezTo>
                          <a:pt x="99" y="14"/>
                          <a:pt x="93" y="14"/>
                          <a:pt x="92" y="16"/>
                        </a:cubicBezTo>
                        <a:cubicBezTo>
                          <a:pt x="91" y="17"/>
                          <a:pt x="88" y="16"/>
                          <a:pt x="86" y="16"/>
                        </a:cubicBezTo>
                        <a:cubicBezTo>
                          <a:pt x="85" y="16"/>
                          <a:pt x="81" y="20"/>
                          <a:pt x="80" y="21"/>
                        </a:cubicBezTo>
                        <a:cubicBezTo>
                          <a:pt x="79" y="22"/>
                          <a:pt x="76" y="23"/>
                          <a:pt x="74" y="23"/>
                        </a:cubicBezTo>
                        <a:cubicBezTo>
                          <a:pt x="74" y="24"/>
                          <a:pt x="74" y="25"/>
                          <a:pt x="74" y="26"/>
                        </a:cubicBezTo>
                        <a:cubicBezTo>
                          <a:pt x="73" y="28"/>
                          <a:pt x="64" y="29"/>
                          <a:pt x="58" y="30"/>
                        </a:cubicBezTo>
                        <a:cubicBezTo>
                          <a:pt x="51" y="30"/>
                          <a:pt x="51" y="22"/>
                          <a:pt x="44" y="22"/>
                        </a:cubicBezTo>
                        <a:cubicBezTo>
                          <a:pt x="39" y="22"/>
                          <a:pt x="36" y="17"/>
                          <a:pt x="35" y="13"/>
                        </a:cubicBezTo>
                        <a:cubicBezTo>
                          <a:pt x="32" y="12"/>
                          <a:pt x="29" y="10"/>
                          <a:pt x="30" y="9"/>
                        </a:cubicBezTo>
                        <a:cubicBezTo>
                          <a:pt x="30" y="8"/>
                          <a:pt x="32" y="1"/>
                          <a:pt x="28" y="2"/>
                        </a:cubicBezTo>
                        <a:cubicBezTo>
                          <a:pt x="25" y="4"/>
                          <a:pt x="20" y="10"/>
                          <a:pt x="14" y="9"/>
                        </a:cubicBezTo>
                        <a:cubicBezTo>
                          <a:pt x="7" y="8"/>
                          <a:pt x="12" y="7"/>
                          <a:pt x="9" y="6"/>
                        </a:cubicBezTo>
                        <a:cubicBezTo>
                          <a:pt x="5" y="4"/>
                          <a:pt x="7" y="1"/>
                          <a:pt x="4" y="1"/>
                        </a:cubicBezTo>
                        <a:cubicBezTo>
                          <a:pt x="1" y="0"/>
                          <a:pt x="4" y="4"/>
                          <a:pt x="2" y="4"/>
                        </a:cubicBezTo>
                        <a:cubicBezTo>
                          <a:pt x="0" y="4"/>
                          <a:pt x="2" y="9"/>
                          <a:pt x="2" y="10"/>
                        </a:cubicBezTo>
                        <a:cubicBezTo>
                          <a:pt x="3" y="12"/>
                          <a:pt x="1" y="18"/>
                          <a:pt x="2" y="18"/>
                        </a:cubicBezTo>
                        <a:cubicBezTo>
                          <a:pt x="4" y="18"/>
                          <a:pt x="5" y="23"/>
                          <a:pt x="5" y="24"/>
                        </a:cubicBezTo>
                        <a:cubicBezTo>
                          <a:pt x="5" y="24"/>
                          <a:pt x="8" y="28"/>
                          <a:pt x="8" y="30"/>
                        </a:cubicBezTo>
                        <a:cubicBezTo>
                          <a:pt x="8" y="32"/>
                          <a:pt x="11" y="34"/>
                          <a:pt x="12" y="34"/>
                        </a:cubicBezTo>
                        <a:cubicBezTo>
                          <a:pt x="14" y="34"/>
                          <a:pt x="15" y="35"/>
                          <a:pt x="15" y="36"/>
                        </a:cubicBezTo>
                        <a:cubicBezTo>
                          <a:pt x="15" y="38"/>
                          <a:pt x="15" y="41"/>
                          <a:pt x="15" y="41"/>
                        </a:cubicBezTo>
                        <a:cubicBezTo>
                          <a:pt x="13" y="41"/>
                          <a:pt x="13" y="47"/>
                          <a:pt x="11" y="47"/>
                        </a:cubicBezTo>
                        <a:cubicBezTo>
                          <a:pt x="10" y="47"/>
                          <a:pt x="11" y="53"/>
                          <a:pt x="12" y="54"/>
                        </a:cubicBezTo>
                        <a:cubicBezTo>
                          <a:pt x="14" y="54"/>
                          <a:pt x="15" y="56"/>
                          <a:pt x="15" y="58"/>
                        </a:cubicBezTo>
                        <a:cubicBezTo>
                          <a:pt x="15" y="59"/>
                          <a:pt x="22" y="63"/>
                          <a:pt x="24" y="63"/>
                        </a:cubicBezTo>
                        <a:cubicBezTo>
                          <a:pt x="26" y="64"/>
                          <a:pt x="27" y="67"/>
                          <a:pt x="27" y="68"/>
                        </a:cubicBezTo>
                        <a:cubicBezTo>
                          <a:pt x="28" y="69"/>
                          <a:pt x="27" y="71"/>
                          <a:pt x="27" y="72"/>
                        </a:cubicBezTo>
                        <a:cubicBezTo>
                          <a:pt x="27" y="74"/>
                          <a:pt x="29" y="75"/>
                          <a:pt x="29" y="78"/>
                        </a:cubicBezTo>
                        <a:cubicBezTo>
                          <a:pt x="29" y="79"/>
                          <a:pt x="31" y="82"/>
                          <a:pt x="34" y="83"/>
                        </a:cubicBezTo>
                        <a:cubicBezTo>
                          <a:pt x="34" y="83"/>
                          <a:pt x="35" y="83"/>
                          <a:pt x="36" y="83"/>
                        </a:cubicBezTo>
                        <a:cubicBezTo>
                          <a:pt x="38" y="83"/>
                          <a:pt x="38" y="81"/>
                          <a:pt x="39" y="82"/>
                        </a:cubicBezTo>
                        <a:cubicBezTo>
                          <a:pt x="40" y="83"/>
                          <a:pt x="42" y="82"/>
                          <a:pt x="44" y="82"/>
                        </a:cubicBezTo>
                        <a:cubicBezTo>
                          <a:pt x="46" y="82"/>
                          <a:pt x="50" y="90"/>
                          <a:pt x="51" y="94"/>
                        </a:cubicBezTo>
                        <a:cubicBezTo>
                          <a:pt x="53" y="97"/>
                          <a:pt x="53" y="99"/>
                          <a:pt x="56" y="101"/>
                        </a:cubicBezTo>
                        <a:cubicBezTo>
                          <a:pt x="58" y="102"/>
                          <a:pt x="62" y="101"/>
                          <a:pt x="64" y="105"/>
                        </a:cubicBezTo>
                        <a:cubicBezTo>
                          <a:pt x="68" y="108"/>
                          <a:pt x="77" y="111"/>
                          <a:pt x="82" y="111"/>
                        </a:cubicBezTo>
                        <a:cubicBezTo>
                          <a:pt x="85" y="112"/>
                          <a:pt x="88" y="107"/>
                          <a:pt x="94" y="108"/>
                        </a:cubicBezTo>
                        <a:cubicBezTo>
                          <a:pt x="98" y="109"/>
                          <a:pt x="97" y="116"/>
                          <a:pt x="99" y="117"/>
                        </a:cubicBezTo>
                        <a:cubicBezTo>
                          <a:pt x="101" y="120"/>
                          <a:pt x="121" y="122"/>
                          <a:pt x="125" y="123"/>
                        </a:cubicBezTo>
                        <a:cubicBezTo>
                          <a:pt x="126" y="123"/>
                          <a:pt x="130" y="123"/>
                          <a:pt x="132" y="123"/>
                        </a:cubicBezTo>
                        <a:cubicBezTo>
                          <a:pt x="132" y="123"/>
                          <a:pt x="132" y="122"/>
                          <a:pt x="132" y="121"/>
                        </a:cubicBezTo>
                        <a:cubicBezTo>
                          <a:pt x="132" y="118"/>
                          <a:pt x="135" y="115"/>
                          <a:pt x="137" y="114"/>
                        </a:cubicBezTo>
                        <a:cubicBezTo>
                          <a:pt x="140" y="113"/>
                          <a:pt x="142" y="112"/>
                          <a:pt x="144" y="112"/>
                        </a:cubicBezTo>
                        <a:cubicBezTo>
                          <a:pt x="146" y="112"/>
                          <a:pt x="144" y="107"/>
                          <a:pt x="143" y="106"/>
                        </a:cubicBezTo>
                        <a:close/>
                      </a:path>
                    </a:pathLst>
                  </a:custGeom>
                  <a:solidFill>
                    <a:schemeClr val="tx1">
                      <a:alpha val="58000"/>
                    </a:schemeClr>
                  </a:solidFill>
                  <a:ln w="6350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2" tIns="45699" rIns="91432" bIns="45699" anchor="t" anchorCtr="0">
                    <a:noAutofit/>
                  </a:bodyPr>
                  <a:lstStyle/>
                  <a:p>
                    <a:pPr>
                      <a:buClr>
                        <a:prstClr val="black"/>
                      </a:buClr>
                      <a:buSzPts val="1200"/>
                    </a:pPr>
                    <a:endParaRPr sz="1905" b="1">
                      <a:solidFill>
                        <a:srgbClr val="096FA1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0" name="Gruppieren 897">
                <a:extLst>
                  <a:ext uri="{FF2B5EF4-FFF2-40B4-BE49-F238E27FC236}">
                    <a16:creationId xmlns:a16="http://schemas.microsoft.com/office/drawing/2014/main" id="{5ABB414D-10A3-4F15-D627-C9416B85AABC}"/>
                  </a:ext>
                </a:extLst>
              </p:cNvPr>
              <p:cNvGrpSpPr/>
              <p:nvPr/>
            </p:nvGrpSpPr>
            <p:grpSpPr>
              <a:xfrm>
                <a:off x="1775044" y="1816043"/>
                <a:ext cx="3684512" cy="4183674"/>
                <a:chOff x="-12650399" y="-3458835"/>
                <a:chExt cx="12683790" cy="14402137"/>
              </a:xfrm>
              <a:grpFill/>
            </p:grpSpPr>
            <p:sp>
              <p:nvSpPr>
                <p:cNvPr id="11" name="Google Shape;924;p79">
                  <a:extLst>
                    <a:ext uri="{FF2B5EF4-FFF2-40B4-BE49-F238E27FC236}">
                      <a16:creationId xmlns:a16="http://schemas.microsoft.com/office/drawing/2014/main" id="{31749A4D-1FB7-86B7-F464-B46E26617AC4}"/>
                    </a:ext>
                  </a:extLst>
                </p:cNvPr>
                <p:cNvSpPr/>
                <p:nvPr/>
              </p:nvSpPr>
              <p:spPr>
                <a:xfrm>
                  <a:off x="-12650399" y="-1292496"/>
                  <a:ext cx="3135846" cy="232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213" extrusionOk="0">
                      <a:moveTo>
                        <a:pt x="284" y="188"/>
                      </a:moveTo>
                      <a:cubicBezTo>
                        <a:pt x="284" y="186"/>
                        <a:pt x="284" y="184"/>
                        <a:pt x="276" y="180"/>
                      </a:cubicBezTo>
                      <a:cubicBezTo>
                        <a:pt x="268" y="177"/>
                        <a:pt x="269" y="174"/>
                        <a:pt x="263" y="164"/>
                      </a:cubicBezTo>
                      <a:cubicBezTo>
                        <a:pt x="258" y="155"/>
                        <a:pt x="248" y="150"/>
                        <a:pt x="248" y="147"/>
                      </a:cubicBezTo>
                      <a:cubicBezTo>
                        <a:pt x="248" y="143"/>
                        <a:pt x="237" y="143"/>
                        <a:pt x="237" y="146"/>
                      </a:cubicBezTo>
                      <a:cubicBezTo>
                        <a:pt x="237" y="149"/>
                        <a:pt x="233" y="150"/>
                        <a:pt x="230" y="151"/>
                      </a:cubicBezTo>
                      <a:cubicBezTo>
                        <a:pt x="228" y="153"/>
                        <a:pt x="226" y="150"/>
                        <a:pt x="224" y="148"/>
                      </a:cubicBezTo>
                      <a:cubicBezTo>
                        <a:pt x="223" y="145"/>
                        <a:pt x="217" y="142"/>
                        <a:pt x="217" y="140"/>
                      </a:cubicBezTo>
                      <a:cubicBezTo>
                        <a:pt x="217" y="138"/>
                        <a:pt x="216" y="135"/>
                        <a:pt x="212" y="137"/>
                      </a:cubicBezTo>
                      <a:cubicBezTo>
                        <a:pt x="208" y="138"/>
                        <a:pt x="206" y="137"/>
                        <a:pt x="205" y="138"/>
                      </a:cubicBezTo>
                      <a:cubicBezTo>
                        <a:pt x="204" y="139"/>
                        <a:pt x="201" y="137"/>
                        <a:pt x="201" y="137"/>
                      </a:cubicBezTo>
                      <a:cubicBezTo>
                        <a:pt x="201" y="23"/>
                        <a:pt x="201" y="23"/>
                        <a:pt x="201" y="23"/>
                      </a:cubicBezTo>
                      <a:cubicBezTo>
                        <a:pt x="200" y="23"/>
                        <a:pt x="199" y="23"/>
                        <a:pt x="198" y="22"/>
                      </a:cubicBezTo>
                      <a:cubicBezTo>
                        <a:pt x="193" y="20"/>
                        <a:pt x="186" y="17"/>
                        <a:pt x="182" y="18"/>
                      </a:cubicBezTo>
                      <a:cubicBezTo>
                        <a:pt x="178" y="19"/>
                        <a:pt x="171" y="20"/>
                        <a:pt x="168" y="18"/>
                      </a:cubicBezTo>
                      <a:cubicBezTo>
                        <a:pt x="165" y="17"/>
                        <a:pt x="162" y="16"/>
                        <a:pt x="156" y="16"/>
                      </a:cubicBezTo>
                      <a:cubicBezTo>
                        <a:pt x="151" y="17"/>
                        <a:pt x="148" y="14"/>
                        <a:pt x="140" y="12"/>
                      </a:cubicBezTo>
                      <a:cubicBezTo>
                        <a:pt x="134" y="11"/>
                        <a:pt x="124" y="13"/>
                        <a:pt x="122" y="14"/>
                      </a:cubicBezTo>
                      <a:cubicBezTo>
                        <a:pt x="119" y="15"/>
                        <a:pt x="120" y="11"/>
                        <a:pt x="117" y="12"/>
                      </a:cubicBezTo>
                      <a:cubicBezTo>
                        <a:pt x="114" y="12"/>
                        <a:pt x="116" y="10"/>
                        <a:pt x="115" y="7"/>
                      </a:cubicBezTo>
                      <a:cubicBezTo>
                        <a:pt x="113" y="5"/>
                        <a:pt x="104" y="7"/>
                        <a:pt x="102" y="8"/>
                      </a:cubicBezTo>
                      <a:cubicBezTo>
                        <a:pt x="99" y="8"/>
                        <a:pt x="98" y="6"/>
                        <a:pt x="98" y="4"/>
                      </a:cubicBezTo>
                      <a:cubicBezTo>
                        <a:pt x="98" y="3"/>
                        <a:pt x="95" y="3"/>
                        <a:pt x="94" y="5"/>
                      </a:cubicBezTo>
                      <a:cubicBezTo>
                        <a:pt x="93" y="8"/>
                        <a:pt x="90" y="8"/>
                        <a:pt x="89" y="7"/>
                      </a:cubicBezTo>
                      <a:cubicBezTo>
                        <a:pt x="87" y="5"/>
                        <a:pt x="92" y="5"/>
                        <a:pt x="92" y="3"/>
                      </a:cubicBezTo>
                      <a:cubicBezTo>
                        <a:pt x="92" y="2"/>
                        <a:pt x="87" y="1"/>
                        <a:pt x="86" y="1"/>
                      </a:cubicBezTo>
                      <a:cubicBezTo>
                        <a:pt x="84" y="0"/>
                        <a:pt x="81" y="3"/>
                        <a:pt x="78" y="5"/>
                      </a:cubicBezTo>
                      <a:cubicBezTo>
                        <a:pt x="75" y="8"/>
                        <a:pt x="69" y="8"/>
                        <a:pt x="67" y="8"/>
                      </a:cubicBezTo>
                      <a:cubicBezTo>
                        <a:pt x="63" y="7"/>
                        <a:pt x="59" y="8"/>
                        <a:pt x="59" y="10"/>
                      </a:cubicBezTo>
                      <a:cubicBezTo>
                        <a:pt x="59" y="12"/>
                        <a:pt x="63" y="12"/>
                        <a:pt x="61" y="14"/>
                      </a:cubicBezTo>
                      <a:cubicBezTo>
                        <a:pt x="58" y="16"/>
                        <a:pt x="58" y="11"/>
                        <a:pt x="56" y="14"/>
                      </a:cubicBezTo>
                      <a:cubicBezTo>
                        <a:pt x="54" y="15"/>
                        <a:pt x="46" y="15"/>
                        <a:pt x="44" y="15"/>
                      </a:cubicBezTo>
                      <a:cubicBezTo>
                        <a:pt x="44" y="15"/>
                        <a:pt x="38" y="21"/>
                        <a:pt x="36" y="23"/>
                      </a:cubicBezTo>
                      <a:cubicBezTo>
                        <a:pt x="34" y="24"/>
                        <a:pt x="37" y="26"/>
                        <a:pt x="32" y="30"/>
                      </a:cubicBezTo>
                      <a:cubicBezTo>
                        <a:pt x="29" y="35"/>
                        <a:pt x="17" y="34"/>
                        <a:pt x="14" y="34"/>
                      </a:cubicBezTo>
                      <a:cubicBezTo>
                        <a:pt x="11" y="34"/>
                        <a:pt x="13" y="37"/>
                        <a:pt x="12" y="39"/>
                      </a:cubicBezTo>
                      <a:cubicBezTo>
                        <a:pt x="11" y="40"/>
                        <a:pt x="14" y="42"/>
                        <a:pt x="20" y="44"/>
                      </a:cubicBezTo>
                      <a:cubicBezTo>
                        <a:pt x="27" y="46"/>
                        <a:pt x="32" y="55"/>
                        <a:pt x="32" y="57"/>
                      </a:cubicBezTo>
                      <a:cubicBezTo>
                        <a:pt x="33" y="59"/>
                        <a:pt x="42" y="57"/>
                        <a:pt x="45" y="57"/>
                      </a:cubicBezTo>
                      <a:cubicBezTo>
                        <a:pt x="48" y="58"/>
                        <a:pt x="44" y="63"/>
                        <a:pt x="47" y="64"/>
                      </a:cubicBezTo>
                      <a:cubicBezTo>
                        <a:pt x="50" y="65"/>
                        <a:pt x="55" y="64"/>
                        <a:pt x="56" y="65"/>
                      </a:cubicBezTo>
                      <a:cubicBezTo>
                        <a:pt x="56" y="68"/>
                        <a:pt x="50" y="65"/>
                        <a:pt x="46" y="68"/>
                      </a:cubicBezTo>
                      <a:cubicBezTo>
                        <a:pt x="44" y="70"/>
                        <a:pt x="42" y="72"/>
                        <a:pt x="40" y="70"/>
                      </a:cubicBezTo>
                      <a:cubicBezTo>
                        <a:pt x="39" y="68"/>
                        <a:pt x="33" y="69"/>
                        <a:pt x="31" y="69"/>
                      </a:cubicBezTo>
                      <a:cubicBezTo>
                        <a:pt x="28" y="70"/>
                        <a:pt x="31" y="66"/>
                        <a:pt x="31" y="64"/>
                      </a:cubicBezTo>
                      <a:cubicBezTo>
                        <a:pt x="31" y="63"/>
                        <a:pt x="27" y="62"/>
                        <a:pt x="21" y="64"/>
                      </a:cubicBezTo>
                      <a:cubicBezTo>
                        <a:pt x="16" y="68"/>
                        <a:pt x="18" y="66"/>
                        <a:pt x="18" y="69"/>
                      </a:cubicBezTo>
                      <a:cubicBezTo>
                        <a:pt x="17" y="72"/>
                        <a:pt x="14" y="67"/>
                        <a:pt x="11" y="70"/>
                      </a:cubicBezTo>
                      <a:cubicBezTo>
                        <a:pt x="8" y="72"/>
                        <a:pt x="2" y="74"/>
                        <a:pt x="1" y="76"/>
                      </a:cubicBezTo>
                      <a:cubicBezTo>
                        <a:pt x="0" y="77"/>
                        <a:pt x="8" y="79"/>
                        <a:pt x="11" y="80"/>
                      </a:cubicBezTo>
                      <a:cubicBezTo>
                        <a:pt x="15" y="80"/>
                        <a:pt x="8" y="83"/>
                        <a:pt x="10" y="83"/>
                      </a:cubicBezTo>
                      <a:cubicBezTo>
                        <a:pt x="13" y="84"/>
                        <a:pt x="12" y="87"/>
                        <a:pt x="16" y="89"/>
                      </a:cubicBezTo>
                      <a:cubicBezTo>
                        <a:pt x="20" y="91"/>
                        <a:pt x="30" y="89"/>
                        <a:pt x="32" y="89"/>
                      </a:cubicBezTo>
                      <a:cubicBezTo>
                        <a:pt x="34" y="89"/>
                        <a:pt x="36" y="92"/>
                        <a:pt x="39" y="89"/>
                      </a:cubicBezTo>
                      <a:cubicBezTo>
                        <a:pt x="41" y="88"/>
                        <a:pt x="48" y="82"/>
                        <a:pt x="52" y="85"/>
                      </a:cubicBezTo>
                      <a:cubicBezTo>
                        <a:pt x="56" y="89"/>
                        <a:pt x="47" y="88"/>
                        <a:pt x="49" y="90"/>
                      </a:cubicBezTo>
                      <a:cubicBezTo>
                        <a:pt x="52" y="92"/>
                        <a:pt x="54" y="98"/>
                        <a:pt x="50" y="100"/>
                      </a:cubicBezTo>
                      <a:cubicBezTo>
                        <a:pt x="46" y="102"/>
                        <a:pt x="44" y="101"/>
                        <a:pt x="42" y="101"/>
                      </a:cubicBezTo>
                      <a:cubicBezTo>
                        <a:pt x="39" y="101"/>
                        <a:pt x="41" y="104"/>
                        <a:pt x="37" y="107"/>
                      </a:cubicBezTo>
                      <a:cubicBezTo>
                        <a:pt x="34" y="109"/>
                        <a:pt x="32" y="104"/>
                        <a:pt x="28" y="104"/>
                      </a:cubicBezTo>
                      <a:cubicBezTo>
                        <a:pt x="24" y="104"/>
                        <a:pt x="25" y="109"/>
                        <a:pt x="25" y="112"/>
                      </a:cubicBezTo>
                      <a:cubicBezTo>
                        <a:pt x="25" y="114"/>
                        <a:pt x="19" y="112"/>
                        <a:pt x="18" y="117"/>
                      </a:cubicBezTo>
                      <a:cubicBezTo>
                        <a:pt x="16" y="123"/>
                        <a:pt x="9" y="118"/>
                        <a:pt x="14" y="124"/>
                      </a:cubicBezTo>
                      <a:cubicBezTo>
                        <a:pt x="18" y="129"/>
                        <a:pt x="18" y="125"/>
                        <a:pt x="20" y="128"/>
                      </a:cubicBezTo>
                      <a:cubicBezTo>
                        <a:pt x="24" y="130"/>
                        <a:pt x="17" y="135"/>
                        <a:pt x="20" y="136"/>
                      </a:cubicBezTo>
                      <a:cubicBezTo>
                        <a:pt x="23" y="136"/>
                        <a:pt x="27" y="142"/>
                        <a:pt x="30" y="144"/>
                      </a:cubicBezTo>
                      <a:cubicBezTo>
                        <a:pt x="32" y="146"/>
                        <a:pt x="35" y="143"/>
                        <a:pt x="38" y="143"/>
                      </a:cubicBezTo>
                      <a:cubicBezTo>
                        <a:pt x="42" y="142"/>
                        <a:pt x="40" y="138"/>
                        <a:pt x="42" y="139"/>
                      </a:cubicBezTo>
                      <a:cubicBezTo>
                        <a:pt x="44" y="141"/>
                        <a:pt x="47" y="147"/>
                        <a:pt x="45" y="148"/>
                      </a:cubicBezTo>
                      <a:cubicBezTo>
                        <a:pt x="44" y="150"/>
                        <a:pt x="44" y="153"/>
                        <a:pt x="44" y="155"/>
                      </a:cubicBezTo>
                      <a:cubicBezTo>
                        <a:pt x="44" y="158"/>
                        <a:pt x="52" y="157"/>
                        <a:pt x="53" y="154"/>
                      </a:cubicBezTo>
                      <a:cubicBezTo>
                        <a:pt x="53" y="152"/>
                        <a:pt x="59" y="151"/>
                        <a:pt x="63" y="155"/>
                      </a:cubicBezTo>
                      <a:cubicBezTo>
                        <a:pt x="66" y="159"/>
                        <a:pt x="68" y="160"/>
                        <a:pt x="68" y="157"/>
                      </a:cubicBezTo>
                      <a:cubicBezTo>
                        <a:pt x="68" y="154"/>
                        <a:pt x="70" y="150"/>
                        <a:pt x="70" y="153"/>
                      </a:cubicBezTo>
                      <a:cubicBezTo>
                        <a:pt x="70" y="155"/>
                        <a:pt x="73" y="156"/>
                        <a:pt x="79" y="154"/>
                      </a:cubicBezTo>
                      <a:cubicBezTo>
                        <a:pt x="83" y="151"/>
                        <a:pt x="81" y="154"/>
                        <a:pt x="79" y="157"/>
                      </a:cubicBezTo>
                      <a:cubicBezTo>
                        <a:pt x="75" y="162"/>
                        <a:pt x="79" y="168"/>
                        <a:pt x="76" y="169"/>
                      </a:cubicBezTo>
                      <a:cubicBezTo>
                        <a:pt x="73" y="170"/>
                        <a:pt x="71" y="176"/>
                        <a:pt x="67" y="177"/>
                      </a:cubicBezTo>
                      <a:cubicBezTo>
                        <a:pt x="63" y="177"/>
                        <a:pt x="56" y="186"/>
                        <a:pt x="55" y="187"/>
                      </a:cubicBezTo>
                      <a:cubicBezTo>
                        <a:pt x="54" y="188"/>
                        <a:pt x="44" y="185"/>
                        <a:pt x="43" y="188"/>
                      </a:cubicBezTo>
                      <a:cubicBezTo>
                        <a:pt x="42" y="192"/>
                        <a:pt x="36" y="195"/>
                        <a:pt x="37" y="196"/>
                      </a:cubicBezTo>
                      <a:cubicBezTo>
                        <a:pt x="39" y="198"/>
                        <a:pt x="46" y="193"/>
                        <a:pt x="46" y="191"/>
                      </a:cubicBezTo>
                      <a:cubicBezTo>
                        <a:pt x="46" y="189"/>
                        <a:pt x="47" y="190"/>
                        <a:pt x="49" y="191"/>
                      </a:cubicBezTo>
                      <a:cubicBezTo>
                        <a:pt x="50" y="193"/>
                        <a:pt x="54" y="190"/>
                        <a:pt x="56" y="189"/>
                      </a:cubicBezTo>
                      <a:cubicBezTo>
                        <a:pt x="56" y="188"/>
                        <a:pt x="59" y="188"/>
                        <a:pt x="60" y="188"/>
                      </a:cubicBezTo>
                      <a:cubicBezTo>
                        <a:pt x="62" y="188"/>
                        <a:pt x="63" y="187"/>
                        <a:pt x="68" y="186"/>
                      </a:cubicBezTo>
                      <a:cubicBezTo>
                        <a:pt x="71" y="186"/>
                        <a:pt x="70" y="184"/>
                        <a:pt x="71" y="182"/>
                      </a:cubicBezTo>
                      <a:cubicBezTo>
                        <a:pt x="72" y="179"/>
                        <a:pt x="83" y="174"/>
                        <a:pt x="85" y="174"/>
                      </a:cubicBezTo>
                      <a:cubicBezTo>
                        <a:pt x="87" y="174"/>
                        <a:pt x="86" y="170"/>
                        <a:pt x="88" y="170"/>
                      </a:cubicBezTo>
                      <a:cubicBezTo>
                        <a:pt x="91" y="170"/>
                        <a:pt x="93" y="167"/>
                        <a:pt x="96" y="164"/>
                      </a:cubicBezTo>
                      <a:cubicBezTo>
                        <a:pt x="99" y="162"/>
                        <a:pt x="100" y="163"/>
                        <a:pt x="102" y="162"/>
                      </a:cubicBezTo>
                      <a:cubicBezTo>
                        <a:pt x="104" y="162"/>
                        <a:pt x="103" y="158"/>
                        <a:pt x="104" y="157"/>
                      </a:cubicBezTo>
                      <a:cubicBezTo>
                        <a:pt x="106" y="157"/>
                        <a:pt x="108" y="155"/>
                        <a:pt x="108" y="153"/>
                      </a:cubicBezTo>
                      <a:cubicBezTo>
                        <a:pt x="108" y="151"/>
                        <a:pt x="103" y="151"/>
                        <a:pt x="103" y="150"/>
                      </a:cubicBezTo>
                      <a:cubicBezTo>
                        <a:pt x="102" y="150"/>
                        <a:pt x="106" y="145"/>
                        <a:pt x="108" y="145"/>
                      </a:cubicBezTo>
                      <a:cubicBezTo>
                        <a:pt x="110" y="145"/>
                        <a:pt x="113" y="143"/>
                        <a:pt x="114" y="140"/>
                      </a:cubicBezTo>
                      <a:cubicBezTo>
                        <a:pt x="114" y="138"/>
                        <a:pt x="116" y="138"/>
                        <a:pt x="118" y="135"/>
                      </a:cubicBezTo>
                      <a:cubicBezTo>
                        <a:pt x="120" y="133"/>
                        <a:pt x="120" y="131"/>
                        <a:pt x="122" y="131"/>
                      </a:cubicBezTo>
                      <a:cubicBezTo>
                        <a:pt x="124" y="130"/>
                        <a:pt x="127" y="127"/>
                        <a:pt x="128" y="126"/>
                      </a:cubicBezTo>
                      <a:cubicBezTo>
                        <a:pt x="131" y="125"/>
                        <a:pt x="128" y="128"/>
                        <a:pt x="133" y="128"/>
                      </a:cubicBezTo>
                      <a:cubicBezTo>
                        <a:pt x="138" y="128"/>
                        <a:pt x="137" y="132"/>
                        <a:pt x="133" y="131"/>
                      </a:cubicBezTo>
                      <a:cubicBezTo>
                        <a:pt x="129" y="129"/>
                        <a:pt x="128" y="129"/>
                        <a:pt x="126" y="132"/>
                      </a:cubicBezTo>
                      <a:cubicBezTo>
                        <a:pt x="122" y="135"/>
                        <a:pt x="125" y="136"/>
                        <a:pt x="122" y="139"/>
                      </a:cubicBezTo>
                      <a:cubicBezTo>
                        <a:pt x="120" y="142"/>
                        <a:pt x="120" y="144"/>
                        <a:pt x="123" y="145"/>
                      </a:cubicBezTo>
                      <a:cubicBezTo>
                        <a:pt x="126" y="145"/>
                        <a:pt x="123" y="147"/>
                        <a:pt x="120" y="148"/>
                      </a:cubicBezTo>
                      <a:cubicBezTo>
                        <a:pt x="117" y="149"/>
                        <a:pt x="119" y="150"/>
                        <a:pt x="123" y="150"/>
                      </a:cubicBezTo>
                      <a:cubicBezTo>
                        <a:pt x="127" y="150"/>
                        <a:pt x="133" y="145"/>
                        <a:pt x="138" y="142"/>
                      </a:cubicBezTo>
                      <a:cubicBezTo>
                        <a:pt x="143" y="139"/>
                        <a:pt x="147" y="142"/>
                        <a:pt x="149" y="142"/>
                      </a:cubicBezTo>
                      <a:cubicBezTo>
                        <a:pt x="150" y="141"/>
                        <a:pt x="147" y="138"/>
                        <a:pt x="149" y="138"/>
                      </a:cubicBezTo>
                      <a:cubicBezTo>
                        <a:pt x="151" y="138"/>
                        <a:pt x="147" y="137"/>
                        <a:pt x="145" y="134"/>
                      </a:cubicBezTo>
                      <a:cubicBezTo>
                        <a:pt x="144" y="130"/>
                        <a:pt x="147" y="132"/>
                        <a:pt x="148" y="130"/>
                      </a:cubicBezTo>
                      <a:cubicBezTo>
                        <a:pt x="149" y="127"/>
                        <a:pt x="151" y="128"/>
                        <a:pt x="152" y="129"/>
                      </a:cubicBezTo>
                      <a:cubicBezTo>
                        <a:pt x="153" y="131"/>
                        <a:pt x="156" y="128"/>
                        <a:pt x="157" y="132"/>
                      </a:cubicBezTo>
                      <a:cubicBezTo>
                        <a:pt x="159" y="135"/>
                        <a:pt x="161" y="131"/>
                        <a:pt x="164" y="133"/>
                      </a:cubicBezTo>
                      <a:cubicBezTo>
                        <a:pt x="166" y="135"/>
                        <a:pt x="163" y="135"/>
                        <a:pt x="160" y="136"/>
                      </a:cubicBezTo>
                      <a:cubicBezTo>
                        <a:pt x="157" y="136"/>
                        <a:pt x="159" y="139"/>
                        <a:pt x="161" y="138"/>
                      </a:cubicBezTo>
                      <a:cubicBezTo>
                        <a:pt x="163" y="137"/>
                        <a:pt x="164" y="135"/>
                        <a:pt x="166" y="137"/>
                      </a:cubicBezTo>
                      <a:cubicBezTo>
                        <a:pt x="169" y="138"/>
                        <a:pt x="169" y="138"/>
                        <a:pt x="171" y="137"/>
                      </a:cubicBezTo>
                      <a:cubicBezTo>
                        <a:pt x="173" y="135"/>
                        <a:pt x="173" y="137"/>
                        <a:pt x="173" y="138"/>
                      </a:cubicBezTo>
                      <a:cubicBezTo>
                        <a:pt x="173" y="139"/>
                        <a:pt x="176" y="139"/>
                        <a:pt x="181" y="140"/>
                      </a:cubicBezTo>
                      <a:cubicBezTo>
                        <a:pt x="186" y="141"/>
                        <a:pt x="195" y="140"/>
                        <a:pt x="198" y="139"/>
                      </a:cubicBezTo>
                      <a:cubicBezTo>
                        <a:pt x="200" y="139"/>
                        <a:pt x="199" y="143"/>
                        <a:pt x="204" y="144"/>
                      </a:cubicBezTo>
                      <a:cubicBezTo>
                        <a:pt x="209" y="145"/>
                        <a:pt x="211" y="139"/>
                        <a:pt x="213" y="141"/>
                      </a:cubicBezTo>
                      <a:cubicBezTo>
                        <a:pt x="215" y="143"/>
                        <a:pt x="213" y="144"/>
                        <a:pt x="212" y="146"/>
                      </a:cubicBezTo>
                      <a:cubicBezTo>
                        <a:pt x="210" y="148"/>
                        <a:pt x="213" y="148"/>
                        <a:pt x="215" y="149"/>
                      </a:cubicBezTo>
                      <a:cubicBezTo>
                        <a:pt x="217" y="150"/>
                        <a:pt x="222" y="150"/>
                        <a:pt x="224" y="153"/>
                      </a:cubicBezTo>
                      <a:cubicBezTo>
                        <a:pt x="226" y="155"/>
                        <a:pt x="227" y="157"/>
                        <a:pt x="233" y="160"/>
                      </a:cubicBezTo>
                      <a:cubicBezTo>
                        <a:pt x="237" y="162"/>
                        <a:pt x="233" y="153"/>
                        <a:pt x="236" y="156"/>
                      </a:cubicBezTo>
                      <a:cubicBezTo>
                        <a:pt x="241" y="160"/>
                        <a:pt x="239" y="156"/>
                        <a:pt x="243" y="160"/>
                      </a:cubicBezTo>
                      <a:cubicBezTo>
                        <a:pt x="246" y="162"/>
                        <a:pt x="245" y="158"/>
                        <a:pt x="244" y="153"/>
                      </a:cubicBezTo>
                      <a:cubicBezTo>
                        <a:pt x="242" y="149"/>
                        <a:pt x="245" y="151"/>
                        <a:pt x="247" y="154"/>
                      </a:cubicBezTo>
                      <a:cubicBezTo>
                        <a:pt x="248" y="156"/>
                        <a:pt x="248" y="161"/>
                        <a:pt x="247" y="163"/>
                      </a:cubicBezTo>
                      <a:cubicBezTo>
                        <a:pt x="246" y="166"/>
                        <a:pt x="241" y="164"/>
                        <a:pt x="241" y="162"/>
                      </a:cubicBezTo>
                      <a:cubicBezTo>
                        <a:pt x="242" y="161"/>
                        <a:pt x="236" y="162"/>
                        <a:pt x="236" y="163"/>
                      </a:cubicBezTo>
                      <a:cubicBezTo>
                        <a:pt x="236" y="166"/>
                        <a:pt x="240" y="171"/>
                        <a:pt x="242" y="171"/>
                      </a:cubicBezTo>
                      <a:cubicBezTo>
                        <a:pt x="245" y="172"/>
                        <a:pt x="243" y="175"/>
                        <a:pt x="245" y="176"/>
                      </a:cubicBezTo>
                      <a:cubicBezTo>
                        <a:pt x="247" y="176"/>
                        <a:pt x="247" y="181"/>
                        <a:pt x="248" y="180"/>
                      </a:cubicBezTo>
                      <a:cubicBezTo>
                        <a:pt x="249" y="180"/>
                        <a:pt x="249" y="174"/>
                        <a:pt x="248" y="173"/>
                      </a:cubicBezTo>
                      <a:cubicBezTo>
                        <a:pt x="246" y="170"/>
                        <a:pt x="247" y="167"/>
                        <a:pt x="248" y="167"/>
                      </a:cubicBezTo>
                      <a:cubicBezTo>
                        <a:pt x="250" y="168"/>
                        <a:pt x="248" y="172"/>
                        <a:pt x="249" y="173"/>
                      </a:cubicBezTo>
                      <a:cubicBezTo>
                        <a:pt x="250" y="174"/>
                        <a:pt x="252" y="172"/>
                        <a:pt x="254" y="170"/>
                      </a:cubicBezTo>
                      <a:cubicBezTo>
                        <a:pt x="257" y="169"/>
                        <a:pt x="253" y="165"/>
                        <a:pt x="254" y="163"/>
                      </a:cubicBezTo>
                      <a:cubicBezTo>
                        <a:pt x="255" y="161"/>
                        <a:pt x="258" y="164"/>
                        <a:pt x="259" y="168"/>
                      </a:cubicBezTo>
                      <a:cubicBezTo>
                        <a:pt x="260" y="172"/>
                        <a:pt x="256" y="172"/>
                        <a:pt x="256" y="174"/>
                      </a:cubicBezTo>
                      <a:cubicBezTo>
                        <a:pt x="256" y="175"/>
                        <a:pt x="253" y="174"/>
                        <a:pt x="252" y="175"/>
                      </a:cubicBezTo>
                      <a:cubicBezTo>
                        <a:pt x="251" y="176"/>
                        <a:pt x="251" y="183"/>
                        <a:pt x="253" y="183"/>
                      </a:cubicBezTo>
                      <a:cubicBezTo>
                        <a:pt x="254" y="183"/>
                        <a:pt x="255" y="177"/>
                        <a:pt x="256" y="180"/>
                      </a:cubicBezTo>
                      <a:cubicBezTo>
                        <a:pt x="257" y="183"/>
                        <a:pt x="260" y="176"/>
                        <a:pt x="260" y="179"/>
                      </a:cubicBezTo>
                      <a:cubicBezTo>
                        <a:pt x="261" y="182"/>
                        <a:pt x="265" y="185"/>
                        <a:pt x="267" y="185"/>
                      </a:cubicBezTo>
                      <a:cubicBezTo>
                        <a:pt x="268" y="184"/>
                        <a:pt x="266" y="181"/>
                        <a:pt x="263" y="181"/>
                      </a:cubicBezTo>
                      <a:cubicBezTo>
                        <a:pt x="261" y="181"/>
                        <a:pt x="261" y="176"/>
                        <a:pt x="264" y="176"/>
                      </a:cubicBezTo>
                      <a:cubicBezTo>
                        <a:pt x="266" y="176"/>
                        <a:pt x="270" y="182"/>
                        <a:pt x="270" y="184"/>
                      </a:cubicBezTo>
                      <a:cubicBezTo>
                        <a:pt x="270" y="186"/>
                        <a:pt x="268" y="186"/>
                        <a:pt x="266" y="187"/>
                      </a:cubicBezTo>
                      <a:cubicBezTo>
                        <a:pt x="264" y="190"/>
                        <a:pt x="261" y="185"/>
                        <a:pt x="260" y="185"/>
                      </a:cubicBezTo>
                      <a:cubicBezTo>
                        <a:pt x="258" y="185"/>
                        <a:pt x="260" y="188"/>
                        <a:pt x="260" y="190"/>
                      </a:cubicBezTo>
                      <a:cubicBezTo>
                        <a:pt x="261" y="193"/>
                        <a:pt x="258" y="196"/>
                        <a:pt x="260" y="198"/>
                      </a:cubicBezTo>
                      <a:cubicBezTo>
                        <a:pt x="263" y="199"/>
                        <a:pt x="262" y="197"/>
                        <a:pt x="263" y="195"/>
                      </a:cubicBezTo>
                      <a:cubicBezTo>
                        <a:pt x="263" y="194"/>
                        <a:pt x="266" y="196"/>
                        <a:pt x="267" y="197"/>
                      </a:cubicBezTo>
                      <a:cubicBezTo>
                        <a:pt x="269" y="198"/>
                        <a:pt x="269" y="194"/>
                        <a:pt x="269" y="193"/>
                      </a:cubicBezTo>
                      <a:cubicBezTo>
                        <a:pt x="269" y="191"/>
                        <a:pt x="272" y="192"/>
                        <a:pt x="272" y="194"/>
                      </a:cubicBezTo>
                      <a:cubicBezTo>
                        <a:pt x="274" y="196"/>
                        <a:pt x="274" y="192"/>
                        <a:pt x="276" y="192"/>
                      </a:cubicBezTo>
                      <a:cubicBezTo>
                        <a:pt x="278" y="192"/>
                        <a:pt x="277" y="196"/>
                        <a:pt x="277" y="198"/>
                      </a:cubicBezTo>
                      <a:cubicBezTo>
                        <a:pt x="277" y="199"/>
                        <a:pt x="280" y="196"/>
                        <a:pt x="280" y="198"/>
                      </a:cubicBezTo>
                      <a:cubicBezTo>
                        <a:pt x="280" y="199"/>
                        <a:pt x="280" y="199"/>
                        <a:pt x="280" y="199"/>
                      </a:cubicBezTo>
                      <a:cubicBezTo>
                        <a:pt x="282" y="198"/>
                        <a:pt x="284" y="196"/>
                        <a:pt x="284" y="195"/>
                      </a:cubicBezTo>
                      <a:cubicBezTo>
                        <a:pt x="288" y="193"/>
                        <a:pt x="283" y="191"/>
                        <a:pt x="284" y="188"/>
                      </a:cubicBezTo>
                      <a:close/>
                      <a:moveTo>
                        <a:pt x="6" y="211"/>
                      </a:moveTo>
                      <a:cubicBezTo>
                        <a:pt x="9" y="210"/>
                        <a:pt x="11" y="208"/>
                        <a:pt x="9" y="206"/>
                      </a:cubicBezTo>
                      <a:cubicBezTo>
                        <a:pt x="8" y="204"/>
                        <a:pt x="3" y="213"/>
                        <a:pt x="6" y="211"/>
                      </a:cubicBezTo>
                      <a:close/>
                      <a:moveTo>
                        <a:pt x="33" y="197"/>
                      </a:moveTo>
                      <a:cubicBezTo>
                        <a:pt x="30" y="196"/>
                        <a:pt x="20" y="201"/>
                        <a:pt x="23" y="202"/>
                      </a:cubicBezTo>
                      <a:cubicBezTo>
                        <a:pt x="26" y="202"/>
                        <a:pt x="27" y="199"/>
                        <a:pt x="30" y="199"/>
                      </a:cubicBezTo>
                      <a:cubicBezTo>
                        <a:pt x="32" y="199"/>
                        <a:pt x="37" y="199"/>
                        <a:pt x="33" y="197"/>
                      </a:cubicBezTo>
                      <a:close/>
                      <a:moveTo>
                        <a:pt x="117" y="158"/>
                      </a:moveTo>
                      <a:cubicBezTo>
                        <a:pt x="117" y="156"/>
                        <a:pt x="115" y="156"/>
                        <a:pt x="111" y="161"/>
                      </a:cubicBezTo>
                      <a:cubicBezTo>
                        <a:pt x="108" y="164"/>
                        <a:pt x="105" y="166"/>
                        <a:pt x="104" y="168"/>
                      </a:cubicBezTo>
                      <a:cubicBezTo>
                        <a:pt x="104" y="170"/>
                        <a:pt x="101" y="167"/>
                        <a:pt x="99" y="170"/>
                      </a:cubicBezTo>
                      <a:cubicBezTo>
                        <a:pt x="98" y="172"/>
                        <a:pt x="100" y="177"/>
                        <a:pt x="103" y="175"/>
                      </a:cubicBezTo>
                      <a:cubicBezTo>
                        <a:pt x="104" y="174"/>
                        <a:pt x="104" y="175"/>
                        <a:pt x="106" y="175"/>
                      </a:cubicBezTo>
                      <a:cubicBezTo>
                        <a:pt x="108" y="175"/>
                        <a:pt x="115" y="171"/>
                        <a:pt x="116" y="169"/>
                      </a:cubicBezTo>
                      <a:cubicBezTo>
                        <a:pt x="117" y="166"/>
                        <a:pt x="114" y="165"/>
                        <a:pt x="113" y="164"/>
                      </a:cubicBezTo>
                      <a:cubicBezTo>
                        <a:pt x="113" y="162"/>
                        <a:pt x="116" y="162"/>
                        <a:pt x="118" y="162"/>
                      </a:cubicBezTo>
                      <a:cubicBezTo>
                        <a:pt x="120" y="161"/>
                        <a:pt x="116" y="160"/>
                        <a:pt x="117" y="158"/>
                      </a:cubicBezTo>
                      <a:close/>
                      <a:moveTo>
                        <a:pt x="12" y="138"/>
                      </a:moveTo>
                      <a:cubicBezTo>
                        <a:pt x="12" y="136"/>
                        <a:pt x="5" y="138"/>
                        <a:pt x="6" y="141"/>
                      </a:cubicBezTo>
                      <a:cubicBezTo>
                        <a:pt x="7" y="143"/>
                        <a:pt x="13" y="145"/>
                        <a:pt x="16" y="144"/>
                      </a:cubicBezTo>
                      <a:cubicBezTo>
                        <a:pt x="19" y="143"/>
                        <a:pt x="20" y="140"/>
                        <a:pt x="18" y="139"/>
                      </a:cubicBezTo>
                      <a:cubicBezTo>
                        <a:pt x="16" y="138"/>
                        <a:pt x="12" y="141"/>
                        <a:pt x="12" y="138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925;p79">
                  <a:extLst>
                    <a:ext uri="{FF2B5EF4-FFF2-40B4-BE49-F238E27FC236}">
                      <a16:creationId xmlns:a16="http://schemas.microsoft.com/office/drawing/2014/main" id="{2A32794D-3EF7-0038-BFD8-AB78CEEC7606}"/>
                    </a:ext>
                  </a:extLst>
                </p:cNvPr>
                <p:cNvSpPr/>
                <p:nvPr/>
              </p:nvSpPr>
              <p:spPr>
                <a:xfrm>
                  <a:off x="-9126750" y="1422108"/>
                  <a:ext cx="4680363" cy="235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16" extrusionOk="0">
                      <a:moveTo>
                        <a:pt x="425" y="23"/>
                      </a:moveTo>
                      <a:cubicBezTo>
                        <a:pt x="424" y="21"/>
                        <a:pt x="417" y="23"/>
                        <a:pt x="415" y="21"/>
                      </a:cubicBezTo>
                      <a:cubicBezTo>
                        <a:pt x="412" y="18"/>
                        <a:pt x="406" y="29"/>
                        <a:pt x="405" y="34"/>
                      </a:cubicBezTo>
                      <a:cubicBezTo>
                        <a:pt x="404" y="38"/>
                        <a:pt x="396" y="43"/>
                        <a:pt x="396" y="43"/>
                      </a:cubicBezTo>
                      <a:cubicBezTo>
                        <a:pt x="396" y="43"/>
                        <a:pt x="372" y="44"/>
                        <a:pt x="370" y="44"/>
                      </a:cubicBezTo>
                      <a:cubicBezTo>
                        <a:pt x="369" y="44"/>
                        <a:pt x="364" y="48"/>
                        <a:pt x="360" y="51"/>
                      </a:cubicBezTo>
                      <a:cubicBezTo>
                        <a:pt x="361" y="51"/>
                        <a:pt x="361" y="51"/>
                        <a:pt x="361" y="51"/>
                      </a:cubicBezTo>
                      <a:cubicBezTo>
                        <a:pt x="363" y="56"/>
                        <a:pt x="355" y="59"/>
                        <a:pt x="346" y="59"/>
                      </a:cubicBezTo>
                      <a:cubicBezTo>
                        <a:pt x="343" y="59"/>
                        <a:pt x="342" y="59"/>
                        <a:pt x="341" y="60"/>
                      </a:cubicBezTo>
                      <a:cubicBezTo>
                        <a:pt x="341" y="60"/>
                        <a:pt x="341" y="61"/>
                        <a:pt x="341" y="62"/>
                      </a:cubicBezTo>
                      <a:cubicBezTo>
                        <a:pt x="341" y="62"/>
                        <a:pt x="340" y="63"/>
                        <a:pt x="339" y="64"/>
                      </a:cubicBezTo>
                      <a:cubicBezTo>
                        <a:pt x="337" y="67"/>
                        <a:pt x="327" y="72"/>
                        <a:pt x="321" y="74"/>
                      </a:cubicBezTo>
                      <a:cubicBezTo>
                        <a:pt x="315" y="78"/>
                        <a:pt x="307" y="76"/>
                        <a:pt x="307" y="72"/>
                      </a:cubicBezTo>
                      <a:cubicBezTo>
                        <a:pt x="307" y="66"/>
                        <a:pt x="311" y="67"/>
                        <a:pt x="312" y="70"/>
                      </a:cubicBezTo>
                      <a:cubicBezTo>
                        <a:pt x="313" y="71"/>
                        <a:pt x="314" y="70"/>
                        <a:pt x="315" y="69"/>
                      </a:cubicBezTo>
                      <a:cubicBezTo>
                        <a:pt x="314" y="67"/>
                        <a:pt x="314" y="65"/>
                        <a:pt x="314" y="63"/>
                      </a:cubicBezTo>
                      <a:cubicBezTo>
                        <a:pt x="312" y="62"/>
                        <a:pt x="315" y="55"/>
                        <a:pt x="311" y="53"/>
                      </a:cubicBezTo>
                      <a:cubicBezTo>
                        <a:pt x="307" y="52"/>
                        <a:pt x="303" y="59"/>
                        <a:pt x="304" y="55"/>
                      </a:cubicBezTo>
                      <a:cubicBezTo>
                        <a:pt x="304" y="50"/>
                        <a:pt x="310" y="47"/>
                        <a:pt x="307" y="41"/>
                      </a:cubicBezTo>
                      <a:cubicBezTo>
                        <a:pt x="303" y="36"/>
                        <a:pt x="296" y="36"/>
                        <a:pt x="295" y="40"/>
                      </a:cubicBezTo>
                      <a:cubicBezTo>
                        <a:pt x="294" y="44"/>
                        <a:pt x="289" y="42"/>
                        <a:pt x="287" y="46"/>
                      </a:cubicBezTo>
                      <a:cubicBezTo>
                        <a:pt x="285" y="48"/>
                        <a:pt x="284" y="56"/>
                        <a:pt x="285" y="61"/>
                      </a:cubicBezTo>
                      <a:cubicBezTo>
                        <a:pt x="286" y="67"/>
                        <a:pt x="285" y="69"/>
                        <a:pt x="280" y="73"/>
                      </a:cubicBezTo>
                      <a:cubicBezTo>
                        <a:pt x="275" y="75"/>
                        <a:pt x="272" y="68"/>
                        <a:pt x="274" y="58"/>
                      </a:cubicBezTo>
                      <a:cubicBezTo>
                        <a:pt x="276" y="51"/>
                        <a:pt x="280" y="45"/>
                        <a:pt x="276" y="45"/>
                      </a:cubicBezTo>
                      <a:cubicBezTo>
                        <a:pt x="272" y="45"/>
                        <a:pt x="281" y="37"/>
                        <a:pt x="287" y="36"/>
                      </a:cubicBezTo>
                      <a:cubicBezTo>
                        <a:pt x="295" y="34"/>
                        <a:pt x="303" y="35"/>
                        <a:pt x="303" y="33"/>
                      </a:cubicBezTo>
                      <a:cubicBezTo>
                        <a:pt x="303" y="32"/>
                        <a:pt x="303" y="32"/>
                        <a:pt x="304" y="32"/>
                      </a:cubicBezTo>
                      <a:cubicBezTo>
                        <a:pt x="302" y="31"/>
                        <a:pt x="301" y="30"/>
                        <a:pt x="299" y="29"/>
                      </a:cubicBezTo>
                      <a:cubicBezTo>
                        <a:pt x="299" y="29"/>
                        <a:pt x="299" y="30"/>
                        <a:pt x="298" y="30"/>
                      </a:cubicBezTo>
                      <a:cubicBezTo>
                        <a:pt x="295" y="32"/>
                        <a:pt x="296" y="27"/>
                        <a:pt x="292" y="27"/>
                      </a:cubicBezTo>
                      <a:cubicBezTo>
                        <a:pt x="286" y="27"/>
                        <a:pt x="282" y="32"/>
                        <a:pt x="278" y="30"/>
                      </a:cubicBezTo>
                      <a:cubicBezTo>
                        <a:pt x="274" y="27"/>
                        <a:pt x="276" y="25"/>
                        <a:pt x="272" y="25"/>
                      </a:cubicBezTo>
                      <a:cubicBezTo>
                        <a:pt x="269" y="25"/>
                        <a:pt x="275" y="18"/>
                        <a:pt x="270" y="21"/>
                      </a:cubicBezTo>
                      <a:cubicBezTo>
                        <a:pt x="264" y="24"/>
                        <a:pt x="257" y="31"/>
                        <a:pt x="253" y="28"/>
                      </a:cubicBezTo>
                      <a:cubicBezTo>
                        <a:pt x="249" y="24"/>
                        <a:pt x="246" y="29"/>
                        <a:pt x="243" y="26"/>
                      </a:cubicBezTo>
                      <a:cubicBezTo>
                        <a:pt x="241" y="23"/>
                        <a:pt x="252" y="16"/>
                        <a:pt x="258" y="17"/>
                      </a:cubicBezTo>
                      <a:cubicBezTo>
                        <a:pt x="259" y="17"/>
                        <a:pt x="260" y="16"/>
                        <a:pt x="262" y="15"/>
                      </a:cubicBezTo>
                      <a:cubicBezTo>
                        <a:pt x="259" y="14"/>
                        <a:pt x="253" y="11"/>
                        <a:pt x="251" y="14"/>
                      </a:cubicBezTo>
                      <a:cubicBezTo>
                        <a:pt x="249" y="16"/>
                        <a:pt x="247" y="14"/>
                        <a:pt x="245" y="12"/>
                      </a:cubicBezTo>
                      <a:cubicBezTo>
                        <a:pt x="243" y="11"/>
                        <a:pt x="241" y="13"/>
                        <a:pt x="238" y="11"/>
                      </a:cubicBezTo>
                      <a:cubicBezTo>
                        <a:pt x="236" y="7"/>
                        <a:pt x="234" y="10"/>
                        <a:pt x="232" y="10"/>
                      </a:cubicBezTo>
                      <a:cubicBezTo>
                        <a:pt x="230" y="11"/>
                        <a:pt x="228" y="9"/>
                        <a:pt x="225" y="8"/>
                      </a:cubicBezTo>
                      <a:cubicBezTo>
                        <a:pt x="223" y="7"/>
                        <a:pt x="224" y="4"/>
                        <a:pt x="223" y="2"/>
                      </a:cubicBezTo>
                      <a:cubicBezTo>
                        <a:pt x="220" y="0"/>
                        <a:pt x="220" y="6"/>
                        <a:pt x="220" y="6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6" y="7"/>
                        <a:pt x="16" y="7"/>
                        <a:pt x="16" y="8"/>
                      </a:cubicBezTo>
                      <a:cubicBezTo>
                        <a:pt x="19" y="11"/>
                        <a:pt x="17" y="12"/>
                        <a:pt x="18" y="15"/>
                      </a:cubicBezTo>
                      <a:cubicBezTo>
                        <a:pt x="19" y="19"/>
                        <a:pt x="18" y="23"/>
                        <a:pt x="15" y="23"/>
                      </a:cubicBezTo>
                      <a:cubicBezTo>
                        <a:pt x="12" y="23"/>
                        <a:pt x="12" y="20"/>
                        <a:pt x="14" y="19"/>
                      </a:cubicBezTo>
                      <a:cubicBezTo>
                        <a:pt x="16" y="18"/>
                        <a:pt x="15" y="14"/>
                        <a:pt x="13" y="14"/>
                      </a:cubicBezTo>
                      <a:cubicBezTo>
                        <a:pt x="12" y="14"/>
                        <a:pt x="11" y="13"/>
                        <a:pt x="11" y="11"/>
                      </a:cubicBezTo>
                      <a:cubicBezTo>
                        <a:pt x="8" y="12"/>
                        <a:pt x="5" y="12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4"/>
                        <a:pt x="1" y="19"/>
                        <a:pt x="4" y="23"/>
                      </a:cubicBezTo>
                      <a:cubicBezTo>
                        <a:pt x="7" y="25"/>
                        <a:pt x="5" y="28"/>
                        <a:pt x="8" y="29"/>
                      </a:cubicBezTo>
                      <a:cubicBezTo>
                        <a:pt x="9" y="31"/>
                        <a:pt x="9" y="32"/>
                        <a:pt x="8" y="32"/>
                      </a:cubicBezTo>
                      <a:cubicBezTo>
                        <a:pt x="5" y="31"/>
                        <a:pt x="7" y="34"/>
                        <a:pt x="6" y="38"/>
                      </a:cubicBezTo>
                      <a:cubicBezTo>
                        <a:pt x="5" y="43"/>
                        <a:pt x="5" y="53"/>
                        <a:pt x="5" y="57"/>
                      </a:cubicBezTo>
                      <a:cubicBezTo>
                        <a:pt x="4" y="60"/>
                        <a:pt x="0" y="65"/>
                        <a:pt x="3" y="68"/>
                      </a:cubicBezTo>
                      <a:cubicBezTo>
                        <a:pt x="5" y="72"/>
                        <a:pt x="7" y="76"/>
                        <a:pt x="5" y="80"/>
                      </a:cubicBezTo>
                      <a:cubicBezTo>
                        <a:pt x="4" y="85"/>
                        <a:pt x="4" y="87"/>
                        <a:pt x="6" y="90"/>
                      </a:cubicBezTo>
                      <a:cubicBezTo>
                        <a:pt x="8" y="93"/>
                        <a:pt x="7" y="98"/>
                        <a:pt x="8" y="99"/>
                      </a:cubicBezTo>
                      <a:cubicBezTo>
                        <a:pt x="10" y="101"/>
                        <a:pt x="12" y="103"/>
                        <a:pt x="14" y="106"/>
                      </a:cubicBezTo>
                      <a:cubicBezTo>
                        <a:pt x="16" y="109"/>
                        <a:pt x="17" y="108"/>
                        <a:pt x="18" y="110"/>
                      </a:cubicBezTo>
                      <a:cubicBezTo>
                        <a:pt x="18" y="113"/>
                        <a:pt x="18" y="114"/>
                        <a:pt x="20" y="115"/>
                      </a:cubicBezTo>
                      <a:cubicBezTo>
                        <a:pt x="23" y="116"/>
                        <a:pt x="21" y="119"/>
                        <a:pt x="21" y="121"/>
                      </a:cubicBezTo>
                      <a:cubicBezTo>
                        <a:pt x="21" y="122"/>
                        <a:pt x="25" y="125"/>
                        <a:pt x="30" y="129"/>
                      </a:cubicBezTo>
                      <a:cubicBezTo>
                        <a:pt x="33" y="133"/>
                        <a:pt x="30" y="136"/>
                        <a:pt x="33" y="136"/>
                      </a:cubicBezTo>
                      <a:cubicBezTo>
                        <a:pt x="36" y="136"/>
                        <a:pt x="39" y="138"/>
                        <a:pt x="43" y="140"/>
                      </a:cubicBezTo>
                      <a:cubicBezTo>
                        <a:pt x="45" y="142"/>
                        <a:pt x="46" y="141"/>
                        <a:pt x="48" y="141"/>
                      </a:cubicBezTo>
                      <a:cubicBezTo>
                        <a:pt x="51" y="142"/>
                        <a:pt x="55" y="146"/>
                        <a:pt x="56" y="149"/>
                      </a:cubicBezTo>
                      <a:cubicBezTo>
                        <a:pt x="56" y="151"/>
                        <a:pt x="56" y="152"/>
                        <a:pt x="57" y="154"/>
                      </a:cubicBezTo>
                      <a:cubicBezTo>
                        <a:pt x="74" y="152"/>
                        <a:pt x="74" y="152"/>
                        <a:pt x="74" y="152"/>
                      </a:cubicBezTo>
                      <a:cubicBezTo>
                        <a:pt x="74" y="152"/>
                        <a:pt x="80" y="156"/>
                        <a:pt x="82" y="157"/>
                      </a:cubicBezTo>
                      <a:cubicBezTo>
                        <a:pt x="85" y="157"/>
                        <a:pt x="102" y="163"/>
                        <a:pt x="102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5" y="159"/>
                        <a:pt x="125" y="159"/>
                        <a:pt x="125" y="159"/>
                      </a:cubicBezTo>
                      <a:cubicBezTo>
                        <a:pt x="137" y="159"/>
                        <a:pt x="137" y="159"/>
                        <a:pt x="137" y="159"/>
                      </a:cubicBezTo>
                      <a:cubicBezTo>
                        <a:pt x="137" y="159"/>
                        <a:pt x="144" y="167"/>
                        <a:pt x="145" y="167"/>
                      </a:cubicBezTo>
                      <a:cubicBezTo>
                        <a:pt x="146" y="168"/>
                        <a:pt x="150" y="171"/>
                        <a:pt x="150" y="173"/>
                      </a:cubicBezTo>
                      <a:cubicBezTo>
                        <a:pt x="150" y="175"/>
                        <a:pt x="151" y="177"/>
                        <a:pt x="152" y="178"/>
                      </a:cubicBezTo>
                      <a:cubicBezTo>
                        <a:pt x="154" y="179"/>
                        <a:pt x="161" y="183"/>
                        <a:pt x="161" y="183"/>
                      </a:cubicBezTo>
                      <a:cubicBezTo>
                        <a:pt x="162" y="182"/>
                        <a:pt x="163" y="175"/>
                        <a:pt x="167" y="175"/>
                      </a:cubicBezTo>
                      <a:cubicBezTo>
                        <a:pt x="170" y="175"/>
                        <a:pt x="179" y="178"/>
                        <a:pt x="180" y="183"/>
                      </a:cubicBezTo>
                      <a:cubicBezTo>
                        <a:pt x="182" y="188"/>
                        <a:pt x="186" y="192"/>
                        <a:pt x="187" y="193"/>
                      </a:cubicBezTo>
                      <a:cubicBezTo>
                        <a:pt x="188" y="194"/>
                        <a:pt x="187" y="197"/>
                        <a:pt x="189" y="198"/>
                      </a:cubicBezTo>
                      <a:cubicBezTo>
                        <a:pt x="190" y="200"/>
                        <a:pt x="190" y="203"/>
                        <a:pt x="191" y="203"/>
                      </a:cubicBezTo>
                      <a:cubicBezTo>
                        <a:pt x="192" y="203"/>
                        <a:pt x="199" y="207"/>
                        <a:pt x="201" y="207"/>
                      </a:cubicBezTo>
                      <a:cubicBezTo>
                        <a:pt x="202" y="207"/>
                        <a:pt x="203" y="207"/>
                        <a:pt x="204" y="207"/>
                      </a:cubicBezTo>
                      <a:cubicBezTo>
                        <a:pt x="205" y="202"/>
                        <a:pt x="199" y="201"/>
                        <a:pt x="202" y="198"/>
                      </a:cubicBezTo>
                      <a:cubicBezTo>
                        <a:pt x="207" y="195"/>
                        <a:pt x="202" y="193"/>
                        <a:pt x="204" y="191"/>
                      </a:cubicBezTo>
                      <a:cubicBezTo>
                        <a:pt x="206" y="190"/>
                        <a:pt x="210" y="189"/>
                        <a:pt x="210" y="186"/>
                      </a:cubicBezTo>
                      <a:cubicBezTo>
                        <a:pt x="210" y="184"/>
                        <a:pt x="211" y="184"/>
                        <a:pt x="214" y="185"/>
                      </a:cubicBezTo>
                      <a:cubicBezTo>
                        <a:pt x="217" y="185"/>
                        <a:pt x="222" y="181"/>
                        <a:pt x="222" y="179"/>
                      </a:cubicBezTo>
                      <a:cubicBezTo>
                        <a:pt x="221" y="177"/>
                        <a:pt x="222" y="177"/>
                        <a:pt x="225" y="177"/>
                      </a:cubicBezTo>
                      <a:cubicBezTo>
                        <a:pt x="228" y="178"/>
                        <a:pt x="227" y="174"/>
                        <a:pt x="230" y="174"/>
                      </a:cubicBezTo>
                      <a:cubicBezTo>
                        <a:pt x="232" y="175"/>
                        <a:pt x="233" y="176"/>
                        <a:pt x="234" y="175"/>
                      </a:cubicBezTo>
                      <a:cubicBezTo>
                        <a:pt x="234" y="173"/>
                        <a:pt x="235" y="173"/>
                        <a:pt x="237" y="175"/>
                      </a:cubicBezTo>
                      <a:cubicBezTo>
                        <a:pt x="238" y="178"/>
                        <a:pt x="243" y="178"/>
                        <a:pt x="243" y="176"/>
                      </a:cubicBezTo>
                      <a:cubicBezTo>
                        <a:pt x="244" y="173"/>
                        <a:pt x="246" y="176"/>
                        <a:pt x="248" y="178"/>
                      </a:cubicBezTo>
                      <a:cubicBezTo>
                        <a:pt x="250" y="181"/>
                        <a:pt x="251" y="180"/>
                        <a:pt x="254" y="180"/>
                      </a:cubicBezTo>
                      <a:cubicBezTo>
                        <a:pt x="258" y="180"/>
                        <a:pt x="258" y="179"/>
                        <a:pt x="258" y="177"/>
                      </a:cubicBezTo>
                      <a:cubicBezTo>
                        <a:pt x="258" y="175"/>
                        <a:pt x="261" y="182"/>
                        <a:pt x="264" y="182"/>
                      </a:cubicBezTo>
                      <a:cubicBezTo>
                        <a:pt x="267" y="183"/>
                        <a:pt x="265" y="180"/>
                        <a:pt x="262" y="178"/>
                      </a:cubicBezTo>
                      <a:cubicBezTo>
                        <a:pt x="260" y="176"/>
                        <a:pt x="263" y="175"/>
                        <a:pt x="261" y="174"/>
                      </a:cubicBezTo>
                      <a:cubicBezTo>
                        <a:pt x="259" y="172"/>
                        <a:pt x="263" y="171"/>
                        <a:pt x="268" y="171"/>
                      </a:cubicBezTo>
                      <a:cubicBezTo>
                        <a:pt x="271" y="171"/>
                        <a:pt x="271" y="171"/>
                        <a:pt x="272" y="170"/>
                      </a:cubicBezTo>
                      <a:cubicBezTo>
                        <a:pt x="274" y="167"/>
                        <a:pt x="275" y="170"/>
                        <a:pt x="275" y="171"/>
                      </a:cubicBezTo>
                      <a:cubicBezTo>
                        <a:pt x="275" y="173"/>
                        <a:pt x="282" y="171"/>
                        <a:pt x="285" y="171"/>
                      </a:cubicBezTo>
                      <a:cubicBezTo>
                        <a:pt x="289" y="171"/>
                        <a:pt x="292" y="173"/>
                        <a:pt x="293" y="175"/>
                      </a:cubicBezTo>
                      <a:cubicBezTo>
                        <a:pt x="293" y="177"/>
                        <a:pt x="295" y="178"/>
                        <a:pt x="297" y="176"/>
                      </a:cubicBezTo>
                      <a:cubicBezTo>
                        <a:pt x="300" y="174"/>
                        <a:pt x="302" y="171"/>
                        <a:pt x="305" y="174"/>
                      </a:cubicBezTo>
                      <a:cubicBezTo>
                        <a:pt x="307" y="176"/>
                        <a:pt x="309" y="179"/>
                        <a:pt x="312" y="182"/>
                      </a:cubicBezTo>
                      <a:cubicBezTo>
                        <a:pt x="315" y="184"/>
                        <a:pt x="310" y="188"/>
                        <a:pt x="312" y="191"/>
                      </a:cubicBezTo>
                      <a:cubicBezTo>
                        <a:pt x="314" y="193"/>
                        <a:pt x="312" y="195"/>
                        <a:pt x="315" y="198"/>
                      </a:cubicBezTo>
                      <a:cubicBezTo>
                        <a:pt x="319" y="200"/>
                        <a:pt x="316" y="205"/>
                        <a:pt x="319" y="206"/>
                      </a:cubicBezTo>
                      <a:cubicBezTo>
                        <a:pt x="320" y="207"/>
                        <a:pt x="323" y="210"/>
                        <a:pt x="323" y="212"/>
                      </a:cubicBezTo>
                      <a:cubicBezTo>
                        <a:pt x="323" y="214"/>
                        <a:pt x="329" y="216"/>
                        <a:pt x="329" y="213"/>
                      </a:cubicBezTo>
                      <a:cubicBezTo>
                        <a:pt x="329" y="210"/>
                        <a:pt x="331" y="207"/>
                        <a:pt x="332" y="204"/>
                      </a:cubicBezTo>
                      <a:cubicBezTo>
                        <a:pt x="332" y="202"/>
                        <a:pt x="331" y="192"/>
                        <a:pt x="328" y="189"/>
                      </a:cubicBezTo>
                      <a:cubicBezTo>
                        <a:pt x="326" y="186"/>
                        <a:pt x="329" y="185"/>
                        <a:pt x="326" y="183"/>
                      </a:cubicBezTo>
                      <a:cubicBezTo>
                        <a:pt x="323" y="179"/>
                        <a:pt x="321" y="172"/>
                        <a:pt x="321" y="168"/>
                      </a:cubicBezTo>
                      <a:cubicBezTo>
                        <a:pt x="322" y="163"/>
                        <a:pt x="328" y="155"/>
                        <a:pt x="331" y="152"/>
                      </a:cubicBezTo>
                      <a:cubicBezTo>
                        <a:pt x="333" y="149"/>
                        <a:pt x="336" y="151"/>
                        <a:pt x="337" y="148"/>
                      </a:cubicBezTo>
                      <a:cubicBezTo>
                        <a:pt x="338" y="146"/>
                        <a:pt x="341" y="143"/>
                        <a:pt x="343" y="143"/>
                      </a:cubicBezTo>
                      <a:cubicBezTo>
                        <a:pt x="345" y="143"/>
                        <a:pt x="347" y="143"/>
                        <a:pt x="347" y="141"/>
                      </a:cubicBezTo>
                      <a:cubicBezTo>
                        <a:pt x="348" y="139"/>
                        <a:pt x="351" y="136"/>
                        <a:pt x="355" y="135"/>
                      </a:cubicBezTo>
                      <a:cubicBezTo>
                        <a:pt x="360" y="134"/>
                        <a:pt x="357" y="133"/>
                        <a:pt x="356" y="131"/>
                      </a:cubicBezTo>
                      <a:cubicBezTo>
                        <a:pt x="355" y="128"/>
                        <a:pt x="357" y="126"/>
                        <a:pt x="358" y="128"/>
                      </a:cubicBezTo>
                      <a:cubicBezTo>
                        <a:pt x="359" y="129"/>
                        <a:pt x="361" y="129"/>
                        <a:pt x="363" y="128"/>
                      </a:cubicBezTo>
                      <a:cubicBezTo>
                        <a:pt x="365" y="127"/>
                        <a:pt x="368" y="123"/>
                        <a:pt x="365" y="123"/>
                      </a:cubicBezTo>
                      <a:cubicBezTo>
                        <a:pt x="361" y="123"/>
                        <a:pt x="360" y="122"/>
                        <a:pt x="363" y="122"/>
                      </a:cubicBezTo>
                      <a:cubicBezTo>
                        <a:pt x="365" y="121"/>
                        <a:pt x="363" y="116"/>
                        <a:pt x="360" y="116"/>
                      </a:cubicBezTo>
                      <a:cubicBezTo>
                        <a:pt x="357" y="116"/>
                        <a:pt x="358" y="114"/>
                        <a:pt x="360" y="112"/>
                      </a:cubicBezTo>
                      <a:cubicBezTo>
                        <a:pt x="362" y="110"/>
                        <a:pt x="357" y="108"/>
                        <a:pt x="355" y="106"/>
                      </a:cubicBezTo>
                      <a:cubicBezTo>
                        <a:pt x="353" y="105"/>
                        <a:pt x="356" y="104"/>
                        <a:pt x="358" y="104"/>
                      </a:cubicBezTo>
                      <a:cubicBezTo>
                        <a:pt x="359" y="103"/>
                        <a:pt x="358" y="96"/>
                        <a:pt x="359" y="94"/>
                      </a:cubicBezTo>
                      <a:cubicBezTo>
                        <a:pt x="360" y="92"/>
                        <a:pt x="363" y="92"/>
                        <a:pt x="362" y="94"/>
                      </a:cubicBezTo>
                      <a:cubicBezTo>
                        <a:pt x="360" y="96"/>
                        <a:pt x="359" y="98"/>
                        <a:pt x="361" y="101"/>
                      </a:cubicBezTo>
                      <a:cubicBezTo>
                        <a:pt x="363" y="104"/>
                        <a:pt x="364" y="106"/>
                        <a:pt x="363" y="109"/>
                      </a:cubicBezTo>
                      <a:cubicBezTo>
                        <a:pt x="362" y="114"/>
                        <a:pt x="364" y="113"/>
                        <a:pt x="367" y="108"/>
                      </a:cubicBezTo>
                      <a:cubicBezTo>
                        <a:pt x="368" y="103"/>
                        <a:pt x="369" y="98"/>
                        <a:pt x="367" y="98"/>
                      </a:cubicBezTo>
                      <a:cubicBezTo>
                        <a:pt x="366" y="97"/>
                        <a:pt x="366" y="93"/>
                        <a:pt x="367" y="95"/>
                      </a:cubicBezTo>
                      <a:cubicBezTo>
                        <a:pt x="369" y="97"/>
                        <a:pt x="370" y="97"/>
                        <a:pt x="373" y="95"/>
                      </a:cubicBezTo>
                      <a:cubicBezTo>
                        <a:pt x="376" y="92"/>
                        <a:pt x="379" y="86"/>
                        <a:pt x="377" y="85"/>
                      </a:cubicBezTo>
                      <a:cubicBezTo>
                        <a:pt x="375" y="85"/>
                        <a:pt x="378" y="83"/>
                        <a:pt x="381" y="84"/>
                      </a:cubicBezTo>
                      <a:cubicBezTo>
                        <a:pt x="384" y="84"/>
                        <a:pt x="391" y="81"/>
                        <a:pt x="391" y="80"/>
                      </a:cubicBezTo>
                      <a:cubicBezTo>
                        <a:pt x="393" y="77"/>
                        <a:pt x="380" y="82"/>
                        <a:pt x="380" y="80"/>
                      </a:cubicBezTo>
                      <a:cubicBezTo>
                        <a:pt x="380" y="78"/>
                        <a:pt x="389" y="76"/>
                        <a:pt x="392" y="76"/>
                      </a:cubicBezTo>
                      <a:cubicBezTo>
                        <a:pt x="396" y="76"/>
                        <a:pt x="394" y="71"/>
                        <a:pt x="396" y="73"/>
                      </a:cubicBezTo>
                      <a:cubicBezTo>
                        <a:pt x="398" y="75"/>
                        <a:pt x="400" y="74"/>
                        <a:pt x="403" y="73"/>
                      </a:cubicBezTo>
                      <a:cubicBezTo>
                        <a:pt x="404" y="73"/>
                        <a:pt x="403" y="69"/>
                        <a:pt x="401" y="68"/>
                      </a:cubicBezTo>
                      <a:cubicBezTo>
                        <a:pt x="398" y="67"/>
                        <a:pt x="403" y="65"/>
                        <a:pt x="402" y="64"/>
                      </a:cubicBezTo>
                      <a:cubicBezTo>
                        <a:pt x="401" y="62"/>
                        <a:pt x="403" y="57"/>
                        <a:pt x="406" y="56"/>
                      </a:cubicBezTo>
                      <a:cubicBezTo>
                        <a:pt x="409" y="55"/>
                        <a:pt x="408" y="53"/>
                        <a:pt x="411" y="53"/>
                      </a:cubicBezTo>
                      <a:cubicBezTo>
                        <a:pt x="413" y="53"/>
                        <a:pt x="414" y="50"/>
                        <a:pt x="415" y="48"/>
                      </a:cubicBezTo>
                      <a:cubicBezTo>
                        <a:pt x="418" y="46"/>
                        <a:pt x="422" y="51"/>
                        <a:pt x="425" y="48"/>
                      </a:cubicBezTo>
                      <a:cubicBezTo>
                        <a:pt x="427" y="47"/>
                        <a:pt x="428" y="46"/>
                        <a:pt x="430" y="44"/>
                      </a:cubicBezTo>
                      <a:cubicBezTo>
                        <a:pt x="422" y="33"/>
                        <a:pt x="425" y="25"/>
                        <a:pt x="425" y="2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20;p79">
                  <a:extLst>
                    <a:ext uri="{FF2B5EF4-FFF2-40B4-BE49-F238E27FC236}">
                      <a16:creationId xmlns:a16="http://schemas.microsoft.com/office/drawing/2014/main" id="{1605C249-2342-EF5A-CC1B-FB3E8D8EBEF0}"/>
                    </a:ext>
                  </a:extLst>
                </p:cNvPr>
                <p:cNvSpPr/>
                <p:nvPr/>
              </p:nvSpPr>
              <p:spPr>
                <a:xfrm>
                  <a:off x="-6331911" y="4658247"/>
                  <a:ext cx="200588" cy="106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0" extrusionOk="0">
                      <a:moveTo>
                        <a:pt x="18" y="4"/>
                      </a:moveTo>
                      <a:cubicBezTo>
                        <a:pt x="16" y="2"/>
                        <a:pt x="14" y="4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3" y="2"/>
                        <a:pt x="0" y="5"/>
                      </a:cubicBezTo>
                      <a:cubicBezTo>
                        <a:pt x="3" y="7"/>
                        <a:pt x="13" y="10"/>
                        <a:pt x="15" y="10"/>
                      </a:cubicBezTo>
                      <a:cubicBezTo>
                        <a:pt x="16" y="10"/>
                        <a:pt x="17" y="9"/>
                        <a:pt x="18" y="9"/>
                      </a:cubicBezTo>
                      <a:cubicBezTo>
                        <a:pt x="18" y="6"/>
                        <a:pt x="18" y="4"/>
                        <a:pt x="18" y="4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21;p79">
                  <a:extLst>
                    <a:ext uri="{FF2B5EF4-FFF2-40B4-BE49-F238E27FC236}">
                      <a16:creationId xmlns:a16="http://schemas.microsoft.com/office/drawing/2014/main" id="{AB66DED7-F866-5C77-38A2-1FC40757D4C8}"/>
                    </a:ext>
                  </a:extLst>
                </p:cNvPr>
                <p:cNvSpPr/>
                <p:nvPr/>
              </p:nvSpPr>
              <p:spPr>
                <a:xfrm>
                  <a:off x="-6265040" y="4517838"/>
                  <a:ext cx="501471" cy="26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25" extrusionOk="0">
                      <a:moveTo>
                        <a:pt x="20" y="22"/>
                      </a:moveTo>
                      <a:cubicBezTo>
                        <a:pt x="20" y="21"/>
                        <a:pt x="18" y="17"/>
                        <a:pt x="22" y="17"/>
                      </a:cubicBezTo>
                      <a:cubicBezTo>
                        <a:pt x="26" y="17"/>
                        <a:pt x="30" y="16"/>
                        <a:pt x="30" y="13"/>
                      </a:cubicBezTo>
                      <a:cubicBezTo>
                        <a:pt x="31" y="11"/>
                        <a:pt x="36" y="12"/>
                        <a:pt x="37" y="12"/>
                      </a:cubicBezTo>
                      <a:cubicBezTo>
                        <a:pt x="38" y="12"/>
                        <a:pt x="43" y="9"/>
                        <a:pt x="46" y="9"/>
                      </a:cubicBezTo>
                      <a:cubicBezTo>
                        <a:pt x="46" y="5"/>
                        <a:pt x="41" y="6"/>
                        <a:pt x="38" y="2"/>
                      </a:cubicBezTo>
                      <a:cubicBezTo>
                        <a:pt x="34" y="0"/>
                        <a:pt x="26" y="0"/>
                        <a:pt x="21" y="2"/>
                      </a:cubicBezTo>
                      <a:cubicBezTo>
                        <a:pt x="18" y="4"/>
                        <a:pt x="12" y="0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7" y="4"/>
                        <a:pt x="6" y="6"/>
                        <a:pt x="4" y="8"/>
                      </a:cubicBezTo>
                      <a:cubicBezTo>
                        <a:pt x="1" y="10"/>
                        <a:pt x="2" y="12"/>
                        <a:pt x="0" y="13"/>
                      </a:cubicBezTo>
                      <a:cubicBezTo>
                        <a:pt x="2" y="13"/>
                        <a:pt x="3" y="14"/>
                        <a:pt x="4" y="15"/>
                      </a:cubicBezTo>
                      <a:cubicBezTo>
                        <a:pt x="8" y="17"/>
                        <a:pt x="10" y="15"/>
                        <a:pt x="12" y="17"/>
                      </a:cubicBezTo>
                      <a:cubicBezTo>
                        <a:pt x="12" y="17"/>
                        <a:pt x="12" y="19"/>
                        <a:pt x="12" y="22"/>
                      </a:cubicBezTo>
                      <a:cubicBezTo>
                        <a:pt x="12" y="21"/>
                        <a:pt x="13" y="21"/>
                        <a:pt x="14" y="22"/>
                      </a:cubicBezTo>
                      <a:cubicBezTo>
                        <a:pt x="15" y="23"/>
                        <a:pt x="15" y="24"/>
                        <a:pt x="15" y="25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20" y="23"/>
                        <a:pt x="20" y="2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22;p79">
                  <a:extLst>
                    <a:ext uri="{FF2B5EF4-FFF2-40B4-BE49-F238E27FC236}">
                      <a16:creationId xmlns:a16="http://schemas.microsoft.com/office/drawing/2014/main" id="{D97D2433-FB59-B796-02CC-D2EBB81B75E9}"/>
                    </a:ext>
                  </a:extLst>
                </p:cNvPr>
                <p:cNvSpPr/>
                <p:nvPr/>
              </p:nvSpPr>
              <p:spPr>
                <a:xfrm>
                  <a:off x="-8504933" y="3080296"/>
                  <a:ext cx="2467223" cy="1531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1" extrusionOk="0">
                      <a:moveTo>
                        <a:pt x="189" y="132"/>
                      </a:moveTo>
                      <a:cubicBezTo>
                        <a:pt x="189" y="132"/>
                        <a:pt x="197" y="133"/>
                        <a:pt x="198" y="131"/>
                      </a:cubicBezTo>
                      <a:cubicBezTo>
                        <a:pt x="199" y="130"/>
                        <a:pt x="193" y="125"/>
                        <a:pt x="193" y="124"/>
                      </a:cubicBezTo>
                      <a:cubicBezTo>
                        <a:pt x="194" y="124"/>
                        <a:pt x="194" y="118"/>
                        <a:pt x="195" y="118"/>
                      </a:cubicBezTo>
                      <a:cubicBezTo>
                        <a:pt x="196" y="118"/>
                        <a:pt x="208" y="119"/>
                        <a:pt x="209" y="118"/>
                      </a:cubicBezTo>
                      <a:cubicBezTo>
                        <a:pt x="209" y="118"/>
                        <a:pt x="212" y="115"/>
                        <a:pt x="214" y="114"/>
                      </a:cubicBezTo>
                      <a:cubicBezTo>
                        <a:pt x="215" y="114"/>
                        <a:pt x="216" y="115"/>
                        <a:pt x="218" y="117"/>
                      </a:cubicBezTo>
                      <a:cubicBezTo>
                        <a:pt x="219" y="115"/>
                        <a:pt x="220" y="110"/>
                        <a:pt x="220" y="106"/>
                      </a:cubicBezTo>
                      <a:cubicBezTo>
                        <a:pt x="221" y="102"/>
                        <a:pt x="219" y="100"/>
                        <a:pt x="222" y="98"/>
                      </a:cubicBezTo>
                      <a:cubicBezTo>
                        <a:pt x="224" y="95"/>
                        <a:pt x="227" y="95"/>
                        <a:pt x="226" y="92"/>
                      </a:cubicBezTo>
                      <a:cubicBezTo>
                        <a:pt x="225" y="88"/>
                        <a:pt x="222" y="92"/>
                        <a:pt x="219" y="90"/>
                      </a:cubicBezTo>
                      <a:cubicBezTo>
                        <a:pt x="217" y="89"/>
                        <a:pt x="215" y="90"/>
                        <a:pt x="207" y="91"/>
                      </a:cubicBezTo>
                      <a:cubicBezTo>
                        <a:pt x="201" y="92"/>
                        <a:pt x="198" y="94"/>
                        <a:pt x="198" y="99"/>
                      </a:cubicBezTo>
                      <a:cubicBezTo>
                        <a:pt x="198" y="104"/>
                        <a:pt x="196" y="102"/>
                        <a:pt x="196" y="106"/>
                      </a:cubicBezTo>
                      <a:cubicBezTo>
                        <a:pt x="196" y="110"/>
                        <a:pt x="191" y="110"/>
                        <a:pt x="191" y="113"/>
                      </a:cubicBezTo>
                      <a:cubicBezTo>
                        <a:pt x="192" y="115"/>
                        <a:pt x="187" y="113"/>
                        <a:pt x="185" y="112"/>
                      </a:cubicBezTo>
                      <a:cubicBezTo>
                        <a:pt x="184" y="111"/>
                        <a:pt x="170" y="116"/>
                        <a:pt x="168" y="116"/>
                      </a:cubicBezTo>
                      <a:cubicBezTo>
                        <a:pt x="166" y="116"/>
                        <a:pt x="162" y="112"/>
                        <a:pt x="159" y="112"/>
                      </a:cubicBezTo>
                      <a:cubicBezTo>
                        <a:pt x="157" y="112"/>
                        <a:pt x="156" y="107"/>
                        <a:pt x="156" y="104"/>
                      </a:cubicBezTo>
                      <a:cubicBezTo>
                        <a:pt x="155" y="101"/>
                        <a:pt x="150" y="97"/>
                        <a:pt x="147" y="94"/>
                      </a:cubicBezTo>
                      <a:cubicBezTo>
                        <a:pt x="145" y="92"/>
                        <a:pt x="145" y="84"/>
                        <a:pt x="145" y="80"/>
                      </a:cubicBezTo>
                      <a:cubicBezTo>
                        <a:pt x="145" y="75"/>
                        <a:pt x="144" y="68"/>
                        <a:pt x="147" y="59"/>
                      </a:cubicBezTo>
                      <a:cubicBezTo>
                        <a:pt x="147" y="58"/>
                        <a:pt x="147" y="56"/>
                        <a:pt x="147" y="56"/>
                      </a:cubicBezTo>
                      <a:cubicBezTo>
                        <a:pt x="146" y="56"/>
                        <a:pt x="145" y="55"/>
                        <a:pt x="145" y="55"/>
                      </a:cubicBezTo>
                      <a:cubicBezTo>
                        <a:pt x="142" y="55"/>
                        <a:pt x="135" y="51"/>
                        <a:pt x="134" y="51"/>
                      </a:cubicBezTo>
                      <a:cubicBezTo>
                        <a:pt x="133" y="51"/>
                        <a:pt x="133" y="48"/>
                        <a:pt x="133" y="46"/>
                      </a:cubicBezTo>
                      <a:cubicBezTo>
                        <a:pt x="131" y="45"/>
                        <a:pt x="132" y="42"/>
                        <a:pt x="131" y="41"/>
                      </a:cubicBezTo>
                      <a:cubicBezTo>
                        <a:pt x="129" y="40"/>
                        <a:pt x="125" y="36"/>
                        <a:pt x="123" y="31"/>
                      </a:cubicBezTo>
                      <a:cubicBezTo>
                        <a:pt x="122" y="26"/>
                        <a:pt x="113" y="23"/>
                        <a:pt x="110" y="23"/>
                      </a:cubicBezTo>
                      <a:cubicBezTo>
                        <a:pt x="107" y="23"/>
                        <a:pt x="105" y="30"/>
                        <a:pt x="104" y="31"/>
                      </a:cubicBezTo>
                      <a:cubicBezTo>
                        <a:pt x="104" y="31"/>
                        <a:pt x="97" y="27"/>
                        <a:pt x="96" y="26"/>
                      </a:cubicBezTo>
                      <a:cubicBezTo>
                        <a:pt x="94" y="25"/>
                        <a:pt x="93" y="23"/>
                        <a:pt x="93" y="21"/>
                      </a:cubicBezTo>
                      <a:cubicBezTo>
                        <a:pt x="93" y="19"/>
                        <a:pt x="89" y="16"/>
                        <a:pt x="88" y="15"/>
                      </a:cubicBezTo>
                      <a:cubicBezTo>
                        <a:pt x="87" y="15"/>
                        <a:pt x="80" y="7"/>
                        <a:pt x="80" y="7"/>
                      </a:cubicBezTo>
                      <a:cubicBezTo>
                        <a:pt x="68" y="7"/>
                        <a:pt x="68" y="7"/>
                        <a:pt x="68" y="7"/>
                      </a:cubicBezTo>
                      <a:cubicBezTo>
                        <a:pt x="66" y="11"/>
                        <a:pt x="66" y="11"/>
                        <a:pt x="66" y="11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5" y="11"/>
                        <a:pt x="28" y="5"/>
                        <a:pt x="25" y="5"/>
                      </a:cubicBezTo>
                      <a:cubicBezTo>
                        <a:pt x="22" y="4"/>
                        <a:pt x="17" y="0"/>
                        <a:pt x="17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4"/>
                        <a:pt x="2" y="6"/>
                        <a:pt x="4" y="8"/>
                      </a:cubicBezTo>
                      <a:cubicBezTo>
                        <a:pt x="8" y="13"/>
                        <a:pt x="10" y="20"/>
                        <a:pt x="10" y="23"/>
                      </a:cubicBezTo>
                      <a:cubicBezTo>
                        <a:pt x="10" y="25"/>
                        <a:pt x="15" y="28"/>
                        <a:pt x="20" y="31"/>
                      </a:cubicBezTo>
                      <a:cubicBezTo>
                        <a:pt x="23" y="32"/>
                        <a:pt x="23" y="39"/>
                        <a:pt x="23" y="40"/>
                      </a:cubicBezTo>
                      <a:cubicBezTo>
                        <a:pt x="22" y="42"/>
                        <a:pt x="18" y="39"/>
                        <a:pt x="17" y="41"/>
                      </a:cubicBezTo>
                      <a:cubicBezTo>
                        <a:pt x="17" y="42"/>
                        <a:pt x="23" y="48"/>
                        <a:pt x="26" y="47"/>
                      </a:cubicBezTo>
                      <a:cubicBezTo>
                        <a:pt x="29" y="47"/>
                        <a:pt x="30" y="49"/>
                        <a:pt x="34" y="53"/>
                      </a:cubicBezTo>
                      <a:cubicBezTo>
                        <a:pt x="38" y="56"/>
                        <a:pt x="38" y="60"/>
                        <a:pt x="36" y="62"/>
                      </a:cubicBezTo>
                      <a:cubicBezTo>
                        <a:pt x="34" y="63"/>
                        <a:pt x="40" y="66"/>
                        <a:pt x="46" y="69"/>
                      </a:cubicBezTo>
                      <a:cubicBezTo>
                        <a:pt x="50" y="73"/>
                        <a:pt x="53" y="77"/>
                        <a:pt x="53" y="79"/>
                      </a:cubicBezTo>
                      <a:cubicBezTo>
                        <a:pt x="54" y="81"/>
                        <a:pt x="56" y="79"/>
                        <a:pt x="57" y="77"/>
                      </a:cubicBezTo>
                      <a:cubicBezTo>
                        <a:pt x="58" y="74"/>
                        <a:pt x="55" y="73"/>
                        <a:pt x="55" y="70"/>
                      </a:cubicBezTo>
                      <a:cubicBezTo>
                        <a:pt x="55" y="68"/>
                        <a:pt x="51" y="68"/>
                        <a:pt x="48" y="68"/>
                      </a:cubicBezTo>
                      <a:cubicBezTo>
                        <a:pt x="47" y="68"/>
                        <a:pt x="49" y="63"/>
                        <a:pt x="47" y="61"/>
                      </a:cubicBezTo>
                      <a:cubicBezTo>
                        <a:pt x="45" y="59"/>
                        <a:pt x="43" y="55"/>
                        <a:pt x="42" y="51"/>
                      </a:cubicBezTo>
                      <a:cubicBezTo>
                        <a:pt x="41" y="47"/>
                        <a:pt x="36" y="44"/>
                        <a:pt x="34" y="40"/>
                      </a:cubicBezTo>
                      <a:cubicBezTo>
                        <a:pt x="32" y="35"/>
                        <a:pt x="30" y="32"/>
                        <a:pt x="28" y="31"/>
                      </a:cubicBezTo>
                      <a:cubicBezTo>
                        <a:pt x="26" y="31"/>
                        <a:pt x="30" y="29"/>
                        <a:pt x="29" y="28"/>
                      </a:cubicBezTo>
                      <a:cubicBezTo>
                        <a:pt x="27" y="26"/>
                        <a:pt x="25" y="26"/>
                        <a:pt x="23" y="25"/>
                      </a:cubicBezTo>
                      <a:cubicBezTo>
                        <a:pt x="21" y="24"/>
                        <a:pt x="19" y="22"/>
                        <a:pt x="19" y="19"/>
                      </a:cubicBezTo>
                      <a:cubicBezTo>
                        <a:pt x="19" y="17"/>
                        <a:pt x="17" y="10"/>
                        <a:pt x="16" y="8"/>
                      </a:cubicBezTo>
                      <a:cubicBezTo>
                        <a:pt x="16" y="6"/>
                        <a:pt x="18" y="6"/>
                        <a:pt x="19" y="7"/>
                      </a:cubicBezTo>
                      <a:cubicBezTo>
                        <a:pt x="20" y="8"/>
                        <a:pt x="21" y="9"/>
                        <a:pt x="22" y="8"/>
                      </a:cubicBezTo>
                      <a:cubicBezTo>
                        <a:pt x="22" y="8"/>
                        <a:pt x="25" y="8"/>
                        <a:pt x="25" y="10"/>
                      </a:cubicBezTo>
                      <a:cubicBezTo>
                        <a:pt x="26" y="12"/>
                        <a:pt x="29" y="10"/>
                        <a:pt x="31" y="11"/>
                      </a:cubicBezTo>
                      <a:cubicBezTo>
                        <a:pt x="32" y="12"/>
                        <a:pt x="28" y="13"/>
                        <a:pt x="32" y="20"/>
                      </a:cubicBezTo>
                      <a:cubicBezTo>
                        <a:pt x="36" y="29"/>
                        <a:pt x="34" y="24"/>
                        <a:pt x="34" y="30"/>
                      </a:cubicBezTo>
                      <a:cubicBezTo>
                        <a:pt x="34" y="34"/>
                        <a:pt x="36" y="32"/>
                        <a:pt x="36" y="31"/>
                      </a:cubicBezTo>
                      <a:cubicBezTo>
                        <a:pt x="37" y="31"/>
                        <a:pt x="40" y="32"/>
                        <a:pt x="42" y="35"/>
                      </a:cubicBezTo>
                      <a:cubicBezTo>
                        <a:pt x="44" y="38"/>
                        <a:pt x="48" y="38"/>
                        <a:pt x="48" y="40"/>
                      </a:cubicBezTo>
                      <a:cubicBezTo>
                        <a:pt x="48" y="42"/>
                        <a:pt x="49" y="44"/>
                        <a:pt x="52" y="44"/>
                      </a:cubicBezTo>
                      <a:cubicBezTo>
                        <a:pt x="55" y="45"/>
                        <a:pt x="55" y="48"/>
                        <a:pt x="57" y="49"/>
                      </a:cubicBezTo>
                      <a:cubicBezTo>
                        <a:pt x="59" y="49"/>
                        <a:pt x="59" y="51"/>
                        <a:pt x="59" y="53"/>
                      </a:cubicBezTo>
                      <a:cubicBezTo>
                        <a:pt x="58" y="56"/>
                        <a:pt x="59" y="57"/>
                        <a:pt x="63" y="59"/>
                      </a:cubicBezTo>
                      <a:cubicBezTo>
                        <a:pt x="68" y="61"/>
                        <a:pt x="65" y="61"/>
                        <a:pt x="69" y="65"/>
                      </a:cubicBezTo>
                      <a:cubicBezTo>
                        <a:pt x="72" y="68"/>
                        <a:pt x="83" y="80"/>
                        <a:pt x="84" y="82"/>
                      </a:cubicBezTo>
                      <a:cubicBezTo>
                        <a:pt x="87" y="85"/>
                        <a:pt x="88" y="88"/>
                        <a:pt x="88" y="91"/>
                      </a:cubicBezTo>
                      <a:cubicBezTo>
                        <a:pt x="89" y="93"/>
                        <a:pt x="87" y="93"/>
                        <a:pt x="88" y="96"/>
                      </a:cubicBezTo>
                      <a:cubicBezTo>
                        <a:pt x="89" y="98"/>
                        <a:pt x="85" y="97"/>
                        <a:pt x="86" y="98"/>
                      </a:cubicBezTo>
                      <a:cubicBezTo>
                        <a:pt x="86" y="100"/>
                        <a:pt x="88" y="107"/>
                        <a:pt x="92" y="107"/>
                      </a:cubicBezTo>
                      <a:cubicBezTo>
                        <a:pt x="96" y="108"/>
                        <a:pt x="99" y="113"/>
                        <a:pt x="103" y="115"/>
                      </a:cubicBezTo>
                      <a:cubicBezTo>
                        <a:pt x="106" y="118"/>
                        <a:pt x="110" y="117"/>
                        <a:pt x="114" y="118"/>
                      </a:cubicBezTo>
                      <a:cubicBezTo>
                        <a:pt x="119" y="120"/>
                        <a:pt x="122" y="124"/>
                        <a:pt x="129" y="126"/>
                      </a:cubicBezTo>
                      <a:cubicBezTo>
                        <a:pt x="135" y="128"/>
                        <a:pt x="142" y="130"/>
                        <a:pt x="145" y="133"/>
                      </a:cubicBezTo>
                      <a:cubicBezTo>
                        <a:pt x="150" y="136"/>
                        <a:pt x="155" y="135"/>
                        <a:pt x="161" y="132"/>
                      </a:cubicBezTo>
                      <a:cubicBezTo>
                        <a:pt x="167" y="130"/>
                        <a:pt x="171" y="133"/>
                        <a:pt x="174" y="134"/>
                      </a:cubicBezTo>
                      <a:cubicBezTo>
                        <a:pt x="176" y="135"/>
                        <a:pt x="180" y="138"/>
                        <a:pt x="182" y="141"/>
                      </a:cubicBezTo>
                      <a:cubicBezTo>
                        <a:pt x="185" y="137"/>
                        <a:pt x="188" y="132"/>
                        <a:pt x="189" y="13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23;p79">
                  <a:extLst>
                    <a:ext uri="{FF2B5EF4-FFF2-40B4-BE49-F238E27FC236}">
                      <a16:creationId xmlns:a16="http://schemas.microsoft.com/office/drawing/2014/main" id="{5BB2CCD9-014C-4D0A-744B-065BB536160A}"/>
                    </a:ext>
                  </a:extLst>
                </p:cNvPr>
                <p:cNvSpPr/>
                <p:nvPr/>
              </p:nvSpPr>
              <p:spPr>
                <a:xfrm>
                  <a:off x="-6525814" y="4370743"/>
                  <a:ext cx="340997" cy="340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1" extrusionOk="0">
                      <a:moveTo>
                        <a:pt x="28" y="21"/>
                      </a:moveTo>
                      <a:cubicBezTo>
                        <a:pt x="30" y="19"/>
                        <a:pt x="30" y="17"/>
                        <a:pt x="31" y="16"/>
                      </a:cubicBezTo>
                      <a:cubicBezTo>
                        <a:pt x="30" y="18"/>
                        <a:pt x="29" y="16"/>
                        <a:pt x="29" y="14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2" y="0"/>
                        <a:pt x="14" y="0"/>
                        <a:pt x="13" y="0"/>
                      </a:cubicBezTo>
                      <a:cubicBezTo>
                        <a:pt x="12" y="0"/>
                        <a:pt x="11" y="5"/>
                        <a:pt x="10" y="5"/>
                      </a:cubicBezTo>
                      <a:cubicBezTo>
                        <a:pt x="10" y="6"/>
                        <a:pt x="17" y="11"/>
                        <a:pt x="16" y="12"/>
                      </a:cubicBezTo>
                      <a:cubicBezTo>
                        <a:pt x="15" y="14"/>
                        <a:pt x="7" y="13"/>
                        <a:pt x="7" y="13"/>
                      </a:cubicBezTo>
                      <a:cubicBezTo>
                        <a:pt x="6" y="13"/>
                        <a:pt x="3" y="18"/>
                        <a:pt x="0" y="22"/>
                      </a:cubicBezTo>
                      <a:cubicBezTo>
                        <a:pt x="4" y="24"/>
                        <a:pt x="7" y="27"/>
                        <a:pt x="8" y="29"/>
                      </a:cubicBezTo>
                      <a:cubicBezTo>
                        <a:pt x="11" y="31"/>
                        <a:pt x="17" y="28"/>
                        <a:pt x="19" y="31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cubicBezTo>
                        <a:pt x="21" y="28"/>
                        <a:pt x="23" y="26"/>
                        <a:pt x="24" y="26"/>
                      </a:cubicBezTo>
                      <a:cubicBezTo>
                        <a:pt x="26" y="25"/>
                        <a:pt x="24" y="23"/>
                        <a:pt x="28" y="21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24;p79">
                  <a:extLst>
                    <a:ext uri="{FF2B5EF4-FFF2-40B4-BE49-F238E27FC236}">
                      <a16:creationId xmlns:a16="http://schemas.microsoft.com/office/drawing/2014/main" id="{4FD792EF-0697-5EC5-7C55-A0EA018A2BA1}"/>
                    </a:ext>
                  </a:extLst>
                </p:cNvPr>
                <p:cNvSpPr/>
                <p:nvPr/>
              </p:nvSpPr>
              <p:spPr>
                <a:xfrm>
                  <a:off x="-6251668" y="4317250"/>
                  <a:ext cx="106977" cy="220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0" extrusionOk="0">
                      <a:moveTo>
                        <a:pt x="2" y="4"/>
                      </a:moveTo>
                      <a:cubicBezTo>
                        <a:pt x="1" y="4"/>
                        <a:pt x="1" y="4"/>
                        <a:pt x="0" y="4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8"/>
                        <a:pt x="5" y="16"/>
                        <a:pt x="7" y="15"/>
                      </a:cubicBezTo>
                      <a:cubicBezTo>
                        <a:pt x="9" y="14"/>
                        <a:pt x="5" y="4"/>
                        <a:pt x="8" y="3"/>
                      </a:cubicBezTo>
                      <a:cubicBezTo>
                        <a:pt x="8" y="3"/>
                        <a:pt x="9" y="3"/>
                        <a:pt x="10" y="3"/>
                      </a:cubicBezTo>
                      <a:cubicBezTo>
                        <a:pt x="8" y="1"/>
                        <a:pt x="7" y="0"/>
                        <a:pt x="7" y="0"/>
                      </a:cubicBezTo>
                      <a:cubicBezTo>
                        <a:pt x="5" y="1"/>
                        <a:pt x="2" y="4"/>
                        <a:pt x="2" y="4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25;p79">
                  <a:extLst>
                    <a:ext uri="{FF2B5EF4-FFF2-40B4-BE49-F238E27FC236}">
                      <a16:creationId xmlns:a16="http://schemas.microsoft.com/office/drawing/2014/main" id="{4D97F557-D008-B778-7AE4-648D52238B09}"/>
                    </a:ext>
                  </a:extLst>
                </p:cNvPr>
                <p:cNvSpPr/>
                <p:nvPr/>
              </p:nvSpPr>
              <p:spPr>
                <a:xfrm>
                  <a:off x="-5068207" y="4170151"/>
                  <a:ext cx="240705" cy="200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9" extrusionOk="0">
                      <a:moveTo>
                        <a:pt x="10" y="2"/>
                      </a:moveTo>
                      <a:cubicBezTo>
                        <a:pt x="7" y="4"/>
                        <a:pt x="16" y="9"/>
                        <a:pt x="16" y="12"/>
                      </a:cubicBezTo>
                      <a:cubicBezTo>
                        <a:pt x="16" y="15"/>
                        <a:pt x="2" y="11"/>
                        <a:pt x="1" y="15"/>
                      </a:cubicBezTo>
                      <a:cubicBezTo>
                        <a:pt x="0" y="17"/>
                        <a:pt x="6" y="19"/>
                        <a:pt x="10" y="17"/>
                      </a:cubicBezTo>
                      <a:cubicBezTo>
                        <a:pt x="15" y="16"/>
                        <a:pt x="19" y="17"/>
                        <a:pt x="20" y="19"/>
                      </a:cubicBezTo>
                      <a:cubicBezTo>
                        <a:pt x="21" y="13"/>
                        <a:pt x="21" y="7"/>
                        <a:pt x="22" y="4"/>
                      </a:cubicBezTo>
                      <a:cubicBezTo>
                        <a:pt x="19" y="3"/>
                        <a:pt x="13" y="0"/>
                        <a:pt x="10" y="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26;p79">
                  <a:extLst>
                    <a:ext uri="{FF2B5EF4-FFF2-40B4-BE49-F238E27FC236}">
                      <a16:creationId xmlns:a16="http://schemas.microsoft.com/office/drawing/2014/main" id="{CBE3DEFC-210A-987B-FA25-A5D1E137CEC7}"/>
                    </a:ext>
                  </a:extLst>
                </p:cNvPr>
                <p:cNvSpPr/>
                <p:nvPr/>
              </p:nvSpPr>
              <p:spPr>
                <a:xfrm>
                  <a:off x="-4847566" y="4196894"/>
                  <a:ext cx="280823" cy="187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17" extrusionOk="0">
                      <a:moveTo>
                        <a:pt x="10" y="12"/>
                      </a:moveTo>
                      <a:cubicBezTo>
                        <a:pt x="16" y="10"/>
                        <a:pt x="26" y="14"/>
                        <a:pt x="26" y="9"/>
                      </a:cubicBezTo>
                      <a:cubicBezTo>
                        <a:pt x="26" y="4"/>
                        <a:pt x="10" y="0"/>
                        <a:pt x="6" y="1"/>
                      </a:cubicBezTo>
                      <a:cubicBezTo>
                        <a:pt x="5" y="2"/>
                        <a:pt x="4" y="2"/>
                        <a:pt x="2" y="1"/>
                      </a:cubicBezTo>
                      <a:cubicBezTo>
                        <a:pt x="1" y="4"/>
                        <a:pt x="1" y="10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4" y="17"/>
                        <a:pt x="5" y="15"/>
                        <a:pt x="10" y="1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027;p79">
                  <a:extLst>
                    <a:ext uri="{FF2B5EF4-FFF2-40B4-BE49-F238E27FC236}">
                      <a16:creationId xmlns:a16="http://schemas.microsoft.com/office/drawing/2014/main" id="{1F0DFA2E-B42C-CBAC-1213-0F5C71978896}"/>
                    </a:ext>
                  </a:extLst>
                </p:cNvPr>
                <p:cNvSpPr/>
                <p:nvPr/>
              </p:nvSpPr>
              <p:spPr>
                <a:xfrm>
                  <a:off x="-6111267" y="4611448"/>
                  <a:ext cx="347683" cy="347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2" extrusionOk="0">
                      <a:moveTo>
                        <a:pt x="18" y="30"/>
                      </a:moveTo>
                      <a:cubicBezTo>
                        <a:pt x="19" y="31"/>
                        <a:pt x="23" y="30"/>
                        <a:pt x="25" y="31"/>
                      </a:cubicBezTo>
                      <a:cubicBezTo>
                        <a:pt x="26" y="32"/>
                        <a:pt x="27" y="32"/>
                        <a:pt x="29" y="32"/>
                      </a:cubicBezTo>
                      <a:cubicBezTo>
                        <a:pt x="28" y="31"/>
                        <a:pt x="28" y="30"/>
                        <a:pt x="28" y="30"/>
                      </a:cubicBezTo>
                      <a:cubicBezTo>
                        <a:pt x="26" y="28"/>
                        <a:pt x="29" y="24"/>
                        <a:pt x="30" y="21"/>
                      </a:cubicBezTo>
                      <a:cubicBezTo>
                        <a:pt x="30" y="17"/>
                        <a:pt x="29" y="10"/>
                        <a:pt x="30" y="8"/>
                      </a:cubicBezTo>
                      <a:cubicBezTo>
                        <a:pt x="32" y="6"/>
                        <a:pt x="31" y="5"/>
                        <a:pt x="32" y="1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9" y="0"/>
                        <a:pt x="24" y="2"/>
                        <a:pt x="23" y="3"/>
                      </a:cubicBezTo>
                      <a:cubicBezTo>
                        <a:pt x="22" y="3"/>
                        <a:pt x="17" y="1"/>
                        <a:pt x="16" y="4"/>
                      </a:cubicBezTo>
                      <a:cubicBezTo>
                        <a:pt x="16" y="7"/>
                        <a:pt x="12" y="8"/>
                        <a:pt x="8" y="8"/>
                      </a:cubicBezTo>
                      <a:cubicBezTo>
                        <a:pt x="4" y="8"/>
                        <a:pt x="6" y="12"/>
                        <a:pt x="6" y="13"/>
                      </a:cubicBezTo>
                      <a:cubicBezTo>
                        <a:pt x="6" y="13"/>
                        <a:pt x="4" y="14"/>
                        <a:pt x="4" y="14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0" y="16"/>
                        <a:pt x="0" y="17"/>
                        <a:pt x="2" y="18"/>
                      </a:cubicBezTo>
                      <a:cubicBezTo>
                        <a:pt x="5" y="20"/>
                        <a:pt x="8" y="25"/>
                        <a:pt x="11" y="27"/>
                      </a:cubicBezTo>
                      <a:cubicBezTo>
                        <a:pt x="12" y="27"/>
                        <a:pt x="13" y="29"/>
                        <a:pt x="13" y="30"/>
                      </a:cubicBezTo>
                      <a:cubicBezTo>
                        <a:pt x="15" y="30"/>
                        <a:pt x="17" y="30"/>
                        <a:pt x="18" y="30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028;p79">
                  <a:extLst>
                    <a:ext uri="{FF2B5EF4-FFF2-40B4-BE49-F238E27FC236}">
                      <a16:creationId xmlns:a16="http://schemas.microsoft.com/office/drawing/2014/main" id="{AC612BB1-EB3C-406B-2670-AFF4EED8F5FF}"/>
                    </a:ext>
                  </a:extLst>
                </p:cNvPr>
                <p:cNvSpPr/>
                <p:nvPr/>
              </p:nvSpPr>
              <p:spPr>
                <a:xfrm>
                  <a:off x="-5021412" y="5420473"/>
                  <a:ext cx="3229456" cy="3289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302" extrusionOk="0">
                      <a:moveTo>
                        <a:pt x="157" y="299"/>
                      </a:moveTo>
                      <a:cubicBezTo>
                        <a:pt x="162" y="295"/>
                        <a:pt x="161" y="293"/>
                        <a:pt x="163" y="290"/>
                      </a:cubicBezTo>
                      <a:cubicBezTo>
                        <a:pt x="165" y="286"/>
                        <a:pt x="163" y="284"/>
                        <a:pt x="167" y="280"/>
                      </a:cubicBezTo>
                      <a:cubicBezTo>
                        <a:pt x="170" y="278"/>
                        <a:pt x="167" y="275"/>
                        <a:pt x="171" y="273"/>
                      </a:cubicBezTo>
                      <a:cubicBezTo>
                        <a:pt x="176" y="270"/>
                        <a:pt x="175" y="275"/>
                        <a:pt x="171" y="279"/>
                      </a:cubicBezTo>
                      <a:cubicBezTo>
                        <a:pt x="167" y="284"/>
                        <a:pt x="167" y="286"/>
                        <a:pt x="171" y="282"/>
                      </a:cubicBezTo>
                      <a:cubicBezTo>
                        <a:pt x="177" y="278"/>
                        <a:pt x="179" y="273"/>
                        <a:pt x="181" y="267"/>
                      </a:cubicBezTo>
                      <a:cubicBezTo>
                        <a:pt x="184" y="262"/>
                        <a:pt x="186" y="260"/>
                        <a:pt x="189" y="259"/>
                      </a:cubicBezTo>
                      <a:cubicBezTo>
                        <a:pt x="190" y="259"/>
                        <a:pt x="190" y="253"/>
                        <a:pt x="190" y="249"/>
                      </a:cubicBezTo>
                      <a:cubicBezTo>
                        <a:pt x="190" y="244"/>
                        <a:pt x="189" y="241"/>
                        <a:pt x="190" y="238"/>
                      </a:cubicBezTo>
                      <a:cubicBezTo>
                        <a:pt x="192" y="235"/>
                        <a:pt x="190" y="232"/>
                        <a:pt x="193" y="232"/>
                      </a:cubicBezTo>
                      <a:cubicBezTo>
                        <a:pt x="195" y="232"/>
                        <a:pt x="199" y="229"/>
                        <a:pt x="202" y="225"/>
                      </a:cubicBezTo>
                      <a:cubicBezTo>
                        <a:pt x="206" y="221"/>
                        <a:pt x="208" y="221"/>
                        <a:pt x="212" y="221"/>
                      </a:cubicBezTo>
                      <a:cubicBezTo>
                        <a:pt x="216" y="220"/>
                        <a:pt x="214" y="219"/>
                        <a:pt x="216" y="218"/>
                      </a:cubicBezTo>
                      <a:cubicBezTo>
                        <a:pt x="219" y="218"/>
                        <a:pt x="220" y="216"/>
                        <a:pt x="222" y="214"/>
                      </a:cubicBezTo>
                      <a:cubicBezTo>
                        <a:pt x="224" y="213"/>
                        <a:pt x="230" y="215"/>
                        <a:pt x="234" y="215"/>
                      </a:cubicBezTo>
                      <a:cubicBezTo>
                        <a:pt x="238" y="215"/>
                        <a:pt x="241" y="215"/>
                        <a:pt x="241" y="212"/>
                      </a:cubicBezTo>
                      <a:cubicBezTo>
                        <a:pt x="241" y="210"/>
                        <a:pt x="243" y="207"/>
                        <a:pt x="245" y="207"/>
                      </a:cubicBezTo>
                      <a:cubicBezTo>
                        <a:pt x="248" y="207"/>
                        <a:pt x="249" y="207"/>
                        <a:pt x="249" y="204"/>
                      </a:cubicBezTo>
                      <a:cubicBezTo>
                        <a:pt x="249" y="201"/>
                        <a:pt x="250" y="198"/>
                        <a:pt x="251" y="197"/>
                      </a:cubicBezTo>
                      <a:cubicBezTo>
                        <a:pt x="253" y="195"/>
                        <a:pt x="253" y="193"/>
                        <a:pt x="254" y="190"/>
                      </a:cubicBezTo>
                      <a:cubicBezTo>
                        <a:pt x="255" y="188"/>
                        <a:pt x="257" y="189"/>
                        <a:pt x="257" y="186"/>
                      </a:cubicBezTo>
                      <a:cubicBezTo>
                        <a:pt x="257" y="183"/>
                        <a:pt x="258" y="180"/>
                        <a:pt x="258" y="177"/>
                      </a:cubicBezTo>
                      <a:cubicBezTo>
                        <a:pt x="258" y="175"/>
                        <a:pt x="261" y="175"/>
                        <a:pt x="262" y="173"/>
                      </a:cubicBezTo>
                      <a:cubicBezTo>
                        <a:pt x="263" y="171"/>
                        <a:pt x="261" y="169"/>
                        <a:pt x="262" y="164"/>
                      </a:cubicBezTo>
                      <a:cubicBezTo>
                        <a:pt x="264" y="158"/>
                        <a:pt x="262" y="154"/>
                        <a:pt x="262" y="149"/>
                      </a:cubicBezTo>
                      <a:cubicBezTo>
                        <a:pt x="262" y="145"/>
                        <a:pt x="262" y="140"/>
                        <a:pt x="264" y="139"/>
                      </a:cubicBezTo>
                      <a:cubicBezTo>
                        <a:pt x="266" y="137"/>
                        <a:pt x="265" y="136"/>
                        <a:pt x="264" y="135"/>
                      </a:cubicBezTo>
                      <a:cubicBezTo>
                        <a:pt x="262" y="135"/>
                        <a:pt x="264" y="133"/>
                        <a:pt x="265" y="133"/>
                      </a:cubicBezTo>
                      <a:cubicBezTo>
                        <a:pt x="266" y="133"/>
                        <a:pt x="268" y="136"/>
                        <a:pt x="270" y="135"/>
                      </a:cubicBezTo>
                      <a:cubicBezTo>
                        <a:pt x="272" y="133"/>
                        <a:pt x="274" y="128"/>
                        <a:pt x="275" y="123"/>
                      </a:cubicBezTo>
                      <a:cubicBezTo>
                        <a:pt x="277" y="119"/>
                        <a:pt x="281" y="119"/>
                        <a:pt x="283" y="118"/>
                      </a:cubicBezTo>
                      <a:cubicBezTo>
                        <a:pt x="286" y="117"/>
                        <a:pt x="290" y="111"/>
                        <a:pt x="293" y="103"/>
                      </a:cubicBezTo>
                      <a:cubicBezTo>
                        <a:pt x="297" y="96"/>
                        <a:pt x="293" y="87"/>
                        <a:pt x="292" y="82"/>
                      </a:cubicBezTo>
                      <a:cubicBezTo>
                        <a:pt x="290" y="76"/>
                        <a:pt x="288" y="77"/>
                        <a:pt x="286" y="77"/>
                      </a:cubicBezTo>
                      <a:cubicBezTo>
                        <a:pt x="282" y="78"/>
                        <a:pt x="275" y="77"/>
                        <a:pt x="268" y="68"/>
                      </a:cubicBezTo>
                      <a:cubicBezTo>
                        <a:pt x="260" y="59"/>
                        <a:pt x="251" y="60"/>
                        <a:pt x="246" y="61"/>
                      </a:cubicBezTo>
                      <a:cubicBezTo>
                        <a:pt x="240" y="62"/>
                        <a:pt x="235" y="59"/>
                        <a:pt x="231" y="58"/>
                      </a:cubicBezTo>
                      <a:cubicBezTo>
                        <a:pt x="227" y="57"/>
                        <a:pt x="224" y="61"/>
                        <a:pt x="222" y="62"/>
                      </a:cubicBezTo>
                      <a:cubicBezTo>
                        <a:pt x="219" y="63"/>
                        <a:pt x="223" y="59"/>
                        <a:pt x="223" y="55"/>
                      </a:cubicBezTo>
                      <a:cubicBezTo>
                        <a:pt x="223" y="52"/>
                        <a:pt x="213" y="48"/>
                        <a:pt x="205" y="45"/>
                      </a:cubicBezTo>
                      <a:cubicBezTo>
                        <a:pt x="198" y="42"/>
                        <a:pt x="195" y="43"/>
                        <a:pt x="195" y="49"/>
                      </a:cubicBezTo>
                      <a:cubicBezTo>
                        <a:pt x="195" y="53"/>
                        <a:pt x="191" y="47"/>
                        <a:pt x="190" y="52"/>
                      </a:cubicBezTo>
                      <a:cubicBezTo>
                        <a:pt x="187" y="57"/>
                        <a:pt x="183" y="53"/>
                        <a:pt x="186" y="52"/>
                      </a:cubicBezTo>
                      <a:cubicBezTo>
                        <a:pt x="189" y="50"/>
                        <a:pt x="191" y="47"/>
                        <a:pt x="192" y="43"/>
                      </a:cubicBezTo>
                      <a:cubicBezTo>
                        <a:pt x="193" y="40"/>
                        <a:pt x="181" y="37"/>
                        <a:pt x="177" y="39"/>
                      </a:cubicBezTo>
                      <a:cubicBezTo>
                        <a:pt x="173" y="41"/>
                        <a:pt x="176" y="47"/>
                        <a:pt x="172" y="45"/>
                      </a:cubicBezTo>
                      <a:cubicBezTo>
                        <a:pt x="169" y="43"/>
                        <a:pt x="172" y="39"/>
                        <a:pt x="174" y="39"/>
                      </a:cubicBezTo>
                      <a:cubicBezTo>
                        <a:pt x="177" y="39"/>
                        <a:pt x="179" y="34"/>
                        <a:pt x="181" y="30"/>
                      </a:cubicBezTo>
                      <a:cubicBezTo>
                        <a:pt x="183" y="26"/>
                        <a:pt x="179" y="25"/>
                        <a:pt x="176" y="22"/>
                      </a:cubicBezTo>
                      <a:cubicBezTo>
                        <a:pt x="173" y="19"/>
                        <a:pt x="173" y="9"/>
                        <a:pt x="170" y="8"/>
                      </a:cubicBezTo>
                      <a:cubicBezTo>
                        <a:pt x="167" y="11"/>
                        <a:pt x="163" y="16"/>
                        <a:pt x="162" y="20"/>
                      </a:cubicBezTo>
                      <a:cubicBezTo>
                        <a:pt x="160" y="25"/>
                        <a:pt x="158" y="22"/>
                        <a:pt x="154" y="23"/>
                      </a:cubicBezTo>
                      <a:cubicBezTo>
                        <a:pt x="150" y="25"/>
                        <a:pt x="147" y="23"/>
                        <a:pt x="146" y="21"/>
                      </a:cubicBezTo>
                      <a:cubicBezTo>
                        <a:pt x="145" y="19"/>
                        <a:pt x="141" y="21"/>
                        <a:pt x="138" y="21"/>
                      </a:cubicBezTo>
                      <a:cubicBezTo>
                        <a:pt x="135" y="20"/>
                        <a:pt x="137" y="24"/>
                        <a:pt x="135" y="25"/>
                      </a:cubicBezTo>
                      <a:cubicBezTo>
                        <a:pt x="133" y="26"/>
                        <a:pt x="128" y="23"/>
                        <a:pt x="126" y="25"/>
                      </a:cubicBezTo>
                      <a:cubicBezTo>
                        <a:pt x="124" y="27"/>
                        <a:pt x="123" y="25"/>
                        <a:pt x="122" y="26"/>
                      </a:cubicBezTo>
                      <a:cubicBezTo>
                        <a:pt x="121" y="28"/>
                        <a:pt x="119" y="27"/>
                        <a:pt x="118" y="28"/>
                      </a:cubicBezTo>
                      <a:cubicBezTo>
                        <a:pt x="117" y="29"/>
                        <a:pt x="113" y="30"/>
                        <a:pt x="109" y="25"/>
                      </a:cubicBezTo>
                      <a:cubicBezTo>
                        <a:pt x="106" y="22"/>
                        <a:pt x="106" y="14"/>
                        <a:pt x="107" y="13"/>
                      </a:cubicBezTo>
                      <a:cubicBezTo>
                        <a:pt x="109" y="12"/>
                        <a:pt x="109" y="8"/>
                        <a:pt x="107" y="6"/>
                      </a:cubicBezTo>
                      <a:cubicBezTo>
                        <a:pt x="105" y="5"/>
                        <a:pt x="107" y="1"/>
                        <a:pt x="104" y="1"/>
                      </a:cubicBezTo>
                      <a:cubicBezTo>
                        <a:pt x="101" y="0"/>
                        <a:pt x="101" y="3"/>
                        <a:pt x="99" y="4"/>
                      </a:cubicBezTo>
                      <a:cubicBezTo>
                        <a:pt x="97" y="5"/>
                        <a:pt x="93" y="9"/>
                        <a:pt x="90" y="8"/>
                      </a:cubicBezTo>
                      <a:cubicBezTo>
                        <a:pt x="88" y="8"/>
                        <a:pt x="85" y="9"/>
                        <a:pt x="85" y="11"/>
                      </a:cubicBezTo>
                      <a:cubicBezTo>
                        <a:pt x="85" y="13"/>
                        <a:pt x="83" y="13"/>
                        <a:pt x="83" y="11"/>
                      </a:cubicBezTo>
                      <a:cubicBezTo>
                        <a:pt x="82" y="9"/>
                        <a:pt x="77" y="10"/>
                        <a:pt x="76" y="9"/>
                      </a:cubicBezTo>
                      <a:cubicBezTo>
                        <a:pt x="74" y="7"/>
                        <a:pt x="68" y="8"/>
                        <a:pt x="71" y="10"/>
                      </a:cubicBezTo>
                      <a:cubicBezTo>
                        <a:pt x="73" y="11"/>
                        <a:pt x="73" y="13"/>
                        <a:pt x="73" y="15"/>
                      </a:cubicBezTo>
                      <a:cubicBezTo>
                        <a:pt x="73" y="17"/>
                        <a:pt x="76" y="16"/>
                        <a:pt x="76" y="20"/>
                      </a:cubicBezTo>
                      <a:cubicBezTo>
                        <a:pt x="76" y="23"/>
                        <a:pt x="78" y="21"/>
                        <a:pt x="80" y="21"/>
                      </a:cubicBezTo>
                      <a:cubicBezTo>
                        <a:pt x="81" y="21"/>
                        <a:pt x="81" y="23"/>
                        <a:pt x="79" y="24"/>
                      </a:cubicBezTo>
                      <a:cubicBezTo>
                        <a:pt x="76" y="24"/>
                        <a:pt x="75" y="25"/>
                        <a:pt x="74" y="27"/>
                      </a:cubicBezTo>
                      <a:cubicBezTo>
                        <a:pt x="73" y="30"/>
                        <a:pt x="71" y="28"/>
                        <a:pt x="70" y="30"/>
                      </a:cubicBezTo>
                      <a:cubicBezTo>
                        <a:pt x="68" y="32"/>
                        <a:pt x="66" y="34"/>
                        <a:pt x="64" y="33"/>
                      </a:cubicBezTo>
                      <a:cubicBezTo>
                        <a:pt x="63" y="32"/>
                        <a:pt x="62" y="33"/>
                        <a:pt x="60" y="34"/>
                      </a:cubicBezTo>
                      <a:cubicBezTo>
                        <a:pt x="59" y="35"/>
                        <a:pt x="59" y="34"/>
                        <a:pt x="56" y="32"/>
                      </a:cubicBezTo>
                      <a:cubicBezTo>
                        <a:pt x="54" y="30"/>
                        <a:pt x="53" y="27"/>
                        <a:pt x="50" y="25"/>
                      </a:cubicBezTo>
                      <a:cubicBezTo>
                        <a:pt x="48" y="25"/>
                        <a:pt x="45" y="26"/>
                        <a:pt x="43" y="26"/>
                      </a:cubicBezTo>
                      <a:cubicBezTo>
                        <a:pt x="40" y="26"/>
                        <a:pt x="32" y="25"/>
                        <a:pt x="32" y="27"/>
                      </a:cubicBezTo>
                      <a:cubicBezTo>
                        <a:pt x="31" y="28"/>
                        <a:pt x="33" y="31"/>
                        <a:pt x="34" y="31"/>
                      </a:cubicBezTo>
                      <a:cubicBezTo>
                        <a:pt x="35" y="31"/>
                        <a:pt x="38" y="32"/>
                        <a:pt x="35" y="34"/>
                      </a:cubicBezTo>
                      <a:cubicBezTo>
                        <a:pt x="33" y="37"/>
                        <a:pt x="30" y="34"/>
                        <a:pt x="30" y="38"/>
                      </a:cubicBezTo>
                      <a:cubicBezTo>
                        <a:pt x="30" y="43"/>
                        <a:pt x="36" y="46"/>
                        <a:pt x="35" y="50"/>
                      </a:cubicBezTo>
                      <a:cubicBezTo>
                        <a:pt x="35" y="52"/>
                        <a:pt x="34" y="58"/>
                        <a:pt x="34" y="61"/>
                      </a:cubicBezTo>
                      <a:cubicBezTo>
                        <a:pt x="34" y="62"/>
                        <a:pt x="33" y="70"/>
                        <a:pt x="31" y="71"/>
                      </a:cubicBezTo>
                      <a:cubicBezTo>
                        <a:pt x="28" y="71"/>
                        <a:pt x="27" y="69"/>
                        <a:pt x="24" y="71"/>
                      </a:cubicBezTo>
                      <a:cubicBezTo>
                        <a:pt x="22" y="73"/>
                        <a:pt x="18" y="72"/>
                        <a:pt x="15" y="74"/>
                      </a:cubicBezTo>
                      <a:cubicBezTo>
                        <a:pt x="12" y="76"/>
                        <a:pt x="9" y="75"/>
                        <a:pt x="9" y="79"/>
                      </a:cubicBezTo>
                      <a:cubicBezTo>
                        <a:pt x="9" y="82"/>
                        <a:pt x="5" y="83"/>
                        <a:pt x="6" y="85"/>
                      </a:cubicBezTo>
                      <a:cubicBezTo>
                        <a:pt x="7" y="88"/>
                        <a:pt x="5" y="87"/>
                        <a:pt x="3" y="89"/>
                      </a:cubicBezTo>
                      <a:cubicBezTo>
                        <a:pt x="0" y="92"/>
                        <a:pt x="3" y="93"/>
                        <a:pt x="1" y="95"/>
                      </a:cubicBezTo>
                      <a:cubicBezTo>
                        <a:pt x="0" y="96"/>
                        <a:pt x="2" y="98"/>
                        <a:pt x="4" y="101"/>
                      </a:cubicBezTo>
                      <a:cubicBezTo>
                        <a:pt x="5" y="103"/>
                        <a:pt x="7" y="105"/>
                        <a:pt x="7" y="107"/>
                      </a:cubicBezTo>
                      <a:cubicBezTo>
                        <a:pt x="7" y="109"/>
                        <a:pt x="9" y="110"/>
                        <a:pt x="11" y="110"/>
                      </a:cubicBezTo>
                      <a:cubicBezTo>
                        <a:pt x="12" y="109"/>
                        <a:pt x="11" y="114"/>
                        <a:pt x="14" y="114"/>
                      </a:cubicBezTo>
                      <a:cubicBezTo>
                        <a:pt x="18" y="114"/>
                        <a:pt x="22" y="115"/>
                        <a:pt x="23" y="113"/>
                      </a:cubicBezTo>
                      <a:cubicBezTo>
                        <a:pt x="24" y="111"/>
                        <a:pt x="25" y="109"/>
                        <a:pt x="25" y="112"/>
                      </a:cubicBezTo>
                      <a:cubicBezTo>
                        <a:pt x="25" y="115"/>
                        <a:pt x="25" y="123"/>
                        <a:pt x="27" y="122"/>
                      </a:cubicBezTo>
                      <a:cubicBezTo>
                        <a:pt x="30" y="121"/>
                        <a:pt x="35" y="121"/>
                        <a:pt x="37" y="122"/>
                      </a:cubicBezTo>
                      <a:cubicBezTo>
                        <a:pt x="39" y="123"/>
                        <a:pt x="42" y="122"/>
                        <a:pt x="44" y="121"/>
                      </a:cubicBezTo>
                      <a:cubicBezTo>
                        <a:pt x="45" y="120"/>
                        <a:pt x="47" y="120"/>
                        <a:pt x="50" y="118"/>
                      </a:cubicBezTo>
                      <a:cubicBezTo>
                        <a:pt x="53" y="116"/>
                        <a:pt x="56" y="113"/>
                        <a:pt x="59" y="113"/>
                      </a:cubicBezTo>
                      <a:cubicBezTo>
                        <a:pt x="61" y="113"/>
                        <a:pt x="66" y="111"/>
                        <a:pt x="66" y="114"/>
                      </a:cubicBezTo>
                      <a:cubicBezTo>
                        <a:pt x="65" y="116"/>
                        <a:pt x="64" y="124"/>
                        <a:pt x="68" y="129"/>
                      </a:cubicBezTo>
                      <a:cubicBezTo>
                        <a:pt x="71" y="133"/>
                        <a:pt x="73" y="134"/>
                        <a:pt x="77" y="133"/>
                      </a:cubicBezTo>
                      <a:cubicBezTo>
                        <a:pt x="80" y="133"/>
                        <a:pt x="80" y="135"/>
                        <a:pt x="82" y="134"/>
                      </a:cubicBezTo>
                      <a:cubicBezTo>
                        <a:pt x="84" y="134"/>
                        <a:pt x="83" y="137"/>
                        <a:pt x="85" y="137"/>
                      </a:cubicBezTo>
                      <a:cubicBezTo>
                        <a:pt x="87" y="137"/>
                        <a:pt x="91" y="138"/>
                        <a:pt x="91" y="140"/>
                      </a:cubicBezTo>
                      <a:cubicBezTo>
                        <a:pt x="91" y="143"/>
                        <a:pt x="98" y="141"/>
                        <a:pt x="99" y="142"/>
                      </a:cubicBezTo>
                      <a:cubicBezTo>
                        <a:pt x="101" y="144"/>
                        <a:pt x="103" y="145"/>
                        <a:pt x="102" y="147"/>
                      </a:cubicBezTo>
                      <a:cubicBezTo>
                        <a:pt x="102" y="150"/>
                        <a:pt x="106" y="152"/>
                        <a:pt x="104" y="153"/>
                      </a:cubicBezTo>
                      <a:cubicBezTo>
                        <a:pt x="101" y="154"/>
                        <a:pt x="104" y="156"/>
                        <a:pt x="104" y="159"/>
                      </a:cubicBezTo>
                      <a:cubicBezTo>
                        <a:pt x="105" y="162"/>
                        <a:pt x="107" y="163"/>
                        <a:pt x="112" y="163"/>
                      </a:cubicBezTo>
                      <a:cubicBezTo>
                        <a:pt x="118" y="162"/>
                        <a:pt x="119" y="163"/>
                        <a:pt x="119" y="167"/>
                      </a:cubicBezTo>
                      <a:cubicBezTo>
                        <a:pt x="119" y="169"/>
                        <a:pt x="122" y="170"/>
                        <a:pt x="123" y="174"/>
                      </a:cubicBezTo>
                      <a:cubicBezTo>
                        <a:pt x="124" y="177"/>
                        <a:pt x="121" y="181"/>
                        <a:pt x="122" y="183"/>
                      </a:cubicBezTo>
                      <a:cubicBezTo>
                        <a:pt x="122" y="185"/>
                        <a:pt x="121" y="187"/>
                        <a:pt x="119" y="188"/>
                      </a:cubicBezTo>
                      <a:cubicBezTo>
                        <a:pt x="121" y="191"/>
                        <a:pt x="121" y="192"/>
                        <a:pt x="120" y="193"/>
                      </a:cubicBezTo>
                      <a:cubicBezTo>
                        <a:pt x="118" y="193"/>
                        <a:pt x="122" y="196"/>
                        <a:pt x="121" y="202"/>
                      </a:cubicBezTo>
                      <a:cubicBezTo>
                        <a:pt x="120" y="206"/>
                        <a:pt x="120" y="207"/>
                        <a:pt x="125" y="207"/>
                      </a:cubicBezTo>
                      <a:cubicBezTo>
                        <a:pt x="131" y="207"/>
                        <a:pt x="130" y="209"/>
                        <a:pt x="131" y="208"/>
                      </a:cubicBezTo>
                      <a:cubicBezTo>
                        <a:pt x="133" y="207"/>
                        <a:pt x="136" y="212"/>
                        <a:pt x="137" y="215"/>
                      </a:cubicBezTo>
                      <a:cubicBezTo>
                        <a:pt x="137" y="217"/>
                        <a:pt x="140" y="223"/>
                        <a:pt x="141" y="223"/>
                      </a:cubicBezTo>
                      <a:cubicBezTo>
                        <a:pt x="142" y="223"/>
                        <a:pt x="143" y="220"/>
                        <a:pt x="146" y="221"/>
                      </a:cubicBezTo>
                      <a:cubicBezTo>
                        <a:pt x="149" y="222"/>
                        <a:pt x="146" y="231"/>
                        <a:pt x="146" y="235"/>
                      </a:cubicBezTo>
                      <a:cubicBezTo>
                        <a:pt x="148" y="234"/>
                        <a:pt x="150" y="234"/>
                        <a:pt x="151" y="235"/>
                      </a:cubicBezTo>
                      <a:cubicBezTo>
                        <a:pt x="152" y="236"/>
                        <a:pt x="153" y="244"/>
                        <a:pt x="152" y="246"/>
                      </a:cubicBezTo>
                      <a:cubicBezTo>
                        <a:pt x="152" y="248"/>
                        <a:pt x="146" y="250"/>
                        <a:pt x="143" y="252"/>
                      </a:cubicBezTo>
                      <a:cubicBezTo>
                        <a:pt x="141" y="254"/>
                        <a:pt x="133" y="260"/>
                        <a:pt x="131" y="265"/>
                      </a:cubicBezTo>
                      <a:cubicBezTo>
                        <a:pt x="129" y="268"/>
                        <a:pt x="126" y="270"/>
                        <a:pt x="124" y="273"/>
                      </a:cubicBezTo>
                      <a:cubicBezTo>
                        <a:pt x="125" y="273"/>
                        <a:pt x="125" y="273"/>
                        <a:pt x="126" y="273"/>
                      </a:cubicBezTo>
                      <a:cubicBezTo>
                        <a:pt x="128" y="272"/>
                        <a:pt x="130" y="272"/>
                        <a:pt x="132" y="275"/>
                      </a:cubicBezTo>
                      <a:cubicBezTo>
                        <a:pt x="135" y="278"/>
                        <a:pt x="134" y="280"/>
                        <a:pt x="135" y="280"/>
                      </a:cubicBezTo>
                      <a:cubicBezTo>
                        <a:pt x="137" y="279"/>
                        <a:pt x="138" y="276"/>
                        <a:pt x="140" y="278"/>
                      </a:cubicBezTo>
                      <a:cubicBezTo>
                        <a:pt x="142" y="281"/>
                        <a:pt x="147" y="284"/>
                        <a:pt x="148" y="285"/>
                      </a:cubicBezTo>
                      <a:cubicBezTo>
                        <a:pt x="149" y="287"/>
                        <a:pt x="153" y="288"/>
                        <a:pt x="153" y="291"/>
                      </a:cubicBezTo>
                      <a:cubicBezTo>
                        <a:pt x="153" y="293"/>
                        <a:pt x="152" y="298"/>
                        <a:pt x="154" y="302"/>
                      </a:cubicBezTo>
                      <a:cubicBezTo>
                        <a:pt x="155" y="301"/>
                        <a:pt x="155" y="300"/>
                        <a:pt x="157" y="299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029;p79">
                  <a:extLst>
                    <a:ext uri="{FF2B5EF4-FFF2-40B4-BE49-F238E27FC236}">
                      <a16:creationId xmlns:a16="http://schemas.microsoft.com/office/drawing/2014/main" id="{55E1138E-48A2-41D4-436A-2216496A709E}"/>
                    </a:ext>
                  </a:extLst>
                </p:cNvPr>
                <p:cNvSpPr/>
                <p:nvPr/>
              </p:nvSpPr>
              <p:spPr>
                <a:xfrm>
                  <a:off x="-3751017" y="8382477"/>
                  <a:ext cx="401171" cy="447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" extrusionOk="0">
                      <a:moveTo>
                        <a:pt x="36" y="19"/>
                      </a:moveTo>
                      <a:cubicBezTo>
                        <a:pt x="36" y="16"/>
                        <a:pt x="32" y="15"/>
                        <a:pt x="31" y="13"/>
                      </a:cubicBezTo>
                      <a:cubicBezTo>
                        <a:pt x="30" y="12"/>
                        <a:pt x="25" y="9"/>
                        <a:pt x="23" y="6"/>
                      </a:cubicBezTo>
                      <a:cubicBezTo>
                        <a:pt x="21" y="3"/>
                        <a:pt x="20" y="7"/>
                        <a:pt x="18" y="8"/>
                      </a:cubicBezTo>
                      <a:cubicBezTo>
                        <a:pt x="17" y="8"/>
                        <a:pt x="18" y="5"/>
                        <a:pt x="15" y="3"/>
                      </a:cubicBezTo>
                      <a:cubicBezTo>
                        <a:pt x="13" y="0"/>
                        <a:pt x="11" y="0"/>
                        <a:pt x="9" y="1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5" y="2"/>
                        <a:pt x="4" y="3"/>
                        <a:pt x="4" y="4"/>
                      </a:cubicBezTo>
                      <a:cubicBezTo>
                        <a:pt x="4" y="8"/>
                        <a:pt x="2" y="11"/>
                        <a:pt x="1" y="18"/>
                      </a:cubicBezTo>
                      <a:cubicBezTo>
                        <a:pt x="1" y="23"/>
                        <a:pt x="0" y="22"/>
                        <a:pt x="0" y="27"/>
                      </a:cubicBezTo>
                      <a:cubicBezTo>
                        <a:pt x="0" y="32"/>
                        <a:pt x="1" y="32"/>
                        <a:pt x="2" y="32"/>
                      </a:cubicBezTo>
                      <a:cubicBezTo>
                        <a:pt x="2" y="33"/>
                        <a:pt x="1" y="34"/>
                        <a:pt x="1" y="35"/>
                      </a:cubicBezTo>
                      <a:cubicBezTo>
                        <a:pt x="2" y="35"/>
                        <a:pt x="2" y="36"/>
                        <a:pt x="4" y="36"/>
                      </a:cubicBezTo>
                      <a:cubicBezTo>
                        <a:pt x="7" y="36"/>
                        <a:pt x="11" y="37"/>
                        <a:pt x="13" y="39"/>
                      </a:cubicBezTo>
                      <a:cubicBezTo>
                        <a:pt x="17" y="41"/>
                        <a:pt x="16" y="38"/>
                        <a:pt x="20" y="39"/>
                      </a:cubicBezTo>
                      <a:cubicBezTo>
                        <a:pt x="23" y="39"/>
                        <a:pt x="27" y="40"/>
                        <a:pt x="31" y="37"/>
                      </a:cubicBezTo>
                      <a:cubicBezTo>
                        <a:pt x="34" y="36"/>
                        <a:pt x="35" y="34"/>
                        <a:pt x="37" y="31"/>
                      </a:cubicBezTo>
                      <a:cubicBezTo>
                        <a:pt x="35" y="26"/>
                        <a:pt x="36" y="21"/>
                        <a:pt x="36" y="19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030;p79">
                  <a:extLst>
                    <a:ext uri="{FF2B5EF4-FFF2-40B4-BE49-F238E27FC236}">
                      <a16:creationId xmlns:a16="http://schemas.microsoft.com/office/drawing/2014/main" id="{F753BC78-8400-FDD2-1801-632E85E32E7F}"/>
                    </a:ext>
                  </a:extLst>
                </p:cNvPr>
                <p:cNvSpPr/>
                <p:nvPr/>
              </p:nvSpPr>
              <p:spPr>
                <a:xfrm>
                  <a:off x="-4994657" y="7640305"/>
                  <a:ext cx="1631440" cy="3242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298" extrusionOk="0">
                      <a:moveTo>
                        <a:pt x="57" y="291"/>
                      </a:moveTo>
                      <a:cubicBezTo>
                        <a:pt x="53" y="291"/>
                        <a:pt x="45" y="284"/>
                        <a:pt x="42" y="282"/>
                      </a:cubicBezTo>
                      <a:cubicBezTo>
                        <a:pt x="40" y="280"/>
                        <a:pt x="42" y="278"/>
                        <a:pt x="38" y="278"/>
                      </a:cubicBezTo>
                      <a:cubicBezTo>
                        <a:pt x="36" y="279"/>
                        <a:pt x="38" y="276"/>
                        <a:pt x="39" y="275"/>
                      </a:cubicBezTo>
                      <a:cubicBezTo>
                        <a:pt x="41" y="275"/>
                        <a:pt x="38" y="272"/>
                        <a:pt x="37" y="271"/>
                      </a:cubicBezTo>
                      <a:cubicBezTo>
                        <a:pt x="37" y="275"/>
                        <a:pt x="36" y="296"/>
                        <a:pt x="37" y="296"/>
                      </a:cubicBezTo>
                      <a:cubicBezTo>
                        <a:pt x="38" y="296"/>
                        <a:pt x="47" y="295"/>
                        <a:pt x="49" y="297"/>
                      </a:cubicBezTo>
                      <a:cubicBezTo>
                        <a:pt x="50" y="297"/>
                        <a:pt x="51" y="298"/>
                        <a:pt x="52" y="297"/>
                      </a:cubicBezTo>
                      <a:cubicBezTo>
                        <a:pt x="54" y="295"/>
                        <a:pt x="60" y="296"/>
                        <a:pt x="61" y="294"/>
                      </a:cubicBezTo>
                      <a:cubicBezTo>
                        <a:pt x="64" y="292"/>
                        <a:pt x="61" y="292"/>
                        <a:pt x="57" y="291"/>
                      </a:cubicBezTo>
                      <a:close/>
                      <a:moveTo>
                        <a:pt x="148" y="31"/>
                      </a:moveTo>
                      <a:cubicBezTo>
                        <a:pt x="147" y="31"/>
                        <a:pt x="145" y="31"/>
                        <a:pt x="143" y="31"/>
                      </a:cubicBezTo>
                      <a:cubicBezTo>
                        <a:pt x="143" y="31"/>
                        <a:pt x="143" y="31"/>
                        <a:pt x="143" y="31"/>
                      </a:cubicBezTo>
                      <a:cubicBezTo>
                        <a:pt x="143" y="35"/>
                        <a:pt x="141" y="43"/>
                        <a:pt x="139" y="43"/>
                      </a:cubicBezTo>
                      <a:cubicBezTo>
                        <a:pt x="137" y="43"/>
                        <a:pt x="135" y="46"/>
                        <a:pt x="133" y="45"/>
                      </a:cubicBezTo>
                      <a:cubicBezTo>
                        <a:pt x="131" y="45"/>
                        <a:pt x="129" y="48"/>
                        <a:pt x="127" y="47"/>
                      </a:cubicBezTo>
                      <a:cubicBezTo>
                        <a:pt x="125" y="45"/>
                        <a:pt x="121" y="47"/>
                        <a:pt x="120" y="46"/>
                      </a:cubicBezTo>
                      <a:cubicBezTo>
                        <a:pt x="118" y="45"/>
                        <a:pt x="113" y="46"/>
                        <a:pt x="113" y="44"/>
                      </a:cubicBezTo>
                      <a:cubicBezTo>
                        <a:pt x="113" y="43"/>
                        <a:pt x="116" y="43"/>
                        <a:pt x="116" y="40"/>
                      </a:cubicBezTo>
                      <a:cubicBezTo>
                        <a:pt x="116" y="36"/>
                        <a:pt x="122" y="31"/>
                        <a:pt x="121" y="30"/>
                      </a:cubicBezTo>
                      <a:cubicBezTo>
                        <a:pt x="120" y="28"/>
                        <a:pt x="109" y="25"/>
                        <a:pt x="107" y="23"/>
                      </a:cubicBezTo>
                      <a:cubicBezTo>
                        <a:pt x="105" y="20"/>
                        <a:pt x="104" y="19"/>
                        <a:pt x="99" y="19"/>
                      </a:cubicBezTo>
                      <a:cubicBezTo>
                        <a:pt x="94" y="19"/>
                        <a:pt x="94" y="16"/>
                        <a:pt x="91" y="14"/>
                      </a:cubicBezTo>
                      <a:cubicBezTo>
                        <a:pt x="88" y="11"/>
                        <a:pt x="83" y="6"/>
                        <a:pt x="81" y="3"/>
                      </a:cubicBezTo>
                      <a:cubicBezTo>
                        <a:pt x="78" y="3"/>
                        <a:pt x="74" y="2"/>
                        <a:pt x="73" y="3"/>
                      </a:cubicBezTo>
                      <a:cubicBezTo>
                        <a:pt x="72" y="5"/>
                        <a:pt x="71" y="10"/>
                        <a:pt x="69" y="7"/>
                      </a:cubicBezTo>
                      <a:cubicBezTo>
                        <a:pt x="68" y="5"/>
                        <a:pt x="64" y="5"/>
                        <a:pt x="60" y="4"/>
                      </a:cubicBezTo>
                      <a:cubicBezTo>
                        <a:pt x="57" y="4"/>
                        <a:pt x="58" y="0"/>
                        <a:pt x="54" y="4"/>
                      </a:cubicBezTo>
                      <a:cubicBezTo>
                        <a:pt x="52" y="6"/>
                        <a:pt x="50" y="7"/>
                        <a:pt x="49" y="8"/>
                      </a:cubicBezTo>
                      <a:cubicBezTo>
                        <a:pt x="49" y="12"/>
                        <a:pt x="48" y="16"/>
                        <a:pt x="47" y="18"/>
                      </a:cubicBezTo>
                      <a:cubicBezTo>
                        <a:pt x="46" y="19"/>
                        <a:pt x="38" y="22"/>
                        <a:pt x="38" y="24"/>
                      </a:cubicBezTo>
                      <a:cubicBezTo>
                        <a:pt x="38" y="26"/>
                        <a:pt x="39" y="28"/>
                        <a:pt x="38" y="30"/>
                      </a:cubicBezTo>
                      <a:cubicBezTo>
                        <a:pt x="37" y="31"/>
                        <a:pt x="41" y="36"/>
                        <a:pt x="38" y="37"/>
                      </a:cubicBezTo>
                      <a:cubicBezTo>
                        <a:pt x="37" y="39"/>
                        <a:pt x="40" y="41"/>
                        <a:pt x="39" y="43"/>
                      </a:cubicBezTo>
                      <a:cubicBezTo>
                        <a:pt x="38" y="43"/>
                        <a:pt x="35" y="44"/>
                        <a:pt x="35" y="46"/>
                      </a:cubicBezTo>
                      <a:cubicBezTo>
                        <a:pt x="35" y="47"/>
                        <a:pt x="35" y="51"/>
                        <a:pt x="32" y="52"/>
                      </a:cubicBezTo>
                      <a:cubicBezTo>
                        <a:pt x="30" y="53"/>
                        <a:pt x="29" y="56"/>
                        <a:pt x="29" y="59"/>
                      </a:cubicBezTo>
                      <a:cubicBezTo>
                        <a:pt x="29" y="61"/>
                        <a:pt x="26" y="59"/>
                        <a:pt x="27" y="63"/>
                      </a:cubicBezTo>
                      <a:cubicBezTo>
                        <a:pt x="28" y="66"/>
                        <a:pt x="29" y="69"/>
                        <a:pt x="27" y="70"/>
                      </a:cubicBezTo>
                      <a:cubicBezTo>
                        <a:pt x="25" y="71"/>
                        <a:pt x="26" y="76"/>
                        <a:pt x="24" y="76"/>
                      </a:cubicBezTo>
                      <a:cubicBezTo>
                        <a:pt x="23" y="76"/>
                        <a:pt x="22" y="81"/>
                        <a:pt x="24" y="84"/>
                      </a:cubicBezTo>
                      <a:cubicBezTo>
                        <a:pt x="26" y="87"/>
                        <a:pt x="26" y="89"/>
                        <a:pt x="26" y="92"/>
                      </a:cubicBezTo>
                      <a:cubicBezTo>
                        <a:pt x="26" y="94"/>
                        <a:pt x="29" y="95"/>
                        <a:pt x="28" y="98"/>
                      </a:cubicBezTo>
                      <a:cubicBezTo>
                        <a:pt x="27" y="101"/>
                        <a:pt x="27" y="104"/>
                        <a:pt x="26" y="104"/>
                      </a:cubicBezTo>
                      <a:cubicBezTo>
                        <a:pt x="25" y="105"/>
                        <a:pt x="26" y="109"/>
                        <a:pt x="24" y="110"/>
                      </a:cubicBezTo>
                      <a:cubicBezTo>
                        <a:pt x="22" y="111"/>
                        <a:pt x="26" y="117"/>
                        <a:pt x="24" y="119"/>
                      </a:cubicBezTo>
                      <a:cubicBezTo>
                        <a:pt x="23" y="120"/>
                        <a:pt x="18" y="121"/>
                        <a:pt x="18" y="127"/>
                      </a:cubicBezTo>
                      <a:cubicBezTo>
                        <a:pt x="18" y="131"/>
                        <a:pt x="19" y="134"/>
                        <a:pt x="18" y="136"/>
                      </a:cubicBezTo>
                      <a:cubicBezTo>
                        <a:pt x="18" y="138"/>
                        <a:pt x="21" y="138"/>
                        <a:pt x="20" y="141"/>
                      </a:cubicBezTo>
                      <a:cubicBezTo>
                        <a:pt x="20" y="143"/>
                        <a:pt x="16" y="141"/>
                        <a:pt x="16" y="143"/>
                      </a:cubicBezTo>
                      <a:cubicBezTo>
                        <a:pt x="16" y="145"/>
                        <a:pt x="17" y="149"/>
                        <a:pt x="15" y="149"/>
                      </a:cubicBezTo>
                      <a:cubicBezTo>
                        <a:pt x="15" y="149"/>
                        <a:pt x="14" y="151"/>
                        <a:pt x="14" y="153"/>
                      </a:cubicBezTo>
                      <a:cubicBezTo>
                        <a:pt x="14" y="157"/>
                        <a:pt x="12" y="157"/>
                        <a:pt x="12" y="159"/>
                      </a:cubicBezTo>
                      <a:cubicBezTo>
                        <a:pt x="12" y="160"/>
                        <a:pt x="14" y="162"/>
                        <a:pt x="14" y="164"/>
                      </a:cubicBezTo>
                      <a:cubicBezTo>
                        <a:pt x="14" y="165"/>
                        <a:pt x="15" y="172"/>
                        <a:pt x="13" y="172"/>
                      </a:cubicBezTo>
                      <a:cubicBezTo>
                        <a:pt x="11" y="172"/>
                        <a:pt x="11" y="178"/>
                        <a:pt x="12" y="179"/>
                      </a:cubicBezTo>
                      <a:cubicBezTo>
                        <a:pt x="13" y="180"/>
                        <a:pt x="13" y="182"/>
                        <a:pt x="13" y="184"/>
                      </a:cubicBezTo>
                      <a:cubicBezTo>
                        <a:pt x="12" y="185"/>
                        <a:pt x="15" y="187"/>
                        <a:pt x="14" y="189"/>
                      </a:cubicBezTo>
                      <a:cubicBezTo>
                        <a:pt x="12" y="190"/>
                        <a:pt x="13" y="193"/>
                        <a:pt x="15" y="192"/>
                      </a:cubicBezTo>
                      <a:cubicBezTo>
                        <a:pt x="18" y="191"/>
                        <a:pt x="19" y="196"/>
                        <a:pt x="17" y="196"/>
                      </a:cubicBezTo>
                      <a:cubicBezTo>
                        <a:pt x="15" y="196"/>
                        <a:pt x="12" y="196"/>
                        <a:pt x="14" y="197"/>
                      </a:cubicBezTo>
                      <a:cubicBezTo>
                        <a:pt x="16" y="199"/>
                        <a:pt x="18" y="201"/>
                        <a:pt x="15" y="202"/>
                      </a:cubicBezTo>
                      <a:cubicBezTo>
                        <a:pt x="12" y="203"/>
                        <a:pt x="15" y="205"/>
                        <a:pt x="14" y="208"/>
                      </a:cubicBezTo>
                      <a:cubicBezTo>
                        <a:pt x="14" y="211"/>
                        <a:pt x="16" y="213"/>
                        <a:pt x="14" y="214"/>
                      </a:cubicBezTo>
                      <a:cubicBezTo>
                        <a:pt x="12" y="214"/>
                        <a:pt x="15" y="218"/>
                        <a:pt x="12" y="219"/>
                      </a:cubicBezTo>
                      <a:cubicBezTo>
                        <a:pt x="8" y="219"/>
                        <a:pt x="11" y="222"/>
                        <a:pt x="8" y="224"/>
                      </a:cubicBezTo>
                      <a:cubicBezTo>
                        <a:pt x="6" y="226"/>
                        <a:pt x="11" y="228"/>
                        <a:pt x="9" y="229"/>
                      </a:cubicBezTo>
                      <a:cubicBezTo>
                        <a:pt x="6" y="231"/>
                        <a:pt x="8" y="235"/>
                        <a:pt x="5" y="235"/>
                      </a:cubicBezTo>
                      <a:cubicBezTo>
                        <a:pt x="4" y="235"/>
                        <a:pt x="2" y="238"/>
                        <a:pt x="2" y="239"/>
                      </a:cubicBezTo>
                      <a:cubicBezTo>
                        <a:pt x="2" y="241"/>
                        <a:pt x="0" y="244"/>
                        <a:pt x="2" y="247"/>
                      </a:cubicBezTo>
                      <a:cubicBezTo>
                        <a:pt x="4" y="249"/>
                        <a:pt x="2" y="251"/>
                        <a:pt x="4" y="251"/>
                      </a:cubicBezTo>
                      <a:cubicBezTo>
                        <a:pt x="4" y="252"/>
                        <a:pt x="11" y="251"/>
                        <a:pt x="10" y="253"/>
                      </a:cubicBezTo>
                      <a:cubicBezTo>
                        <a:pt x="9" y="256"/>
                        <a:pt x="9" y="262"/>
                        <a:pt x="11" y="262"/>
                      </a:cubicBezTo>
                      <a:cubicBezTo>
                        <a:pt x="12" y="262"/>
                        <a:pt x="12" y="265"/>
                        <a:pt x="14" y="265"/>
                      </a:cubicBezTo>
                      <a:cubicBezTo>
                        <a:pt x="15" y="265"/>
                        <a:pt x="24" y="264"/>
                        <a:pt x="27" y="265"/>
                      </a:cubicBezTo>
                      <a:cubicBezTo>
                        <a:pt x="28" y="265"/>
                        <a:pt x="30" y="266"/>
                        <a:pt x="31" y="267"/>
                      </a:cubicBezTo>
                      <a:cubicBezTo>
                        <a:pt x="33" y="266"/>
                        <a:pt x="38" y="269"/>
                        <a:pt x="38" y="268"/>
                      </a:cubicBezTo>
                      <a:cubicBezTo>
                        <a:pt x="39" y="267"/>
                        <a:pt x="34" y="263"/>
                        <a:pt x="34" y="262"/>
                      </a:cubicBezTo>
                      <a:cubicBezTo>
                        <a:pt x="34" y="260"/>
                        <a:pt x="33" y="257"/>
                        <a:pt x="33" y="256"/>
                      </a:cubicBezTo>
                      <a:cubicBezTo>
                        <a:pt x="33" y="254"/>
                        <a:pt x="33" y="251"/>
                        <a:pt x="35" y="249"/>
                      </a:cubicBezTo>
                      <a:cubicBezTo>
                        <a:pt x="38" y="247"/>
                        <a:pt x="38" y="246"/>
                        <a:pt x="38" y="246"/>
                      </a:cubicBezTo>
                      <a:cubicBezTo>
                        <a:pt x="40" y="246"/>
                        <a:pt x="43" y="244"/>
                        <a:pt x="43" y="240"/>
                      </a:cubicBezTo>
                      <a:cubicBezTo>
                        <a:pt x="43" y="237"/>
                        <a:pt x="45" y="235"/>
                        <a:pt x="49" y="232"/>
                      </a:cubicBezTo>
                      <a:cubicBezTo>
                        <a:pt x="52" y="229"/>
                        <a:pt x="58" y="226"/>
                        <a:pt x="57" y="225"/>
                      </a:cubicBezTo>
                      <a:cubicBezTo>
                        <a:pt x="57" y="224"/>
                        <a:pt x="59" y="219"/>
                        <a:pt x="59" y="218"/>
                      </a:cubicBezTo>
                      <a:cubicBezTo>
                        <a:pt x="59" y="216"/>
                        <a:pt x="53" y="216"/>
                        <a:pt x="51" y="215"/>
                      </a:cubicBezTo>
                      <a:cubicBezTo>
                        <a:pt x="49" y="215"/>
                        <a:pt x="43" y="211"/>
                        <a:pt x="46" y="204"/>
                      </a:cubicBezTo>
                      <a:cubicBezTo>
                        <a:pt x="49" y="199"/>
                        <a:pt x="56" y="198"/>
                        <a:pt x="59" y="198"/>
                      </a:cubicBezTo>
                      <a:cubicBezTo>
                        <a:pt x="60" y="197"/>
                        <a:pt x="59" y="194"/>
                        <a:pt x="60" y="193"/>
                      </a:cubicBezTo>
                      <a:cubicBezTo>
                        <a:pt x="61" y="192"/>
                        <a:pt x="62" y="190"/>
                        <a:pt x="62" y="189"/>
                      </a:cubicBezTo>
                      <a:cubicBezTo>
                        <a:pt x="62" y="186"/>
                        <a:pt x="62" y="181"/>
                        <a:pt x="65" y="181"/>
                      </a:cubicBezTo>
                      <a:cubicBezTo>
                        <a:pt x="68" y="180"/>
                        <a:pt x="69" y="178"/>
                        <a:pt x="67" y="178"/>
                      </a:cubicBezTo>
                      <a:cubicBezTo>
                        <a:pt x="65" y="178"/>
                        <a:pt x="64" y="176"/>
                        <a:pt x="67" y="176"/>
                      </a:cubicBezTo>
                      <a:cubicBezTo>
                        <a:pt x="71" y="175"/>
                        <a:pt x="69" y="178"/>
                        <a:pt x="72" y="178"/>
                      </a:cubicBezTo>
                      <a:cubicBezTo>
                        <a:pt x="73" y="178"/>
                        <a:pt x="77" y="174"/>
                        <a:pt x="74" y="172"/>
                      </a:cubicBezTo>
                      <a:cubicBezTo>
                        <a:pt x="72" y="170"/>
                        <a:pt x="71" y="173"/>
                        <a:pt x="69" y="174"/>
                      </a:cubicBezTo>
                      <a:cubicBezTo>
                        <a:pt x="68" y="174"/>
                        <a:pt x="67" y="171"/>
                        <a:pt x="65" y="171"/>
                      </a:cubicBezTo>
                      <a:cubicBezTo>
                        <a:pt x="63" y="171"/>
                        <a:pt x="64" y="167"/>
                        <a:pt x="64" y="165"/>
                      </a:cubicBezTo>
                      <a:cubicBezTo>
                        <a:pt x="63" y="165"/>
                        <a:pt x="62" y="161"/>
                        <a:pt x="63" y="159"/>
                      </a:cubicBezTo>
                      <a:cubicBezTo>
                        <a:pt x="65" y="157"/>
                        <a:pt x="71" y="162"/>
                        <a:pt x="75" y="162"/>
                      </a:cubicBezTo>
                      <a:cubicBezTo>
                        <a:pt x="81" y="163"/>
                        <a:pt x="84" y="160"/>
                        <a:pt x="84" y="158"/>
                      </a:cubicBezTo>
                      <a:cubicBezTo>
                        <a:pt x="84" y="156"/>
                        <a:pt x="82" y="153"/>
                        <a:pt x="84" y="151"/>
                      </a:cubicBezTo>
                      <a:cubicBezTo>
                        <a:pt x="87" y="149"/>
                        <a:pt x="85" y="148"/>
                        <a:pt x="84" y="145"/>
                      </a:cubicBezTo>
                      <a:cubicBezTo>
                        <a:pt x="83" y="142"/>
                        <a:pt x="85" y="141"/>
                        <a:pt x="87" y="142"/>
                      </a:cubicBezTo>
                      <a:cubicBezTo>
                        <a:pt x="88" y="143"/>
                        <a:pt x="98" y="143"/>
                        <a:pt x="105" y="141"/>
                      </a:cubicBezTo>
                      <a:cubicBezTo>
                        <a:pt x="114" y="140"/>
                        <a:pt x="119" y="137"/>
                        <a:pt x="120" y="134"/>
                      </a:cubicBezTo>
                      <a:cubicBezTo>
                        <a:pt x="120" y="132"/>
                        <a:pt x="126" y="127"/>
                        <a:pt x="127" y="125"/>
                      </a:cubicBezTo>
                      <a:cubicBezTo>
                        <a:pt x="128" y="123"/>
                        <a:pt x="127" y="120"/>
                        <a:pt x="124" y="119"/>
                      </a:cubicBezTo>
                      <a:cubicBezTo>
                        <a:pt x="120" y="119"/>
                        <a:pt x="120" y="116"/>
                        <a:pt x="122" y="113"/>
                      </a:cubicBezTo>
                      <a:cubicBezTo>
                        <a:pt x="124" y="111"/>
                        <a:pt x="121" y="109"/>
                        <a:pt x="118" y="109"/>
                      </a:cubicBezTo>
                      <a:cubicBezTo>
                        <a:pt x="115" y="108"/>
                        <a:pt x="110" y="106"/>
                        <a:pt x="113" y="104"/>
                      </a:cubicBezTo>
                      <a:cubicBezTo>
                        <a:pt x="115" y="103"/>
                        <a:pt x="115" y="103"/>
                        <a:pt x="116" y="104"/>
                      </a:cubicBezTo>
                      <a:cubicBezTo>
                        <a:pt x="116" y="102"/>
                        <a:pt x="117" y="101"/>
                        <a:pt x="117" y="100"/>
                      </a:cubicBezTo>
                      <a:cubicBezTo>
                        <a:pt x="116" y="100"/>
                        <a:pt x="114" y="100"/>
                        <a:pt x="114" y="95"/>
                      </a:cubicBezTo>
                      <a:cubicBezTo>
                        <a:pt x="114" y="91"/>
                        <a:pt x="116" y="92"/>
                        <a:pt x="116" y="86"/>
                      </a:cubicBezTo>
                      <a:cubicBezTo>
                        <a:pt x="117" y="80"/>
                        <a:pt x="118" y="77"/>
                        <a:pt x="118" y="73"/>
                      </a:cubicBezTo>
                      <a:cubicBezTo>
                        <a:pt x="118" y="70"/>
                        <a:pt x="124" y="67"/>
                        <a:pt x="128" y="61"/>
                      </a:cubicBezTo>
                      <a:cubicBezTo>
                        <a:pt x="130" y="56"/>
                        <a:pt x="138" y="50"/>
                        <a:pt x="140" y="48"/>
                      </a:cubicBezTo>
                      <a:cubicBezTo>
                        <a:pt x="143" y="46"/>
                        <a:pt x="149" y="44"/>
                        <a:pt x="149" y="43"/>
                      </a:cubicBezTo>
                      <a:cubicBezTo>
                        <a:pt x="150" y="41"/>
                        <a:pt x="149" y="32"/>
                        <a:pt x="148" y="31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031;p79">
                  <a:extLst>
                    <a:ext uri="{FF2B5EF4-FFF2-40B4-BE49-F238E27FC236}">
                      <a16:creationId xmlns:a16="http://schemas.microsoft.com/office/drawing/2014/main" id="{B1CE4F0C-6165-09F1-9137-23172D146E4B}"/>
                    </a:ext>
                  </a:extLst>
                </p:cNvPr>
                <p:cNvSpPr/>
                <p:nvPr/>
              </p:nvSpPr>
              <p:spPr>
                <a:xfrm>
                  <a:off x="-5168499" y="7272565"/>
                  <a:ext cx="708741" cy="3670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337" extrusionOk="0">
                      <a:moveTo>
                        <a:pt x="42" y="138"/>
                      </a:moveTo>
                      <a:cubicBezTo>
                        <a:pt x="43" y="137"/>
                        <a:pt x="43" y="134"/>
                        <a:pt x="44" y="132"/>
                      </a:cubicBezTo>
                      <a:cubicBezTo>
                        <a:pt x="45" y="129"/>
                        <a:pt x="42" y="128"/>
                        <a:pt x="42" y="125"/>
                      </a:cubicBezTo>
                      <a:cubicBezTo>
                        <a:pt x="42" y="122"/>
                        <a:pt x="41" y="121"/>
                        <a:pt x="39" y="118"/>
                      </a:cubicBezTo>
                      <a:cubicBezTo>
                        <a:pt x="37" y="115"/>
                        <a:pt x="38" y="110"/>
                        <a:pt x="39" y="110"/>
                      </a:cubicBezTo>
                      <a:cubicBezTo>
                        <a:pt x="41" y="110"/>
                        <a:pt x="40" y="105"/>
                        <a:pt x="43" y="104"/>
                      </a:cubicBezTo>
                      <a:cubicBezTo>
                        <a:pt x="45" y="103"/>
                        <a:pt x="44" y="99"/>
                        <a:pt x="43" y="97"/>
                      </a:cubicBezTo>
                      <a:cubicBezTo>
                        <a:pt x="41" y="93"/>
                        <a:pt x="45" y="95"/>
                        <a:pt x="45" y="93"/>
                      </a:cubicBezTo>
                      <a:cubicBezTo>
                        <a:pt x="45" y="90"/>
                        <a:pt x="46" y="86"/>
                        <a:pt x="48" y="86"/>
                      </a:cubicBezTo>
                      <a:cubicBezTo>
                        <a:pt x="50" y="85"/>
                        <a:pt x="50" y="81"/>
                        <a:pt x="50" y="80"/>
                      </a:cubicBezTo>
                      <a:cubicBezTo>
                        <a:pt x="50" y="78"/>
                        <a:pt x="53" y="77"/>
                        <a:pt x="55" y="76"/>
                      </a:cubicBezTo>
                      <a:cubicBezTo>
                        <a:pt x="56" y="74"/>
                        <a:pt x="52" y="73"/>
                        <a:pt x="54" y="71"/>
                      </a:cubicBezTo>
                      <a:cubicBezTo>
                        <a:pt x="57" y="70"/>
                        <a:pt x="52" y="64"/>
                        <a:pt x="54" y="63"/>
                      </a:cubicBezTo>
                      <a:cubicBezTo>
                        <a:pt x="55" y="61"/>
                        <a:pt x="54" y="60"/>
                        <a:pt x="54" y="58"/>
                      </a:cubicBezTo>
                      <a:cubicBezTo>
                        <a:pt x="54" y="56"/>
                        <a:pt x="62" y="52"/>
                        <a:pt x="63" y="51"/>
                      </a:cubicBezTo>
                      <a:cubicBezTo>
                        <a:pt x="63" y="49"/>
                        <a:pt x="64" y="46"/>
                        <a:pt x="64" y="42"/>
                      </a:cubicBezTo>
                      <a:cubicBezTo>
                        <a:pt x="63" y="44"/>
                        <a:pt x="60" y="45"/>
                        <a:pt x="60" y="44"/>
                      </a:cubicBezTo>
                      <a:cubicBezTo>
                        <a:pt x="59" y="42"/>
                        <a:pt x="60" y="37"/>
                        <a:pt x="58" y="36"/>
                      </a:cubicBezTo>
                      <a:cubicBezTo>
                        <a:pt x="56" y="34"/>
                        <a:pt x="57" y="30"/>
                        <a:pt x="55" y="29"/>
                      </a:cubicBezTo>
                      <a:cubicBezTo>
                        <a:pt x="53" y="28"/>
                        <a:pt x="50" y="24"/>
                        <a:pt x="52" y="23"/>
                      </a:cubicBezTo>
                      <a:cubicBezTo>
                        <a:pt x="54" y="22"/>
                        <a:pt x="52" y="19"/>
                        <a:pt x="54" y="17"/>
                      </a:cubicBezTo>
                      <a:cubicBezTo>
                        <a:pt x="56" y="16"/>
                        <a:pt x="53" y="16"/>
                        <a:pt x="51" y="13"/>
                      </a:cubicBezTo>
                      <a:cubicBezTo>
                        <a:pt x="49" y="11"/>
                        <a:pt x="52" y="7"/>
                        <a:pt x="50" y="5"/>
                      </a:cubicBezTo>
                      <a:cubicBezTo>
                        <a:pt x="47" y="3"/>
                        <a:pt x="47" y="0"/>
                        <a:pt x="46" y="2"/>
                      </a:cubicBezTo>
                      <a:cubicBezTo>
                        <a:pt x="45" y="3"/>
                        <a:pt x="45" y="7"/>
                        <a:pt x="43" y="8"/>
                      </a:cubicBezTo>
                      <a:cubicBezTo>
                        <a:pt x="42" y="8"/>
                        <a:pt x="42" y="9"/>
                        <a:pt x="41" y="9"/>
                      </a:cubicBezTo>
                      <a:cubicBezTo>
                        <a:pt x="41" y="11"/>
                        <a:pt x="40" y="14"/>
                        <a:pt x="41" y="16"/>
                      </a:cubicBezTo>
                      <a:cubicBezTo>
                        <a:pt x="42" y="18"/>
                        <a:pt x="43" y="30"/>
                        <a:pt x="42" y="35"/>
                      </a:cubicBezTo>
                      <a:cubicBezTo>
                        <a:pt x="41" y="39"/>
                        <a:pt x="40" y="43"/>
                        <a:pt x="39" y="46"/>
                      </a:cubicBezTo>
                      <a:cubicBezTo>
                        <a:pt x="37" y="49"/>
                        <a:pt x="41" y="49"/>
                        <a:pt x="40" y="50"/>
                      </a:cubicBezTo>
                      <a:cubicBezTo>
                        <a:pt x="38" y="51"/>
                        <a:pt x="39" y="55"/>
                        <a:pt x="39" y="61"/>
                      </a:cubicBezTo>
                      <a:cubicBezTo>
                        <a:pt x="39" y="65"/>
                        <a:pt x="36" y="74"/>
                        <a:pt x="36" y="77"/>
                      </a:cubicBezTo>
                      <a:cubicBezTo>
                        <a:pt x="36" y="80"/>
                        <a:pt x="34" y="82"/>
                        <a:pt x="34" y="85"/>
                      </a:cubicBezTo>
                      <a:cubicBezTo>
                        <a:pt x="34" y="88"/>
                        <a:pt x="32" y="90"/>
                        <a:pt x="30" y="91"/>
                      </a:cubicBezTo>
                      <a:cubicBezTo>
                        <a:pt x="28" y="93"/>
                        <a:pt x="34" y="98"/>
                        <a:pt x="33" y="100"/>
                      </a:cubicBezTo>
                      <a:cubicBezTo>
                        <a:pt x="33" y="103"/>
                        <a:pt x="30" y="104"/>
                        <a:pt x="30" y="109"/>
                      </a:cubicBezTo>
                      <a:cubicBezTo>
                        <a:pt x="32" y="114"/>
                        <a:pt x="30" y="122"/>
                        <a:pt x="30" y="124"/>
                      </a:cubicBezTo>
                      <a:cubicBezTo>
                        <a:pt x="30" y="126"/>
                        <a:pt x="28" y="126"/>
                        <a:pt x="29" y="130"/>
                      </a:cubicBezTo>
                      <a:cubicBezTo>
                        <a:pt x="29" y="134"/>
                        <a:pt x="26" y="134"/>
                        <a:pt x="26" y="139"/>
                      </a:cubicBezTo>
                      <a:cubicBezTo>
                        <a:pt x="25" y="144"/>
                        <a:pt x="22" y="151"/>
                        <a:pt x="21" y="155"/>
                      </a:cubicBezTo>
                      <a:cubicBezTo>
                        <a:pt x="19" y="159"/>
                        <a:pt x="19" y="160"/>
                        <a:pt x="17" y="160"/>
                      </a:cubicBezTo>
                      <a:cubicBezTo>
                        <a:pt x="15" y="160"/>
                        <a:pt x="14" y="163"/>
                        <a:pt x="16" y="166"/>
                      </a:cubicBezTo>
                      <a:cubicBezTo>
                        <a:pt x="17" y="170"/>
                        <a:pt x="15" y="172"/>
                        <a:pt x="17" y="176"/>
                      </a:cubicBezTo>
                      <a:cubicBezTo>
                        <a:pt x="19" y="179"/>
                        <a:pt x="18" y="180"/>
                        <a:pt x="17" y="183"/>
                      </a:cubicBezTo>
                      <a:cubicBezTo>
                        <a:pt x="16" y="186"/>
                        <a:pt x="15" y="186"/>
                        <a:pt x="15" y="189"/>
                      </a:cubicBezTo>
                      <a:cubicBezTo>
                        <a:pt x="15" y="193"/>
                        <a:pt x="12" y="195"/>
                        <a:pt x="14" y="198"/>
                      </a:cubicBezTo>
                      <a:cubicBezTo>
                        <a:pt x="15" y="202"/>
                        <a:pt x="15" y="203"/>
                        <a:pt x="13" y="203"/>
                      </a:cubicBezTo>
                      <a:cubicBezTo>
                        <a:pt x="12" y="203"/>
                        <a:pt x="11" y="206"/>
                        <a:pt x="10" y="211"/>
                      </a:cubicBezTo>
                      <a:cubicBezTo>
                        <a:pt x="10" y="216"/>
                        <a:pt x="10" y="216"/>
                        <a:pt x="13" y="216"/>
                      </a:cubicBezTo>
                      <a:cubicBezTo>
                        <a:pt x="18" y="216"/>
                        <a:pt x="14" y="202"/>
                        <a:pt x="17" y="202"/>
                      </a:cubicBezTo>
                      <a:cubicBezTo>
                        <a:pt x="19" y="202"/>
                        <a:pt x="17" y="200"/>
                        <a:pt x="20" y="199"/>
                      </a:cubicBezTo>
                      <a:cubicBezTo>
                        <a:pt x="23" y="199"/>
                        <a:pt x="20" y="202"/>
                        <a:pt x="22" y="202"/>
                      </a:cubicBezTo>
                      <a:cubicBezTo>
                        <a:pt x="24" y="203"/>
                        <a:pt x="25" y="204"/>
                        <a:pt x="23" y="206"/>
                      </a:cubicBezTo>
                      <a:cubicBezTo>
                        <a:pt x="20" y="208"/>
                        <a:pt x="23" y="210"/>
                        <a:pt x="22" y="212"/>
                      </a:cubicBezTo>
                      <a:cubicBezTo>
                        <a:pt x="21" y="214"/>
                        <a:pt x="19" y="216"/>
                        <a:pt x="20" y="218"/>
                      </a:cubicBezTo>
                      <a:cubicBezTo>
                        <a:pt x="21" y="220"/>
                        <a:pt x="19" y="220"/>
                        <a:pt x="18" y="222"/>
                      </a:cubicBezTo>
                      <a:cubicBezTo>
                        <a:pt x="18" y="225"/>
                        <a:pt x="20" y="226"/>
                        <a:pt x="19" y="226"/>
                      </a:cubicBezTo>
                      <a:cubicBezTo>
                        <a:pt x="18" y="227"/>
                        <a:pt x="20" y="229"/>
                        <a:pt x="19" y="230"/>
                      </a:cubicBezTo>
                      <a:cubicBezTo>
                        <a:pt x="17" y="230"/>
                        <a:pt x="18" y="232"/>
                        <a:pt x="19" y="233"/>
                      </a:cubicBezTo>
                      <a:cubicBezTo>
                        <a:pt x="20" y="236"/>
                        <a:pt x="17" y="234"/>
                        <a:pt x="15" y="236"/>
                      </a:cubicBezTo>
                      <a:cubicBezTo>
                        <a:pt x="13" y="237"/>
                        <a:pt x="17" y="239"/>
                        <a:pt x="16" y="241"/>
                      </a:cubicBezTo>
                      <a:cubicBezTo>
                        <a:pt x="14" y="243"/>
                        <a:pt x="12" y="240"/>
                        <a:pt x="11" y="239"/>
                      </a:cubicBezTo>
                      <a:cubicBezTo>
                        <a:pt x="10" y="238"/>
                        <a:pt x="12" y="236"/>
                        <a:pt x="14" y="234"/>
                      </a:cubicBezTo>
                      <a:cubicBezTo>
                        <a:pt x="16" y="232"/>
                        <a:pt x="12" y="228"/>
                        <a:pt x="11" y="229"/>
                      </a:cubicBezTo>
                      <a:cubicBezTo>
                        <a:pt x="8" y="230"/>
                        <a:pt x="12" y="232"/>
                        <a:pt x="12" y="234"/>
                      </a:cubicBezTo>
                      <a:cubicBezTo>
                        <a:pt x="12" y="237"/>
                        <a:pt x="9" y="234"/>
                        <a:pt x="9" y="236"/>
                      </a:cubicBezTo>
                      <a:cubicBezTo>
                        <a:pt x="9" y="239"/>
                        <a:pt x="6" y="238"/>
                        <a:pt x="4" y="240"/>
                      </a:cubicBezTo>
                      <a:cubicBezTo>
                        <a:pt x="3" y="241"/>
                        <a:pt x="7" y="243"/>
                        <a:pt x="5" y="243"/>
                      </a:cubicBezTo>
                      <a:cubicBezTo>
                        <a:pt x="3" y="244"/>
                        <a:pt x="0" y="245"/>
                        <a:pt x="0" y="247"/>
                      </a:cubicBezTo>
                      <a:cubicBezTo>
                        <a:pt x="0" y="249"/>
                        <a:pt x="2" y="249"/>
                        <a:pt x="2" y="248"/>
                      </a:cubicBezTo>
                      <a:cubicBezTo>
                        <a:pt x="2" y="246"/>
                        <a:pt x="5" y="245"/>
                        <a:pt x="6" y="248"/>
                      </a:cubicBezTo>
                      <a:cubicBezTo>
                        <a:pt x="6" y="250"/>
                        <a:pt x="8" y="248"/>
                        <a:pt x="10" y="248"/>
                      </a:cubicBezTo>
                      <a:cubicBezTo>
                        <a:pt x="12" y="249"/>
                        <a:pt x="12" y="252"/>
                        <a:pt x="11" y="252"/>
                      </a:cubicBezTo>
                      <a:cubicBezTo>
                        <a:pt x="9" y="252"/>
                        <a:pt x="8" y="255"/>
                        <a:pt x="8" y="257"/>
                      </a:cubicBezTo>
                      <a:cubicBezTo>
                        <a:pt x="9" y="259"/>
                        <a:pt x="13" y="257"/>
                        <a:pt x="15" y="257"/>
                      </a:cubicBezTo>
                      <a:cubicBezTo>
                        <a:pt x="17" y="258"/>
                        <a:pt x="16" y="261"/>
                        <a:pt x="15" y="260"/>
                      </a:cubicBezTo>
                      <a:cubicBezTo>
                        <a:pt x="14" y="259"/>
                        <a:pt x="12" y="257"/>
                        <a:pt x="11" y="259"/>
                      </a:cubicBezTo>
                      <a:cubicBezTo>
                        <a:pt x="9" y="261"/>
                        <a:pt x="7" y="260"/>
                        <a:pt x="6" y="259"/>
                      </a:cubicBezTo>
                      <a:cubicBezTo>
                        <a:pt x="4" y="259"/>
                        <a:pt x="0" y="262"/>
                        <a:pt x="1" y="264"/>
                      </a:cubicBezTo>
                      <a:cubicBezTo>
                        <a:pt x="2" y="265"/>
                        <a:pt x="2" y="267"/>
                        <a:pt x="4" y="267"/>
                      </a:cubicBezTo>
                      <a:cubicBezTo>
                        <a:pt x="5" y="267"/>
                        <a:pt x="7" y="266"/>
                        <a:pt x="7" y="265"/>
                      </a:cubicBezTo>
                      <a:cubicBezTo>
                        <a:pt x="8" y="263"/>
                        <a:pt x="11" y="262"/>
                        <a:pt x="11" y="265"/>
                      </a:cubicBezTo>
                      <a:cubicBezTo>
                        <a:pt x="11" y="268"/>
                        <a:pt x="7" y="267"/>
                        <a:pt x="7" y="269"/>
                      </a:cubicBezTo>
                      <a:cubicBezTo>
                        <a:pt x="6" y="269"/>
                        <a:pt x="5" y="271"/>
                        <a:pt x="2" y="272"/>
                      </a:cubicBezTo>
                      <a:cubicBezTo>
                        <a:pt x="0" y="274"/>
                        <a:pt x="2" y="277"/>
                        <a:pt x="4" y="276"/>
                      </a:cubicBezTo>
                      <a:cubicBezTo>
                        <a:pt x="6" y="275"/>
                        <a:pt x="4" y="278"/>
                        <a:pt x="6" y="278"/>
                      </a:cubicBezTo>
                      <a:cubicBezTo>
                        <a:pt x="9" y="279"/>
                        <a:pt x="9" y="277"/>
                        <a:pt x="9" y="275"/>
                      </a:cubicBezTo>
                      <a:cubicBezTo>
                        <a:pt x="8" y="273"/>
                        <a:pt x="10" y="269"/>
                        <a:pt x="12" y="271"/>
                      </a:cubicBezTo>
                      <a:cubicBezTo>
                        <a:pt x="13" y="273"/>
                        <a:pt x="11" y="275"/>
                        <a:pt x="11" y="277"/>
                      </a:cubicBezTo>
                      <a:cubicBezTo>
                        <a:pt x="11" y="279"/>
                        <a:pt x="10" y="281"/>
                        <a:pt x="10" y="282"/>
                      </a:cubicBezTo>
                      <a:cubicBezTo>
                        <a:pt x="10" y="284"/>
                        <a:pt x="7" y="283"/>
                        <a:pt x="8" y="285"/>
                      </a:cubicBezTo>
                      <a:cubicBezTo>
                        <a:pt x="8" y="287"/>
                        <a:pt x="3" y="286"/>
                        <a:pt x="5" y="287"/>
                      </a:cubicBezTo>
                      <a:cubicBezTo>
                        <a:pt x="7" y="289"/>
                        <a:pt x="4" y="291"/>
                        <a:pt x="5" y="292"/>
                      </a:cubicBezTo>
                      <a:cubicBezTo>
                        <a:pt x="6" y="293"/>
                        <a:pt x="7" y="290"/>
                        <a:pt x="9" y="291"/>
                      </a:cubicBezTo>
                      <a:cubicBezTo>
                        <a:pt x="11" y="292"/>
                        <a:pt x="11" y="292"/>
                        <a:pt x="12" y="291"/>
                      </a:cubicBezTo>
                      <a:cubicBezTo>
                        <a:pt x="15" y="290"/>
                        <a:pt x="16" y="293"/>
                        <a:pt x="14" y="293"/>
                      </a:cubicBezTo>
                      <a:cubicBezTo>
                        <a:pt x="12" y="293"/>
                        <a:pt x="10" y="296"/>
                        <a:pt x="11" y="296"/>
                      </a:cubicBezTo>
                      <a:cubicBezTo>
                        <a:pt x="12" y="297"/>
                        <a:pt x="14" y="295"/>
                        <a:pt x="15" y="297"/>
                      </a:cubicBezTo>
                      <a:cubicBezTo>
                        <a:pt x="16" y="299"/>
                        <a:pt x="17" y="299"/>
                        <a:pt x="18" y="296"/>
                      </a:cubicBezTo>
                      <a:cubicBezTo>
                        <a:pt x="18" y="294"/>
                        <a:pt x="22" y="296"/>
                        <a:pt x="23" y="298"/>
                      </a:cubicBezTo>
                      <a:cubicBezTo>
                        <a:pt x="23" y="300"/>
                        <a:pt x="18" y="301"/>
                        <a:pt x="16" y="301"/>
                      </a:cubicBezTo>
                      <a:cubicBezTo>
                        <a:pt x="13" y="300"/>
                        <a:pt x="12" y="303"/>
                        <a:pt x="13" y="306"/>
                      </a:cubicBezTo>
                      <a:cubicBezTo>
                        <a:pt x="15" y="307"/>
                        <a:pt x="17" y="306"/>
                        <a:pt x="19" y="304"/>
                      </a:cubicBezTo>
                      <a:cubicBezTo>
                        <a:pt x="21" y="302"/>
                        <a:pt x="30" y="302"/>
                        <a:pt x="30" y="304"/>
                      </a:cubicBezTo>
                      <a:cubicBezTo>
                        <a:pt x="31" y="306"/>
                        <a:pt x="26" y="305"/>
                        <a:pt x="25" y="306"/>
                      </a:cubicBezTo>
                      <a:cubicBezTo>
                        <a:pt x="25" y="306"/>
                        <a:pt x="22" y="307"/>
                        <a:pt x="21" y="306"/>
                      </a:cubicBezTo>
                      <a:cubicBezTo>
                        <a:pt x="21" y="305"/>
                        <a:pt x="17" y="306"/>
                        <a:pt x="17" y="309"/>
                      </a:cubicBezTo>
                      <a:cubicBezTo>
                        <a:pt x="17" y="311"/>
                        <a:pt x="14" y="311"/>
                        <a:pt x="17" y="312"/>
                      </a:cubicBezTo>
                      <a:cubicBezTo>
                        <a:pt x="20" y="313"/>
                        <a:pt x="19" y="308"/>
                        <a:pt x="24" y="309"/>
                      </a:cubicBezTo>
                      <a:cubicBezTo>
                        <a:pt x="28" y="309"/>
                        <a:pt x="31" y="305"/>
                        <a:pt x="33" y="307"/>
                      </a:cubicBezTo>
                      <a:cubicBezTo>
                        <a:pt x="34" y="310"/>
                        <a:pt x="28" y="312"/>
                        <a:pt x="27" y="310"/>
                      </a:cubicBezTo>
                      <a:cubicBezTo>
                        <a:pt x="25" y="309"/>
                        <a:pt x="23" y="312"/>
                        <a:pt x="23" y="314"/>
                      </a:cubicBezTo>
                      <a:cubicBezTo>
                        <a:pt x="24" y="317"/>
                        <a:pt x="18" y="314"/>
                        <a:pt x="15" y="313"/>
                      </a:cubicBezTo>
                      <a:cubicBezTo>
                        <a:pt x="12" y="313"/>
                        <a:pt x="13" y="316"/>
                        <a:pt x="16" y="318"/>
                      </a:cubicBezTo>
                      <a:cubicBezTo>
                        <a:pt x="18" y="320"/>
                        <a:pt x="20" y="318"/>
                        <a:pt x="23" y="319"/>
                      </a:cubicBezTo>
                      <a:cubicBezTo>
                        <a:pt x="25" y="321"/>
                        <a:pt x="25" y="323"/>
                        <a:pt x="27" y="321"/>
                      </a:cubicBezTo>
                      <a:cubicBezTo>
                        <a:pt x="29" y="319"/>
                        <a:pt x="27" y="320"/>
                        <a:pt x="25" y="319"/>
                      </a:cubicBezTo>
                      <a:cubicBezTo>
                        <a:pt x="25" y="318"/>
                        <a:pt x="25" y="316"/>
                        <a:pt x="29" y="317"/>
                      </a:cubicBezTo>
                      <a:cubicBezTo>
                        <a:pt x="32" y="318"/>
                        <a:pt x="36" y="316"/>
                        <a:pt x="35" y="312"/>
                      </a:cubicBezTo>
                      <a:cubicBezTo>
                        <a:pt x="34" y="307"/>
                        <a:pt x="37" y="306"/>
                        <a:pt x="41" y="305"/>
                      </a:cubicBezTo>
                      <a:cubicBezTo>
                        <a:pt x="45" y="304"/>
                        <a:pt x="43" y="307"/>
                        <a:pt x="40" y="308"/>
                      </a:cubicBezTo>
                      <a:cubicBezTo>
                        <a:pt x="37" y="309"/>
                        <a:pt x="37" y="310"/>
                        <a:pt x="39" y="313"/>
                      </a:cubicBezTo>
                      <a:cubicBezTo>
                        <a:pt x="41" y="315"/>
                        <a:pt x="44" y="311"/>
                        <a:pt x="46" y="313"/>
                      </a:cubicBezTo>
                      <a:cubicBezTo>
                        <a:pt x="48" y="315"/>
                        <a:pt x="42" y="315"/>
                        <a:pt x="42" y="316"/>
                      </a:cubicBezTo>
                      <a:cubicBezTo>
                        <a:pt x="41" y="318"/>
                        <a:pt x="45" y="320"/>
                        <a:pt x="42" y="321"/>
                      </a:cubicBezTo>
                      <a:cubicBezTo>
                        <a:pt x="39" y="323"/>
                        <a:pt x="40" y="316"/>
                        <a:pt x="39" y="316"/>
                      </a:cubicBezTo>
                      <a:cubicBezTo>
                        <a:pt x="37" y="315"/>
                        <a:pt x="36" y="316"/>
                        <a:pt x="37" y="320"/>
                      </a:cubicBezTo>
                      <a:cubicBezTo>
                        <a:pt x="39" y="324"/>
                        <a:pt x="36" y="320"/>
                        <a:pt x="34" y="318"/>
                      </a:cubicBezTo>
                      <a:cubicBezTo>
                        <a:pt x="32" y="317"/>
                        <a:pt x="30" y="319"/>
                        <a:pt x="32" y="321"/>
                      </a:cubicBezTo>
                      <a:cubicBezTo>
                        <a:pt x="34" y="323"/>
                        <a:pt x="28" y="321"/>
                        <a:pt x="28" y="324"/>
                      </a:cubicBezTo>
                      <a:cubicBezTo>
                        <a:pt x="28" y="328"/>
                        <a:pt x="30" y="325"/>
                        <a:pt x="34" y="326"/>
                      </a:cubicBezTo>
                      <a:cubicBezTo>
                        <a:pt x="37" y="326"/>
                        <a:pt x="35" y="330"/>
                        <a:pt x="37" y="332"/>
                      </a:cubicBezTo>
                      <a:cubicBezTo>
                        <a:pt x="39" y="334"/>
                        <a:pt x="37" y="327"/>
                        <a:pt x="40" y="327"/>
                      </a:cubicBezTo>
                      <a:cubicBezTo>
                        <a:pt x="42" y="326"/>
                        <a:pt x="40" y="331"/>
                        <a:pt x="45" y="333"/>
                      </a:cubicBezTo>
                      <a:cubicBezTo>
                        <a:pt x="50" y="335"/>
                        <a:pt x="46" y="332"/>
                        <a:pt x="48" y="330"/>
                      </a:cubicBezTo>
                      <a:cubicBezTo>
                        <a:pt x="50" y="329"/>
                        <a:pt x="53" y="336"/>
                        <a:pt x="56" y="336"/>
                      </a:cubicBezTo>
                      <a:cubicBezTo>
                        <a:pt x="58" y="337"/>
                        <a:pt x="56" y="333"/>
                        <a:pt x="54" y="331"/>
                      </a:cubicBezTo>
                      <a:cubicBezTo>
                        <a:pt x="53" y="330"/>
                        <a:pt x="56" y="330"/>
                        <a:pt x="59" y="331"/>
                      </a:cubicBezTo>
                      <a:cubicBezTo>
                        <a:pt x="62" y="332"/>
                        <a:pt x="63" y="332"/>
                        <a:pt x="63" y="330"/>
                      </a:cubicBezTo>
                      <a:cubicBezTo>
                        <a:pt x="64" y="330"/>
                        <a:pt x="64" y="330"/>
                        <a:pt x="65" y="330"/>
                      </a:cubicBezTo>
                      <a:cubicBezTo>
                        <a:pt x="63" y="329"/>
                        <a:pt x="54" y="330"/>
                        <a:pt x="52" y="330"/>
                      </a:cubicBezTo>
                      <a:cubicBezTo>
                        <a:pt x="51" y="330"/>
                        <a:pt x="52" y="309"/>
                        <a:pt x="52" y="305"/>
                      </a:cubicBezTo>
                      <a:cubicBezTo>
                        <a:pt x="52" y="305"/>
                        <a:pt x="52" y="305"/>
                        <a:pt x="52" y="305"/>
                      </a:cubicBezTo>
                      <a:cubicBezTo>
                        <a:pt x="50" y="305"/>
                        <a:pt x="45" y="306"/>
                        <a:pt x="46" y="302"/>
                      </a:cubicBezTo>
                      <a:cubicBezTo>
                        <a:pt x="47" y="301"/>
                        <a:pt x="47" y="301"/>
                        <a:pt x="47" y="301"/>
                      </a:cubicBezTo>
                      <a:cubicBezTo>
                        <a:pt x="46" y="300"/>
                        <a:pt x="44" y="299"/>
                        <a:pt x="43" y="299"/>
                      </a:cubicBezTo>
                      <a:cubicBezTo>
                        <a:pt x="39" y="298"/>
                        <a:pt x="31" y="299"/>
                        <a:pt x="29" y="299"/>
                      </a:cubicBezTo>
                      <a:cubicBezTo>
                        <a:pt x="29" y="299"/>
                        <a:pt x="29" y="299"/>
                        <a:pt x="29" y="299"/>
                      </a:cubicBezTo>
                      <a:cubicBezTo>
                        <a:pt x="27" y="299"/>
                        <a:pt x="27" y="295"/>
                        <a:pt x="26" y="295"/>
                      </a:cubicBezTo>
                      <a:cubicBezTo>
                        <a:pt x="25" y="295"/>
                        <a:pt x="25" y="290"/>
                        <a:pt x="25" y="287"/>
                      </a:cubicBezTo>
                      <a:cubicBezTo>
                        <a:pt x="26" y="284"/>
                        <a:pt x="20" y="286"/>
                        <a:pt x="19" y="285"/>
                      </a:cubicBezTo>
                      <a:cubicBezTo>
                        <a:pt x="17" y="284"/>
                        <a:pt x="19" y="282"/>
                        <a:pt x="17" y="281"/>
                      </a:cubicBezTo>
                      <a:cubicBezTo>
                        <a:pt x="15" y="278"/>
                        <a:pt x="17" y="275"/>
                        <a:pt x="17" y="273"/>
                      </a:cubicBezTo>
                      <a:cubicBezTo>
                        <a:pt x="17" y="271"/>
                        <a:pt x="19" y="269"/>
                        <a:pt x="21" y="269"/>
                      </a:cubicBezTo>
                      <a:cubicBezTo>
                        <a:pt x="24" y="269"/>
                        <a:pt x="22" y="265"/>
                        <a:pt x="25" y="263"/>
                      </a:cubicBezTo>
                      <a:cubicBezTo>
                        <a:pt x="26" y="262"/>
                        <a:pt x="22" y="259"/>
                        <a:pt x="24" y="257"/>
                      </a:cubicBezTo>
                      <a:cubicBezTo>
                        <a:pt x="26" y="256"/>
                        <a:pt x="24" y="253"/>
                        <a:pt x="27" y="253"/>
                      </a:cubicBezTo>
                      <a:cubicBezTo>
                        <a:pt x="30" y="252"/>
                        <a:pt x="27" y="248"/>
                        <a:pt x="29" y="247"/>
                      </a:cubicBezTo>
                      <a:cubicBezTo>
                        <a:pt x="32" y="246"/>
                        <a:pt x="29" y="245"/>
                        <a:pt x="29" y="242"/>
                      </a:cubicBezTo>
                      <a:cubicBezTo>
                        <a:pt x="30" y="239"/>
                        <a:pt x="27" y="237"/>
                        <a:pt x="31" y="236"/>
                      </a:cubicBezTo>
                      <a:cubicBezTo>
                        <a:pt x="34" y="234"/>
                        <a:pt x="32" y="232"/>
                        <a:pt x="29" y="231"/>
                      </a:cubicBezTo>
                      <a:cubicBezTo>
                        <a:pt x="27" y="230"/>
                        <a:pt x="30" y="230"/>
                        <a:pt x="33" y="230"/>
                      </a:cubicBezTo>
                      <a:cubicBezTo>
                        <a:pt x="35" y="230"/>
                        <a:pt x="34" y="225"/>
                        <a:pt x="31" y="226"/>
                      </a:cubicBezTo>
                      <a:cubicBezTo>
                        <a:pt x="28" y="227"/>
                        <a:pt x="27" y="224"/>
                        <a:pt x="29" y="222"/>
                      </a:cubicBezTo>
                      <a:cubicBezTo>
                        <a:pt x="31" y="220"/>
                        <a:pt x="27" y="219"/>
                        <a:pt x="28" y="218"/>
                      </a:cubicBezTo>
                      <a:cubicBezTo>
                        <a:pt x="28" y="216"/>
                        <a:pt x="28" y="214"/>
                        <a:pt x="27" y="213"/>
                      </a:cubicBezTo>
                      <a:cubicBezTo>
                        <a:pt x="26" y="212"/>
                        <a:pt x="26" y="206"/>
                        <a:pt x="28" y="206"/>
                      </a:cubicBezTo>
                      <a:cubicBezTo>
                        <a:pt x="30" y="206"/>
                        <a:pt x="29" y="199"/>
                        <a:pt x="29" y="197"/>
                      </a:cubicBezTo>
                      <a:cubicBezTo>
                        <a:pt x="29" y="196"/>
                        <a:pt x="27" y="194"/>
                        <a:pt x="27" y="193"/>
                      </a:cubicBezTo>
                      <a:cubicBezTo>
                        <a:pt x="27" y="191"/>
                        <a:pt x="29" y="191"/>
                        <a:pt x="29" y="187"/>
                      </a:cubicBezTo>
                      <a:cubicBezTo>
                        <a:pt x="29" y="184"/>
                        <a:pt x="30" y="183"/>
                        <a:pt x="31" y="183"/>
                      </a:cubicBezTo>
                      <a:cubicBezTo>
                        <a:pt x="33" y="183"/>
                        <a:pt x="32" y="179"/>
                        <a:pt x="32" y="177"/>
                      </a:cubicBezTo>
                      <a:cubicBezTo>
                        <a:pt x="32" y="175"/>
                        <a:pt x="36" y="177"/>
                        <a:pt x="36" y="174"/>
                      </a:cubicBezTo>
                      <a:cubicBezTo>
                        <a:pt x="37" y="171"/>
                        <a:pt x="34" y="171"/>
                        <a:pt x="34" y="170"/>
                      </a:cubicBezTo>
                      <a:cubicBezTo>
                        <a:pt x="35" y="168"/>
                        <a:pt x="34" y="165"/>
                        <a:pt x="34" y="160"/>
                      </a:cubicBezTo>
                      <a:cubicBezTo>
                        <a:pt x="34" y="155"/>
                        <a:pt x="38" y="154"/>
                        <a:pt x="39" y="153"/>
                      </a:cubicBezTo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032;p79">
                  <a:extLst>
                    <a:ext uri="{FF2B5EF4-FFF2-40B4-BE49-F238E27FC236}">
                      <a16:creationId xmlns:a16="http://schemas.microsoft.com/office/drawing/2014/main" id="{35414523-402E-A9D4-A838-612E555714D9}"/>
                    </a:ext>
                  </a:extLst>
                </p:cNvPr>
                <p:cNvSpPr/>
                <p:nvPr/>
              </p:nvSpPr>
              <p:spPr>
                <a:xfrm>
                  <a:off x="-4118769" y="7433027"/>
                  <a:ext cx="715430" cy="728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67" extrusionOk="0">
                      <a:moveTo>
                        <a:pt x="63" y="36"/>
                      </a:moveTo>
                      <a:cubicBezTo>
                        <a:pt x="61" y="36"/>
                        <a:pt x="59" y="38"/>
                        <a:pt x="58" y="38"/>
                      </a:cubicBezTo>
                      <a:cubicBezTo>
                        <a:pt x="57" y="38"/>
                        <a:pt x="54" y="32"/>
                        <a:pt x="54" y="30"/>
                      </a:cubicBezTo>
                      <a:cubicBezTo>
                        <a:pt x="53" y="27"/>
                        <a:pt x="50" y="23"/>
                        <a:pt x="49" y="24"/>
                      </a:cubicBezTo>
                      <a:cubicBezTo>
                        <a:pt x="47" y="24"/>
                        <a:pt x="48" y="23"/>
                        <a:pt x="42" y="23"/>
                      </a:cubicBezTo>
                      <a:cubicBezTo>
                        <a:pt x="38" y="23"/>
                        <a:pt x="38" y="22"/>
                        <a:pt x="38" y="17"/>
                      </a:cubicBezTo>
                      <a:cubicBezTo>
                        <a:pt x="39" y="11"/>
                        <a:pt x="35" y="9"/>
                        <a:pt x="38" y="8"/>
                      </a:cubicBezTo>
                      <a:cubicBezTo>
                        <a:pt x="38" y="7"/>
                        <a:pt x="38" y="6"/>
                        <a:pt x="37" y="3"/>
                      </a:cubicBezTo>
                      <a:cubicBezTo>
                        <a:pt x="37" y="4"/>
                        <a:pt x="36" y="4"/>
                        <a:pt x="36" y="4"/>
                      </a:cubicBezTo>
                      <a:cubicBezTo>
                        <a:pt x="34" y="4"/>
                        <a:pt x="32" y="1"/>
                        <a:pt x="28" y="1"/>
                      </a:cubicBezTo>
                      <a:cubicBezTo>
                        <a:pt x="25" y="1"/>
                        <a:pt x="22" y="0"/>
                        <a:pt x="20" y="2"/>
                      </a:cubicBezTo>
                      <a:cubicBezTo>
                        <a:pt x="18" y="3"/>
                        <a:pt x="13" y="1"/>
                        <a:pt x="11" y="3"/>
                      </a:cubicBezTo>
                      <a:cubicBezTo>
                        <a:pt x="8" y="5"/>
                        <a:pt x="5" y="9"/>
                        <a:pt x="5" y="11"/>
                      </a:cubicBezTo>
                      <a:cubicBezTo>
                        <a:pt x="5" y="11"/>
                        <a:pt x="4" y="22"/>
                        <a:pt x="3" y="22"/>
                      </a:cubicBezTo>
                      <a:cubicBezTo>
                        <a:pt x="2" y="22"/>
                        <a:pt x="1" y="22"/>
                        <a:pt x="0" y="22"/>
                      </a:cubicBezTo>
                      <a:cubicBezTo>
                        <a:pt x="2" y="24"/>
                        <a:pt x="8" y="30"/>
                        <a:pt x="11" y="33"/>
                      </a:cubicBezTo>
                      <a:cubicBezTo>
                        <a:pt x="14" y="35"/>
                        <a:pt x="14" y="37"/>
                        <a:pt x="19" y="37"/>
                      </a:cubicBezTo>
                      <a:cubicBezTo>
                        <a:pt x="24" y="38"/>
                        <a:pt x="25" y="39"/>
                        <a:pt x="27" y="42"/>
                      </a:cubicBezTo>
                      <a:cubicBezTo>
                        <a:pt x="29" y="44"/>
                        <a:pt x="40" y="47"/>
                        <a:pt x="41" y="49"/>
                      </a:cubicBezTo>
                      <a:cubicBezTo>
                        <a:pt x="42" y="50"/>
                        <a:pt x="36" y="55"/>
                        <a:pt x="36" y="59"/>
                      </a:cubicBezTo>
                      <a:cubicBezTo>
                        <a:pt x="36" y="62"/>
                        <a:pt x="33" y="62"/>
                        <a:pt x="33" y="63"/>
                      </a:cubicBezTo>
                      <a:cubicBezTo>
                        <a:pt x="33" y="65"/>
                        <a:pt x="38" y="64"/>
                        <a:pt x="40" y="65"/>
                      </a:cubicBezTo>
                      <a:cubicBezTo>
                        <a:pt x="41" y="66"/>
                        <a:pt x="45" y="64"/>
                        <a:pt x="47" y="66"/>
                      </a:cubicBezTo>
                      <a:cubicBezTo>
                        <a:pt x="50" y="67"/>
                        <a:pt x="51" y="64"/>
                        <a:pt x="53" y="64"/>
                      </a:cubicBezTo>
                      <a:cubicBezTo>
                        <a:pt x="55" y="65"/>
                        <a:pt x="57" y="62"/>
                        <a:pt x="60" y="62"/>
                      </a:cubicBezTo>
                      <a:cubicBezTo>
                        <a:pt x="62" y="62"/>
                        <a:pt x="63" y="54"/>
                        <a:pt x="63" y="50"/>
                      </a:cubicBezTo>
                      <a:cubicBezTo>
                        <a:pt x="63" y="48"/>
                        <a:pt x="66" y="38"/>
                        <a:pt x="63" y="36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033;p79">
                  <a:extLst>
                    <a:ext uri="{FF2B5EF4-FFF2-40B4-BE49-F238E27FC236}">
                      <a16:creationId xmlns:a16="http://schemas.microsoft.com/office/drawing/2014/main" id="{4F084D07-22F8-1FAF-EA2E-E8AFB466828D}"/>
                    </a:ext>
                  </a:extLst>
                </p:cNvPr>
                <p:cNvSpPr/>
                <p:nvPr/>
              </p:nvSpPr>
              <p:spPr>
                <a:xfrm>
                  <a:off x="-5990906" y="4939066"/>
                  <a:ext cx="274137" cy="220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20" extrusionOk="0">
                      <a:moveTo>
                        <a:pt x="24" y="16"/>
                      </a:moveTo>
                      <a:cubicBezTo>
                        <a:pt x="23" y="15"/>
                        <a:pt x="23" y="13"/>
                        <a:pt x="25" y="11"/>
                      </a:cubicBezTo>
                      <a:cubicBezTo>
                        <a:pt x="22" y="8"/>
                        <a:pt x="20" y="4"/>
                        <a:pt x="18" y="2"/>
                      </a:cubicBezTo>
                      <a:cubicBezTo>
                        <a:pt x="16" y="2"/>
                        <a:pt x="15" y="2"/>
                        <a:pt x="14" y="1"/>
                      </a:cubicBezTo>
                      <a:cubicBezTo>
                        <a:pt x="12" y="0"/>
                        <a:pt x="8" y="1"/>
                        <a:pt x="7" y="0"/>
                      </a:cubicBezTo>
                      <a:cubicBezTo>
                        <a:pt x="6" y="0"/>
                        <a:pt x="4" y="0"/>
                        <a:pt x="2" y="0"/>
                      </a:cubicBezTo>
                      <a:cubicBezTo>
                        <a:pt x="3" y="1"/>
                        <a:pt x="3" y="2"/>
                        <a:pt x="2" y="3"/>
                      </a:cubicBezTo>
                      <a:cubicBezTo>
                        <a:pt x="0" y="4"/>
                        <a:pt x="0" y="7"/>
                        <a:pt x="4" y="9"/>
                      </a:cubicBezTo>
                      <a:cubicBezTo>
                        <a:pt x="8" y="10"/>
                        <a:pt x="7" y="8"/>
                        <a:pt x="8" y="8"/>
                      </a:cubicBezTo>
                      <a:cubicBezTo>
                        <a:pt x="10" y="8"/>
                        <a:pt x="9" y="11"/>
                        <a:pt x="11" y="11"/>
                      </a:cubicBezTo>
                      <a:cubicBezTo>
                        <a:pt x="13" y="11"/>
                        <a:pt x="17" y="13"/>
                        <a:pt x="17" y="16"/>
                      </a:cubicBezTo>
                      <a:cubicBezTo>
                        <a:pt x="17" y="19"/>
                        <a:pt x="18" y="20"/>
                        <a:pt x="21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3" y="18"/>
                        <a:pt x="24" y="17"/>
                        <a:pt x="24" y="16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034;p79">
                  <a:extLst>
                    <a:ext uri="{FF2B5EF4-FFF2-40B4-BE49-F238E27FC236}">
                      <a16:creationId xmlns:a16="http://schemas.microsoft.com/office/drawing/2014/main" id="{F16E22B6-FEDE-4E28-85CD-E2DC6C750495}"/>
                    </a:ext>
                  </a:extLst>
                </p:cNvPr>
                <p:cNvSpPr/>
                <p:nvPr/>
              </p:nvSpPr>
              <p:spPr>
                <a:xfrm>
                  <a:off x="-5750209" y="5046044"/>
                  <a:ext cx="468039" cy="234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1" extrusionOk="0">
                      <a:moveTo>
                        <a:pt x="39" y="6"/>
                      </a:moveTo>
                      <a:cubicBezTo>
                        <a:pt x="37" y="2"/>
                        <a:pt x="31" y="2"/>
                        <a:pt x="29" y="0"/>
                      </a:cubicBezTo>
                      <a:cubicBezTo>
                        <a:pt x="26" y="0"/>
                        <a:pt x="22" y="1"/>
                        <a:pt x="19" y="5"/>
                      </a:cubicBezTo>
                      <a:cubicBezTo>
                        <a:pt x="15" y="9"/>
                        <a:pt x="9" y="6"/>
                        <a:pt x="7" y="4"/>
                      </a:cubicBezTo>
                      <a:cubicBezTo>
                        <a:pt x="6" y="4"/>
                        <a:pt x="4" y="2"/>
                        <a:pt x="3" y="1"/>
                      </a:cubicBezTo>
                      <a:cubicBezTo>
                        <a:pt x="1" y="3"/>
                        <a:pt x="1" y="5"/>
                        <a:pt x="2" y="6"/>
                      </a:cubicBezTo>
                      <a:cubicBezTo>
                        <a:pt x="2" y="7"/>
                        <a:pt x="1" y="8"/>
                        <a:pt x="0" y="10"/>
                      </a:cubicBezTo>
                      <a:cubicBezTo>
                        <a:pt x="4" y="11"/>
                        <a:pt x="9" y="11"/>
                        <a:pt x="10" y="14"/>
                      </a:cubicBezTo>
                      <a:cubicBezTo>
                        <a:pt x="12" y="17"/>
                        <a:pt x="14" y="15"/>
                        <a:pt x="16" y="18"/>
                      </a:cubicBezTo>
                      <a:cubicBezTo>
                        <a:pt x="17" y="21"/>
                        <a:pt x="20" y="18"/>
                        <a:pt x="21" y="16"/>
                      </a:cubicBezTo>
                      <a:cubicBezTo>
                        <a:pt x="22" y="14"/>
                        <a:pt x="20" y="14"/>
                        <a:pt x="20" y="12"/>
                      </a:cubicBezTo>
                      <a:cubicBezTo>
                        <a:pt x="19" y="11"/>
                        <a:pt x="22" y="11"/>
                        <a:pt x="23" y="9"/>
                      </a:cubicBezTo>
                      <a:cubicBezTo>
                        <a:pt x="24" y="6"/>
                        <a:pt x="29" y="5"/>
                        <a:pt x="31" y="6"/>
                      </a:cubicBezTo>
                      <a:cubicBezTo>
                        <a:pt x="33" y="7"/>
                        <a:pt x="35" y="9"/>
                        <a:pt x="33" y="11"/>
                      </a:cubicBezTo>
                      <a:cubicBezTo>
                        <a:pt x="31" y="13"/>
                        <a:pt x="35" y="16"/>
                        <a:pt x="38" y="19"/>
                      </a:cubicBezTo>
                      <a:cubicBezTo>
                        <a:pt x="40" y="17"/>
                        <a:pt x="42" y="14"/>
                        <a:pt x="43" y="14"/>
                      </a:cubicBezTo>
                      <a:cubicBezTo>
                        <a:pt x="43" y="13"/>
                        <a:pt x="43" y="12"/>
                        <a:pt x="43" y="11"/>
                      </a:cubicBezTo>
                      <a:cubicBezTo>
                        <a:pt x="43" y="11"/>
                        <a:pt x="41" y="9"/>
                        <a:pt x="39" y="6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35;p79">
                  <a:extLst>
                    <a:ext uri="{FF2B5EF4-FFF2-40B4-BE49-F238E27FC236}">
                      <a16:creationId xmlns:a16="http://schemas.microsoft.com/office/drawing/2014/main" id="{64F32561-E2E8-8E7A-2E04-FDDDC5C3C89C}"/>
                    </a:ext>
                  </a:extLst>
                </p:cNvPr>
                <p:cNvSpPr/>
                <p:nvPr/>
              </p:nvSpPr>
              <p:spPr>
                <a:xfrm>
                  <a:off x="-5429265" y="4812024"/>
                  <a:ext cx="969507" cy="1377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27" extrusionOk="0">
                      <a:moveTo>
                        <a:pt x="13" y="93"/>
                      </a:moveTo>
                      <a:cubicBezTo>
                        <a:pt x="16" y="94"/>
                        <a:pt x="19" y="94"/>
                        <a:pt x="19" y="93"/>
                      </a:cubicBezTo>
                      <a:cubicBezTo>
                        <a:pt x="20" y="92"/>
                        <a:pt x="22" y="94"/>
                        <a:pt x="25" y="96"/>
                      </a:cubicBezTo>
                      <a:cubicBezTo>
                        <a:pt x="25" y="96"/>
                        <a:pt x="25" y="96"/>
                        <a:pt x="25" y="97"/>
                      </a:cubicBezTo>
                      <a:cubicBezTo>
                        <a:pt x="27" y="96"/>
                        <a:pt x="30" y="96"/>
                        <a:pt x="32" y="96"/>
                      </a:cubicBezTo>
                      <a:cubicBezTo>
                        <a:pt x="34" y="98"/>
                        <a:pt x="33" y="103"/>
                        <a:pt x="36" y="103"/>
                      </a:cubicBezTo>
                      <a:cubicBezTo>
                        <a:pt x="38" y="103"/>
                        <a:pt x="41" y="106"/>
                        <a:pt x="40" y="108"/>
                      </a:cubicBezTo>
                      <a:cubicBezTo>
                        <a:pt x="40" y="109"/>
                        <a:pt x="44" y="110"/>
                        <a:pt x="43" y="112"/>
                      </a:cubicBezTo>
                      <a:cubicBezTo>
                        <a:pt x="43" y="115"/>
                        <a:pt x="51" y="114"/>
                        <a:pt x="52" y="113"/>
                      </a:cubicBezTo>
                      <a:cubicBezTo>
                        <a:pt x="53" y="112"/>
                        <a:pt x="55" y="112"/>
                        <a:pt x="56" y="113"/>
                      </a:cubicBezTo>
                      <a:cubicBezTo>
                        <a:pt x="58" y="114"/>
                        <a:pt x="60" y="112"/>
                        <a:pt x="62" y="112"/>
                      </a:cubicBezTo>
                      <a:cubicBezTo>
                        <a:pt x="62" y="113"/>
                        <a:pt x="68" y="115"/>
                        <a:pt x="67" y="117"/>
                      </a:cubicBezTo>
                      <a:cubicBezTo>
                        <a:pt x="65" y="119"/>
                        <a:pt x="62" y="122"/>
                        <a:pt x="62" y="123"/>
                      </a:cubicBezTo>
                      <a:cubicBezTo>
                        <a:pt x="63" y="124"/>
                        <a:pt x="66" y="125"/>
                        <a:pt x="67" y="127"/>
                      </a:cubicBezTo>
                      <a:cubicBezTo>
                        <a:pt x="67" y="127"/>
                        <a:pt x="67" y="127"/>
                        <a:pt x="68" y="127"/>
                      </a:cubicBezTo>
                      <a:cubicBezTo>
                        <a:pt x="70" y="126"/>
                        <a:pt x="71" y="119"/>
                        <a:pt x="71" y="117"/>
                      </a:cubicBezTo>
                      <a:cubicBezTo>
                        <a:pt x="71" y="114"/>
                        <a:pt x="72" y="109"/>
                        <a:pt x="72" y="107"/>
                      </a:cubicBezTo>
                      <a:cubicBezTo>
                        <a:pt x="74" y="102"/>
                        <a:pt x="67" y="99"/>
                        <a:pt x="67" y="95"/>
                      </a:cubicBezTo>
                      <a:cubicBezTo>
                        <a:pt x="67" y="90"/>
                        <a:pt x="70" y="93"/>
                        <a:pt x="73" y="90"/>
                      </a:cubicBezTo>
                      <a:cubicBezTo>
                        <a:pt x="75" y="88"/>
                        <a:pt x="72" y="87"/>
                        <a:pt x="71" y="87"/>
                      </a:cubicBezTo>
                      <a:cubicBezTo>
                        <a:pt x="70" y="87"/>
                        <a:pt x="68" y="84"/>
                        <a:pt x="69" y="83"/>
                      </a:cubicBezTo>
                      <a:cubicBezTo>
                        <a:pt x="69" y="82"/>
                        <a:pt x="77" y="83"/>
                        <a:pt x="80" y="83"/>
                      </a:cubicBezTo>
                      <a:cubicBezTo>
                        <a:pt x="83" y="83"/>
                        <a:pt x="88" y="80"/>
                        <a:pt x="88" y="80"/>
                      </a:cubicBezTo>
                      <a:cubicBezTo>
                        <a:pt x="88" y="79"/>
                        <a:pt x="89" y="77"/>
                        <a:pt x="87" y="76"/>
                      </a:cubicBezTo>
                      <a:cubicBezTo>
                        <a:pt x="85" y="74"/>
                        <a:pt x="86" y="72"/>
                        <a:pt x="87" y="70"/>
                      </a:cubicBezTo>
                      <a:cubicBezTo>
                        <a:pt x="89" y="69"/>
                        <a:pt x="87" y="67"/>
                        <a:pt x="85" y="65"/>
                      </a:cubicBezTo>
                      <a:cubicBezTo>
                        <a:pt x="83" y="62"/>
                        <a:pt x="84" y="55"/>
                        <a:pt x="87" y="51"/>
                      </a:cubicBezTo>
                      <a:cubicBezTo>
                        <a:pt x="88" y="47"/>
                        <a:pt x="82" y="48"/>
                        <a:pt x="77" y="48"/>
                      </a:cubicBezTo>
                      <a:cubicBezTo>
                        <a:pt x="74" y="49"/>
                        <a:pt x="70" y="47"/>
                        <a:pt x="67" y="44"/>
                      </a:cubicBezTo>
                      <a:cubicBezTo>
                        <a:pt x="64" y="41"/>
                        <a:pt x="61" y="43"/>
                        <a:pt x="54" y="43"/>
                      </a:cubicBezTo>
                      <a:cubicBezTo>
                        <a:pt x="48" y="43"/>
                        <a:pt x="49" y="36"/>
                        <a:pt x="49" y="33"/>
                      </a:cubicBezTo>
                      <a:cubicBezTo>
                        <a:pt x="49" y="31"/>
                        <a:pt x="47" y="30"/>
                        <a:pt x="47" y="28"/>
                      </a:cubicBezTo>
                      <a:cubicBezTo>
                        <a:pt x="47" y="26"/>
                        <a:pt x="45" y="26"/>
                        <a:pt x="43" y="27"/>
                      </a:cubicBezTo>
                      <a:cubicBezTo>
                        <a:pt x="41" y="27"/>
                        <a:pt x="43" y="24"/>
                        <a:pt x="44" y="23"/>
                      </a:cubicBezTo>
                      <a:cubicBezTo>
                        <a:pt x="45" y="21"/>
                        <a:pt x="45" y="20"/>
                        <a:pt x="45" y="18"/>
                      </a:cubicBezTo>
                      <a:cubicBezTo>
                        <a:pt x="45" y="15"/>
                        <a:pt x="49" y="12"/>
                        <a:pt x="51" y="9"/>
                      </a:cubicBezTo>
                      <a:cubicBezTo>
                        <a:pt x="52" y="8"/>
                        <a:pt x="53" y="8"/>
                        <a:pt x="54" y="7"/>
                      </a:cubicBezTo>
                      <a:cubicBezTo>
                        <a:pt x="54" y="6"/>
                        <a:pt x="55" y="6"/>
                        <a:pt x="56" y="6"/>
                      </a:cubicBezTo>
                      <a:cubicBezTo>
                        <a:pt x="59" y="5"/>
                        <a:pt x="61" y="4"/>
                        <a:pt x="58" y="2"/>
                      </a:cubicBezTo>
                      <a:cubicBezTo>
                        <a:pt x="54" y="0"/>
                        <a:pt x="52" y="5"/>
                        <a:pt x="49" y="5"/>
                      </a:cubicBezTo>
                      <a:cubicBezTo>
                        <a:pt x="46" y="5"/>
                        <a:pt x="45" y="8"/>
                        <a:pt x="43" y="9"/>
                      </a:cubicBezTo>
                      <a:cubicBezTo>
                        <a:pt x="40" y="10"/>
                        <a:pt x="36" y="9"/>
                        <a:pt x="36" y="11"/>
                      </a:cubicBezTo>
                      <a:cubicBezTo>
                        <a:pt x="36" y="14"/>
                        <a:pt x="35" y="11"/>
                        <a:pt x="33" y="11"/>
                      </a:cubicBezTo>
                      <a:cubicBezTo>
                        <a:pt x="30" y="10"/>
                        <a:pt x="25" y="15"/>
                        <a:pt x="25" y="18"/>
                      </a:cubicBezTo>
                      <a:cubicBezTo>
                        <a:pt x="25" y="19"/>
                        <a:pt x="26" y="22"/>
                        <a:pt x="23" y="24"/>
                      </a:cubicBezTo>
                      <a:cubicBezTo>
                        <a:pt x="19" y="27"/>
                        <a:pt x="17" y="31"/>
                        <a:pt x="15" y="33"/>
                      </a:cubicBezTo>
                      <a:cubicBezTo>
                        <a:pt x="15" y="33"/>
                        <a:pt x="14" y="33"/>
                        <a:pt x="13" y="33"/>
                      </a:cubicBezTo>
                      <a:cubicBezTo>
                        <a:pt x="13" y="34"/>
                        <a:pt x="13" y="35"/>
                        <a:pt x="12" y="36"/>
                      </a:cubicBezTo>
                      <a:cubicBezTo>
                        <a:pt x="12" y="36"/>
                        <a:pt x="10" y="39"/>
                        <a:pt x="8" y="41"/>
                      </a:cubicBezTo>
                      <a:cubicBezTo>
                        <a:pt x="9" y="42"/>
                        <a:pt x="10" y="43"/>
                        <a:pt x="10" y="43"/>
                      </a:cubicBezTo>
                      <a:cubicBezTo>
                        <a:pt x="12" y="45"/>
                        <a:pt x="11" y="47"/>
                        <a:pt x="12" y="49"/>
                      </a:cubicBezTo>
                      <a:cubicBezTo>
                        <a:pt x="12" y="50"/>
                        <a:pt x="12" y="52"/>
                        <a:pt x="12" y="53"/>
                      </a:cubicBezTo>
                      <a:cubicBezTo>
                        <a:pt x="11" y="54"/>
                        <a:pt x="12" y="63"/>
                        <a:pt x="12" y="65"/>
                      </a:cubicBezTo>
                      <a:cubicBezTo>
                        <a:pt x="14" y="66"/>
                        <a:pt x="12" y="68"/>
                        <a:pt x="12" y="71"/>
                      </a:cubicBezTo>
                      <a:cubicBezTo>
                        <a:pt x="10" y="74"/>
                        <a:pt x="8" y="76"/>
                        <a:pt x="5" y="76"/>
                      </a:cubicBezTo>
                      <a:cubicBezTo>
                        <a:pt x="2" y="76"/>
                        <a:pt x="2" y="81"/>
                        <a:pt x="1" y="81"/>
                      </a:cubicBezTo>
                      <a:cubicBezTo>
                        <a:pt x="0" y="81"/>
                        <a:pt x="0" y="83"/>
                        <a:pt x="0" y="83"/>
                      </a:cubicBezTo>
                      <a:cubicBezTo>
                        <a:pt x="2" y="86"/>
                        <a:pt x="8" y="89"/>
                        <a:pt x="9" y="89"/>
                      </a:cubicBezTo>
                      <a:cubicBezTo>
                        <a:pt x="11" y="89"/>
                        <a:pt x="12" y="91"/>
                        <a:pt x="13" y="9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036;p79">
                  <a:extLst>
                    <a:ext uri="{FF2B5EF4-FFF2-40B4-BE49-F238E27FC236}">
                      <a16:creationId xmlns:a16="http://schemas.microsoft.com/office/drawing/2014/main" id="{88F71847-38F1-AD12-2DDD-6E90BAEEC2A0}"/>
                    </a:ext>
                  </a:extLst>
                </p:cNvPr>
                <p:cNvSpPr/>
                <p:nvPr/>
              </p:nvSpPr>
              <p:spPr>
                <a:xfrm>
                  <a:off x="-4667039" y="6630684"/>
                  <a:ext cx="989563" cy="1129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104" extrusionOk="0">
                      <a:moveTo>
                        <a:pt x="90" y="63"/>
                      </a:moveTo>
                      <a:cubicBezTo>
                        <a:pt x="89" y="60"/>
                        <a:pt x="86" y="59"/>
                        <a:pt x="86" y="56"/>
                      </a:cubicBezTo>
                      <a:cubicBezTo>
                        <a:pt x="86" y="52"/>
                        <a:pt x="85" y="51"/>
                        <a:pt x="79" y="52"/>
                      </a:cubicBezTo>
                      <a:cubicBezTo>
                        <a:pt x="75" y="52"/>
                        <a:pt x="72" y="51"/>
                        <a:pt x="71" y="49"/>
                      </a:cubicBezTo>
                      <a:cubicBezTo>
                        <a:pt x="71" y="45"/>
                        <a:pt x="68" y="43"/>
                        <a:pt x="71" y="42"/>
                      </a:cubicBezTo>
                      <a:cubicBezTo>
                        <a:pt x="73" y="41"/>
                        <a:pt x="69" y="39"/>
                        <a:pt x="69" y="37"/>
                      </a:cubicBezTo>
                      <a:cubicBezTo>
                        <a:pt x="70" y="34"/>
                        <a:pt x="68" y="33"/>
                        <a:pt x="66" y="31"/>
                      </a:cubicBezTo>
                      <a:cubicBezTo>
                        <a:pt x="65" y="30"/>
                        <a:pt x="58" y="32"/>
                        <a:pt x="58" y="29"/>
                      </a:cubicBezTo>
                      <a:cubicBezTo>
                        <a:pt x="58" y="27"/>
                        <a:pt x="54" y="26"/>
                        <a:pt x="52" y="26"/>
                      </a:cubicBezTo>
                      <a:cubicBezTo>
                        <a:pt x="50" y="26"/>
                        <a:pt x="51" y="24"/>
                        <a:pt x="49" y="24"/>
                      </a:cubicBezTo>
                      <a:cubicBezTo>
                        <a:pt x="47" y="24"/>
                        <a:pt x="47" y="23"/>
                        <a:pt x="44" y="23"/>
                      </a:cubicBezTo>
                      <a:cubicBezTo>
                        <a:pt x="40" y="24"/>
                        <a:pt x="38" y="22"/>
                        <a:pt x="35" y="18"/>
                      </a:cubicBezTo>
                      <a:cubicBezTo>
                        <a:pt x="31" y="13"/>
                        <a:pt x="32" y="5"/>
                        <a:pt x="33" y="3"/>
                      </a:cubicBezTo>
                      <a:cubicBezTo>
                        <a:pt x="33" y="0"/>
                        <a:pt x="28" y="2"/>
                        <a:pt x="26" y="2"/>
                      </a:cubicBezTo>
                      <a:cubicBezTo>
                        <a:pt x="23" y="2"/>
                        <a:pt x="20" y="5"/>
                        <a:pt x="17" y="7"/>
                      </a:cubicBezTo>
                      <a:cubicBezTo>
                        <a:pt x="13" y="9"/>
                        <a:pt x="12" y="9"/>
                        <a:pt x="11" y="10"/>
                      </a:cubicBezTo>
                      <a:cubicBezTo>
                        <a:pt x="9" y="12"/>
                        <a:pt x="6" y="12"/>
                        <a:pt x="4" y="12"/>
                      </a:cubicBezTo>
                      <a:cubicBezTo>
                        <a:pt x="3" y="12"/>
                        <a:pt x="2" y="11"/>
                        <a:pt x="1" y="11"/>
                      </a:cubicBezTo>
                      <a:cubicBezTo>
                        <a:pt x="2" y="14"/>
                        <a:pt x="6" y="19"/>
                        <a:pt x="7" y="22"/>
                      </a:cubicBezTo>
                      <a:cubicBezTo>
                        <a:pt x="8" y="24"/>
                        <a:pt x="5" y="24"/>
                        <a:pt x="4" y="25"/>
                      </a:cubicBezTo>
                      <a:cubicBezTo>
                        <a:pt x="3" y="26"/>
                        <a:pt x="5" y="34"/>
                        <a:pt x="5" y="36"/>
                      </a:cubicBezTo>
                      <a:cubicBezTo>
                        <a:pt x="5" y="37"/>
                        <a:pt x="2" y="41"/>
                        <a:pt x="3" y="42"/>
                      </a:cubicBezTo>
                      <a:cubicBezTo>
                        <a:pt x="5" y="43"/>
                        <a:pt x="1" y="47"/>
                        <a:pt x="1" y="49"/>
                      </a:cubicBezTo>
                      <a:cubicBezTo>
                        <a:pt x="1" y="50"/>
                        <a:pt x="4" y="50"/>
                        <a:pt x="4" y="52"/>
                      </a:cubicBezTo>
                      <a:cubicBezTo>
                        <a:pt x="4" y="53"/>
                        <a:pt x="2" y="57"/>
                        <a:pt x="1" y="58"/>
                      </a:cubicBezTo>
                      <a:cubicBezTo>
                        <a:pt x="0" y="59"/>
                        <a:pt x="0" y="60"/>
                        <a:pt x="0" y="61"/>
                      </a:cubicBezTo>
                      <a:cubicBezTo>
                        <a:pt x="1" y="61"/>
                        <a:pt x="1" y="62"/>
                        <a:pt x="3" y="64"/>
                      </a:cubicBezTo>
                      <a:cubicBezTo>
                        <a:pt x="6" y="66"/>
                        <a:pt x="2" y="70"/>
                        <a:pt x="5" y="73"/>
                      </a:cubicBezTo>
                      <a:cubicBezTo>
                        <a:pt x="7" y="75"/>
                        <a:pt x="10" y="75"/>
                        <a:pt x="8" y="76"/>
                      </a:cubicBezTo>
                      <a:cubicBezTo>
                        <a:pt x="6" y="78"/>
                        <a:pt x="8" y="81"/>
                        <a:pt x="6" y="82"/>
                      </a:cubicBezTo>
                      <a:cubicBezTo>
                        <a:pt x="4" y="83"/>
                        <a:pt x="7" y="87"/>
                        <a:pt x="9" y="88"/>
                      </a:cubicBezTo>
                      <a:cubicBezTo>
                        <a:pt x="11" y="89"/>
                        <a:pt x="10" y="93"/>
                        <a:pt x="12" y="95"/>
                      </a:cubicBezTo>
                      <a:cubicBezTo>
                        <a:pt x="13" y="97"/>
                        <a:pt x="13" y="101"/>
                        <a:pt x="13" y="103"/>
                      </a:cubicBezTo>
                      <a:cubicBezTo>
                        <a:pt x="14" y="104"/>
                        <a:pt x="20" y="100"/>
                        <a:pt x="24" y="97"/>
                      </a:cubicBezTo>
                      <a:cubicBezTo>
                        <a:pt x="27" y="93"/>
                        <a:pt x="26" y="97"/>
                        <a:pt x="30" y="97"/>
                      </a:cubicBezTo>
                      <a:cubicBezTo>
                        <a:pt x="34" y="98"/>
                        <a:pt x="38" y="98"/>
                        <a:pt x="38" y="100"/>
                      </a:cubicBezTo>
                      <a:cubicBezTo>
                        <a:pt x="40" y="103"/>
                        <a:pt x="42" y="98"/>
                        <a:pt x="43" y="96"/>
                      </a:cubicBezTo>
                      <a:cubicBezTo>
                        <a:pt x="44" y="95"/>
                        <a:pt x="51" y="97"/>
                        <a:pt x="53" y="96"/>
                      </a:cubicBezTo>
                      <a:cubicBezTo>
                        <a:pt x="54" y="96"/>
                        <a:pt x="55" y="86"/>
                        <a:pt x="55" y="85"/>
                      </a:cubicBezTo>
                      <a:cubicBezTo>
                        <a:pt x="55" y="83"/>
                        <a:pt x="58" y="79"/>
                        <a:pt x="61" y="77"/>
                      </a:cubicBezTo>
                      <a:cubicBezTo>
                        <a:pt x="63" y="75"/>
                        <a:pt x="68" y="77"/>
                        <a:pt x="70" y="76"/>
                      </a:cubicBezTo>
                      <a:cubicBezTo>
                        <a:pt x="72" y="74"/>
                        <a:pt x="76" y="75"/>
                        <a:pt x="78" y="75"/>
                      </a:cubicBezTo>
                      <a:cubicBezTo>
                        <a:pt x="82" y="75"/>
                        <a:pt x="84" y="78"/>
                        <a:pt x="86" y="78"/>
                      </a:cubicBezTo>
                      <a:cubicBezTo>
                        <a:pt x="88" y="78"/>
                        <a:pt x="89" y="75"/>
                        <a:pt x="89" y="73"/>
                      </a:cubicBezTo>
                      <a:cubicBezTo>
                        <a:pt x="89" y="70"/>
                        <a:pt x="91" y="66"/>
                        <a:pt x="90" y="6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037;p79">
                  <a:extLst>
                    <a:ext uri="{FF2B5EF4-FFF2-40B4-BE49-F238E27FC236}">
                      <a16:creationId xmlns:a16="http://schemas.microsoft.com/office/drawing/2014/main" id="{2BE20E59-F51D-E58E-8F1B-9B694EF72996}"/>
                    </a:ext>
                  </a:extLst>
                </p:cNvPr>
                <p:cNvSpPr/>
                <p:nvPr/>
              </p:nvSpPr>
              <p:spPr>
                <a:xfrm>
                  <a:off x="-5629856" y="5855080"/>
                  <a:ext cx="1049742" cy="1511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39" extrusionOk="0">
                      <a:moveTo>
                        <a:pt x="89" y="133"/>
                      </a:moveTo>
                      <a:cubicBezTo>
                        <a:pt x="89" y="132"/>
                        <a:pt x="89" y="132"/>
                        <a:pt x="89" y="132"/>
                      </a:cubicBezTo>
                      <a:cubicBezTo>
                        <a:pt x="89" y="131"/>
                        <a:pt x="89" y="130"/>
                        <a:pt x="90" y="129"/>
                      </a:cubicBezTo>
                      <a:cubicBezTo>
                        <a:pt x="92" y="128"/>
                        <a:pt x="94" y="124"/>
                        <a:pt x="94" y="123"/>
                      </a:cubicBezTo>
                      <a:cubicBezTo>
                        <a:pt x="94" y="122"/>
                        <a:pt x="91" y="122"/>
                        <a:pt x="91" y="120"/>
                      </a:cubicBezTo>
                      <a:cubicBezTo>
                        <a:pt x="91" y="118"/>
                        <a:pt x="94" y="114"/>
                        <a:pt x="93" y="113"/>
                      </a:cubicBezTo>
                      <a:cubicBezTo>
                        <a:pt x="92" y="112"/>
                        <a:pt x="94" y="109"/>
                        <a:pt x="94" y="107"/>
                      </a:cubicBezTo>
                      <a:cubicBezTo>
                        <a:pt x="94" y="105"/>
                        <a:pt x="93" y="97"/>
                        <a:pt x="94" y="97"/>
                      </a:cubicBezTo>
                      <a:cubicBezTo>
                        <a:pt x="94" y="96"/>
                        <a:pt x="97" y="95"/>
                        <a:pt x="96" y="93"/>
                      </a:cubicBezTo>
                      <a:cubicBezTo>
                        <a:pt x="95" y="90"/>
                        <a:pt x="92" y="85"/>
                        <a:pt x="91" y="82"/>
                      </a:cubicBezTo>
                      <a:cubicBezTo>
                        <a:pt x="88" y="82"/>
                        <a:pt x="85" y="82"/>
                        <a:pt x="83" y="83"/>
                      </a:cubicBezTo>
                      <a:cubicBezTo>
                        <a:pt x="82" y="84"/>
                        <a:pt x="82" y="75"/>
                        <a:pt x="82" y="73"/>
                      </a:cubicBezTo>
                      <a:cubicBezTo>
                        <a:pt x="82" y="70"/>
                        <a:pt x="80" y="72"/>
                        <a:pt x="79" y="73"/>
                      </a:cubicBezTo>
                      <a:cubicBezTo>
                        <a:pt x="78" y="75"/>
                        <a:pt x="74" y="74"/>
                        <a:pt x="70" y="74"/>
                      </a:cubicBezTo>
                      <a:cubicBezTo>
                        <a:pt x="67" y="74"/>
                        <a:pt x="69" y="70"/>
                        <a:pt x="67" y="71"/>
                      </a:cubicBezTo>
                      <a:cubicBezTo>
                        <a:pt x="65" y="71"/>
                        <a:pt x="63" y="70"/>
                        <a:pt x="63" y="67"/>
                      </a:cubicBezTo>
                      <a:cubicBezTo>
                        <a:pt x="63" y="65"/>
                        <a:pt x="61" y="63"/>
                        <a:pt x="60" y="61"/>
                      </a:cubicBezTo>
                      <a:cubicBezTo>
                        <a:pt x="58" y="59"/>
                        <a:pt x="57" y="56"/>
                        <a:pt x="58" y="55"/>
                      </a:cubicBezTo>
                      <a:cubicBezTo>
                        <a:pt x="59" y="53"/>
                        <a:pt x="57" y="52"/>
                        <a:pt x="59" y="49"/>
                      </a:cubicBezTo>
                      <a:cubicBezTo>
                        <a:pt x="61" y="48"/>
                        <a:pt x="63" y="48"/>
                        <a:pt x="62" y="46"/>
                      </a:cubicBezTo>
                      <a:cubicBezTo>
                        <a:pt x="61" y="43"/>
                        <a:pt x="65" y="42"/>
                        <a:pt x="65" y="39"/>
                      </a:cubicBezTo>
                      <a:cubicBezTo>
                        <a:pt x="65" y="36"/>
                        <a:pt x="69" y="36"/>
                        <a:pt x="71" y="35"/>
                      </a:cubicBezTo>
                      <a:cubicBezTo>
                        <a:pt x="74" y="32"/>
                        <a:pt x="78" y="34"/>
                        <a:pt x="81" y="31"/>
                      </a:cubicBezTo>
                      <a:cubicBezTo>
                        <a:pt x="82" y="29"/>
                        <a:pt x="84" y="31"/>
                        <a:pt x="86" y="31"/>
                      </a:cubicBezTo>
                      <a:cubicBezTo>
                        <a:pt x="85" y="29"/>
                        <a:pt x="82" y="28"/>
                        <a:pt x="82" y="27"/>
                      </a:cubicBezTo>
                      <a:cubicBezTo>
                        <a:pt x="82" y="25"/>
                        <a:pt x="84" y="23"/>
                        <a:pt x="86" y="21"/>
                      </a:cubicBezTo>
                      <a:cubicBezTo>
                        <a:pt x="87" y="19"/>
                        <a:pt x="82" y="17"/>
                        <a:pt x="81" y="16"/>
                      </a:cubicBezTo>
                      <a:cubicBezTo>
                        <a:pt x="79" y="16"/>
                        <a:pt x="77" y="18"/>
                        <a:pt x="75" y="17"/>
                      </a:cubicBezTo>
                      <a:cubicBezTo>
                        <a:pt x="74" y="16"/>
                        <a:pt x="72" y="16"/>
                        <a:pt x="71" y="17"/>
                      </a:cubicBezTo>
                      <a:cubicBezTo>
                        <a:pt x="70" y="18"/>
                        <a:pt x="62" y="19"/>
                        <a:pt x="62" y="16"/>
                      </a:cubicBezTo>
                      <a:cubicBezTo>
                        <a:pt x="63" y="14"/>
                        <a:pt x="59" y="13"/>
                        <a:pt x="59" y="11"/>
                      </a:cubicBezTo>
                      <a:cubicBezTo>
                        <a:pt x="60" y="10"/>
                        <a:pt x="58" y="7"/>
                        <a:pt x="55" y="7"/>
                      </a:cubicBezTo>
                      <a:cubicBezTo>
                        <a:pt x="52" y="7"/>
                        <a:pt x="53" y="2"/>
                        <a:pt x="51" y="0"/>
                      </a:cubicBezTo>
                      <a:cubicBezTo>
                        <a:pt x="49" y="0"/>
                        <a:pt x="46" y="0"/>
                        <a:pt x="45" y="1"/>
                      </a:cubicBezTo>
                      <a:cubicBezTo>
                        <a:pt x="46" y="4"/>
                        <a:pt x="47" y="5"/>
                        <a:pt x="46" y="6"/>
                      </a:cubicBezTo>
                      <a:cubicBezTo>
                        <a:pt x="44" y="8"/>
                        <a:pt x="46" y="9"/>
                        <a:pt x="42" y="14"/>
                      </a:cubicBezTo>
                      <a:cubicBezTo>
                        <a:pt x="38" y="19"/>
                        <a:pt x="31" y="21"/>
                        <a:pt x="27" y="22"/>
                      </a:cubicBezTo>
                      <a:cubicBezTo>
                        <a:pt x="24" y="23"/>
                        <a:pt x="22" y="29"/>
                        <a:pt x="21" y="34"/>
                      </a:cubicBezTo>
                      <a:cubicBezTo>
                        <a:pt x="19" y="38"/>
                        <a:pt x="17" y="36"/>
                        <a:pt x="15" y="34"/>
                      </a:cubicBezTo>
                      <a:cubicBezTo>
                        <a:pt x="13" y="31"/>
                        <a:pt x="11" y="35"/>
                        <a:pt x="10" y="33"/>
                      </a:cubicBezTo>
                      <a:cubicBezTo>
                        <a:pt x="8" y="30"/>
                        <a:pt x="9" y="30"/>
                        <a:pt x="10" y="29"/>
                      </a:cubicBezTo>
                      <a:cubicBezTo>
                        <a:pt x="10" y="28"/>
                        <a:pt x="10" y="26"/>
                        <a:pt x="9" y="24"/>
                      </a:cubicBezTo>
                      <a:cubicBezTo>
                        <a:pt x="6" y="25"/>
                        <a:pt x="3" y="29"/>
                        <a:pt x="2" y="31"/>
                      </a:cubicBezTo>
                      <a:cubicBezTo>
                        <a:pt x="0" y="34"/>
                        <a:pt x="4" y="39"/>
                        <a:pt x="5" y="41"/>
                      </a:cubicBezTo>
                      <a:cubicBezTo>
                        <a:pt x="5" y="44"/>
                        <a:pt x="3" y="42"/>
                        <a:pt x="2" y="44"/>
                      </a:cubicBezTo>
                      <a:cubicBezTo>
                        <a:pt x="2" y="46"/>
                        <a:pt x="8" y="48"/>
                        <a:pt x="10" y="50"/>
                      </a:cubicBezTo>
                      <a:cubicBezTo>
                        <a:pt x="13" y="52"/>
                        <a:pt x="15" y="58"/>
                        <a:pt x="18" y="60"/>
                      </a:cubicBezTo>
                      <a:cubicBezTo>
                        <a:pt x="21" y="62"/>
                        <a:pt x="21" y="65"/>
                        <a:pt x="23" y="72"/>
                      </a:cubicBezTo>
                      <a:cubicBezTo>
                        <a:pt x="26" y="78"/>
                        <a:pt x="31" y="89"/>
                        <a:pt x="34" y="94"/>
                      </a:cubicBezTo>
                      <a:cubicBezTo>
                        <a:pt x="38" y="98"/>
                        <a:pt x="40" y="102"/>
                        <a:pt x="39" y="103"/>
                      </a:cubicBezTo>
                      <a:cubicBezTo>
                        <a:pt x="38" y="104"/>
                        <a:pt x="39" y="108"/>
                        <a:pt x="42" y="110"/>
                      </a:cubicBezTo>
                      <a:cubicBezTo>
                        <a:pt x="45" y="111"/>
                        <a:pt x="46" y="114"/>
                        <a:pt x="54" y="118"/>
                      </a:cubicBezTo>
                      <a:cubicBezTo>
                        <a:pt x="60" y="122"/>
                        <a:pt x="73" y="128"/>
                        <a:pt x="75" y="131"/>
                      </a:cubicBezTo>
                      <a:cubicBezTo>
                        <a:pt x="77" y="134"/>
                        <a:pt x="82" y="137"/>
                        <a:pt x="84" y="138"/>
                      </a:cubicBezTo>
                      <a:cubicBezTo>
                        <a:pt x="84" y="139"/>
                        <a:pt x="84" y="139"/>
                        <a:pt x="84" y="139"/>
                      </a:cubicBezTo>
                      <a:cubicBezTo>
                        <a:pt x="85" y="139"/>
                        <a:pt x="85" y="138"/>
                        <a:pt x="86" y="138"/>
                      </a:cubicBezTo>
                      <a:cubicBezTo>
                        <a:pt x="88" y="137"/>
                        <a:pt x="88" y="134"/>
                        <a:pt x="89" y="13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038;p79">
                  <a:extLst>
                    <a:ext uri="{FF2B5EF4-FFF2-40B4-BE49-F238E27FC236}">
                      <a16:creationId xmlns:a16="http://schemas.microsoft.com/office/drawing/2014/main" id="{87D5D8BA-B739-9B29-FF11-46FEA51787F3}"/>
                    </a:ext>
                  </a:extLst>
                </p:cNvPr>
                <p:cNvSpPr/>
                <p:nvPr/>
              </p:nvSpPr>
              <p:spPr>
                <a:xfrm>
                  <a:off x="-4981286" y="4852145"/>
                  <a:ext cx="1123287" cy="949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87" extrusionOk="0">
                      <a:moveTo>
                        <a:pt x="10" y="5"/>
                      </a:moveTo>
                      <a:cubicBezTo>
                        <a:pt x="9" y="8"/>
                        <a:pt x="4" y="11"/>
                        <a:pt x="4" y="14"/>
                      </a:cubicBezTo>
                      <a:cubicBezTo>
                        <a:pt x="4" y="16"/>
                        <a:pt x="4" y="17"/>
                        <a:pt x="3" y="19"/>
                      </a:cubicBezTo>
                      <a:cubicBezTo>
                        <a:pt x="2" y="20"/>
                        <a:pt x="0" y="23"/>
                        <a:pt x="2" y="23"/>
                      </a:cubicBezTo>
                      <a:cubicBezTo>
                        <a:pt x="4" y="22"/>
                        <a:pt x="6" y="22"/>
                        <a:pt x="6" y="24"/>
                      </a:cubicBezTo>
                      <a:cubicBezTo>
                        <a:pt x="6" y="26"/>
                        <a:pt x="9" y="27"/>
                        <a:pt x="9" y="29"/>
                      </a:cubicBezTo>
                      <a:cubicBezTo>
                        <a:pt x="9" y="32"/>
                        <a:pt x="7" y="39"/>
                        <a:pt x="13" y="39"/>
                      </a:cubicBezTo>
                      <a:cubicBezTo>
                        <a:pt x="20" y="39"/>
                        <a:pt x="23" y="37"/>
                        <a:pt x="26" y="39"/>
                      </a:cubicBezTo>
                      <a:cubicBezTo>
                        <a:pt x="29" y="43"/>
                        <a:pt x="33" y="45"/>
                        <a:pt x="36" y="44"/>
                      </a:cubicBezTo>
                      <a:cubicBezTo>
                        <a:pt x="41" y="44"/>
                        <a:pt x="47" y="43"/>
                        <a:pt x="45" y="47"/>
                      </a:cubicBezTo>
                      <a:cubicBezTo>
                        <a:pt x="43" y="51"/>
                        <a:pt x="42" y="58"/>
                        <a:pt x="44" y="61"/>
                      </a:cubicBezTo>
                      <a:cubicBezTo>
                        <a:pt x="45" y="63"/>
                        <a:pt x="48" y="64"/>
                        <a:pt x="46" y="66"/>
                      </a:cubicBezTo>
                      <a:cubicBezTo>
                        <a:pt x="45" y="68"/>
                        <a:pt x="44" y="70"/>
                        <a:pt x="46" y="72"/>
                      </a:cubicBezTo>
                      <a:cubicBezTo>
                        <a:pt x="48" y="73"/>
                        <a:pt x="47" y="75"/>
                        <a:pt x="47" y="76"/>
                      </a:cubicBezTo>
                      <a:cubicBezTo>
                        <a:pt x="47" y="76"/>
                        <a:pt x="47" y="76"/>
                        <a:pt x="46" y="76"/>
                      </a:cubicBezTo>
                      <a:cubicBezTo>
                        <a:pt x="49" y="79"/>
                        <a:pt x="50" y="82"/>
                        <a:pt x="52" y="84"/>
                      </a:cubicBezTo>
                      <a:cubicBezTo>
                        <a:pt x="55" y="86"/>
                        <a:pt x="55" y="87"/>
                        <a:pt x="56" y="86"/>
                      </a:cubicBezTo>
                      <a:cubicBezTo>
                        <a:pt x="58" y="85"/>
                        <a:pt x="59" y="84"/>
                        <a:pt x="60" y="85"/>
                      </a:cubicBezTo>
                      <a:cubicBezTo>
                        <a:pt x="62" y="86"/>
                        <a:pt x="64" y="84"/>
                        <a:pt x="66" y="82"/>
                      </a:cubicBezTo>
                      <a:cubicBezTo>
                        <a:pt x="68" y="80"/>
                        <a:pt x="69" y="82"/>
                        <a:pt x="70" y="79"/>
                      </a:cubicBezTo>
                      <a:cubicBezTo>
                        <a:pt x="71" y="77"/>
                        <a:pt x="72" y="76"/>
                        <a:pt x="75" y="76"/>
                      </a:cubicBezTo>
                      <a:cubicBezTo>
                        <a:pt x="77" y="75"/>
                        <a:pt x="77" y="73"/>
                        <a:pt x="76" y="73"/>
                      </a:cubicBezTo>
                      <a:cubicBezTo>
                        <a:pt x="74" y="73"/>
                        <a:pt x="72" y="75"/>
                        <a:pt x="72" y="72"/>
                      </a:cubicBezTo>
                      <a:cubicBezTo>
                        <a:pt x="72" y="68"/>
                        <a:pt x="69" y="69"/>
                        <a:pt x="69" y="67"/>
                      </a:cubicBezTo>
                      <a:cubicBezTo>
                        <a:pt x="69" y="64"/>
                        <a:pt x="69" y="63"/>
                        <a:pt x="67" y="62"/>
                      </a:cubicBezTo>
                      <a:cubicBezTo>
                        <a:pt x="64" y="60"/>
                        <a:pt x="70" y="59"/>
                        <a:pt x="72" y="61"/>
                      </a:cubicBezTo>
                      <a:cubicBezTo>
                        <a:pt x="73" y="62"/>
                        <a:pt x="78" y="61"/>
                        <a:pt x="79" y="63"/>
                      </a:cubicBezTo>
                      <a:cubicBezTo>
                        <a:pt x="79" y="64"/>
                        <a:pt x="81" y="65"/>
                        <a:pt x="81" y="63"/>
                      </a:cubicBezTo>
                      <a:cubicBezTo>
                        <a:pt x="81" y="61"/>
                        <a:pt x="84" y="60"/>
                        <a:pt x="86" y="60"/>
                      </a:cubicBezTo>
                      <a:cubicBezTo>
                        <a:pt x="89" y="61"/>
                        <a:pt x="93" y="57"/>
                        <a:pt x="95" y="56"/>
                      </a:cubicBezTo>
                      <a:cubicBezTo>
                        <a:pt x="96" y="56"/>
                        <a:pt x="97" y="54"/>
                        <a:pt x="97" y="53"/>
                      </a:cubicBezTo>
                      <a:cubicBezTo>
                        <a:pt x="96" y="51"/>
                        <a:pt x="93" y="49"/>
                        <a:pt x="92" y="48"/>
                      </a:cubicBezTo>
                      <a:cubicBezTo>
                        <a:pt x="91" y="46"/>
                        <a:pt x="93" y="46"/>
                        <a:pt x="93" y="44"/>
                      </a:cubicBezTo>
                      <a:cubicBezTo>
                        <a:pt x="93" y="41"/>
                        <a:pt x="93" y="40"/>
                        <a:pt x="97" y="40"/>
                      </a:cubicBezTo>
                      <a:cubicBezTo>
                        <a:pt x="100" y="39"/>
                        <a:pt x="100" y="38"/>
                        <a:pt x="98" y="36"/>
                      </a:cubicBezTo>
                      <a:cubicBezTo>
                        <a:pt x="96" y="35"/>
                        <a:pt x="99" y="32"/>
                        <a:pt x="101" y="31"/>
                      </a:cubicBezTo>
                      <a:cubicBezTo>
                        <a:pt x="102" y="30"/>
                        <a:pt x="103" y="29"/>
                        <a:pt x="103" y="27"/>
                      </a:cubicBezTo>
                      <a:cubicBezTo>
                        <a:pt x="100" y="27"/>
                        <a:pt x="94" y="27"/>
                        <a:pt x="92" y="27"/>
                      </a:cubicBezTo>
                      <a:cubicBezTo>
                        <a:pt x="90" y="27"/>
                        <a:pt x="94" y="23"/>
                        <a:pt x="94" y="20"/>
                      </a:cubicBezTo>
                      <a:cubicBezTo>
                        <a:pt x="94" y="17"/>
                        <a:pt x="87" y="17"/>
                        <a:pt x="83" y="16"/>
                      </a:cubicBezTo>
                      <a:cubicBezTo>
                        <a:pt x="80" y="15"/>
                        <a:pt x="81" y="13"/>
                        <a:pt x="84" y="12"/>
                      </a:cubicBezTo>
                      <a:cubicBezTo>
                        <a:pt x="88" y="12"/>
                        <a:pt x="82" y="10"/>
                        <a:pt x="79" y="10"/>
                      </a:cubicBezTo>
                      <a:cubicBezTo>
                        <a:pt x="74" y="11"/>
                        <a:pt x="68" y="14"/>
                        <a:pt x="64" y="15"/>
                      </a:cubicBezTo>
                      <a:cubicBezTo>
                        <a:pt x="60" y="17"/>
                        <a:pt x="54" y="10"/>
                        <a:pt x="50" y="11"/>
                      </a:cubicBezTo>
                      <a:cubicBezTo>
                        <a:pt x="45" y="13"/>
                        <a:pt x="40" y="13"/>
                        <a:pt x="40" y="10"/>
                      </a:cubicBezTo>
                      <a:cubicBezTo>
                        <a:pt x="41" y="6"/>
                        <a:pt x="39" y="3"/>
                        <a:pt x="34" y="3"/>
                      </a:cubicBezTo>
                      <a:cubicBezTo>
                        <a:pt x="31" y="4"/>
                        <a:pt x="32" y="0"/>
                        <a:pt x="28" y="0"/>
                      </a:cubicBezTo>
                      <a:cubicBezTo>
                        <a:pt x="25" y="0"/>
                        <a:pt x="28" y="3"/>
                        <a:pt x="26" y="4"/>
                      </a:cubicBezTo>
                      <a:cubicBezTo>
                        <a:pt x="24" y="5"/>
                        <a:pt x="17" y="7"/>
                        <a:pt x="16" y="10"/>
                      </a:cubicBezTo>
                      <a:cubicBezTo>
                        <a:pt x="16" y="14"/>
                        <a:pt x="20" y="18"/>
                        <a:pt x="19" y="21"/>
                      </a:cubicBezTo>
                      <a:cubicBezTo>
                        <a:pt x="17" y="24"/>
                        <a:pt x="12" y="22"/>
                        <a:pt x="10" y="18"/>
                      </a:cubicBezTo>
                      <a:cubicBezTo>
                        <a:pt x="9" y="15"/>
                        <a:pt x="15" y="11"/>
                        <a:pt x="14" y="9"/>
                      </a:cubicBezTo>
                      <a:cubicBezTo>
                        <a:pt x="13" y="7"/>
                        <a:pt x="12" y="5"/>
                        <a:pt x="13" y="3"/>
                      </a:cubicBezTo>
                      <a:cubicBezTo>
                        <a:pt x="12" y="4"/>
                        <a:pt x="11" y="4"/>
                        <a:pt x="10" y="5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1039;p79">
                  <a:extLst>
                    <a:ext uri="{FF2B5EF4-FFF2-40B4-BE49-F238E27FC236}">
                      <a16:creationId xmlns:a16="http://schemas.microsoft.com/office/drawing/2014/main" id="{D5730CC1-EB55-0848-0184-DB0793045703}"/>
                    </a:ext>
                  </a:extLst>
                </p:cNvPr>
                <p:cNvSpPr/>
                <p:nvPr/>
              </p:nvSpPr>
              <p:spPr>
                <a:xfrm>
                  <a:off x="-3730965" y="5333552"/>
                  <a:ext cx="347683" cy="36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4" extrusionOk="0">
                      <a:moveTo>
                        <a:pt x="8" y="6"/>
                      </a:moveTo>
                      <a:cubicBezTo>
                        <a:pt x="9" y="9"/>
                        <a:pt x="7" y="10"/>
                        <a:pt x="5" y="10"/>
                      </a:cubicBezTo>
                      <a:cubicBezTo>
                        <a:pt x="2" y="10"/>
                        <a:pt x="3" y="16"/>
                        <a:pt x="1" y="17"/>
                      </a:cubicBezTo>
                      <a:cubicBezTo>
                        <a:pt x="0" y="18"/>
                        <a:pt x="7" y="21"/>
                        <a:pt x="8" y="24"/>
                      </a:cubicBezTo>
                      <a:cubicBezTo>
                        <a:pt x="9" y="26"/>
                        <a:pt x="11" y="30"/>
                        <a:pt x="13" y="33"/>
                      </a:cubicBezTo>
                      <a:cubicBezTo>
                        <a:pt x="14" y="34"/>
                        <a:pt x="15" y="34"/>
                        <a:pt x="16" y="34"/>
                      </a:cubicBezTo>
                      <a:cubicBezTo>
                        <a:pt x="18" y="32"/>
                        <a:pt x="16" y="28"/>
                        <a:pt x="19" y="29"/>
                      </a:cubicBezTo>
                      <a:cubicBezTo>
                        <a:pt x="22" y="29"/>
                        <a:pt x="27" y="27"/>
                        <a:pt x="28" y="29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9" y="28"/>
                        <a:pt x="30" y="27"/>
                        <a:pt x="30" y="26"/>
                      </a:cubicBezTo>
                      <a:cubicBezTo>
                        <a:pt x="31" y="25"/>
                        <a:pt x="31" y="20"/>
                        <a:pt x="29" y="16"/>
                      </a:cubicBezTo>
                      <a:cubicBezTo>
                        <a:pt x="28" y="13"/>
                        <a:pt x="29" y="8"/>
                        <a:pt x="31" y="7"/>
                      </a:cubicBezTo>
                      <a:cubicBezTo>
                        <a:pt x="31" y="7"/>
                        <a:pt x="32" y="6"/>
                        <a:pt x="32" y="4"/>
                      </a:cubicBezTo>
                      <a:cubicBezTo>
                        <a:pt x="30" y="3"/>
                        <a:pt x="28" y="2"/>
                        <a:pt x="25" y="2"/>
                      </a:cubicBezTo>
                      <a:cubicBezTo>
                        <a:pt x="21" y="2"/>
                        <a:pt x="17" y="4"/>
                        <a:pt x="15" y="2"/>
                      </a:cubicBezTo>
                      <a:cubicBezTo>
                        <a:pt x="14" y="0"/>
                        <a:pt x="12" y="0"/>
                        <a:pt x="10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8" y="4"/>
                        <a:pt x="8" y="6"/>
                        <a:pt x="8" y="6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1040;p79">
                  <a:extLst>
                    <a:ext uri="{FF2B5EF4-FFF2-40B4-BE49-F238E27FC236}">
                      <a16:creationId xmlns:a16="http://schemas.microsoft.com/office/drawing/2014/main" id="{DDDB0DED-0B39-A373-18E6-2D954E4D13CF}"/>
                    </a:ext>
                  </a:extLst>
                </p:cNvPr>
                <p:cNvSpPr/>
                <p:nvPr/>
              </p:nvSpPr>
              <p:spPr>
                <a:xfrm>
                  <a:off x="-3991727" y="5159715"/>
                  <a:ext cx="394490" cy="588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54" extrusionOk="0">
                      <a:moveTo>
                        <a:pt x="10" y="3"/>
                      </a:moveTo>
                      <a:cubicBezTo>
                        <a:pt x="8" y="4"/>
                        <a:pt x="5" y="7"/>
                        <a:pt x="7" y="8"/>
                      </a:cubicBezTo>
                      <a:cubicBezTo>
                        <a:pt x="9" y="10"/>
                        <a:pt x="9" y="12"/>
                        <a:pt x="6" y="12"/>
                      </a:cubicBezTo>
                      <a:cubicBezTo>
                        <a:pt x="2" y="12"/>
                        <a:pt x="2" y="13"/>
                        <a:pt x="2" y="16"/>
                      </a:cubicBezTo>
                      <a:cubicBezTo>
                        <a:pt x="2" y="18"/>
                        <a:pt x="0" y="18"/>
                        <a:pt x="1" y="20"/>
                      </a:cubicBezTo>
                      <a:cubicBezTo>
                        <a:pt x="2" y="21"/>
                        <a:pt x="5" y="23"/>
                        <a:pt x="6" y="25"/>
                      </a:cubicBezTo>
                      <a:cubicBezTo>
                        <a:pt x="7" y="24"/>
                        <a:pt x="8" y="23"/>
                        <a:pt x="9" y="24"/>
                      </a:cubicBezTo>
                      <a:cubicBezTo>
                        <a:pt x="12" y="24"/>
                        <a:pt x="10" y="29"/>
                        <a:pt x="12" y="30"/>
                      </a:cubicBezTo>
                      <a:cubicBezTo>
                        <a:pt x="14" y="32"/>
                        <a:pt x="14" y="35"/>
                        <a:pt x="12" y="36"/>
                      </a:cubicBezTo>
                      <a:cubicBezTo>
                        <a:pt x="11" y="38"/>
                        <a:pt x="11" y="46"/>
                        <a:pt x="14" y="49"/>
                      </a:cubicBezTo>
                      <a:cubicBezTo>
                        <a:pt x="18" y="54"/>
                        <a:pt x="22" y="53"/>
                        <a:pt x="23" y="52"/>
                      </a:cubicBezTo>
                      <a:cubicBezTo>
                        <a:pt x="24" y="51"/>
                        <a:pt x="26" y="52"/>
                        <a:pt x="27" y="50"/>
                      </a:cubicBezTo>
                      <a:cubicBezTo>
                        <a:pt x="28" y="48"/>
                        <a:pt x="29" y="51"/>
                        <a:pt x="31" y="48"/>
                      </a:cubicBezTo>
                      <a:cubicBezTo>
                        <a:pt x="32" y="47"/>
                        <a:pt x="35" y="48"/>
                        <a:pt x="36" y="48"/>
                      </a:cubicBezTo>
                      <a:cubicBezTo>
                        <a:pt x="35" y="46"/>
                        <a:pt x="33" y="42"/>
                        <a:pt x="32" y="40"/>
                      </a:cubicBezTo>
                      <a:cubicBezTo>
                        <a:pt x="31" y="37"/>
                        <a:pt x="24" y="34"/>
                        <a:pt x="25" y="33"/>
                      </a:cubicBezTo>
                      <a:cubicBezTo>
                        <a:pt x="27" y="32"/>
                        <a:pt x="26" y="26"/>
                        <a:pt x="29" y="26"/>
                      </a:cubicBezTo>
                      <a:cubicBezTo>
                        <a:pt x="31" y="26"/>
                        <a:pt x="33" y="25"/>
                        <a:pt x="32" y="23"/>
                      </a:cubicBezTo>
                      <a:cubicBezTo>
                        <a:pt x="32" y="22"/>
                        <a:pt x="32" y="20"/>
                        <a:pt x="33" y="18"/>
                      </a:cubicBezTo>
                      <a:cubicBezTo>
                        <a:pt x="31" y="18"/>
                        <a:pt x="28" y="12"/>
                        <a:pt x="26" y="12"/>
                      </a:cubicBezTo>
                      <a:cubicBezTo>
                        <a:pt x="24" y="12"/>
                        <a:pt x="22" y="11"/>
                        <a:pt x="23" y="8"/>
                      </a:cubicBezTo>
                      <a:cubicBezTo>
                        <a:pt x="23" y="5"/>
                        <a:pt x="18" y="4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2" y="1"/>
                        <a:pt x="11" y="2"/>
                        <a:pt x="10" y="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1041;p79">
                  <a:extLst>
                    <a:ext uri="{FF2B5EF4-FFF2-40B4-BE49-F238E27FC236}">
                      <a16:creationId xmlns:a16="http://schemas.microsoft.com/office/drawing/2014/main" id="{D0A6CD11-050C-2368-BF5E-8C06C68DECD4}"/>
                    </a:ext>
                  </a:extLst>
                </p:cNvPr>
                <p:cNvSpPr/>
                <p:nvPr/>
              </p:nvSpPr>
              <p:spPr>
                <a:xfrm>
                  <a:off x="-3423395" y="5373666"/>
                  <a:ext cx="260766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9" extrusionOk="0">
                      <a:moveTo>
                        <a:pt x="1" y="12"/>
                      </a:moveTo>
                      <a:cubicBezTo>
                        <a:pt x="3" y="16"/>
                        <a:pt x="3" y="21"/>
                        <a:pt x="2" y="22"/>
                      </a:cubicBezTo>
                      <a:cubicBezTo>
                        <a:pt x="2" y="23"/>
                        <a:pt x="1" y="24"/>
                        <a:pt x="0" y="26"/>
                      </a:cubicBezTo>
                      <a:cubicBezTo>
                        <a:pt x="1" y="27"/>
                        <a:pt x="3" y="28"/>
                        <a:pt x="7" y="27"/>
                      </a:cubicBezTo>
                      <a:cubicBezTo>
                        <a:pt x="12" y="26"/>
                        <a:pt x="13" y="29"/>
                        <a:pt x="15" y="24"/>
                      </a:cubicBezTo>
                      <a:cubicBezTo>
                        <a:pt x="16" y="20"/>
                        <a:pt x="21" y="15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1" y="10"/>
                        <a:pt x="15" y="3"/>
                        <a:pt x="11" y="2"/>
                      </a:cubicBezTo>
                      <a:cubicBezTo>
                        <a:pt x="9" y="2"/>
                        <a:pt x="7" y="1"/>
                        <a:pt x="4" y="0"/>
                      </a:cubicBezTo>
                      <a:cubicBezTo>
                        <a:pt x="4" y="2"/>
                        <a:pt x="3" y="3"/>
                        <a:pt x="3" y="3"/>
                      </a:cubicBezTo>
                      <a:cubicBezTo>
                        <a:pt x="1" y="4"/>
                        <a:pt x="0" y="9"/>
                        <a:pt x="1" y="1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1042;p79">
                  <a:extLst>
                    <a:ext uri="{FF2B5EF4-FFF2-40B4-BE49-F238E27FC236}">
                      <a16:creationId xmlns:a16="http://schemas.microsoft.com/office/drawing/2014/main" id="{2520C8AA-B1EC-19C1-8204-51D2EE26504F}"/>
                    </a:ext>
                  </a:extLst>
                </p:cNvPr>
                <p:cNvSpPr/>
                <p:nvPr/>
              </p:nvSpPr>
              <p:spPr>
                <a:xfrm>
                  <a:off x="-5897300" y="3896014"/>
                  <a:ext cx="862525" cy="30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28" extrusionOk="0">
                      <a:moveTo>
                        <a:pt x="64" y="18"/>
                      </a:moveTo>
                      <a:cubicBezTo>
                        <a:pt x="59" y="18"/>
                        <a:pt x="44" y="6"/>
                        <a:pt x="29" y="3"/>
                      </a:cubicBezTo>
                      <a:cubicBezTo>
                        <a:pt x="13" y="0"/>
                        <a:pt x="0" y="10"/>
                        <a:pt x="2" y="12"/>
                      </a:cubicBezTo>
                      <a:cubicBezTo>
                        <a:pt x="4" y="15"/>
                        <a:pt x="11" y="9"/>
                        <a:pt x="15" y="6"/>
                      </a:cubicBezTo>
                      <a:cubicBezTo>
                        <a:pt x="19" y="4"/>
                        <a:pt x="21" y="7"/>
                        <a:pt x="22" y="9"/>
                      </a:cubicBezTo>
                      <a:cubicBezTo>
                        <a:pt x="22" y="11"/>
                        <a:pt x="27" y="12"/>
                        <a:pt x="34" y="12"/>
                      </a:cubicBezTo>
                      <a:cubicBezTo>
                        <a:pt x="43" y="12"/>
                        <a:pt x="44" y="18"/>
                        <a:pt x="50" y="20"/>
                      </a:cubicBezTo>
                      <a:cubicBezTo>
                        <a:pt x="57" y="22"/>
                        <a:pt x="50" y="25"/>
                        <a:pt x="54" y="26"/>
                      </a:cubicBezTo>
                      <a:cubicBezTo>
                        <a:pt x="57" y="28"/>
                        <a:pt x="77" y="28"/>
                        <a:pt x="78" y="26"/>
                      </a:cubicBezTo>
                      <a:cubicBezTo>
                        <a:pt x="79" y="24"/>
                        <a:pt x="69" y="18"/>
                        <a:pt x="64" y="18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1043;p79">
                  <a:extLst>
                    <a:ext uri="{FF2B5EF4-FFF2-40B4-BE49-F238E27FC236}">
                      <a16:creationId xmlns:a16="http://schemas.microsoft.com/office/drawing/2014/main" id="{6B2DB669-3E5A-C797-2823-48B792813FFE}"/>
                    </a:ext>
                  </a:extLst>
                </p:cNvPr>
                <p:cNvSpPr/>
                <p:nvPr/>
              </p:nvSpPr>
              <p:spPr>
                <a:xfrm>
                  <a:off x="-5402526" y="4297189"/>
                  <a:ext cx="207277" cy="100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9" extrusionOk="0">
                      <a:moveTo>
                        <a:pt x="2" y="3"/>
                      </a:moveTo>
                      <a:cubicBezTo>
                        <a:pt x="4" y="6"/>
                        <a:pt x="16" y="9"/>
                        <a:pt x="18" y="6"/>
                      </a:cubicBezTo>
                      <a:cubicBezTo>
                        <a:pt x="19" y="3"/>
                        <a:pt x="0" y="0"/>
                        <a:pt x="2" y="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1044;p79">
                  <a:extLst>
                    <a:ext uri="{FF2B5EF4-FFF2-40B4-BE49-F238E27FC236}">
                      <a16:creationId xmlns:a16="http://schemas.microsoft.com/office/drawing/2014/main" id="{1106ED0D-050D-CDCD-1307-07000D75061F}"/>
                    </a:ext>
                  </a:extLst>
                </p:cNvPr>
                <p:cNvSpPr/>
                <p:nvPr/>
              </p:nvSpPr>
              <p:spPr>
                <a:xfrm>
                  <a:off x="-4493190" y="4283814"/>
                  <a:ext cx="187217" cy="113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0" extrusionOk="0">
                      <a:moveTo>
                        <a:pt x="3" y="5"/>
                      </a:moveTo>
                      <a:cubicBezTo>
                        <a:pt x="6" y="10"/>
                        <a:pt x="14" y="7"/>
                        <a:pt x="15" y="5"/>
                      </a:cubicBezTo>
                      <a:cubicBezTo>
                        <a:pt x="17" y="2"/>
                        <a:pt x="0" y="0"/>
                        <a:pt x="3" y="5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045;p79">
                  <a:extLst>
                    <a:ext uri="{FF2B5EF4-FFF2-40B4-BE49-F238E27FC236}">
                      <a16:creationId xmlns:a16="http://schemas.microsoft.com/office/drawing/2014/main" id="{AFEEAD48-2D46-35DE-063B-C6DD4F146A9D}"/>
                    </a:ext>
                  </a:extLst>
                </p:cNvPr>
                <p:cNvSpPr/>
                <p:nvPr/>
              </p:nvSpPr>
              <p:spPr>
                <a:xfrm>
                  <a:off x="-5603114" y="5714671"/>
                  <a:ext cx="481411" cy="554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51" extrusionOk="0">
                      <a:moveTo>
                        <a:pt x="41" y="13"/>
                      </a:moveTo>
                      <a:cubicBezTo>
                        <a:pt x="38" y="11"/>
                        <a:pt x="36" y="9"/>
                        <a:pt x="35" y="10"/>
                      </a:cubicBezTo>
                      <a:cubicBezTo>
                        <a:pt x="35" y="11"/>
                        <a:pt x="32" y="11"/>
                        <a:pt x="30" y="10"/>
                      </a:cubicBezTo>
                      <a:cubicBezTo>
                        <a:pt x="28" y="8"/>
                        <a:pt x="27" y="6"/>
                        <a:pt x="25" y="6"/>
                      </a:cubicBezTo>
                      <a:cubicBezTo>
                        <a:pt x="24" y="6"/>
                        <a:pt x="18" y="3"/>
                        <a:pt x="16" y="0"/>
                      </a:cubicBezTo>
                      <a:cubicBezTo>
                        <a:pt x="16" y="1"/>
                        <a:pt x="16" y="1"/>
                        <a:pt x="16" y="2"/>
                      </a:cubicBezTo>
                      <a:cubicBezTo>
                        <a:pt x="17" y="3"/>
                        <a:pt x="14" y="4"/>
                        <a:pt x="11" y="4"/>
                      </a:cubicBezTo>
                      <a:cubicBezTo>
                        <a:pt x="8" y="5"/>
                        <a:pt x="8" y="8"/>
                        <a:pt x="8" y="10"/>
                      </a:cubicBezTo>
                      <a:cubicBezTo>
                        <a:pt x="8" y="12"/>
                        <a:pt x="6" y="12"/>
                        <a:pt x="6" y="14"/>
                      </a:cubicBezTo>
                      <a:cubicBezTo>
                        <a:pt x="5" y="17"/>
                        <a:pt x="6" y="17"/>
                        <a:pt x="3" y="18"/>
                      </a:cubicBezTo>
                      <a:cubicBezTo>
                        <a:pt x="1" y="20"/>
                        <a:pt x="0" y="21"/>
                        <a:pt x="2" y="23"/>
                      </a:cubicBezTo>
                      <a:cubicBezTo>
                        <a:pt x="3" y="25"/>
                        <a:pt x="2" y="27"/>
                        <a:pt x="1" y="28"/>
                      </a:cubicBezTo>
                      <a:cubicBezTo>
                        <a:pt x="1" y="30"/>
                        <a:pt x="3" y="30"/>
                        <a:pt x="6" y="32"/>
                      </a:cubicBezTo>
                      <a:cubicBezTo>
                        <a:pt x="7" y="34"/>
                        <a:pt x="8" y="31"/>
                        <a:pt x="9" y="32"/>
                      </a:cubicBezTo>
                      <a:cubicBezTo>
                        <a:pt x="10" y="34"/>
                        <a:pt x="8" y="37"/>
                        <a:pt x="6" y="37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6" y="39"/>
                        <a:pt x="7" y="41"/>
                        <a:pt x="6" y="42"/>
                      </a:cubicBezTo>
                      <a:cubicBezTo>
                        <a:pt x="6" y="43"/>
                        <a:pt x="5" y="43"/>
                        <a:pt x="6" y="45"/>
                      </a:cubicBezTo>
                      <a:cubicBezTo>
                        <a:pt x="8" y="47"/>
                        <a:pt x="10" y="43"/>
                        <a:pt x="12" y="46"/>
                      </a:cubicBezTo>
                      <a:cubicBezTo>
                        <a:pt x="14" y="49"/>
                        <a:pt x="16" y="51"/>
                        <a:pt x="18" y="46"/>
                      </a:cubicBezTo>
                      <a:cubicBezTo>
                        <a:pt x="19" y="42"/>
                        <a:pt x="21" y="35"/>
                        <a:pt x="24" y="34"/>
                      </a:cubicBezTo>
                      <a:cubicBezTo>
                        <a:pt x="28" y="33"/>
                        <a:pt x="35" y="32"/>
                        <a:pt x="39" y="27"/>
                      </a:cubicBezTo>
                      <a:cubicBezTo>
                        <a:pt x="42" y="21"/>
                        <a:pt x="41" y="21"/>
                        <a:pt x="42" y="19"/>
                      </a:cubicBezTo>
                      <a:cubicBezTo>
                        <a:pt x="44" y="18"/>
                        <a:pt x="43" y="17"/>
                        <a:pt x="41" y="1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046;p79">
                  <a:extLst>
                    <a:ext uri="{FF2B5EF4-FFF2-40B4-BE49-F238E27FC236}">
                      <a16:creationId xmlns:a16="http://schemas.microsoft.com/office/drawing/2014/main" id="{5223D24B-017D-CB32-EA66-C38C57DB8E96}"/>
                    </a:ext>
                  </a:extLst>
                </p:cNvPr>
                <p:cNvSpPr/>
                <p:nvPr/>
              </p:nvSpPr>
              <p:spPr>
                <a:xfrm>
                  <a:off x="-4901051" y="-3458835"/>
                  <a:ext cx="4934442" cy="3704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340" extrusionOk="0">
                      <a:moveTo>
                        <a:pt x="429" y="32"/>
                      </a:moveTo>
                      <a:cubicBezTo>
                        <a:pt x="420" y="32"/>
                        <a:pt x="414" y="34"/>
                        <a:pt x="413" y="39"/>
                      </a:cubicBezTo>
                      <a:cubicBezTo>
                        <a:pt x="413" y="45"/>
                        <a:pt x="403" y="38"/>
                        <a:pt x="398" y="40"/>
                      </a:cubicBezTo>
                      <a:cubicBezTo>
                        <a:pt x="394" y="42"/>
                        <a:pt x="396" y="36"/>
                        <a:pt x="392" y="37"/>
                      </a:cubicBezTo>
                      <a:cubicBezTo>
                        <a:pt x="387" y="39"/>
                        <a:pt x="383" y="45"/>
                        <a:pt x="377" y="48"/>
                      </a:cubicBezTo>
                      <a:cubicBezTo>
                        <a:pt x="371" y="49"/>
                        <a:pt x="368" y="55"/>
                        <a:pt x="365" y="55"/>
                      </a:cubicBezTo>
                      <a:cubicBezTo>
                        <a:pt x="361" y="56"/>
                        <a:pt x="371" y="45"/>
                        <a:pt x="377" y="40"/>
                      </a:cubicBezTo>
                      <a:cubicBezTo>
                        <a:pt x="383" y="35"/>
                        <a:pt x="380" y="28"/>
                        <a:pt x="372" y="29"/>
                      </a:cubicBezTo>
                      <a:cubicBezTo>
                        <a:pt x="365" y="30"/>
                        <a:pt x="367" y="35"/>
                        <a:pt x="363" y="35"/>
                      </a:cubicBezTo>
                      <a:cubicBezTo>
                        <a:pt x="359" y="36"/>
                        <a:pt x="340" y="46"/>
                        <a:pt x="339" y="43"/>
                      </a:cubicBezTo>
                      <a:cubicBezTo>
                        <a:pt x="338" y="39"/>
                        <a:pt x="355" y="35"/>
                        <a:pt x="355" y="33"/>
                      </a:cubicBezTo>
                      <a:cubicBezTo>
                        <a:pt x="354" y="31"/>
                        <a:pt x="334" y="31"/>
                        <a:pt x="324" y="32"/>
                      </a:cubicBezTo>
                      <a:cubicBezTo>
                        <a:pt x="315" y="34"/>
                        <a:pt x="299" y="38"/>
                        <a:pt x="299" y="36"/>
                      </a:cubicBezTo>
                      <a:cubicBezTo>
                        <a:pt x="299" y="34"/>
                        <a:pt x="318" y="30"/>
                        <a:pt x="327" y="28"/>
                      </a:cubicBezTo>
                      <a:cubicBezTo>
                        <a:pt x="337" y="27"/>
                        <a:pt x="355" y="29"/>
                        <a:pt x="362" y="26"/>
                      </a:cubicBezTo>
                      <a:cubicBezTo>
                        <a:pt x="370" y="23"/>
                        <a:pt x="381" y="23"/>
                        <a:pt x="383" y="21"/>
                      </a:cubicBezTo>
                      <a:cubicBezTo>
                        <a:pt x="385" y="18"/>
                        <a:pt x="374" y="14"/>
                        <a:pt x="369" y="15"/>
                      </a:cubicBezTo>
                      <a:cubicBezTo>
                        <a:pt x="364" y="15"/>
                        <a:pt x="359" y="14"/>
                        <a:pt x="359" y="12"/>
                      </a:cubicBezTo>
                      <a:cubicBezTo>
                        <a:pt x="359" y="9"/>
                        <a:pt x="351" y="9"/>
                        <a:pt x="350" y="7"/>
                      </a:cubicBezTo>
                      <a:cubicBezTo>
                        <a:pt x="349" y="4"/>
                        <a:pt x="333" y="6"/>
                        <a:pt x="329" y="4"/>
                      </a:cubicBezTo>
                      <a:cubicBezTo>
                        <a:pt x="325" y="1"/>
                        <a:pt x="315" y="0"/>
                        <a:pt x="307" y="1"/>
                      </a:cubicBezTo>
                      <a:cubicBezTo>
                        <a:pt x="298" y="2"/>
                        <a:pt x="280" y="1"/>
                        <a:pt x="275" y="2"/>
                      </a:cubicBezTo>
                      <a:cubicBezTo>
                        <a:pt x="272" y="2"/>
                        <a:pt x="269" y="4"/>
                        <a:pt x="265" y="4"/>
                      </a:cubicBezTo>
                      <a:cubicBezTo>
                        <a:pt x="262" y="3"/>
                        <a:pt x="255" y="5"/>
                        <a:pt x="258" y="8"/>
                      </a:cubicBezTo>
                      <a:cubicBezTo>
                        <a:pt x="262" y="12"/>
                        <a:pt x="251" y="13"/>
                        <a:pt x="252" y="11"/>
                      </a:cubicBezTo>
                      <a:cubicBezTo>
                        <a:pt x="253" y="7"/>
                        <a:pt x="244" y="5"/>
                        <a:pt x="241" y="8"/>
                      </a:cubicBezTo>
                      <a:cubicBezTo>
                        <a:pt x="238" y="11"/>
                        <a:pt x="223" y="5"/>
                        <a:pt x="221" y="8"/>
                      </a:cubicBezTo>
                      <a:cubicBezTo>
                        <a:pt x="218" y="11"/>
                        <a:pt x="202" y="10"/>
                        <a:pt x="196" y="11"/>
                      </a:cubicBezTo>
                      <a:cubicBezTo>
                        <a:pt x="191" y="12"/>
                        <a:pt x="204" y="15"/>
                        <a:pt x="203" y="17"/>
                      </a:cubicBezTo>
                      <a:cubicBezTo>
                        <a:pt x="203" y="20"/>
                        <a:pt x="187" y="17"/>
                        <a:pt x="191" y="22"/>
                      </a:cubicBezTo>
                      <a:cubicBezTo>
                        <a:pt x="194" y="25"/>
                        <a:pt x="204" y="28"/>
                        <a:pt x="210" y="34"/>
                      </a:cubicBezTo>
                      <a:cubicBezTo>
                        <a:pt x="215" y="38"/>
                        <a:pt x="205" y="36"/>
                        <a:pt x="200" y="32"/>
                      </a:cubicBezTo>
                      <a:cubicBezTo>
                        <a:pt x="194" y="28"/>
                        <a:pt x="187" y="29"/>
                        <a:pt x="183" y="25"/>
                      </a:cubicBezTo>
                      <a:cubicBezTo>
                        <a:pt x="179" y="22"/>
                        <a:pt x="167" y="19"/>
                        <a:pt x="164" y="21"/>
                      </a:cubicBezTo>
                      <a:cubicBezTo>
                        <a:pt x="159" y="24"/>
                        <a:pt x="172" y="28"/>
                        <a:pt x="172" y="31"/>
                      </a:cubicBezTo>
                      <a:cubicBezTo>
                        <a:pt x="172" y="35"/>
                        <a:pt x="164" y="31"/>
                        <a:pt x="162" y="32"/>
                      </a:cubicBezTo>
                      <a:cubicBezTo>
                        <a:pt x="160" y="33"/>
                        <a:pt x="153" y="25"/>
                        <a:pt x="148" y="25"/>
                      </a:cubicBezTo>
                      <a:cubicBezTo>
                        <a:pt x="144" y="25"/>
                        <a:pt x="148" y="28"/>
                        <a:pt x="148" y="34"/>
                      </a:cubicBezTo>
                      <a:cubicBezTo>
                        <a:pt x="148" y="39"/>
                        <a:pt x="139" y="43"/>
                        <a:pt x="142" y="39"/>
                      </a:cubicBezTo>
                      <a:cubicBezTo>
                        <a:pt x="144" y="35"/>
                        <a:pt x="143" y="25"/>
                        <a:pt x="138" y="24"/>
                      </a:cubicBezTo>
                      <a:cubicBezTo>
                        <a:pt x="133" y="22"/>
                        <a:pt x="121" y="27"/>
                        <a:pt x="115" y="27"/>
                      </a:cubicBezTo>
                      <a:cubicBezTo>
                        <a:pt x="109" y="27"/>
                        <a:pt x="101" y="29"/>
                        <a:pt x="107" y="32"/>
                      </a:cubicBezTo>
                      <a:cubicBezTo>
                        <a:pt x="111" y="35"/>
                        <a:pt x="106" y="37"/>
                        <a:pt x="101" y="34"/>
                      </a:cubicBezTo>
                      <a:cubicBezTo>
                        <a:pt x="96" y="30"/>
                        <a:pt x="82" y="34"/>
                        <a:pt x="84" y="36"/>
                      </a:cubicBezTo>
                      <a:cubicBezTo>
                        <a:pt x="88" y="38"/>
                        <a:pt x="89" y="44"/>
                        <a:pt x="87" y="47"/>
                      </a:cubicBezTo>
                      <a:cubicBezTo>
                        <a:pt x="84" y="49"/>
                        <a:pt x="79" y="44"/>
                        <a:pt x="72" y="45"/>
                      </a:cubicBezTo>
                      <a:cubicBezTo>
                        <a:pt x="67" y="45"/>
                        <a:pt x="37" y="60"/>
                        <a:pt x="39" y="63"/>
                      </a:cubicBezTo>
                      <a:cubicBezTo>
                        <a:pt x="41" y="67"/>
                        <a:pt x="53" y="63"/>
                        <a:pt x="57" y="66"/>
                      </a:cubicBezTo>
                      <a:cubicBezTo>
                        <a:pt x="61" y="68"/>
                        <a:pt x="56" y="76"/>
                        <a:pt x="51" y="80"/>
                      </a:cubicBezTo>
                      <a:cubicBezTo>
                        <a:pt x="47" y="83"/>
                        <a:pt x="28" y="80"/>
                        <a:pt x="28" y="84"/>
                      </a:cubicBezTo>
                      <a:cubicBezTo>
                        <a:pt x="27" y="87"/>
                        <a:pt x="0" y="88"/>
                        <a:pt x="0" y="95"/>
                      </a:cubicBezTo>
                      <a:cubicBezTo>
                        <a:pt x="0" y="97"/>
                        <a:pt x="0" y="99"/>
                        <a:pt x="4" y="100"/>
                      </a:cubicBezTo>
                      <a:cubicBezTo>
                        <a:pt x="8" y="101"/>
                        <a:pt x="12" y="99"/>
                        <a:pt x="16" y="104"/>
                      </a:cubicBezTo>
                      <a:cubicBezTo>
                        <a:pt x="20" y="108"/>
                        <a:pt x="30" y="108"/>
                        <a:pt x="36" y="105"/>
                      </a:cubicBezTo>
                      <a:cubicBezTo>
                        <a:pt x="43" y="102"/>
                        <a:pt x="48" y="106"/>
                        <a:pt x="48" y="109"/>
                      </a:cubicBezTo>
                      <a:cubicBezTo>
                        <a:pt x="48" y="113"/>
                        <a:pt x="33" y="108"/>
                        <a:pt x="28" y="111"/>
                      </a:cubicBezTo>
                      <a:cubicBezTo>
                        <a:pt x="24" y="114"/>
                        <a:pt x="9" y="111"/>
                        <a:pt x="10" y="114"/>
                      </a:cubicBezTo>
                      <a:cubicBezTo>
                        <a:pt x="11" y="118"/>
                        <a:pt x="17" y="117"/>
                        <a:pt x="24" y="118"/>
                      </a:cubicBezTo>
                      <a:cubicBezTo>
                        <a:pt x="29" y="119"/>
                        <a:pt x="24" y="121"/>
                        <a:pt x="24" y="124"/>
                      </a:cubicBezTo>
                      <a:cubicBezTo>
                        <a:pt x="24" y="126"/>
                        <a:pt x="26" y="126"/>
                        <a:pt x="32" y="129"/>
                      </a:cubicBezTo>
                      <a:cubicBezTo>
                        <a:pt x="38" y="132"/>
                        <a:pt x="48" y="133"/>
                        <a:pt x="44" y="130"/>
                      </a:cubicBezTo>
                      <a:cubicBezTo>
                        <a:pt x="41" y="127"/>
                        <a:pt x="50" y="127"/>
                        <a:pt x="52" y="129"/>
                      </a:cubicBezTo>
                      <a:cubicBezTo>
                        <a:pt x="53" y="131"/>
                        <a:pt x="58" y="126"/>
                        <a:pt x="61" y="127"/>
                      </a:cubicBezTo>
                      <a:cubicBezTo>
                        <a:pt x="66" y="129"/>
                        <a:pt x="67" y="123"/>
                        <a:pt x="71" y="125"/>
                      </a:cubicBezTo>
                      <a:cubicBezTo>
                        <a:pt x="74" y="128"/>
                        <a:pt x="89" y="129"/>
                        <a:pt x="95" y="132"/>
                      </a:cubicBezTo>
                      <a:cubicBezTo>
                        <a:pt x="100" y="134"/>
                        <a:pt x="107" y="135"/>
                        <a:pt x="107" y="140"/>
                      </a:cubicBezTo>
                      <a:cubicBezTo>
                        <a:pt x="106" y="144"/>
                        <a:pt x="111" y="147"/>
                        <a:pt x="117" y="149"/>
                      </a:cubicBezTo>
                      <a:cubicBezTo>
                        <a:pt x="122" y="152"/>
                        <a:pt x="124" y="157"/>
                        <a:pt x="123" y="161"/>
                      </a:cubicBezTo>
                      <a:cubicBezTo>
                        <a:pt x="123" y="165"/>
                        <a:pt x="130" y="168"/>
                        <a:pt x="129" y="169"/>
                      </a:cubicBezTo>
                      <a:cubicBezTo>
                        <a:pt x="128" y="171"/>
                        <a:pt x="129" y="174"/>
                        <a:pt x="132" y="178"/>
                      </a:cubicBezTo>
                      <a:cubicBezTo>
                        <a:pt x="136" y="181"/>
                        <a:pt x="126" y="183"/>
                        <a:pt x="129" y="187"/>
                      </a:cubicBezTo>
                      <a:cubicBezTo>
                        <a:pt x="131" y="190"/>
                        <a:pt x="125" y="195"/>
                        <a:pt x="132" y="196"/>
                      </a:cubicBezTo>
                      <a:cubicBezTo>
                        <a:pt x="139" y="198"/>
                        <a:pt x="138" y="192"/>
                        <a:pt x="143" y="192"/>
                      </a:cubicBezTo>
                      <a:cubicBezTo>
                        <a:pt x="149" y="192"/>
                        <a:pt x="143" y="196"/>
                        <a:pt x="146" y="199"/>
                      </a:cubicBezTo>
                      <a:cubicBezTo>
                        <a:pt x="149" y="202"/>
                        <a:pt x="155" y="202"/>
                        <a:pt x="160" y="206"/>
                      </a:cubicBezTo>
                      <a:cubicBezTo>
                        <a:pt x="166" y="211"/>
                        <a:pt x="162" y="213"/>
                        <a:pt x="157" y="209"/>
                      </a:cubicBezTo>
                      <a:cubicBezTo>
                        <a:pt x="152" y="206"/>
                        <a:pt x="138" y="206"/>
                        <a:pt x="138" y="207"/>
                      </a:cubicBezTo>
                      <a:cubicBezTo>
                        <a:pt x="138" y="209"/>
                        <a:pt x="154" y="218"/>
                        <a:pt x="157" y="217"/>
                      </a:cubicBezTo>
                      <a:cubicBezTo>
                        <a:pt x="161" y="216"/>
                        <a:pt x="167" y="222"/>
                        <a:pt x="164" y="225"/>
                      </a:cubicBezTo>
                      <a:cubicBezTo>
                        <a:pt x="162" y="227"/>
                        <a:pt x="163" y="232"/>
                        <a:pt x="163" y="235"/>
                      </a:cubicBezTo>
                      <a:cubicBezTo>
                        <a:pt x="162" y="238"/>
                        <a:pt x="156" y="235"/>
                        <a:pt x="153" y="235"/>
                      </a:cubicBezTo>
                      <a:cubicBezTo>
                        <a:pt x="150" y="236"/>
                        <a:pt x="147" y="237"/>
                        <a:pt x="147" y="241"/>
                      </a:cubicBezTo>
                      <a:cubicBezTo>
                        <a:pt x="147" y="244"/>
                        <a:pt x="142" y="247"/>
                        <a:pt x="141" y="252"/>
                      </a:cubicBezTo>
                      <a:cubicBezTo>
                        <a:pt x="141" y="256"/>
                        <a:pt x="145" y="256"/>
                        <a:pt x="148" y="258"/>
                      </a:cubicBezTo>
                      <a:cubicBezTo>
                        <a:pt x="151" y="260"/>
                        <a:pt x="143" y="261"/>
                        <a:pt x="143" y="265"/>
                      </a:cubicBezTo>
                      <a:cubicBezTo>
                        <a:pt x="143" y="268"/>
                        <a:pt x="150" y="274"/>
                        <a:pt x="153" y="276"/>
                      </a:cubicBezTo>
                      <a:cubicBezTo>
                        <a:pt x="155" y="277"/>
                        <a:pt x="153" y="284"/>
                        <a:pt x="155" y="288"/>
                      </a:cubicBezTo>
                      <a:cubicBezTo>
                        <a:pt x="155" y="291"/>
                        <a:pt x="159" y="287"/>
                        <a:pt x="158" y="292"/>
                      </a:cubicBezTo>
                      <a:cubicBezTo>
                        <a:pt x="158" y="297"/>
                        <a:pt x="162" y="297"/>
                        <a:pt x="162" y="300"/>
                      </a:cubicBezTo>
                      <a:cubicBezTo>
                        <a:pt x="163" y="302"/>
                        <a:pt x="169" y="302"/>
                        <a:pt x="168" y="306"/>
                      </a:cubicBezTo>
                      <a:cubicBezTo>
                        <a:pt x="167" y="310"/>
                        <a:pt x="170" y="313"/>
                        <a:pt x="171" y="314"/>
                      </a:cubicBezTo>
                      <a:cubicBezTo>
                        <a:pt x="173" y="317"/>
                        <a:pt x="179" y="321"/>
                        <a:pt x="179" y="324"/>
                      </a:cubicBezTo>
                      <a:cubicBezTo>
                        <a:pt x="181" y="326"/>
                        <a:pt x="184" y="330"/>
                        <a:pt x="188" y="329"/>
                      </a:cubicBezTo>
                      <a:cubicBezTo>
                        <a:pt x="192" y="328"/>
                        <a:pt x="192" y="332"/>
                        <a:pt x="195" y="331"/>
                      </a:cubicBezTo>
                      <a:cubicBezTo>
                        <a:pt x="199" y="331"/>
                        <a:pt x="203" y="333"/>
                        <a:pt x="204" y="335"/>
                      </a:cubicBezTo>
                      <a:cubicBezTo>
                        <a:pt x="205" y="338"/>
                        <a:pt x="215" y="339"/>
                        <a:pt x="217" y="340"/>
                      </a:cubicBezTo>
                      <a:cubicBezTo>
                        <a:pt x="220" y="340"/>
                        <a:pt x="220" y="336"/>
                        <a:pt x="223" y="335"/>
                      </a:cubicBezTo>
                      <a:cubicBezTo>
                        <a:pt x="225" y="333"/>
                        <a:pt x="224" y="324"/>
                        <a:pt x="227" y="323"/>
                      </a:cubicBezTo>
                      <a:cubicBezTo>
                        <a:pt x="228" y="322"/>
                        <a:pt x="227" y="312"/>
                        <a:pt x="226" y="311"/>
                      </a:cubicBezTo>
                      <a:cubicBezTo>
                        <a:pt x="224" y="310"/>
                        <a:pt x="225" y="307"/>
                        <a:pt x="229" y="307"/>
                      </a:cubicBezTo>
                      <a:cubicBezTo>
                        <a:pt x="235" y="308"/>
                        <a:pt x="233" y="303"/>
                        <a:pt x="235" y="302"/>
                      </a:cubicBezTo>
                      <a:cubicBezTo>
                        <a:pt x="238" y="302"/>
                        <a:pt x="237" y="297"/>
                        <a:pt x="239" y="297"/>
                      </a:cubicBezTo>
                      <a:cubicBezTo>
                        <a:pt x="240" y="296"/>
                        <a:pt x="239" y="293"/>
                        <a:pt x="239" y="291"/>
                      </a:cubicBezTo>
                      <a:cubicBezTo>
                        <a:pt x="237" y="290"/>
                        <a:pt x="239" y="289"/>
                        <a:pt x="241" y="288"/>
                      </a:cubicBezTo>
                      <a:cubicBezTo>
                        <a:pt x="244" y="288"/>
                        <a:pt x="243" y="284"/>
                        <a:pt x="239" y="282"/>
                      </a:cubicBezTo>
                      <a:cubicBezTo>
                        <a:pt x="237" y="281"/>
                        <a:pt x="238" y="278"/>
                        <a:pt x="241" y="279"/>
                      </a:cubicBezTo>
                      <a:cubicBezTo>
                        <a:pt x="244" y="282"/>
                        <a:pt x="247" y="280"/>
                        <a:pt x="245" y="278"/>
                      </a:cubicBezTo>
                      <a:cubicBezTo>
                        <a:pt x="243" y="275"/>
                        <a:pt x="248" y="274"/>
                        <a:pt x="252" y="273"/>
                      </a:cubicBezTo>
                      <a:cubicBezTo>
                        <a:pt x="257" y="273"/>
                        <a:pt x="259" y="270"/>
                        <a:pt x="258" y="266"/>
                      </a:cubicBezTo>
                      <a:cubicBezTo>
                        <a:pt x="257" y="264"/>
                        <a:pt x="263" y="264"/>
                        <a:pt x="262" y="266"/>
                      </a:cubicBezTo>
                      <a:cubicBezTo>
                        <a:pt x="261" y="269"/>
                        <a:pt x="262" y="273"/>
                        <a:pt x="263" y="270"/>
                      </a:cubicBezTo>
                      <a:cubicBezTo>
                        <a:pt x="265" y="268"/>
                        <a:pt x="270" y="270"/>
                        <a:pt x="277" y="267"/>
                      </a:cubicBezTo>
                      <a:cubicBezTo>
                        <a:pt x="285" y="266"/>
                        <a:pt x="292" y="259"/>
                        <a:pt x="294" y="254"/>
                      </a:cubicBezTo>
                      <a:cubicBezTo>
                        <a:pt x="296" y="247"/>
                        <a:pt x="304" y="248"/>
                        <a:pt x="303" y="244"/>
                      </a:cubicBezTo>
                      <a:cubicBezTo>
                        <a:pt x="302" y="241"/>
                        <a:pt x="304" y="239"/>
                        <a:pt x="310" y="242"/>
                      </a:cubicBezTo>
                      <a:cubicBezTo>
                        <a:pt x="315" y="244"/>
                        <a:pt x="311" y="240"/>
                        <a:pt x="317" y="240"/>
                      </a:cubicBezTo>
                      <a:cubicBezTo>
                        <a:pt x="323" y="240"/>
                        <a:pt x="323" y="237"/>
                        <a:pt x="328" y="237"/>
                      </a:cubicBezTo>
                      <a:cubicBezTo>
                        <a:pt x="335" y="237"/>
                        <a:pt x="349" y="234"/>
                        <a:pt x="355" y="230"/>
                      </a:cubicBezTo>
                      <a:cubicBezTo>
                        <a:pt x="360" y="226"/>
                        <a:pt x="371" y="222"/>
                        <a:pt x="376" y="219"/>
                      </a:cubicBezTo>
                      <a:cubicBezTo>
                        <a:pt x="381" y="216"/>
                        <a:pt x="382" y="214"/>
                        <a:pt x="379" y="215"/>
                      </a:cubicBezTo>
                      <a:cubicBezTo>
                        <a:pt x="376" y="217"/>
                        <a:pt x="370" y="217"/>
                        <a:pt x="366" y="216"/>
                      </a:cubicBezTo>
                      <a:cubicBezTo>
                        <a:pt x="361" y="215"/>
                        <a:pt x="354" y="211"/>
                        <a:pt x="349" y="214"/>
                      </a:cubicBezTo>
                      <a:cubicBezTo>
                        <a:pt x="344" y="217"/>
                        <a:pt x="347" y="210"/>
                        <a:pt x="351" y="209"/>
                      </a:cubicBezTo>
                      <a:cubicBezTo>
                        <a:pt x="356" y="208"/>
                        <a:pt x="354" y="206"/>
                        <a:pt x="353" y="202"/>
                      </a:cubicBezTo>
                      <a:cubicBezTo>
                        <a:pt x="351" y="197"/>
                        <a:pt x="359" y="201"/>
                        <a:pt x="363" y="206"/>
                      </a:cubicBezTo>
                      <a:cubicBezTo>
                        <a:pt x="367" y="210"/>
                        <a:pt x="373" y="213"/>
                        <a:pt x="380" y="211"/>
                      </a:cubicBezTo>
                      <a:cubicBezTo>
                        <a:pt x="385" y="209"/>
                        <a:pt x="380" y="205"/>
                        <a:pt x="382" y="201"/>
                      </a:cubicBezTo>
                      <a:cubicBezTo>
                        <a:pt x="384" y="198"/>
                        <a:pt x="364" y="188"/>
                        <a:pt x="362" y="184"/>
                      </a:cubicBezTo>
                      <a:cubicBezTo>
                        <a:pt x="361" y="181"/>
                        <a:pt x="368" y="183"/>
                        <a:pt x="373" y="185"/>
                      </a:cubicBezTo>
                      <a:cubicBezTo>
                        <a:pt x="380" y="188"/>
                        <a:pt x="381" y="181"/>
                        <a:pt x="381" y="178"/>
                      </a:cubicBezTo>
                      <a:cubicBezTo>
                        <a:pt x="381" y="174"/>
                        <a:pt x="369" y="174"/>
                        <a:pt x="363" y="178"/>
                      </a:cubicBezTo>
                      <a:cubicBezTo>
                        <a:pt x="358" y="181"/>
                        <a:pt x="352" y="173"/>
                        <a:pt x="359" y="172"/>
                      </a:cubicBezTo>
                      <a:cubicBezTo>
                        <a:pt x="367" y="171"/>
                        <a:pt x="360" y="169"/>
                        <a:pt x="362" y="167"/>
                      </a:cubicBezTo>
                      <a:cubicBezTo>
                        <a:pt x="365" y="164"/>
                        <a:pt x="374" y="173"/>
                        <a:pt x="379" y="171"/>
                      </a:cubicBezTo>
                      <a:cubicBezTo>
                        <a:pt x="383" y="169"/>
                        <a:pt x="387" y="171"/>
                        <a:pt x="392" y="169"/>
                      </a:cubicBezTo>
                      <a:cubicBezTo>
                        <a:pt x="395" y="165"/>
                        <a:pt x="384" y="162"/>
                        <a:pt x="382" y="159"/>
                      </a:cubicBezTo>
                      <a:cubicBezTo>
                        <a:pt x="379" y="156"/>
                        <a:pt x="394" y="157"/>
                        <a:pt x="398" y="157"/>
                      </a:cubicBezTo>
                      <a:cubicBezTo>
                        <a:pt x="403" y="157"/>
                        <a:pt x="404" y="151"/>
                        <a:pt x="400" y="152"/>
                      </a:cubicBezTo>
                      <a:cubicBezTo>
                        <a:pt x="396" y="154"/>
                        <a:pt x="384" y="148"/>
                        <a:pt x="386" y="144"/>
                      </a:cubicBezTo>
                      <a:cubicBezTo>
                        <a:pt x="389" y="140"/>
                        <a:pt x="394" y="145"/>
                        <a:pt x="399" y="142"/>
                      </a:cubicBezTo>
                      <a:cubicBezTo>
                        <a:pt x="405" y="139"/>
                        <a:pt x="400" y="128"/>
                        <a:pt x="396" y="128"/>
                      </a:cubicBezTo>
                      <a:cubicBezTo>
                        <a:pt x="392" y="128"/>
                        <a:pt x="383" y="127"/>
                        <a:pt x="383" y="125"/>
                      </a:cubicBezTo>
                      <a:cubicBezTo>
                        <a:pt x="383" y="123"/>
                        <a:pt x="375" y="121"/>
                        <a:pt x="377" y="120"/>
                      </a:cubicBezTo>
                      <a:cubicBezTo>
                        <a:pt x="380" y="117"/>
                        <a:pt x="383" y="121"/>
                        <a:pt x="387" y="118"/>
                      </a:cubicBezTo>
                      <a:cubicBezTo>
                        <a:pt x="393" y="114"/>
                        <a:pt x="403" y="119"/>
                        <a:pt x="407" y="118"/>
                      </a:cubicBezTo>
                      <a:cubicBezTo>
                        <a:pt x="412" y="117"/>
                        <a:pt x="406" y="109"/>
                        <a:pt x="403" y="110"/>
                      </a:cubicBezTo>
                      <a:cubicBezTo>
                        <a:pt x="400" y="111"/>
                        <a:pt x="392" y="112"/>
                        <a:pt x="391" y="108"/>
                      </a:cubicBezTo>
                      <a:cubicBezTo>
                        <a:pt x="390" y="103"/>
                        <a:pt x="399" y="108"/>
                        <a:pt x="401" y="105"/>
                      </a:cubicBezTo>
                      <a:cubicBezTo>
                        <a:pt x="403" y="103"/>
                        <a:pt x="388" y="97"/>
                        <a:pt x="386" y="102"/>
                      </a:cubicBezTo>
                      <a:cubicBezTo>
                        <a:pt x="383" y="107"/>
                        <a:pt x="376" y="105"/>
                        <a:pt x="380" y="102"/>
                      </a:cubicBezTo>
                      <a:cubicBezTo>
                        <a:pt x="384" y="99"/>
                        <a:pt x="385" y="92"/>
                        <a:pt x="384" y="88"/>
                      </a:cubicBezTo>
                      <a:cubicBezTo>
                        <a:pt x="384" y="85"/>
                        <a:pt x="399" y="85"/>
                        <a:pt x="398" y="78"/>
                      </a:cubicBezTo>
                      <a:cubicBezTo>
                        <a:pt x="396" y="73"/>
                        <a:pt x="405" y="71"/>
                        <a:pt x="410" y="71"/>
                      </a:cubicBezTo>
                      <a:cubicBezTo>
                        <a:pt x="415" y="71"/>
                        <a:pt x="410" y="64"/>
                        <a:pt x="405" y="65"/>
                      </a:cubicBezTo>
                      <a:cubicBezTo>
                        <a:pt x="400" y="66"/>
                        <a:pt x="395" y="71"/>
                        <a:pt x="393" y="69"/>
                      </a:cubicBezTo>
                      <a:cubicBezTo>
                        <a:pt x="390" y="67"/>
                        <a:pt x="398" y="62"/>
                        <a:pt x="403" y="62"/>
                      </a:cubicBezTo>
                      <a:cubicBezTo>
                        <a:pt x="407" y="62"/>
                        <a:pt x="418" y="62"/>
                        <a:pt x="421" y="61"/>
                      </a:cubicBezTo>
                      <a:cubicBezTo>
                        <a:pt x="425" y="58"/>
                        <a:pt x="415" y="56"/>
                        <a:pt x="407" y="57"/>
                      </a:cubicBezTo>
                      <a:cubicBezTo>
                        <a:pt x="401" y="58"/>
                        <a:pt x="401" y="55"/>
                        <a:pt x="411" y="54"/>
                      </a:cubicBezTo>
                      <a:cubicBezTo>
                        <a:pt x="422" y="54"/>
                        <a:pt x="420" y="52"/>
                        <a:pt x="428" y="51"/>
                      </a:cubicBezTo>
                      <a:cubicBezTo>
                        <a:pt x="435" y="50"/>
                        <a:pt x="432" y="48"/>
                        <a:pt x="437" y="47"/>
                      </a:cubicBezTo>
                      <a:cubicBezTo>
                        <a:pt x="442" y="47"/>
                        <a:pt x="454" y="42"/>
                        <a:pt x="454" y="39"/>
                      </a:cubicBezTo>
                      <a:cubicBezTo>
                        <a:pt x="454" y="37"/>
                        <a:pt x="437" y="32"/>
                        <a:pt x="429" y="32"/>
                      </a:cubicBezTo>
                      <a:close/>
                      <a:moveTo>
                        <a:pt x="155" y="223"/>
                      </a:moveTo>
                      <a:cubicBezTo>
                        <a:pt x="155" y="219"/>
                        <a:pt x="151" y="222"/>
                        <a:pt x="149" y="218"/>
                      </a:cubicBezTo>
                      <a:cubicBezTo>
                        <a:pt x="147" y="214"/>
                        <a:pt x="136" y="212"/>
                        <a:pt x="134" y="215"/>
                      </a:cubicBezTo>
                      <a:cubicBezTo>
                        <a:pt x="134" y="217"/>
                        <a:pt x="131" y="218"/>
                        <a:pt x="133" y="221"/>
                      </a:cubicBezTo>
                      <a:cubicBezTo>
                        <a:pt x="136" y="225"/>
                        <a:pt x="138" y="223"/>
                        <a:pt x="142" y="227"/>
                      </a:cubicBezTo>
                      <a:cubicBezTo>
                        <a:pt x="145" y="230"/>
                        <a:pt x="155" y="227"/>
                        <a:pt x="155" y="223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1047;p79">
                  <a:extLst>
                    <a:ext uri="{FF2B5EF4-FFF2-40B4-BE49-F238E27FC236}">
                      <a16:creationId xmlns:a16="http://schemas.microsoft.com/office/drawing/2014/main" id="{890A641C-46DC-8312-E0F5-1F9573DFB60D}"/>
                    </a:ext>
                  </a:extLst>
                </p:cNvPr>
                <p:cNvSpPr/>
                <p:nvPr/>
              </p:nvSpPr>
              <p:spPr>
                <a:xfrm>
                  <a:off x="-10463999" y="-3378604"/>
                  <a:ext cx="7201078" cy="554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510" extrusionOk="0">
                      <a:moveTo>
                        <a:pt x="130" y="447"/>
                      </a:moveTo>
                      <a:cubicBezTo>
                        <a:pt x="129" y="444"/>
                        <a:pt x="123" y="445"/>
                        <a:pt x="122" y="443"/>
                      </a:cubicBezTo>
                      <a:cubicBezTo>
                        <a:pt x="121" y="441"/>
                        <a:pt x="117" y="433"/>
                        <a:pt x="114" y="433"/>
                      </a:cubicBezTo>
                      <a:cubicBezTo>
                        <a:pt x="111" y="433"/>
                        <a:pt x="107" y="433"/>
                        <a:pt x="104" y="431"/>
                      </a:cubicBezTo>
                      <a:cubicBezTo>
                        <a:pt x="101" y="429"/>
                        <a:pt x="98" y="429"/>
                        <a:pt x="96" y="430"/>
                      </a:cubicBezTo>
                      <a:cubicBezTo>
                        <a:pt x="94" y="431"/>
                        <a:pt x="98" y="431"/>
                        <a:pt x="98" y="433"/>
                      </a:cubicBezTo>
                      <a:cubicBezTo>
                        <a:pt x="98" y="435"/>
                        <a:pt x="100" y="436"/>
                        <a:pt x="102" y="436"/>
                      </a:cubicBezTo>
                      <a:cubicBezTo>
                        <a:pt x="104" y="435"/>
                        <a:pt x="105" y="440"/>
                        <a:pt x="106" y="440"/>
                      </a:cubicBezTo>
                      <a:cubicBezTo>
                        <a:pt x="109" y="440"/>
                        <a:pt x="109" y="443"/>
                        <a:pt x="112" y="443"/>
                      </a:cubicBezTo>
                      <a:cubicBezTo>
                        <a:pt x="114" y="443"/>
                        <a:pt x="115" y="445"/>
                        <a:pt x="116" y="447"/>
                      </a:cubicBezTo>
                      <a:cubicBezTo>
                        <a:pt x="117" y="449"/>
                        <a:pt x="119" y="447"/>
                        <a:pt x="119" y="449"/>
                      </a:cubicBezTo>
                      <a:cubicBezTo>
                        <a:pt x="119" y="450"/>
                        <a:pt x="122" y="451"/>
                        <a:pt x="123" y="453"/>
                      </a:cubicBezTo>
                      <a:cubicBezTo>
                        <a:pt x="128" y="454"/>
                        <a:pt x="131" y="454"/>
                        <a:pt x="134" y="453"/>
                      </a:cubicBezTo>
                      <a:cubicBezTo>
                        <a:pt x="135" y="452"/>
                        <a:pt x="135" y="451"/>
                        <a:pt x="135" y="450"/>
                      </a:cubicBezTo>
                      <a:cubicBezTo>
                        <a:pt x="137" y="448"/>
                        <a:pt x="133" y="449"/>
                        <a:pt x="130" y="447"/>
                      </a:cubicBezTo>
                      <a:close/>
                      <a:moveTo>
                        <a:pt x="125" y="185"/>
                      </a:moveTo>
                      <a:cubicBezTo>
                        <a:pt x="131" y="186"/>
                        <a:pt x="131" y="197"/>
                        <a:pt x="136" y="197"/>
                      </a:cubicBezTo>
                      <a:cubicBezTo>
                        <a:pt x="139" y="197"/>
                        <a:pt x="136" y="194"/>
                        <a:pt x="141" y="194"/>
                      </a:cubicBezTo>
                      <a:cubicBezTo>
                        <a:pt x="145" y="194"/>
                        <a:pt x="144" y="191"/>
                        <a:pt x="148" y="192"/>
                      </a:cubicBezTo>
                      <a:cubicBezTo>
                        <a:pt x="152" y="192"/>
                        <a:pt x="155" y="190"/>
                        <a:pt x="155" y="186"/>
                      </a:cubicBezTo>
                      <a:cubicBezTo>
                        <a:pt x="155" y="181"/>
                        <a:pt x="158" y="180"/>
                        <a:pt x="162" y="179"/>
                      </a:cubicBezTo>
                      <a:cubicBezTo>
                        <a:pt x="166" y="178"/>
                        <a:pt x="163" y="173"/>
                        <a:pt x="168" y="172"/>
                      </a:cubicBezTo>
                      <a:cubicBezTo>
                        <a:pt x="174" y="170"/>
                        <a:pt x="189" y="163"/>
                        <a:pt x="191" y="162"/>
                      </a:cubicBezTo>
                      <a:cubicBezTo>
                        <a:pt x="194" y="160"/>
                        <a:pt x="189" y="157"/>
                        <a:pt x="182" y="153"/>
                      </a:cubicBezTo>
                      <a:cubicBezTo>
                        <a:pt x="177" y="149"/>
                        <a:pt x="172" y="149"/>
                        <a:pt x="167" y="151"/>
                      </a:cubicBezTo>
                      <a:cubicBezTo>
                        <a:pt x="163" y="155"/>
                        <a:pt x="166" y="149"/>
                        <a:pt x="163" y="150"/>
                      </a:cubicBezTo>
                      <a:cubicBezTo>
                        <a:pt x="159" y="151"/>
                        <a:pt x="149" y="148"/>
                        <a:pt x="148" y="146"/>
                      </a:cubicBezTo>
                      <a:cubicBezTo>
                        <a:pt x="146" y="144"/>
                        <a:pt x="129" y="149"/>
                        <a:pt x="125" y="149"/>
                      </a:cubicBezTo>
                      <a:cubicBezTo>
                        <a:pt x="120" y="149"/>
                        <a:pt x="125" y="154"/>
                        <a:pt x="128" y="156"/>
                      </a:cubicBezTo>
                      <a:cubicBezTo>
                        <a:pt x="130" y="159"/>
                        <a:pt x="120" y="166"/>
                        <a:pt x="122" y="167"/>
                      </a:cubicBezTo>
                      <a:cubicBezTo>
                        <a:pt x="125" y="169"/>
                        <a:pt x="120" y="174"/>
                        <a:pt x="116" y="179"/>
                      </a:cubicBezTo>
                      <a:cubicBezTo>
                        <a:pt x="111" y="184"/>
                        <a:pt x="119" y="184"/>
                        <a:pt x="125" y="185"/>
                      </a:cubicBezTo>
                      <a:close/>
                      <a:moveTo>
                        <a:pt x="290" y="212"/>
                      </a:moveTo>
                      <a:cubicBezTo>
                        <a:pt x="292" y="210"/>
                        <a:pt x="300" y="217"/>
                        <a:pt x="300" y="211"/>
                      </a:cubicBezTo>
                      <a:cubicBezTo>
                        <a:pt x="300" y="207"/>
                        <a:pt x="291" y="204"/>
                        <a:pt x="287" y="202"/>
                      </a:cubicBezTo>
                      <a:cubicBezTo>
                        <a:pt x="283" y="199"/>
                        <a:pt x="282" y="200"/>
                        <a:pt x="275" y="196"/>
                      </a:cubicBezTo>
                      <a:cubicBezTo>
                        <a:pt x="269" y="191"/>
                        <a:pt x="277" y="189"/>
                        <a:pt x="273" y="186"/>
                      </a:cubicBezTo>
                      <a:cubicBezTo>
                        <a:pt x="268" y="182"/>
                        <a:pt x="266" y="172"/>
                        <a:pt x="269" y="169"/>
                      </a:cubicBezTo>
                      <a:cubicBezTo>
                        <a:pt x="273" y="165"/>
                        <a:pt x="276" y="161"/>
                        <a:pt x="271" y="158"/>
                      </a:cubicBezTo>
                      <a:cubicBezTo>
                        <a:pt x="264" y="156"/>
                        <a:pt x="255" y="160"/>
                        <a:pt x="256" y="162"/>
                      </a:cubicBezTo>
                      <a:cubicBezTo>
                        <a:pt x="257" y="162"/>
                        <a:pt x="265" y="167"/>
                        <a:pt x="265" y="169"/>
                      </a:cubicBezTo>
                      <a:cubicBezTo>
                        <a:pt x="265" y="171"/>
                        <a:pt x="258" y="163"/>
                        <a:pt x="255" y="165"/>
                      </a:cubicBezTo>
                      <a:cubicBezTo>
                        <a:pt x="252" y="167"/>
                        <a:pt x="250" y="162"/>
                        <a:pt x="247" y="165"/>
                      </a:cubicBezTo>
                      <a:cubicBezTo>
                        <a:pt x="245" y="169"/>
                        <a:pt x="250" y="180"/>
                        <a:pt x="252" y="184"/>
                      </a:cubicBezTo>
                      <a:cubicBezTo>
                        <a:pt x="254" y="186"/>
                        <a:pt x="250" y="186"/>
                        <a:pt x="248" y="187"/>
                      </a:cubicBezTo>
                      <a:cubicBezTo>
                        <a:pt x="245" y="188"/>
                        <a:pt x="244" y="178"/>
                        <a:pt x="242" y="174"/>
                      </a:cubicBezTo>
                      <a:cubicBezTo>
                        <a:pt x="239" y="171"/>
                        <a:pt x="228" y="166"/>
                        <a:pt x="228" y="169"/>
                      </a:cubicBezTo>
                      <a:cubicBezTo>
                        <a:pt x="227" y="172"/>
                        <a:pt x="235" y="172"/>
                        <a:pt x="234" y="175"/>
                      </a:cubicBezTo>
                      <a:cubicBezTo>
                        <a:pt x="233" y="179"/>
                        <a:pt x="228" y="174"/>
                        <a:pt x="225" y="176"/>
                      </a:cubicBezTo>
                      <a:cubicBezTo>
                        <a:pt x="221" y="179"/>
                        <a:pt x="222" y="177"/>
                        <a:pt x="223" y="174"/>
                      </a:cubicBezTo>
                      <a:cubicBezTo>
                        <a:pt x="224" y="171"/>
                        <a:pt x="217" y="168"/>
                        <a:pt x="211" y="169"/>
                      </a:cubicBezTo>
                      <a:cubicBezTo>
                        <a:pt x="204" y="169"/>
                        <a:pt x="208" y="174"/>
                        <a:pt x="206" y="175"/>
                      </a:cubicBezTo>
                      <a:cubicBezTo>
                        <a:pt x="204" y="177"/>
                        <a:pt x="194" y="174"/>
                        <a:pt x="201" y="174"/>
                      </a:cubicBezTo>
                      <a:cubicBezTo>
                        <a:pt x="206" y="172"/>
                        <a:pt x="204" y="168"/>
                        <a:pt x="202" y="164"/>
                      </a:cubicBezTo>
                      <a:cubicBezTo>
                        <a:pt x="200" y="161"/>
                        <a:pt x="193" y="165"/>
                        <a:pt x="183" y="169"/>
                      </a:cubicBezTo>
                      <a:cubicBezTo>
                        <a:pt x="173" y="173"/>
                        <a:pt x="168" y="176"/>
                        <a:pt x="169" y="176"/>
                      </a:cubicBezTo>
                      <a:cubicBezTo>
                        <a:pt x="170" y="177"/>
                        <a:pt x="171" y="179"/>
                        <a:pt x="167" y="182"/>
                      </a:cubicBezTo>
                      <a:cubicBezTo>
                        <a:pt x="163" y="186"/>
                        <a:pt x="167" y="188"/>
                        <a:pt x="170" y="188"/>
                      </a:cubicBezTo>
                      <a:cubicBezTo>
                        <a:pt x="174" y="188"/>
                        <a:pt x="171" y="191"/>
                        <a:pt x="174" y="192"/>
                      </a:cubicBezTo>
                      <a:cubicBezTo>
                        <a:pt x="176" y="193"/>
                        <a:pt x="188" y="187"/>
                        <a:pt x="191" y="189"/>
                      </a:cubicBezTo>
                      <a:cubicBezTo>
                        <a:pt x="194" y="192"/>
                        <a:pt x="172" y="193"/>
                        <a:pt x="172" y="198"/>
                      </a:cubicBezTo>
                      <a:cubicBezTo>
                        <a:pt x="172" y="201"/>
                        <a:pt x="184" y="203"/>
                        <a:pt x="193" y="202"/>
                      </a:cubicBezTo>
                      <a:cubicBezTo>
                        <a:pt x="202" y="200"/>
                        <a:pt x="219" y="203"/>
                        <a:pt x="219" y="205"/>
                      </a:cubicBezTo>
                      <a:cubicBezTo>
                        <a:pt x="219" y="208"/>
                        <a:pt x="208" y="207"/>
                        <a:pt x="200" y="207"/>
                      </a:cubicBezTo>
                      <a:cubicBezTo>
                        <a:pt x="191" y="207"/>
                        <a:pt x="178" y="209"/>
                        <a:pt x="178" y="211"/>
                      </a:cubicBezTo>
                      <a:cubicBezTo>
                        <a:pt x="178" y="214"/>
                        <a:pt x="179" y="214"/>
                        <a:pt x="188" y="219"/>
                      </a:cubicBezTo>
                      <a:cubicBezTo>
                        <a:pt x="197" y="223"/>
                        <a:pt x="205" y="217"/>
                        <a:pt x="205" y="223"/>
                      </a:cubicBezTo>
                      <a:cubicBezTo>
                        <a:pt x="205" y="228"/>
                        <a:pt x="210" y="229"/>
                        <a:pt x="221" y="230"/>
                      </a:cubicBezTo>
                      <a:cubicBezTo>
                        <a:pt x="233" y="230"/>
                        <a:pt x="238" y="224"/>
                        <a:pt x="244" y="224"/>
                      </a:cubicBezTo>
                      <a:cubicBezTo>
                        <a:pt x="250" y="225"/>
                        <a:pt x="252" y="223"/>
                        <a:pt x="254" y="220"/>
                      </a:cubicBezTo>
                      <a:cubicBezTo>
                        <a:pt x="257" y="216"/>
                        <a:pt x="260" y="218"/>
                        <a:pt x="260" y="221"/>
                      </a:cubicBezTo>
                      <a:cubicBezTo>
                        <a:pt x="261" y="223"/>
                        <a:pt x="268" y="222"/>
                        <a:pt x="270" y="223"/>
                      </a:cubicBezTo>
                      <a:cubicBezTo>
                        <a:pt x="274" y="228"/>
                        <a:pt x="287" y="226"/>
                        <a:pt x="293" y="223"/>
                      </a:cubicBezTo>
                      <a:cubicBezTo>
                        <a:pt x="298" y="222"/>
                        <a:pt x="291" y="214"/>
                        <a:pt x="288" y="217"/>
                      </a:cubicBezTo>
                      <a:cubicBezTo>
                        <a:pt x="286" y="221"/>
                        <a:pt x="283" y="219"/>
                        <a:pt x="283" y="217"/>
                      </a:cubicBezTo>
                      <a:cubicBezTo>
                        <a:pt x="282" y="215"/>
                        <a:pt x="287" y="214"/>
                        <a:pt x="290" y="212"/>
                      </a:cubicBezTo>
                      <a:close/>
                      <a:moveTo>
                        <a:pt x="165" y="131"/>
                      </a:moveTo>
                      <a:cubicBezTo>
                        <a:pt x="170" y="132"/>
                        <a:pt x="177" y="126"/>
                        <a:pt x="177" y="124"/>
                      </a:cubicBezTo>
                      <a:cubicBezTo>
                        <a:pt x="176" y="120"/>
                        <a:pt x="162" y="131"/>
                        <a:pt x="165" y="131"/>
                      </a:cubicBezTo>
                      <a:close/>
                      <a:moveTo>
                        <a:pt x="137" y="122"/>
                      </a:moveTo>
                      <a:cubicBezTo>
                        <a:pt x="140" y="123"/>
                        <a:pt x="137" y="127"/>
                        <a:pt x="140" y="126"/>
                      </a:cubicBezTo>
                      <a:cubicBezTo>
                        <a:pt x="142" y="125"/>
                        <a:pt x="143" y="125"/>
                        <a:pt x="145" y="125"/>
                      </a:cubicBezTo>
                      <a:cubicBezTo>
                        <a:pt x="149" y="126"/>
                        <a:pt x="150" y="123"/>
                        <a:pt x="151" y="122"/>
                      </a:cubicBezTo>
                      <a:cubicBezTo>
                        <a:pt x="153" y="120"/>
                        <a:pt x="153" y="127"/>
                        <a:pt x="156" y="127"/>
                      </a:cubicBezTo>
                      <a:cubicBezTo>
                        <a:pt x="160" y="127"/>
                        <a:pt x="159" y="119"/>
                        <a:pt x="163" y="122"/>
                      </a:cubicBezTo>
                      <a:cubicBezTo>
                        <a:pt x="166" y="124"/>
                        <a:pt x="167" y="121"/>
                        <a:pt x="167" y="118"/>
                      </a:cubicBezTo>
                      <a:cubicBezTo>
                        <a:pt x="168" y="116"/>
                        <a:pt x="168" y="113"/>
                        <a:pt x="172" y="112"/>
                      </a:cubicBezTo>
                      <a:cubicBezTo>
                        <a:pt x="176" y="111"/>
                        <a:pt x="173" y="115"/>
                        <a:pt x="174" y="118"/>
                      </a:cubicBezTo>
                      <a:cubicBezTo>
                        <a:pt x="177" y="123"/>
                        <a:pt x="181" y="118"/>
                        <a:pt x="181" y="116"/>
                      </a:cubicBezTo>
                      <a:cubicBezTo>
                        <a:pt x="181" y="114"/>
                        <a:pt x="188" y="115"/>
                        <a:pt x="187" y="113"/>
                      </a:cubicBezTo>
                      <a:cubicBezTo>
                        <a:pt x="187" y="111"/>
                        <a:pt x="189" y="111"/>
                        <a:pt x="187" y="108"/>
                      </a:cubicBezTo>
                      <a:cubicBezTo>
                        <a:pt x="186" y="105"/>
                        <a:pt x="190" y="106"/>
                        <a:pt x="191" y="104"/>
                      </a:cubicBezTo>
                      <a:cubicBezTo>
                        <a:pt x="193" y="101"/>
                        <a:pt x="189" y="103"/>
                        <a:pt x="186" y="100"/>
                      </a:cubicBezTo>
                      <a:cubicBezTo>
                        <a:pt x="182" y="98"/>
                        <a:pt x="181" y="101"/>
                        <a:pt x="181" y="103"/>
                      </a:cubicBezTo>
                      <a:cubicBezTo>
                        <a:pt x="181" y="105"/>
                        <a:pt x="175" y="104"/>
                        <a:pt x="171" y="102"/>
                      </a:cubicBezTo>
                      <a:cubicBezTo>
                        <a:pt x="167" y="101"/>
                        <a:pt x="163" y="107"/>
                        <a:pt x="158" y="110"/>
                      </a:cubicBezTo>
                      <a:cubicBezTo>
                        <a:pt x="153" y="113"/>
                        <a:pt x="153" y="117"/>
                        <a:pt x="147" y="116"/>
                      </a:cubicBezTo>
                      <a:cubicBezTo>
                        <a:pt x="142" y="116"/>
                        <a:pt x="135" y="121"/>
                        <a:pt x="137" y="122"/>
                      </a:cubicBezTo>
                      <a:close/>
                      <a:moveTo>
                        <a:pt x="189" y="120"/>
                      </a:moveTo>
                      <a:cubicBezTo>
                        <a:pt x="184" y="120"/>
                        <a:pt x="184" y="125"/>
                        <a:pt x="190" y="125"/>
                      </a:cubicBezTo>
                      <a:cubicBezTo>
                        <a:pt x="195" y="125"/>
                        <a:pt x="197" y="126"/>
                        <a:pt x="189" y="126"/>
                      </a:cubicBezTo>
                      <a:cubicBezTo>
                        <a:pt x="181" y="126"/>
                        <a:pt x="178" y="133"/>
                        <a:pt x="183" y="131"/>
                      </a:cubicBezTo>
                      <a:cubicBezTo>
                        <a:pt x="189" y="130"/>
                        <a:pt x="195" y="130"/>
                        <a:pt x="191" y="131"/>
                      </a:cubicBezTo>
                      <a:cubicBezTo>
                        <a:pt x="187" y="133"/>
                        <a:pt x="177" y="134"/>
                        <a:pt x="178" y="136"/>
                      </a:cubicBezTo>
                      <a:cubicBezTo>
                        <a:pt x="178" y="137"/>
                        <a:pt x="183" y="137"/>
                        <a:pt x="188" y="138"/>
                      </a:cubicBezTo>
                      <a:cubicBezTo>
                        <a:pt x="191" y="140"/>
                        <a:pt x="194" y="141"/>
                        <a:pt x="198" y="137"/>
                      </a:cubicBezTo>
                      <a:cubicBezTo>
                        <a:pt x="201" y="134"/>
                        <a:pt x="205" y="130"/>
                        <a:pt x="203" y="135"/>
                      </a:cubicBezTo>
                      <a:cubicBezTo>
                        <a:pt x="202" y="140"/>
                        <a:pt x="209" y="137"/>
                        <a:pt x="217" y="136"/>
                      </a:cubicBezTo>
                      <a:cubicBezTo>
                        <a:pt x="226" y="136"/>
                        <a:pt x="216" y="141"/>
                        <a:pt x="207" y="142"/>
                      </a:cubicBezTo>
                      <a:cubicBezTo>
                        <a:pt x="198" y="142"/>
                        <a:pt x="200" y="147"/>
                        <a:pt x="206" y="149"/>
                      </a:cubicBezTo>
                      <a:cubicBezTo>
                        <a:pt x="214" y="150"/>
                        <a:pt x="229" y="144"/>
                        <a:pt x="233" y="140"/>
                      </a:cubicBezTo>
                      <a:cubicBezTo>
                        <a:pt x="237" y="137"/>
                        <a:pt x="239" y="142"/>
                        <a:pt x="243" y="140"/>
                      </a:cubicBezTo>
                      <a:cubicBezTo>
                        <a:pt x="247" y="137"/>
                        <a:pt x="254" y="140"/>
                        <a:pt x="260" y="138"/>
                      </a:cubicBezTo>
                      <a:cubicBezTo>
                        <a:pt x="266" y="137"/>
                        <a:pt x="267" y="125"/>
                        <a:pt x="262" y="124"/>
                      </a:cubicBezTo>
                      <a:cubicBezTo>
                        <a:pt x="258" y="122"/>
                        <a:pt x="258" y="126"/>
                        <a:pt x="254" y="126"/>
                      </a:cubicBezTo>
                      <a:cubicBezTo>
                        <a:pt x="251" y="127"/>
                        <a:pt x="249" y="123"/>
                        <a:pt x="246" y="120"/>
                      </a:cubicBezTo>
                      <a:cubicBezTo>
                        <a:pt x="243" y="117"/>
                        <a:pt x="245" y="111"/>
                        <a:pt x="240" y="112"/>
                      </a:cubicBezTo>
                      <a:cubicBezTo>
                        <a:pt x="237" y="113"/>
                        <a:pt x="227" y="119"/>
                        <a:pt x="233" y="120"/>
                      </a:cubicBezTo>
                      <a:cubicBezTo>
                        <a:pt x="238" y="121"/>
                        <a:pt x="237" y="124"/>
                        <a:pt x="234" y="125"/>
                      </a:cubicBezTo>
                      <a:cubicBezTo>
                        <a:pt x="230" y="126"/>
                        <a:pt x="240" y="128"/>
                        <a:pt x="239" y="131"/>
                      </a:cubicBezTo>
                      <a:cubicBezTo>
                        <a:pt x="238" y="133"/>
                        <a:pt x="223" y="131"/>
                        <a:pt x="222" y="127"/>
                      </a:cubicBezTo>
                      <a:cubicBezTo>
                        <a:pt x="221" y="125"/>
                        <a:pt x="210" y="118"/>
                        <a:pt x="204" y="120"/>
                      </a:cubicBezTo>
                      <a:cubicBezTo>
                        <a:pt x="200" y="121"/>
                        <a:pt x="202" y="115"/>
                        <a:pt x="197" y="115"/>
                      </a:cubicBezTo>
                      <a:cubicBezTo>
                        <a:pt x="191" y="115"/>
                        <a:pt x="193" y="120"/>
                        <a:pt x="189" y="120"/>
                      </a:cubicBezTo>
                      <a:close/>
                      <a:moveTo>
                        <a:pt x="206" y="96"/>
                      </a:moveTo>
                      <a:cubicBezTo>
                        <a:pt x="207" y="92"/>
                        <a:pt x="195" y="93"/>
                        <a:pt x="196" y="94"/>
                      </a:cubicBezTo>
                      <a:cubicBezTo>
                        <a:pt x="198" y="97"/>
                        <a:pt x="204" y="100"/>
                        <a:pt x="206" y="96"/>
                      </a:cubicBezTo>
                      <a:close/>
                      <a:moveTo>
                        <a:pt x="233" y="95"/>
                      </a:moveTo>
                      <a:cubicBezTo>
                        <a:pt x="238" y="94"/>
                        <a:pt x="236" y="90"/>
                        <a:pt x="228" y="91"/>
                      </a:cubicBezTo>
                      <a:cubicBezTo>
                        <a:pt x="222" y="92"/>
                        <a:pt x="210" y="92"/>
                        <a:pt x="210" y="98"/>
                      </a:cubicBezTo>
                      <a:cubicBezTo>
                        <a:pt x="210" y="101"/>
                        <a:pt x="212" y="103"/>
                        <a:pt x="220" y="104"/>
                      </a:cubicBezTo>
                      <a:cubicBezTo>
                        <a:pt x="227" y="105"/>
                        <a:pt x="234" y="98"/>
                        <a:pt x="230" y="98"/>
                      </a:cubicBezTo>
                      <a:cubicBezTo>
                        <a:pt x="226" y="98"/>
                        <a:pt x="229" y="95"/>
                        <a:pt x="233" y="95"/>
                      </a:cubicBezTo>
                      <a:close/>
                      <a:moveTo>
                        <a:pt x="217" y="88"/>
                      </a:moveTo>
                      <a:cubicBezTo>
                        <a:pt x="220" y="89"/>
                        <a:pt x="224" y="86"/>
                        <a:pt x="226" y="88"/>
                      </a:cubicBezTo>
                      <a:cubicBezTo>
                        <a:pt x="228" y="89"/>
                        <a:pt x="238" y="91"/>
                        <a:pt x="238" y="86"/>
                      </a:cubicBezTo>
                      <a:cubicBezTo>
                        <a:pt x="238" y="80"/>
                        <a:pt x="226" y="80"/>
                        <a:pt x="222" y="82"/>
                      </a:cubicBezTo>
                      <a:cubicBezTo>
                        <a:pt x="219" y="84"/>
                        <a:pt x="204" y="85"/>
                        <a:pt x="208" y="88"/>
                      </a:cubicBezTo>
                      <a:cubicBezTo>
                        <a:pt x="211" y="89"/>
                        <a:pt x="214" y="87"/>
                        <a:pt x="217" y="88"/>
                      </a:cubicBezTo>
                      <a:close/>
                      <a:moveTo>
                        <a:pt x="272" y="78"/>
                      </a:moveTo>
                      <a:cubicBezTo>
                        <a:pt x="276" y="76"/>
                        <a:pt x="283" y="80"/>
                        <a:pt x="282" y="83"/>
                      </a:cubicBezTo>
                      <a:cubicBezTo>
                        <a:pt x="281" y="86"/>
                        <a:pt x="269" y="82"/>
                        <a:pt x="270" y="85"/>
                      </a:cubicBezTo>
                      <a:cubicBezTo>
                        <a:pt x="271" y="86"/>
                        <a:pt x="272" y="89"/>
                        <a:pt x="280" y="88"/>
                      </a:cubicBezTo>
                      <a:cubicBezTo>
                        <a:pt x="287" y="85"/>
                        <a:pt x="294" y="87"/>
                        <a:pt x="299" y="91"/>
                      </a:cubicBezTo>
                      <a:cubicBezTo>
                        <a:pt x="305" y="95"/>
                        <a:pt x="310" y="97"/>
                        <a:pt x="313" y="92"/>
                      </a:cubicBezTo>
                      <a:cubicBezTo>
                        <a:pt x="317" y="88"/>
                        <a:pt x="309" y="88"/>
                        <a:pt x="310" y="85"/>
                      </a:cubicBezTo>
                      <a:cubicBezTo>
                        <a:pt x="311" y="81"/>
                        <a:pt x="305" y="79"/>
                        <a:pt x="301" y="79"/>
                      </a:cubicBezTo>
                      <a:cubicBezTo>
                        <a:pt x="298" y="79"/>
                        <a:pt x="297" y="73"/>
                        <a:pt x="294" y="74"/>
                      </a:cubicBezTo>
                      <a:cubicBezTo>
                        <a:pt x="290" y="76"/>
                        <a:pt x="288" y="77"/>
                        <a:pt x="288" y="73"/>
                      </a:cubicBezTo>
                      <a:cubicBezTo>
                        <a:pt x="288" y="69"/>
                        <a:pt x="272" y="68"/>
                        <a:pt x="267" y="70"/>
                      </a:cubicBezTo>
                      <a:cubicBezTo>
                        <a:pt x="262" y="72"/>
                        <a:pt x="268" y="81"/>
                        <a:pt x="272" y="78"/>
                      </a:cubicBezTo>
                      <a:close/>
                      <a:moveTo>
                        <a:pt x="274" y="106"/>
                      </a:moveTo>
                      <a:cubicBezTo>
                        <a:pt x="277" y="102"/>
                        <a:pt x="263" y="92"/>
                        <a:pt x="263" y="97"/>
                      </a:cubicBezTo>
                      <a:cubicBezTo>
                        <a:pt x="262" y="101"/>
                        <a:pt x="272" y="110"/>
                        <a:pt x="274" y="106"/>
                      </a:cubicBezTo>
                      <a:close/>
                      <a:moveTo>
                        <a:pt x="317" y="63"/>
                      </a:moveTo>
                      <a:cubicBezTo>
                        <a:pt x="320" y="59"/>
                        <a:pt x="303" y="55"/>
                        <a:pt x="308" y="59"/>
                      </a:cubicBezTo>
                      <a:cubicBezTo>
                        <a:pt x="310" y="61"/>
                        <a:pt x="315" y="66"/>
                        <a:pt x="317" y="63"/>
                      </a:cubicBezTo>
                      <a:close/>
                      <a:moveTo>
                        <a:pt x="280" y="137"/>
                      </a:moveTo>
                      <a:cubicBezTo>
                        <a:pt x="282" y="135"/>
                        <a:pt x="275" y="129"/>
                        <a:pt x="273" y="134"/>
                      </a:cubicBezTo>
                      <a:cubicBezTo>
                        <a:pt x="271" y="138"/>
                        <a:pt x="277" y="140"/>
                        <a:pt x="280" y="137"/>
                      </a:cubicBezTo>
                      <a:close/>
                      <a:moveTo>
                        <a:pt x="317" y="114"/>
                      </a:moveTo>
                      <a:cubicBezTo>
                        <a:pt x="317" y="118"/>
                        <a:pt x="310" y="113"/>
                        <a:pt x="303" y="112"/>
                      </a:cubicBezTo>
                      <a:cubicBezTo>
                        <a:pt x="298" y="109"/>
                        <a:pt x="301" y="116"/>
                        <a:pt x="306" y="120"/>
                      </a:cubicBezTo>
                      <a:cubicBezTo>
                        <a:pt x="310" y="124"/>
                        <a:pt x="303" y="122"/>
                        <a:pt x="297" y="118"/>
                      </a:cubicBezTo>
                      <a:cubicBezTo>
                        <a:pt x="291" y="113"/>
                        <a:pt x="291" y="121"/>
                        <a:pt x="295" y="123"/>
                      </a:cubicBezTo>
                      <a:cubicBezTo>
                        <a:pt x="298" y="125"/>
                        <a:pt x="294" y="128"/>
                        <a:pt x="290" y="124"/>
                      </a:cubicBezTo>
                      <a:cubicBezTo>
                        <a:pt x="286" y="118"/>
                        <a:pt x="284" y="113"/>
                        <a:pt x="277" y="113"/>
                      </a:cubicBezTo>
                      <a:cubicBezTo>
                        <a:pt x="272" y="112"/>
                        <a:pt x="274" y="118"/>
                        <a:pt x="276" y="122"/>
                      </a:cubicBezTo>
                      <a:cubicBezTo>
                        <a:pt x="280" y="125"/>
                        <a:pt x="283" y="126"/>
                        <a:pt x="288" y="129"/>
                      </a:cubicBezTo>
                      <a:cubicBezTo>
                        <a:pt x="294" y="133"/>
                        <a:pt x="302" y="128"/>
                        <a:pt x="306" y="129"/>
                      </a:cubicBezTo>
                      <a:cubicBezTo>
                        <a:pt x="310" y="130"/>
                        <a:pt x="302" y="136"/>
                        <a:pt x="305" y="138"/>
                      </a:cubicBezTo>
                      <a:cubicBezTo>
                        <a:pt x="308" y="142"/>
                        <a:pt x="314" y="139"/>
                        <a:pt x="320" y="139"/>
                      </a:cubicBezTo>
                      <a:cubicBezTo>
                        <a:pt x="325" y="138"/>
                        <a:pt x="323" y="136"/>
                        <a:pt x="326" y="133"/>
                      </a:cubicBezTo>
                      <a:cubicBezTo>
                        <a:pt x="330" y="131"/>
                        <a:pt x="323" y="131"/>
                        <a:pt x="325" y="125"/>
                      </a:cubicBezTo>
                      <a:cubicBezTo>
                        <a:pt x="328" y="120"/>
                        <a:pt x="318" y="111"/>
                        <a:pt x="317" y="114"/>
                      </a:cubicBezTo>
                      <a:close/>
                      <a:moveTo>
                        <a:pt x="331" y="95"/>
                      </a:moveTo>
                      <a:cubicBezTo>
                        <a:pt x="336" y="95"/>
                        <a:pt x="340" y="94"/>
                        <a:pt x="344" y="92"/>
                      </a:cubicBezTo>
                      <a:cubicBezTo>
                        <a:pt x="348" y="91"/>
                        <a:pt x="342" y="91"/>
                        <a:pt x="345" y="87"/>
                      </a:cubicBezTo>
                      <a:cubicBezTo>
                        <a:pt x="347" y="83"/>
                        <a:pt x="337" y="83"/>
                        <a:pt x="337" y="84"/>
                      </a:cubicBezTo>
                      <a:cubicBezTo>
                        <a:pt x="336" y="86"/>
                        <a:pt x="323" y="76"/>
                        <a:pt x="322" y="79"/>
                      </a:cubicBezTo>
                      <a:cubicBezTo>
                        <a:pt x="320" y="82"/>
                        <a:pt x="326" y="95"/>
                        <a:pt x="331" y="95"/>
                      </a:cubicBezTo>
                      <a:close/>
                      <a:moveTo>
                        <a:pt x="358" y="97"/>
                      </a:moveTo>
                      <a:cubicBezTo>
                        <a:pt x="357" y="95"/>
                        <a:pt x="332" y="98"/>
                        <a:pt x="336" y="100"/>
                      </a:cubicBezTo>
                      <a:cubicBezTo>
                        <a:pt x="343" y="105"/>
                        <a:pt x="358" y="99"/>
                        <a:pt x="358" y="97"/>
                      </a:cubicBezTo>
                      <a:close/>
                      <a:moveTo>
                        <a:pt x="354" y="145"/>
                      </a:moveTo>
                      <a:cubicBezTo>
                        <a:pt x="360" y="144"/>
                        <a:pt x="357" y="137"/>
                        <a:pt x="350" y="132"/>
                      </a:cubicBezTo>
                      <a:cubicBezTo>
                        <a:pt x="344" y="127"/>
                        <a:pt x="329" y="137"/>
                        <a:pt x="332" y="139"/>
                      </a:cubicBezTo>
                      <a:cubicBezTo>
                        <a:pt x="334" y="142"/>
                        <a:pt x="348" y="145"/>
                        <a:pt x="354" y="145"/>
                      </a:cubicBezTo>
                      <a:close/>
                      <a:moveTo>
                        <a:pt x="311" y="191"/>
                      </a:moveTo>
                      <a:cubicBezTo>
                        <a:pt x="319" y="196"/>
                        <a:pt x="317" y="187"/>
                        <a:pt x="325" y="187"/>
                      </a:cubicBezTo>
                      <a:cubicBezTo>
                        <a:pt x="334" y="187"/>
                        <a:pt x="334" y="174"/>
                        <a:pt x="334" y="169"/>
                      </a:cubicBezTo>
                      <a:cubicBezTo>
                        <a:pt x="336" y="164"/>
                        <a:pt x="328" y="164"/>
                        <a:pt x="330" y="168"/>
                      </a:cubicBezTo>
                      <a:cubicBezTo>
                        <a:pt x="333" y="172"/>
                        <a:pt x="330" y="175"/>
                        <a:pt x="329" y="171"/>
                      </a:cubicBezTo>
                      <a:cubicBezTo>
                        <a:pt x="329" y="167"/>
                        <a:pt x="322" y="171"/>
                        <a:pt x="320" y="167"/>
                      </a:cubicBezTo>
                      <a:cubicBezTo>
                        <a:pt x="318" y="164"/>
                        <a:pt x="327" y="164"/>
                        <a:pt x="330" y="160"/>
                      </a:cubicBezTo>
                      <a:cubicBezTo>
                        <a:pt x="332" y="155"/>
                        <a:pt x="322" y="156"/>
                        <a:pt x="324" y="152"/>
                      </a:cubicBezTo>
                      <a:cubicBezTo>
                        <a:pt x="327" y="149"/>
                        <a:pt x="310" y="153"/>
                        <a:pt x="315" y="155"/>
                      </a:cubicBezTo>
                      <a:cubicBezTo>
                        <a:pt x="320" y="157"/>
                        <a:pt x="315" y="160"/>
                        <a:pt x="310" y="156"/>
                      </a:cubicBezTo>
                      <a:cubicBezTo>
                        <a:pt x="306" y="153"/>
                        <a:pt x="293" y="159"/>
                        <a:pt x="298" y="162"/>
                      </a:cubicBezTo>
                      <a:cubicBezTo>
                        <a:pt x="301" y="165"/>
                        <a:pt x="312" y="161"/>
                        <a:pt x="306" y="169"/>
                      </a:cubicBezTo>
                      <a:cubicBezTo>
                        <a:pt x="299" y="177"/>
                        <a:pt x="297" y="166"/>
                        <a:pt x="291" y="167"/>
                      </a:cubicBezTo>
                      <a:cubicBezTo>
                        <a:pt x="286" y="169"/>
                        <a:pt x="287" y="175"/>
                        <a:pt x="297" y="178"/>
                      </a:cubicBezTo>
                      <a:cubicBezTo>
                        <a:pt x="306" y="181"/>
                        <a:pt x="305" y="186"/>
                        <a:pt x="311" y="191"/>
                      </a:cubicBezTo>
                      <a:close/>
                      <a:moveTo>
                        <a:pt x="366" y="138"/>
                      </a:moveTo>
                      <a:cubicBezTo>
                        <a:pt x="368" y="145"/>
                        <a:pt x="370" y="140"/>
                        <a:pt x="374" y="143"/>
                      </a:cubicBezTo>
                      <a:cubicBezTo>
                        <a:pt x="378" y="146"/>
                        <a:pt x="383" y="147"/>
                        <a:pt x="386" y="144"/>
                      </a:cubicBezTo>
                      <a:cubicBezTo>
                        <a:pt x="389" y="142"/>
                        <a:pt x="391" y="140"/>
                        <a:pt x="392" y="142"/>
                      </a:cubicBezTo>
                      <a:cubicBezTo>
                        <a:pt x="394" y="146"/>
                        <a:pt x="400" y="147"/>
                        <a:pt x="417" y="147"/>
                      </a:cubicBezTo>
                      <a:cubicBezTo>
                        <a:pt x="432" y="147"/>
                        <a:pt x="428" y="140"/>
                        <a:pt x="432" y="143"/>
                      </a:cubicBezTo>
                      <a:cubicBezTo>
                        <a:pt x="437" y="146"/>
                        <a:pt x="448" y="146"/>
                        <a:pt x="453" y="144"/>
                      </a:cubicBezTo>
                      <a:cubicBezTo>
                        <a:pt x="457" y="143"/>
                        <a:pt x="459" y="137"/>
                        <a:pt x="459" y="133"/>
                      </a:cubicBezTo>
                      <a:cubicBezTo>
                        <a:pt x="459" y="129"/>
                        <a:pt x="423" y="126"/>
                        <a:pt x="418" y="129"/>
                      </a:cubicBezTo>
                      <a:cubicBezTo>
                        <a:pt x="411" y="133"/>
                        <a:pt x="401" y="128"/>
                        <a:pt x="396" y="131"/>
                      </a:cubicBezTo>
                      <a:cubicBezTo>
                        <a:pt x="391" y="133"/>
                        <a:pt x="393" y="127"/>
                        <a:pt x="384" y="127"/>
                      </a:cubicBezTo>
                      <a:cubicBezTo>
                        <a:pt x="375" y="126"/>
                        <a:pt x="384" y="122"/>
                        <a:pt x="386" y="120"/>
                      </a:cubicBezTo>
                      <a:cubicBezTo>
                        <a:pt x="388" y="118"/>
                        <a:pt x="372" y="113"/>
                        <a:pt x="367" y="114"/>
                      </a:cubicBezTo>
                      <a:cubicBezTo>
                        <a:pt x="360" y="115"/>
                        <a:pt x="357" y="113"/>
                        <a:pt x="351" y="110"/>
                      </a:cubicBezTo>
                      <a:cubicBezTo>
                        <a:pt x="345" y="107"/>
                        <a:pt x="329" y="108"/>
                        <a:pt x="332" y="113"/>
                      </a:cubicBezTo>
                      <a:cubicBezTo>
                        <a:pt x="334" y="115"/>
                        <a:pt x="353" y="123"/>
                        <a:pt x="356" y="119"/>
                      </a:cubicBezTo>
                      <a:cubicBezTo>
                        <a:pt x="358" y="115"/>
                        <a:pt x="362" y="123"/>
                        <a:pt x="365" y="126"/>
                      </a:cubicBezTo>
                      <a:cubicBezTo>
                        <a:pt x="368" y="130"/>
                        <a:pt x="363" y="132"/>
                        <a:pt x="366" y="138"/>
                      </a:cubicBezTo>
                      <a:close/>
                      <a:moveTo>
                        <a:pt x="382" y="100"/>
                      </a:moveTo>
                      <a:cubicBezTo>
                        <a:pt x="376" y="96"/>
                        <a:pt x="369" y="102"/>
                        <a:pt x="375" y="105"/>
                      </a:cubicBezTo>
                      <a:cubicBezTo>
                        <a:pt x="381" y="107"/>
                        <a:pt x="388" y="102"/>
                        <a:pt x="382" y="100"/>
                      </a:cubicBezTo>
                      <a:close/>
                      <a:moveTo>
                        <a:pt x="334" y="63"/>
                      </a:moveTo>
                      <a:cubicBezTo>
                        <a:pt x="340" y="64"/>
                        <a:pt x="337" y="68"/>
                        <a:pt x="342" y="70"/>
                      </a:cubicBezTo>
                      <a:cubicBezTo>
                        <a:pt x="347" y="73"/>
                        <a:pt x="362" y="67"/>
                        <a:pt x="364" y="71"/>
                      </a:cubicBezTo>
                      <a:cubicBezTo>
                        <a:pt x="365" y="75"/>
                        <a:pt x="348" y="75"/>
                        <a:pt x="351" y="77"/>
                      </a:cubicBezTo>
                      <a:cubicBezTo>
                        <a:pt x="353" y="79"/>
                        <a:pt x="362" y="83"/>
                        <a:pt x="361" y="85"/>
                      </a:cubicBezTo>
                      <a:cubicBezTo>
                        <a:pt x="360" y="87"/>
                        <a:pt x="377" y="92"/>
                        <a:pt x="379" y="90"/>
                      </a:cubicBezTo>
                      <a:cubicBezTo>
                        <a:pt x="381" y="88"/>
                        <a:pt x="385" y="88"/>
                        <a:pt x="389" y="89"/>
                      </a:cubicBezTo>
                      <a:cubicBezTo>
                        <a:pt x="394" y="91"/>
                        <a:pt x="394" y="79"/>
                        <a:pt x="397" y="81"/>
                      </a:cubicBezTo>
                      <a:cubicBezTo>
                        <a:pt x="400" y="84"/>
                        <a:pt x="399" y="77"/>
                        <a:pt x="405" y="76"/>
                      </a:cubicBezTo>
                      <a:cubicBezTo>
                        <a:pt x="409" y="73"/>
                        <a:pt x="417" y="73"/>
                        <a:pt x="417" y="71"/>
                      </a:cubicBezTo>
                      <a:cubicBezTo>
                        <a:pt x="418" y="69"/>
                        <a:pt x="416" y="67"/>
                        <a:pt x="409" y="67"/>
                      </a:cubicBezTo>
                      <a:cubicBezTo>
                        <a:pt x="404" y="68"/>
                        <a:pt x="400" y="66"/>
                        <a:pt x="403" y="63"/>
                      </a:cubicBezTo>
                      <a:cubicBezTo>
                        <a:pt x="405" y="59"/>
                        <a:pt x="395" y="58"/>
                        <a:pt x="399" y="56"/>
                      </a:cubicBezTo>
                      <a:cubicBezTo>
                        <a:pt x="403" y="53"/>
                        <a:pt x="393" y="51"/>
                        <a:pt x="394" y="54"/>
                      </a:cubicBezTo>
                      <a:cubicBezTo>
                        <a:pt x="394" y="58"/>
                        <a:pt x="388" y="54"/>
                        <a:pt x="387" y="52"/>
                      </a:cubicBezTo>
                      <a:cubicBezTo>
                        <a:pt x="386" y="48"/>
                        <a:pt x="372" y="46"/>
                        <a:pt x="364" y="39"/>
                      </a:cubicBezTo>
                      <a:cubicBezTo>
                        <a:pt x="355" y="30"/>
                        <a:pt x="346" y="36"/>
                        <a:pt x="351" y="37"/>
                      </a:cubicBezTo>
                      <a:cubicBezTo>
                        <a:pt x="356" y="38"/>
                        <a:pt x="356" y="40"/>
                        <a:pt x="351" y="39"/>
                      </a:cubicBezTo>
                      <a:cubicBezTo>
                        <a:pt x="347" y="39"/>
                        <a:pt x="339" y="40"/>
                        <a:pt x="346" y="43"/>
                      </a:cubicBezTo>
                      <a:cubicBezTo>
                        <a:pt x="353" y="45"/>
                        <a:pt x="346" y="47"/>
                        <a:pt x="340" y="47"/>
                      </a:cubicBezTo>
                      <a:cubicBezTo>
                        <a:pt x="334" y="47"/>
                        <a:pt x="334" y="53"/>
                        <a:pt x="342" y="54"/>
                      </a:cubicBezTo>
                      <a:cubicBezTo>
                        <a:pt x="348" y="56"/>
                        <a:pt x="344" y="60"/>
                        <a:pt x="337" y="58"/>
                      </a:cubicBezTo>
                      <a:cubicBezTo>
                        <a:pt x="332" y="57"/>
                        <a:pt x="330" y="60"/>
                        <a:pt x="334" y="63"/>
                      </a:cubicBezTo>
                      <a:close/>
                      <a:moveTo>
                        <a:pt x="375" y="29"/>
                      </a:moveTo>
                      <a:cubicBezTo>
                        <a:pt x="380" y="27"/>
                        <a:pt x="383" y="28"/>
                        <a:pt x="379" y="30"/>
                      </a:cubicBezTo>
                      <a:cubicBezTo>
                        <a:pt x="375" y="33"/>
                        <a:pt x="376" y="34"/>
                        <a:pt x="382" y="34"/>
                      </a:cubicBezTo>
                      <a:cubicBezTo>
                        <a:pt x="388" y="33"/>
                        <a:pt x="380" y="35"/>
                        <a:pt x="380" y="39"/>
                      </a:cubicBezTo>
                      <a:cubicBezTo>
                        <a:pt x="380" y="42"/>
                        <a:pt x="386" y="39"/>
                        <a:pt x="386" y="43"/>
                      </a:cubicBezTo>
                      <a:cubicBezTo>
                        <a:pt x="387" y="47"/>
                        <a:pt x="401" y="48"/>
                        <a:pt x="406" y="44"/>
                      </a:cubicBezTo>
                      <a:cubicBezTo>
                        <a:pt x="409" y="39"/>
                        <a:pt x="408" y="45"/>
                        <a:pt x="407" y="48"/>
                      </a:cubicBezTo>
                      <a:cubicBezTo>
                        <a:pt x="407" y="50"/>
                        <a:pt x="428" y="52"/>
                        <a:pt x="429" y="49"/>
                      </a:cubicBezTo>
                      <a:cubicBezTo>
                        <a:pt x="430" y="46"/>
                        <a:pt x="432" y="47"/>
                        <a:pt x="437" y="48"/>
                      </a:cubicBezTo>
                      <a:cubicBezTo>
                        <a:pt x="441" y="49"/>
                        <a:pt x="460" y="44"/>
                        <a:pt x="460" y="40"/>
                      </a:cubicBezTo>
                      <a:cubicBezTo>
                        <a:pt x="461" y="37"/>
                        <a:pt x="466" y="42"/>
                        <a:pt x="460" y="47"/>
                      </a:cubicBezTo>
                      <a:cubicBezTo>
                        <a:pt x="454" y="52"/>
                        <a:pt x="442" y="51"/>
                        <a:pt x="436" y="52"/>
                      </a:cubicBezTo>
                      <a:cubicBezTo>
                        <a:pt x="430" y="53"/>
                        <a:pt x="440" y="58"/>
                        <a:pt x="445" y="62"/>
                      </a:cubicBezTo>
                      <a:cubicBezTo>
                        <a:pt x="451" y="66"/>
                        <a:pt x="438" y="64"/>
                        <a:pt x="432" y="58"/>
                      </a:cubicBezTo>
                      <a:cubicBezTo>
                        <a:pt x="428" y="52"/>
                        <a:pt x="416" y="52"/>
                        <a:pt x="409" y="53"/>
                      </a:cubicBezTo>
                      <a:cubicBezTo>
                        <a:pt x="403" y="53"/>
                        <a:pt x="405" y="65"/>
                        <a:pt x="409" y="65"/>
                      </a:cubicBezTo>
                      <a:cubicBezTo>
                        <a:pt x="414" y="65"/>
                        <a:pt x="418" y="66"/>
                        <a:pt x="423" y="74"/>
                      </a:cubicBezTo>
                      <a:cubicBezTo>
                        <a:pt x="428" y="81"/>
                        <a:pt x="438" y="79"/>
                        <a:pt x="438" y="83"/>
                      </a:cubicBezTo>
                      <a:cubicBezTo>
                        <a:pt x="438" y="86"/>
                        <a:pt x="425" y="80"/>
                        <a:pt x="418" y="79"/>
                      </a:cubicBezTo>
                      <a:cubicBezTo>
                        <a:pt x="411" y="77"/>
                        <a:pt x="399" y="82"/>
                        <a:pt x="399" y="88"/>
                      </a:cubicBezTo>
                      <a:cubicBezTo>
                        <a:pt x="398" y="92"/>
                        <a:pt x="409" y="92"/>
                        <a:pt x="417" y="88"/>
                      </a:cubicBezTo>
                      <a:cubicBezTo>
                        <a:pt x="424" y="84"/>
                        <a:pt x="418" y="89"/>
                        <a:pt x="415" y="92"/>
                      </a:cubicBezTo>
                      <a:cubicBezTo>
                        <a:pt x="411" y="96"/>
                        <a:pt x="423" y="99"/>
                        <a:pt x="423" y="102"/>
                      </a:cubicBezTo>
                      <a:cubicBezTo>
                        <a:pt x="423" y="106"/>
                        <a:pt x="415" y="105"/>
                        <a:pt x="414" y="101"/>
                      </a:cubicBezTo>
                      <a:cubicBezTo>
                        <a:pt x="413" y="98"/>
                        <a:pt x="409" y="94"/>
                        <a:pt x="401" y="95"/>
                      </a:cubicBezTo>
                      <a:cubicBezTo>
                        <a:pt x="393" y="95"/>
                        <a:pt x="394" y="101"/>
                        <a:pt x="400" y="101"/>
                      </a:cubicBezTo>
                      <a:cubicBezTo>
                        <a:pt x="405" y="102"/>
                        <a:pt x="406" y="106"/>
                        <a:pt x="399" y="106"/>
                      </a:cubicBezTo>
                      <a:cubicBezTo>
                        <a:pt x="394" y="106"/>
                        <a:pt x="380" y="111"/>
                        <a:pt x="384" y="114"/>
                      </a:cubicBezTo>
                      <a:cubicBezTo>
                        <a:pt x="389" y="118"/>
                        <a:pt x="406" y="114"/>
                        <a:pt x="408" y="117"/>
                      </a:cubicBezTo>
                      <a:cubicBezTo>
                        <a:pt x="412" y="119"/>
                        <a:pt x="419" y="120"/>
                        <a:pt x="422" y="117"/>
                      </a:cubicBezTo>
                      <a:cubicBezTo>
                        <a:pt x="424" y="114"/>
                        <a:pt x="430" y="115"/>
                        <a:pt x="437" y="115"/>
                      </a:cubicBezTo>
                      <a:cubicBezTo>
                        <a:pt x="443" y="115"/>
                        <a:pt x="445" y="117"/>
                        <a:pt x="448" y="119"/>
                      </a:cubicBezTo>
                      <a:cubicBezTo>
                        <a:pt x="451" y="122"/>
                        <a:pt x="456" y="121"/>
                        <a:pt x="460" y="118"/>
                      </a:cubicBezTo>
                      <a:cubicBezTo>
                        <a:pt x="464" y="115"/>
                        <a:pt x="464" y="115"/>
                        <a:pt x="468" y="115"/>
                      </a:cubicBezTo>
                      <a:cubicBezTo>
                        <a:pt x="473" y="115"/>
                        <a:pt x="474" y="113"/>
                        <a:pt x="471" y="109"/>
                      </a:cubicBezTo>
                      <a:cubicBezTo>
                        <a:pt x="469" y="105"/>
                        <a:pt x="464" y="112"/>
                        <a:pt x="463" y="109"/>
                      </a:cubicBezTo>
                      <a:cubicBezTo>
                        <a:pt x="462" y="106"/>
                        <a:pt x="456" y="105"/>
                        <a:pt x="447" y="106"/>
                      </a:cubicBezTo>
                      <a:cubicBezTo>
                        <a:pt x="438" y="108"/>
                        <a:pt x="442" y="100"/>
                        <a:pt x="447" y="101"/>
                      </a:cubicBezTo>
                      <a:cubicBezTo>
                        <a:pt x="454" y="103"/>
                        <a:pt x="461" y="103"/>
                        <a:pt x="467" y="101"/>
                      </a:cubicBezTo>
                      <a:cubicBezTo>
                        <a:pt x="473" y="100"/>
                        <a:pt x="468" y="97"/>
                        <a:pt x="468" y="94"/>
                      </a:cubicBezTo>
                      <a:cubicBezTo>
                        <a:pt x="468" y="91"/>
                        <a:pt x="476" y="93"/>
                        <a:pt x="482" y="93"/>
                      </a:cubicBezTo>
                      <a:cubicBezTo>
                        <a:pt x="488" y="93"/>
                        <a:pt x="497" y="84"/>
                        <a:pt x="497" y="77"/>
                      </a:cubicBezTo>
                      <a:cubicBezTo>
                        <a:pt x="497" y="72"/>
                        <a:pt x="484" y="74"/>
                        <a:pt x="478" y="74"/>
                      </a:cubicBezTo>
                      <a:cubicBezTo>
                        <a:pt x="470" y="74"/>
                        <a:pt x="481" y="68"/>
                        <a:pt x="494" y="69"/>
                      </a:cubicBezTo>
                      <a:cubicBezTo>
                        <a:pt x="506" y="70"/>
                        <a:pt x="501" y="64"/>
                        <a:pt x="503" y="63"/>
                      </a:cubicBezTo>
                      <a:cubicBezTo>
                        <a:pt x="505" y="61"/>
                        <a:pt x="512" y="64"/>
                        <a:pt x="517" y="64"/>
                      </a:cubicBezTo>
                      <a:cubicBezTo>
                        <a:pt x="524" y="62"/>
                        <a:pt x="520" y="57"/>
                        <a:pt x="524" y="57"/>
                      </a:cubicBezTo>
                      <a:cubicBezTo>
                        <a:pt x="526" y="57"/>
                        <a:pt x="534" y="52"/>
                        <a:pt x="548" y="44"/>
                      </a:cubicBezTo>
                      <a:cubicBezTo>
                        <a:pt x="561" y="37"/>
                        <a:pt x="572" y="39"/>
                        <a:pt x="572" y="34"/>
                      </a:cubicBezTo>
                      <a:cubicBezTo>
                        <a:pt x="573" y="29"/>
                        <a:pt x="553" y="34"/>
                        <a:pt x="550" y="33"/>
                      </a:cubicBezTo>
                      <a:cubicBezTo>
                        <a:pt x="547" y="31"/>
                        <a:pt x="563" y="27"/>
                        <a:pt x="567" y="28"/>
                      </a:cubicBezTo>
                      <a:cubicBezTo>
                        <a:pt x="572" y="29"/>
                        <a:pt x="576" y="28"/>
                        <a:pt x="590" y="22"/>
                      </a:cubicBezTo>
                      <a:cubicBezTo>
                        <a:pt x="604" y="15"/>
                        <a:pt x="598" y="14"/>
                        <a:pt x="592" y="15"/>
                      </a:cubicBezTo>
                      <a:cubicBezTo>
                        <a:pt x="586" y="15"/>
                        <a:pt x="580" y="14"/>
                        <a:pt x="581" y="10"/>
                      </a:cubicBezTo>
                      <a:cubicBezTo>
                        <a:pt x="581" y="6"/>
                        <a:pt x="573" y="10"/>
                        <a:pt x="572" y="8"/>
                      </a:cubicBezTo>
                      <a:cubicBezTo>
                        <a:pt x="572" y="6"/>
                        <a:pt x="563" y="7"/>
                        <a:pt x="555" y="10"/>
                      </a:cubicBezTo>
                      <a:cubicBezTo>
                        <a:pt x="547" y="14"/>
                        <a:pt x="554" y="7"/>
                        <a:pt x="558" y="5"/>
                      </a:cubicBezTo>
                      <a:cubicBezTo>
                        <a:pt x="562" y="4"/>
                        <a:pt x="537" y="5"/>
                        <a:pt x="532" y="3"/>
                      </a:cubicBezTo>
                      <a:cubicBezTo>
                        <a:pt x="527" y="0"/>
                        <a:pt x="523" y="7"/>
                        <a:pt x="519" y="3"/>
                      </a:cubicBezTo>
                      <a:cubicBezTo>
                        <a:pt x="515" y="0"/>
                        <a:pt x="505" y="3"/>
                        <a:pt x="506" y="6"/>
                      </a:cubicBezTo>
                      <a:cubicBezTo>
                        <a:pt x="507" y="9"/>
                        <a:pt x="504" y="9"/>
                        <a:pt x="501" y="5"/>
                      </a:cubicBezTo>
                      <a:cubicBezTo>
                        <a:pt x="497" y="3"/>
                        <a:pt x="489" y="6"/>
                        <a:pt x="482" y="5"/>
                      </a:cubicBezTo>
                      <a:cubicBezTo>
                        <a:pt x="475" y="4"/>
                        <a:pt x="478" y="11"/>
                        <a:pt x="470" y="7"/>
                      </a:cubicBezTo>
                      <a:cubicBezTo>
                        <a:pt x="463" y="4"/>
                        <a:pt x="454" y="5"/>
                        <a:pt x="457" y="6"/>
                      </a:cubicBezTo>
                      <a:cubicBezTo>
                        <a:pt x="459" y="7"/>
                        <a:pt x="456" y="10"/>
                        <a:pt x="454" y="9"/>
                      </a:cubicBezTo>
                      <a:cubicBezTo>
                        <a:pt x="450" y="7"/>
                        <a:pt x="447" y="9"/>
                        <a:pt x="449" y="12"/>
                      </a:cubicBezTo>
                      <a:cubicBezTo>
                        <a:pt x="450" y="15"/>
                        <a:pt x="436" y="11"/>
                        <a:pt x="436" y="15"/>
                      </a:cubicBezTo>
                      <a:cubicBezTo>
                        <a:pt x="436" y="18"/>
                        <a:pt x="431" y="20"/>
                        <a:pt x="428" y="17"/>
                      </a:cubicBezTo>
                      <a:cubicBezTo>
                        <a:pt x="423" y="14"/>
                        <a:pt x="411" y="13"/>
                        <a:pt x="415" y="15"/>
                      </a:cubicBezTo>
                      <a:cubicBezTo>
                        <a:pt x="418" y="19"/>
                        <a:pt x="404" y="17"/>
                        <a:pt x="407" y="20"/>
                      </a:cubicBezTo>
                      <a:cubicBezTo>
                        <a:pt x="411" y="23"/>
                        <a:pt x="403" y="26"/>
                        <a:pt x="403" y="24"/>
                      </a:cubicBezTo>
                      <a:cubicBezTo>
                        <a:pt x="403" y="22"/>
                        <a:pt x="394" y="19"/>
                        <a:pt x="391" y="22"/>
                      </a:cubicBezTo>
                      <a:cubicBezTo>
                        <a:pt x="388" y="25"/>
                        <a:pt x="386" y="28"/>
                        <a:pt x="385" y="27"/>
                      </a:cubicBezTo>
                      <a:cubicBezTo>
                        <a:pt x="383" y="25"/>
                        <a:pt x="376" y="26"/>
                        <a:pt x="370" y="28"/>
                      </a:cubicBezTo>
                      <a:cubicBezTo>
                        <a:pt x="362" y="30"/>
                        <a:pt x="370" y="33"/>
                        <a:pt x="375" y="29"/>
                      </a:cubicBezTo>
                      <a:close/>
                      <a:moveTo>
                        <a:pt x="458" y="314"/>
                      </a:moveTo>
                      <a:cubicBezTo>
                        <a:pt x="460" y="314"/>
                        <a:pt x="465" y="306"/>
                        <a:pt x="459" y="306"/>
                      </a:cubicBezTo>
                      <a:cubicBezTo>
                        <a:pt x="453" y="307"/>
                        <a:pt x="454" y="315"/>
                        <a:pt x="458" y="314"/>
                      </a:cubicBezTo>
                      <a:close/>
                      <a:moveTo>
                        <a:pt x="429" y="307"/>
                      </a:moveTo>
                      <a:cubicBezTo>
                        <a:pt x="434" y="310"/>
                        <a:pt x="442" y="301"/>
                        <a:pt x="442" y="298"/>
                      </a:cubicBezTo>
                      <a:cubicBezTo>
                        <a:pt x="441" y="296"/>
                        <a:pt x="422" y="303"/>
                        <a:pt x="429" y="307"/>
                      </a:cubicBezTo>
                      <a:close/>
                      <a:moveTo>
                        <a:pt x="453" y="289"/>
                      </a:moveTo>
                      <a:cubicBezTo>
                        <a:pt x="454" y="285"/>
                        <a:pt x="442" y="284"/>
                        <a:pt x="442" y="281"/>
                      </a:cubicBezTo>
                      <a:cubicBezTo>
                        <a:pt x="442" y="277"/>
                        <a:pt x="431" y="274"/>
                        <a:pt x="428" y="272"/>
                      </a:cubicBezTo>
                      <a:cubicBezTo>
                        <a:pt x="424" y="270"/>
                        <a:pt x="418" y="269"/>
                        <a:pt x="418" y="265"/>
                      </a:cubicBezTo>
                      <a:cubicBezTo>
                        <a:pt x="418" y="261"/>
                        <a:pt x="411" y="264"/>
                        <a:pt x="410" y="270"/>
                      </a:cubicBezTo>
                      <a:cubicBezTo>
                        <a:pt x="410" y="276"/>
                        <a:pt x="406" y="274"/>
                        <a:pt x="408" y="280"/>
                      </a:cubicBezTo>
                      <a:cubicBezTo>
                        <a:pt x="410" y="286"/>
                        <a:pt x="401" y="287"/>
                        <a:pt x="402" y="290"/>
                      </a:cubicBezTo>
                      <a:cubicBezTo>
                        <a:pt x="403" y="293"/>
                        <a:pt x="407" y="290"/>
                        <a:pt x="411" y="290"/>
                      </a:cubicBezTo>
                      <a:cubicBezTo>
                        <a:pt x="416" y="290"/>
                        <a:pt x="410" y="296"/>
                        <a:pt x="416" y="296"/>
                      </a:cubicBezTo>
                      <a:cubicBezTo>
                        <a:pt x="419" y="296"/>
                        <a:pt x="426" y="292"/>
                        <a:pt x="428" y="289"/>
                      </a:cubicBezTo>
                      <a:cubicBezTo>
                        <a:pt x="430" y="286"/>
                        <a:pt x="432" y="285"/>
                        <a:pt x="437" y="288"/>
                      </a:cubicBezTo>
                      <a:cubicBezTo>
                        <a:pt x="442" y="292"/>
                        <a:pt x="452" y="292"/>
                        <a:pt x="453" y="289"/>
                      </a:cubicBezTo>
                      <a:close/>
                      <a:moveTo>
                        <a:pt x="560" y="259"/>
                      </a:moveTo>
                      <a:cubicBezTo>
                        <a:pt x="564" y="260"/>
                        <a:pt x="564" y="265"/>
                        <a:pt x="571" y="271"/>
                      </a:cubicBezTo>
                      <a:cubicBezTo>
                        <a:pt x="577" y="275"/>
                        <a:pt x="578" y="272"/>
                        <a:pt x="579" y="269"/>
                      </a:cubicBezTo>
                      <a:cubicBezTo>
                        <a:pt x="580" y="265"/>
                        <a:pt x="586" y="268"/>
                        <a:pt x="586" y="264"/>
                      </a:cubicBezTo>
                      <a:cubicBezTo>
                        <a:pt x="586" y="260"/>
                        <a:pt x="592" y="256"/>
                        <a:pt x="596" y="255"/>
                      </a:cubicBezTo>
                      <a:cubicBezTo>
                        <a:pt x="600" y="253"/>
                        <a:pt x="593" y="249"/>
                        <a:pt x="587" y="249"/>
                      </a:cubicBezTo>
                      <a:cubicBezTo>
                        <a:pt x="582" y="249"/>
                        <a:pt x="581" y="246"/>
                        <a:pt x="581" y="244"/>
                      </a:cubicBezTo>
                      <a:cubicBezTo>
                        <a:pt x="581" y="241"/>
                        <a:pt x="572" y="235"/>
                        <a:pt x="568" y="236"/>
                      </a:cubicBezTo>
                      <a:cubicBezTo>
                        <a:pt x="564" y="237"/>
                        <a:pt x="559" y="233"/>
                        <a:pt x="555" y="232"/>
                      </a:cubicBezTo>
                      <a:cubicBezTo>
                        <a:pt x="550" y="232"/>
                        <a:pt x="544" y="228"/>
                        <a:pt x="545" y="223"/>
                      </a:cubicBezTo>
                      <a:cubicBezTo>
                        <a:pt x="546" y="219"/>
                        <a:pt x="553" y="225"/>
                        <a:pt x="555" y="222"/>
                      </a:cubicBezTo>
                      <a:cubicBezTo>
                        <a:pt x="557" y="218"/>
                        <a:pt x="547" y="220"/>
                        <a:pt x="547" y="217"/>
                      </a:cubicBezTo>
                      <a:cubicBezTo>
                        <a:pt x="546" y="214"/>
                        <a:pt x="549" y="216"/>
                        <a:pt x="550" y="214"/>
                      </a:cubicBezTo>
                      <a:cubicBezTo>
                        <a:pt x="553" y="212"/>
                        <a:pt x="550" y="209"/>
                        <a:pt x="547" y="208"/>
                      </a:cubicBezTo>
                      <a:cubicBezTo>
                        <a:pt x="545" y="207"/>
                        <a:pt x="544" y="210"/>
                        <a:pt x="541" y="210"/>
                      </a:cubicBezTo>
                      <a:cubicBezTo>
                        <a:pt x="539" y="210"/>
                        <a:pt x="541" y="207"/>
                        <a:pt x="543" y="204"/>
                      </a:cubicBezTo>
                      <a:cubicBezTo>
                        <a:pt x="545" y="202"/>
                        <a:pt x="536" y="199"/>
                        <a:pt x="531" y="200"/>
                      </a:cubicBezTo>
                      <a:cubicBezTo>
                        <a:pt x="527" y="202"/>
                        <a:pt x="526" y="199"/>
                        <a:pt x="526" y="198"/>
                      </a:cubicBezTo>
                      <a:cubicBezTo>
                        <a:pt x="526" y="195"/>
                        <a:pt x="519" y="198"/>
                        <a:pt x="516" y="199"/>
                      </a:cubicBezTo>
                      <a:cubicBezTo>
                        <a:pt x="514" y="201"/>
                        <a:pt x="511" y="198"/>
                        <a:pt x="514" y="197"/>
                      </a:cubicBezTo>
                      <a:cubicBezTo>
                        <a:pt x="517" y="197"/>
                        <a:pt x="521" y="194"/>
                        <a:pt x="520" y="191"/>
                      </a:cubicBezTo>
                      <a:cubicBezTo>
                        <a:pt x="519" y="188"/>
                        <a:pt x="511" y="187"/>
                        <a:pt x="509" y="191"/>
                      </a:cubicBezTo>
                      <a:cubicBezTo>
                        <a:pt x="507" y="195"/>
                        <a:pt x="501" y="187"/>
                        <a:pt x="501" y="185"/>
                      </a:cubicBezTo>
                      <a:cubicBezTo>
                        <a:pt x="501" y="181"/>
                        <a:pt x="490" y="184"/>
                        <a:pt x="491" y="179"/>
                      </a:cubicBezTo>
                      <a:cubicBezTo>
                        <a:pt x="492" y="174"/>
                        <a:pt x="479" y="173"/>
                        <a:pt x="476" y="173"/>
                      </a:cubicBezTo>
                      <a:cubicBezTo>
                        <a:pt x="472" y="173"/>
                        <a:pt x="466" y="175"/>
                        <a:pt x="467" y="179"/>
                      </a:cubicBezTo>
                      <a:cubicBezTo>
                        <a:pt x="468" y="183"/>
                        <a:pt x="464" y="181"/>
                        <a:pt x="463" y="177"/>
                      </a:cubicBezTo>
                      <a:cubicBezTo>
                        <a:pt x="462" y="174"/>
                        <a:pt x="454" y="181"/>
                        <a:pt x="451" y="181"/>
                      </a:cubicBezTo>
                      <a:cubicBezTo>
                        <a:pt x="448" y="181"/>
                        <a:pt x="452" y="172"/>
                        <a:pt x="451" y="169"/>
                      </a:cubicBezTo>
                      <a:cubicBezTo>
                        <a:pt x="450" y="166"/>
                        <a:pt x="447" y="165"/>
                        <a:pt x="445" y="160"/>
                      </a:cubicBezTo>
                      <a:cubicBezTo>
                        <a:pt x="443" y="155"/>
                        <a:pt x="433" y="157"/>
                        <a:pt x="431" y="160"/>
                      </a:cubicBezTo>
                      <a:cubicBezTo>
                        <a:pt x="429" y="162"/>
                        <a:pt x="419" y="162"/>
                        <a:pt x="416" y="166"/>
                      </a:cubicBezTo>
                      <a:cubicBezTo>
                        <a:pt x="411" y="171"/>
                        <a:pt x="416" y="175"/>
                        <a:pt x="418" y="177"/>
                      </a:cubicBezTo>
                      <a:cubicBezTo>
                        <a:pt x="419" y="179"/>
                        <a:pt x="411" y="181"/>
                        <a:pt x="414" y="184"/>
                      </a:cubicBezTo>
                      <a:cubicBezTo>
                        <a:pt x="417" y="186"/>
                        <a:pt x="421" y="186"/>
                        <a:pt x="421" y="189"/>
                      </a:cubicBezTo>
                      <a:cubicBezTo>
                        <a:pt x="422" y="194"/>
                        <a:pt x="411" y="188"/>
                        <a:pt x="409" y="185"/>
                      </a:cubicBezTo>
                      <a:cubicBezTo>
                        <a:pt x="407" y="181"/>
                        <a:pt x="409" y="178"/>
                        <a:pt x="407" y="175"/>
                      </a:cubicBezTo>
                      <a:cubicBezTo>
                        <a:pt x="405" y="173"/>
                        <a:pt x="407" y="169"/>
                        <a:pt x="411" y="164"/>
                      </a:cubicBezTo>
                      <a:cubicBezTo>
                        <a:pt x="416" y="160"/>
                        <a:pt x="418" y="161"/>
                        <a:pt x="418" y="158"/>
                      </a:cubicBezTo>
                      <a:cubicBezTo>
                        <a:pt x="418" y="155"/>
                        <a:pt x="400" y="155"/>
                        <a:pt x="390" y="165"/>
                      </a:cubicBezTo>
                      <a:cubicBezTo>
                        <a:pt x="379" y="175"/>
                        <a:pt x="382" y="188"/>
                        <a:pt x="382" y="191"/>
                      </a:cubicBezTo>
                      <a:cubicBezTo>
                        <a:pt x="383" y="194"/>
                        <a:pt x="393" y="192"/>
                        <a:pt x="398" y="194"/>
                      </a:cubicBezTo>
                      <a:cubicBezTo>
                        <a:pt x="404" y="196"/>
                        <a:pt x="401" y="198"/>
                        <a:pt x="397" y="198"/>
                      </a:cubicBezTo>
                      <a:cubicBezTo>
                        <a:pt x="393" y="197"/>
                        <a:pt x="385" y="195"/>
                        <a:pt x="385" y="198"/>
                      </a:cubicBezTo>
                      <a:cubicBezTo>
                        <a:pt x="386" y="201"/>
                        <a:pt x="394" y="207"/>
                        <a:pt x="400" y="205"/>
                      </a:cubicBezTo>
                      <a:cubicBezTo>
                        <a:pt x="406" y="204"/>
                        <a:pt x="406" y="204"/>
                        <a:pt x="407" y="207"/>
                      </a:cubicBezTo>
                      <a:cubicBezTo>
                        <a:pt x="410" y="210"/>
                        <a:pt x="417" y="209"/>
                        <a:pt x="422" y="210"/>
                      </a:cubicBezTo>
                      <a:cubicBezTo>
                        <a:pt x="429" y="210"/>
                        <a:pt x="436" y="212"/>
                        <a:pt x="439" y="212"/>
                      </a:cubicBezTo>
                      <a:cubicBezTo>
                        <a:pt x="442" y="212"/>
                        <a:pt x="445" y="210"/>
                        <a:pt x="446" y="209"/>
                      </a:cubicBezTo>
                      <a:cubicBezTo>
                        <a:pt x="447" y="208"/>
                        <a:pt x="460" y="211"/>
                        <a:pt x="464" y="211"/>
                      </a:cubicBezTo>
                      <a:cubicBezTo>
                        <a:pt x="467" y="211"/>
                        <a:pt x="465" y="208"/>
                        <a:pt x="463" y="207"/>
                      </a:cubicBezTo>
                      <a:cubicBezTo>
                        <a:pt x="460" y="206"/>
                        <a:pt x="461" y="201"/>
                        <a:pt x="464" y="203"/>
                      </a:cubicBezTo>
                      <a:cubicBezTo>
                        <a:pt x="467" y="205"/>
                        <a:pt x="472" y="206"/>
                        <a:pt x="473" y="209"/>
                      </a:cubicBezTo>
                      <a:cubicBezTo>
                        <a:pt x="474" y="211"/>
                        <a:pt x="477" y="210"/>
                        <a:pt x="477" y="212"/>
                      </a:cubicBezTo>
                      <a:cubicBezTo>
                        <a:pt x="478" y="214"/>
                        <a:pt x="488" y="217"/>
                        <a:pt x="488" y="220"/>
                      </a:cubicBezTo>
                      <a:cubicBezTo>
                        <a:pt x="489" y="223"/>
                        <a:pt x="478" y="223"/>
                        <a:pt x="480" y="226"/>
                      </a:cubicBezTo>
                      <a:cubicBezTo>
                        <a:pt x="484" y="228"/>
                        <a:pt x="489" y="223"/>
                        <a:pt x="492" y="223"/>
                      </a:cubicBezTo>
                      <a:cubicBezTo>
                        <a:pt x="496" y="223"/>
                        <a:pt x="496" y="232"/>
                        <a:pt x="499" y="230"/>
                      </a:cubicBezTo>
                      <a:cubicBezTo>
                        <a:pt x="503" y="228"/>
                        <a:pt x="506" y="232"/>
                        <a:pt x="511" y="237"/>
                      </a:cubicBezTo>
                      <a:cubicBezTo>
                        <a:pt x="514" y="243"/>
                        <a:pt x="510" y="248"/>
                        <a:pt x="511" y="250"/>
                      </a:cubicBezTo>
                      <a:cubicBezTo>
                        <a:pt x="511" y="252"/>
                        <a:pt x="518" y="251"/>
                        <a:pt x="523" y="249"/>
                      </a:cubicBezTo>
                      <a:cubicBezTo>
                        <a:pt x="526" y="247"/>
                        <a:pt x="531" y="252"/>
                        <a:pt x="534" y="255"/>
                      </a:cubicBezTo>
                      <a:cubicBezTo>
                        <a:pt x="538" y="258"/>
                        <a:pt x="522" y="263"/>
                        <a:pt x="523" y="260"/>
                      </a:cubicBezTo>
                      <a:cubicBezTo>
                        <a:pt x="525" y="258"/>
                        <a:pt x="514" y="249"/>
                        <a:pt x="504" y="253"/>
                      </a:cubicBezTo>
                      <a:cubicBezTo>
                        <a:pt x="495" y="257"/>
                        <a:pt x="502" y="262"/>
                        <a:pt x="502" y="266"/>
                      </a:cubicBezTo>
                      <a:cubicBezTo>
                        <a:pt x="503" y="269"/>
                        <a:pt x="494" y="272"/>
                        <a:pt x="485" y="270"/>
                      </a:cubicBezTo>
                      <a:cubicBezTo>
                        <a:pt x="476" y="266"/>
                        <a:pt x="478" y="271"/>
                        <a:pt x="475" y="271"/>
                      </a:cubicBezTo>
                      <a:cubicBezTo>
                        <a:pt x="471" y="271"/>
                        <a:pt x="467" y="277"/>
                        <a:pt x="471" y="281"/>
                      </a:cubicBezTo>
                      <a:cubicBezTo>
                        <a:pt x="474" y="284"/>
                        <a:pt x="481" y="281"/>
                        <a:pt x="488" y="282"/>
                      </a:cubicBezTo>
                      <a:cubicBezTo>
                        <a:pt x="493" y="282"/>
                        <a:pt x="494" y="284"/>
                        <a:pt x="494" y="280"/>
                      </a:cubicBezTo>
                      <a:cubicBezTo>
                        <a:pt x="495" y="277"/>
                        <a:pt x="502" y="278"/>
                        <a:pt x="506" y="279"/>
                      </a:cubicBezTo>
                      <a:cubicBezTo>
                        <a:pt x="510" y="280"/>
                        <a:pt x="509" y="286"/>
                        <a:pt x="514" y="287"/>
                      </a:cubicBezTo>
                      <a:cubicBezTo>
                        <a:pt x="520" y="287"/>
                        <a:pt x="515" y="293"/>
                        <a:pt x="519" y="296"/>
                      </a:cubicBezTo>
                      <a:cubicBezTo>
                        <a:pt x="522" y="300"/>
                        <a:pt x="532" y="298"/>
                        <a:pt x="537" y="302"/>
                      </a:cubicBezTo>
                      <a:cubicBezTo>
                        <a:pt x="540" y="306"/>
                        <a:pt x="557" y="314"/>
                        <a:pt x="560" y="311"/>
                      </a:cubicBezTo>
                      <a:cubicBezTo>
                        <a:pt x="562" y="308"/>
                        <a:pt x="545" y="293"/>
                        <a:pt x="540" y="291"/>
                      </a:cubicBezTo>
                      <a:cubicBezTo>
                        <a:pt x="535" y="290"/>
                        <a:pt x="545" y="288"/>
                        <a:pt x="551" y="293"/>
                      </a:cubicBezTo>
                      <a:cubicBezTo>
                        <a:pt x="558" y="298"/>
                        <a:pt x="567" y="300"/>
                        <a:pt x="572" y="295"/>
                      </a:cubicBezTo>
                      <a:cubicBezTo>
                        <a:pt x="576" y="288"/>
                        <a:pt x="567" y="290"/>
                        <a:pt x="567" y="286"/>
                      </a:cubicBezTo>
                      <a:cubicBezTo>
                        <a:pt x="567" y="282"/>
                        <a:pt x="564" y="275"/>
                        <a:pt x="560" y="275"/>
                      </a:cubicBezTo>
                      <a:cubicBezTo>
                        <a:pt x="555" y="275"/>
                        <a:pt x="543" y="266"/>
                        <a:pt x="548" y="264"/>
                      </a:cubicBezTo>
                      <a:cubicBezTo>
                        <a:pt x="552" y="262"/>
                        <a:pt x="546" y="259"/>
                        <a:pt x="550" y="256"/>
                      </a:cubicBezTo>
                      <a:cubicBezTo>
                        <a:pt x="553" y="252"/>
                        <a:pt x="556" y="259"/>
                        <a:pt x="560" y="259"/>
                      </a:cubicBezTo>
                      <a:close/>
                      <a:moveTo>
                        <a:pt x="490" y="244"/>
                      </a:moveTo>
                      <a:cubicBezTo>
                        <a:pt x="494" y="244"/>
                        <a:pt x="494" y="237"/>
                        <a:pt x="491" y="235"/>
                      </a:cubicBezTo>
                      <a:cubicBezTo>
                        <a:pt x="490" y="232"/>
                        <a:pt x="486" y="232"/>
                        <a:pt x="482" y="232"/>
                      </a:cubicBezTo>
                      <a:cubicBezTo>
                        <a:pt x="478" y="232"/>
                        <a:pt x="472" y="237"/>
                        <a:pt x="476" y="244"/>
                      </a:cubicBezTo>
                      <a:cubicBezTo>
                        <a:pt x="478" y="249"/>
                        <a:pt x="487" y="245"/>
                        <a:pt x="490" y="244"/>
                      </a:cubicBezTo>
                      <a:close/>
                      <a:moveTo>
                        <a:pt x="450" y="158"/>
                      </a:moveTo>
                      <a:cubicBezTo>
                        <a:pt x="447" y="162"/>
                        <a:pt x="454" y="162"/>
                        <a:pt x="454" y="167"/>
                      </a:cubicBezTo>
                      <a:cubicBezTo>
                        <a:pt x="454" y="173"/>
                        <a:pt x="461" y="174"/>
                        <a:pt x="466" y="171"/>
                      </a:cubicBezTo>
                      <a:cubicBezTo>
                        <a:pt x="470" y="168"/>
                        <a:pt x="483" y="172"/>
                        <a:pt x="483" y="168"/>
                      </a:cubicBezTo>
                      <a:cubicBezTo>
                        <a:pt x="483" y="164"/>
                        <a:pt x="469" y="158"/>
                        <a:pt x="465" y="159"/>
                      </a:cubicBezTo>
                      <a:cubicBezTo>
                        <a:pt x="459" y="160"/>
                        <a:pt x="452" y="154"/>
                        <a:pt x="450" y="158"/>
                      </a:cubicBezTo>
                      <a:close/>
                      <a:moveTo>
                        <a:pt x="573" y="439"/>
                      </a:moveTo>
                      <a:cubicBezTo>
                        <a:pt x="574" y="442"/>
                        <a:pt x="593" y="449"/>
                        <a:pt x="593" y="446"/>
                      </a:cubicBezTo>
                      <a:cubicBezTo>
                        <a:pt x="594" y="443"/>
                        <a:pt x="573" y="437"/>
                        <a:pt x="573" y="439"/>
                      </a:cubicBezTo>
                      <a:close/>
                      <a:moveTo>
                        <a:pt x="657" y="458"/>
                      </a:moveTo>
                      <a:cubicBezTo>
                        <a:pt x="655" y="461"/>
                        <a:pt x="653" y="456"/>
                        <a:pt x="656" y="455"/>
                      </a:cubicBezTo>
                      <a:cubicBezTo>
                        <a:pt x="659" y="453"/>
                        <a:pt x="656" y="452"/>
                        <a:pt x="653" y="453"/>
                      </a:cubicBezTo>
                      <a:cubicBezTo>
                        <a:pt x="650" y="455"/>
                        <a:pt x="651" y="447"/>
                        <a:pt x="654" y="445"/>
                      </a:cubicBezTo>
                      <a:cubicBezTo>
                        <a:pt x="656" y="444"/>
                        <a:pt x="647" y="442"/>
                        <a:pt x="647" y="444"/>
                      </a:cubicBezTo>
                      <a:cubicBezTo>
                        <a:pt x="647" y="446"/>
                        <a:pt x="642" y="445"/>
                        <a:pt x="641" y="443"/>
                      </a:cubicBezTo>
                      <a:cubicBezTo>
                        <a:pt x="640" y="441"/>
                        <a:pt x="636" y="440"/>
                        <a:pt x="637" y="438"/>
                      </a:cubicBezTo>
                      <a:cubicBezTo>
                        <a:pt x="639" y="437"/>
                        <a:pt x="633" y="436"/>
                        <a:pt x="632" y="439"/>
                      </a:cubicBezTo>
                      <a:cubicBezTo>
                        <a:pt x="631" y="442"/>
                        <a:pt x="629" y="437"/>
                        <a:pt x="633" y="433"/>
                      </a:cubicBezTo>
                      <a:cubicBezTo>
                        <a:pt x="635" y="430"/>
                        <a:pt x="635" y="427"/>
                        <a:pt x="638" y="425"/>
                      </a:cubicBezTo>
                      <a:cubicBezTo>
                        <a:pt x="641" y="423"/>
                        <a:pt x="637" y="421"/>
                        <a:pt x="635" y="422"/>
                      </a:cubicBezTo>
                      <a:cubicBezTo>
                        <a:pt x="631" y="424"/>
                        <a:pt x="623" y="436"/>
                        <a:pt x="623" y="439"/>
                      </a:cubicBezTo>
                      <a:cubicBezTo>
                        <a:pt x="623" y="443"/>
                        <a:pt x="623" y="446"/>
                        <a:pt x="619" y="446"/>
                      </a:cubicBezTo>
                      <a:cubicBezTo>
                        <a:pt x="616" y="446"/>
                        <a:pt x="612" y="449"/>
                        <a:pt x="615" y="451"/>
                      </a:cubicBezTo>
                      <a:cubicBezTo>
                        <a:pt x="617" y="453"/>
                        <a:pt x="609" y="457"/>
                        <a:pt x="612" y="460"/>
                      </a:cubicBezTo>
                      <a:cubicBezTo>
                        <a:pt x="615" y="461"/>
                        <a:pt x="620" y="459"/>
                        <a:pt x="624" y="459"/>
                      </a:cubicBezTo>
                      <a:cubicBezTo>
                        <a:pt x="628" y="460"/>
                        <a:pt x="631" y="460"/>
                        <a:pt x="635" y="457"/>
                      </a:cubicBezTo>
                      <a:cubicBezTo>
                        <a:pt x="638" y="455"/>
                        <a:pt x="638" y="460"/>
                        <a:pt x="641" y="459"/>
                      </a:cubicBezTo>
                      <a:cubicBezTo>
                        <a:pt x="645" y="459"/>
                        <a:pt x="639" y="462"/>
                        <a:pt x="640" y="465"/>
                      </a:cubicBezTo>
                      <a:cubicBezTo>
                        <a:pt x="640" y="467"/>
                        <a:pt x="644" y="464"/>
                        <a:pt x="646" y="462"/>
                      </a:cubicBezTo>
                      <a:cubicBezTo>
                        <a:pt x="648" y="461"/>
                        <a:pt x="652" y="462"/>
                        <a:pt x="650" y="464"/>
                      </a:cubicBezTo>
                      <a:cubicBezTo>
                        <a:pt x="649" y="467"/>
                        <a:pt x="658" y="468"/>
                        <a:pt x="659" y="465"/>
                      </a:cubicBezTo>
                      <a:cubicBezTo>
                        <a:pt x="662" y="462"/>
                        <a:pt x="658" y="456"/>
                        <a:pt x="657" y="458"/>
                      </a:cubicBezTo>
                      <a:close/>
                      <a:moveTo>
                        <a:pt x="61" y="398"/>
                      </a:moveTo>
                      <a:cubicBezTo>
                        <a:pt x="56" y="401"/>
                        <a:pt x="70" y="416"/>
                        <a:pt x="72" y="414"/>
                      </a:cubicBezTo>
                      <a:cubicBezTo>
                        <a:pt x="75" y="413"/>
                        <a:pt x="70" y="406"/>
                        <a:pt x="70" y="403"/>
                      </a:cubicBezTo>
                      <a:cubicBezTo>
                        <a:pt x="70" y="399"/>
                        <a:pt x="68" y="394"/>
                        <a:pt x="61" y="398"/>
                      </a:cubicBezTo>
                      <a:close/>
                      <a:moveTo>
                        <a:pt x="604" y="473"/>
                      </a:moveTo>
                      <a:cubicBezTo>
                        <a:pt x="601" y="473"/>
                        <a:pt x="603" y="470"/>
                        <a:pt x="604" y="468"/>
                      </a:cubicBezTo>
                      <a:cubicBezTo>
                        <a:pt x="604" y="467"/>
                        <a:pt x="599" y="468"/>
                        <a:pt x="599" y="471"/>
                      </a:cubicBezTo>
                      <a:cubicBezTo>
                        <a:pt x="599" y="473"/>
                        <a:pt x="595" y="474"/>
                        <a:pt x="595" y="475"/>
                      </a:cubicBezTo>
                      <a:cubicBezTo>
                        <a:pt x="595" y="479"/>
                        <a:pt x="595" y="477"/>
                        <a:pt x="592" y="479"/>
                      </a:cubicBezTo>
                      <a:cubicBezTo>
                        <a:pt x="589" y="479"/>
                        <a:pt x="579" y="479"/>
                        <a:pt x="578" y="476"/>
                      </a:cubicBezTo>
                      <a:cubicBezTo>
                        <a:pt x="578" y="474"/>
                        <a:pt x="571" y="473"/>
                        <a:pt x="571" y="469"/>
                      </a:cubicBezTo>
                      <a:cubicBezTo>
                        <a:pt x="570" y="467"/>
                        <a:pt x="566" y="466"/>
                        <a:pt x="570" y="462"/>
                      </a:cubicBezTo>
                      <a:cubicBezTo>
                        <a:pt x="573" y="458"/>
                        <a:pt x="569" y="456"/>
                        <a:pt x="566" y="459"/>
                      </a:cubicBezTo>
                      <a:cubicBezTo>
                        <a:pt x="563" y="462"/>
                        <a:pt x="562" y="458"/>
                        <a:pt x="565" y="456"/>
                      </a:cubicBezTo>
                      <a:cubicBezTo>
                        <a:pt x="569" y="455"/>
                        <a:pt x="576" y="454"/>
                        <a:pt x="573" y="447"/>
                      </a:cubicBezTo>
                      <a:cubicBezTo>
                        <a:pt x="569" y="441"/>
                        <a:pt x="547" y="449"/>
                        <a:pt x="540" y="452"/>
                      </a:cubicBezTo>
                      <a:cubicBezTo>
                        <a:pt x="535" y="455"/>
                        <a:pt x="527" y="466"/>
                        <a:pt x="525" y="466"/>
                      </a:cubicBezTo>
                      <a:cubicBezTo>
                        <a:pt x="522" y="466"/>
                        <a:pt x="530" y="460"/>
                        <a:pt x="531" y="458"/>
                      </a:cubicBezTo>
                      <a:cubicBezTo>
                        <a:pt x="533" y="456"/>
                        <a:pt x="531" y="454"/>
                        <a:pt x="533" y="455"/>
                      </a:cubicBezTo>
                      <a:cubicBezTo>
                        <a:pt x="535" y="455"/>
                        <a:pt x="539" y="448"/>
                        <a:pt x="543" y="445"/>
                      </a:cubicBezTo>
                      <a:cubicBezTo>
                        <a:pt x="547" y="443"/>
                        <a:pt x="550" y="445"/>
                        <a:pt x="550" y="443"/>
                      </a:cubicBezTo>
                      <a:cubicBezTo>
                        <a:pt x="551" y="441"/>
                        <a:pt x="553" y="439"/>
                        <a:pt x="556" y="436"/>
                      </a:cubicBezTo>
                      <a:cubicBezTo>
                        <a:pt x="560" y="433"/>
                        <a:pt x="599" y="434"/>
                        <a:pt x="603" y="434"/>
                      </a:cubicBezTo>
                      <a:cubicBezTo>
                        <a:pt x="607" y="434"/>
                        <a:pt x="614" y="429"/>
                        <a:pt x="616" y="426"/>
                      </a:cubicBezTo>
                      <a:cubicBezTo>
                        <a:pt x="618" y="422"/>
                        <a:pt x="621" y="422"/>
                        <a:pt x="626" y="423"/>
                      </a:cubicBezTo>
                      <a:cubicBezTo>
                        <a:pt x="632" y="423"/>
                        <a:pt x="635" y="418"/>
                        <a:pt x="636" y="417"/>
                      </a:cubicBezTo>
                      <a:cubicBezTo>
                        <a:pt x="639" y="415"/>
                        <a:pt x="638" y="414"/>
                        <a:pt x="636" y="413"/>
                      </a:cubicBezTo>
                      <a:cubicBezTo>
                        <a:pt x="634" y="413"/>
                        <a:pt x="632" y="411"/>
                        <a:pt x="634" y="411"/>
                      </a:cubicBezTo>
                      <a:cubicBezTo>
                        <a:pt x="636" y="411"/>
                        <a:pt x="637" y="409"/>
                        <a:pt x="638" y="406"/>
                      </a:cubicBezTo>
                      <a:cubicBezTo>
                        <a:pt x="639" y="404"/>
                        <a:pt x="637" y="405"/>
                        <a:pt x="635" y="401"/>
                      </a:cubicBezTo>
                      <a:cubicBezTo>
                        <a:pt x="631" y="397"/>
                        <a:pt x="630" y="402"/>
                        <a:pt x="626" y="402"/>
                      </a:cubicBezTo>
                      <a:cubicBezTo>
                        <a:pt x="623" y="402"/>
                        <a:pt x="629" y="397"/>
                        <a:pt x="626" y="396"/>
                      </a:cubicBezTo>
                      <a:cubicBezTo>
                        <a:pt x="623" y="394"/>
                        <a:pt x="619" y="395"/>
                        <a:pt x="614" y="399"/>
                      </a:cubicBezTo>
                      <a:cubicBezTo>
                        <a:pt x="611" y="402"/>
                        <a:pt x="611" y="399"/>
                        <a:pt x="608" y="402"/>
                      </a:cubicBezTo>
                      <a:cubicBezTo>
                        <a:pt x="604" y="406"/>
                        <a:pt x="604" y="400"/>
                        <a:pt x="606" y="399"/>
                      </a:cubicBezTo>
                      <a:cubicBezTo>
                        <a:pt x="607" y="397"/>
                        <a:pt x="609" y="399"/>
                        <a:pt x="610" y="397"/>
                      </a:cubicBezTo>
                      <a:cubicBezTo>
                        <a:pt x="611" y="395"/>
                        <a:pt x="613" y="397"/>
                        <a:pt x="617" y="394"/>
                      </a:cubicBezTo>
                      <a:cubicBezTo>
                        <a:pt x="621" y="393"/>
                        <a:pt x="623" y="394"/>
                        <a:pt x="625" y="392"/>
                      </a:cubicBezTo>
                      <a:cubicBezTo>
                        <a:pt x="626" y="390"/>
                        <a:pt x="623" y="387"/>
                        <a:pt x="620" y="388"/>
                      </a:cubicBezTo>
                      <a:cubicBezTo>
                        <a:pt x="616" y="389"/>
                        <a:pt x="613" y="383"/>
                        <a:pt x="611" y="385"/>
                      </a:cubicBezTo>
                      <a:cubicBezTo>
                        <a:pt x="609" y="386"/>
                        <a:pt x="610" y="382"/>
                        <a:pt x="607" y="384"/>
                      </a:cubicBezTo>
                      <a:cubicBezTo>
                        <a:pt x="604" y="385"/>
                        <a:pt x="602" y="383"/>
                        <a:pt x="601" y="381"/>
                      </a:cubicBezTo>
                      <a:cubicBezTo>
                        <a:pt x="600" y="377"/>
                        <a:pt x="593" y="372"/>
                        <a:pt x="588" y="370"/>
                      </a:cubicBezTo>
                      <a:cubicBezTo>
                        <a:pt x="585" y="369"/>
                        <a:pt x="587" y="367"/>
                        <a:pt x="589" y="369"/>
                      </a:cubicBezTo>
                      <a:cubicBezTo>
                        <a:pt x="592" y="370"/>
                        <a:pt x="595" y="367"/>
                        <a:pt x="596" y="366"/>
                      </a:cubicBezTo>
                      <a:cubicBezTo>
                        <a:pt x="597" y="364"/>
                        <a:pt x="594" y="362"/>
                        <a:pt x="593" y="362"/>
                      </a:cubicBezTo>
                      <a:cubicBezTo>
                        <a:pt x="591" y="362"/>
                        <a:pt x="591" y="360"/>
                        <a:pt x="592" y="358"/>
                      </a:cubicBezTo>
                      <a:cubicBezTo>
                        <a:pt x="592" y="357"/>
                        <a:pt x="587" y="355"/>
                        <a:pt x="586" y="353"/>
                      </a:cubicBezTo>
                      <a:cubicBezTo>
                        <a:pt x="586" y="351"/>
                        <a:pt x="584" y="350"/>
                        <a:pt x="584" y="348"/>
                      </a:cubicBezTo>
                      <a:cubicBezTo>
                        <a:pt x="584" y="347"/>
                        <a:pt x="581" y="345"/>
                        <a:pt x="581" y="343"/>
                      </a:cubicBezTo>
                      <a:cubicBezTo>
                        <a:pt x="581" y="341"/>
                        <a:pt x="576" y="337"/>
                        <a:pt x="576" y="334"/>
                      </a:cubicBezTo>
                      <a:cubicBezTo>
                        <a:pt x="576" y="333"/>
                        <a:pt x="574" y="331"/>
                        <a:pt x="573" y="328"/>
                      </a:cubicBezTo>
                      <a:cubicBezTo>
                        <a:pt x="572" y="325"/>
                        <a:pt x="570" y="326"/>
                        <a:pt x="569" y="331"/>
                      </a:cubicBezTo>
                      <a:cubicBezTo>
                        <a:pt x="568" y="334"/>
                        <a:pt x="564" y="334"/>
                        <a:pt x="565" y="335"/>
                      </a:cubicBezTo>
                      <a:cubicBezTo>
                        <a:pt x="568" y="338"/>
                        <a:pt x="566" y="338"/>
                        <a:pt x="564" y="340"/>
                      </a:cubicBezTo>
                      <a:cubicBezTo>
                        <a:pt x="563" y="342"/>
                        <a:pt x="565" y="344"/>
                        <a:pt x="563" y="344"/>
                      </a:cubicBezTo>
                      <a:cubicBezTo>
                        <a:pt x="561" y="344"/>
                        <a:pt x="562" y="349"/>
                        <a:pt x="561" y="347"/>
                      </a:cubicBezTo>
                      <a:cubicBezTo>
                        <a:pt x="559" y="345"/>
                        <a:pt x="556" y="345"/>
                        <a:pt x="556" y="347"/>
                      </a:cubicBezTo>
                      <a:cubicBezTo>
                        <a:pt x="556" y="350"/>
                        <a:pt x="550" y="352"/>
                        <a:pt x="549" y="352"/>
                      </a:cubicBezTo>
                      <a:cubicBezTo>
                        <a:pt x="547" y="352"/>
                        <a:pt x="547" y="347"/>
                        <a:pt x="545" y="348"/>
                      </a:cubicBezTo>
                      <a:cubicBezTo>
                        <a:pt x="543" y="350"/>
                        <a:pt x="543" y="345"/>
                        <a:pt x="540" y="345"/>
                      </a:cubicBezTo>
                      <a:cubicBezTo>
                        <a:pt x="538" y="345"/>
                        <a:pt x="536" y="345"/>
                        <a:pt x="537" y="343"/>
                      </a:cubicBezTo>
                      <a:cubicBezTo>
                        <a:pt x="538" y="340"/>
                        <a:pt x="532" y="339"/>
                        <a:pt x="534" y="337"/>
                      </a:cubicBezTo>
                      <a:cubicBezTo>
                        <a:pt x="536" y="335"/>
                        <a:pt x="533" y="333"/>
                        <a:pt x="533" y="329"/>
                      </a:cubicBezTo>
                      <a:cubicBezTo>
                        <a:pt x="532" y="324"/>
                        <a:pt x="535" y="324"/>
                        <a:pt x="535" y="322"/>
                      </a:cubicBezTo>
                      <a:cubicBezTo>
                        <a:pt x="535" y="320"/>
                        <a:pt x="533" y="320"/>
                        <a:pt x="531" y="322"/>
                      </a:cubicBezTo>
                      <a:cubicBezTo>
                        <a:pt x="529" y="323"/>
                        <a:pt x="529" y="320"/>
                        <a:pt x="527" y="320"/>
                      </a:cubicBezTo>
                      <a:cubicBezTo>
                        <a:pt x="525" y="320"/>
                        <a:pt x="518" y="320"/>
                        <a:pt x="518" y="318"/>
                      </a:cubicBezTo>
                      <a:cubicBezTo>
                        <a:pt x="518" y="314"/>
                        <a:pt x="515" y="316"/>
                        <a:pt x="514" y="313"/>
                      </a:cubicBezTo>
                      <a:cubicBezTo>
                        <a:pt x="514" y="310"/>
                        <a:pt x="511" y="312"/>
                        <a:pt x="511" y="310"/>
                      </a:cubicBezTo>
                      <a:cubicBezTo>
                        <a:pt x="511" y="308"/>
                        <a:pt x="510" y="308"/>
                        <a:pt x="508" y="308"/>
                      </a:cubicBezTo>
                      <a:cubicBezTo>
                        <a:pt x="506" y="308"/>
                        <a:pt x="505" y="305"/>
                        <a:pt x="502" y="305"/>
                      </a:cubicBezTo>
                      <a:cubicBezTo>
                        <a:pt x="500" y="305"/>
                        <a:pt x="497" y="307"/>
                        <a:pt x="495" y="308"/>
                      </a:cubicBezTo>
                      <a:cubicBezTo>
                        <a:pt x="494" y="308"/>
                        <a:pt x="490" y="305"/>
                        <a:pt x="489" y="306"/>
                      </a:cubicBezTo>
                      <a:cubicBezTo>
                        <a:pt x="487" y="308"/>
                        <a:pt x="487" y="306"/>
                        <a:pt x="482" y="304"/>
                      </a:cubicBezTo>
                      <a:cubicBezTo>
                        <a:pt x="478" y="303"/>
                        <a:pt x="473" y="303"/>
                        <a:pt x="473" y="304"/>
                      </a:cubicBezTo>
                      <a:cubicBezTo>
                        <a:pt x="472" y="306"/>
                        <a:pt x="469" y="306"/>
                        <a:pt x="469" y="309"/>
                      </a:cubicBezTo>
                      <a:cubicBezTo>
                        <a:pt x="470" y="313"/>
                        <a:pt x="474" y="312"/>
                        <a:pt x="475" y="315"/>
                      </a:cubicBezTo>
                      <a:cubicBezTo>
                        <a:pt x="475" y="317"/>
                        <a:pt x="473" y="316"/>
                        <a:pt x="473" y="319"/>
                      </a:cubicBezTo>
                      <a:cubicBezTo>
                        <a:pt x="472" y="320"/>
                        <a:pt x="470" y="320"/>
                        <a:pt x="470" y="321"/>
                      </a:cubicBezTo>
                      <a:cubicBezTo>
                        <a:pt x="470" y="323"/>
                        <a:pt x="472" y="323"/>
                        <a:pt x="473" y="326"/>
                      </a:cubicBezTo>
                      <a:cubicBezTo>
                        <a:pt x="473" y="329"/>
                        <a:pt x="475" y="329"/>
                        <a:pt x="476" y="333"/>
                      </a:cubicBezTo>
                      <a:cubicBezTo>
                        <a:pt x="476" y="336"/>
                        <a:pt x="474" y="336"/>
                        <a:pt x="473" y="336"/>
                      </a:cubicBezTo>
                      <a:cubicBezTo>
                        <a:pt x="471" y="337"/>
                        <a:pt x="473" y="339"/>
                        <a:pt x="470" y="342"/>
                      </a:cubicBezTo>
                      <a:cubicBezTo>
                        <a:pt x="468" y="344"/>
                        <a:pt x="466" y="347"/>
                        <a:pt x="468" y="348"/>
                      </a:cubicBezTo>
                      <a:cubicBezTo>
                        <a:pt x="470" y="350"/>
                        <a:pt x="477" y="353"/>
                        <a:pt x="479" y="357"/>
                      </a:cubicBezTo>
                      <a:cubicBezTo>
                        <a:pt x="482" y="362"/>
                        <a:pt x="481" y="369"/>
                        <a:pt x="480" y="374"/>
                      </a:cubicBezTo>
                      <a:cubicBezTo>
                        <a:pt x="480" y="379"/>
                        <a:pt x="475" y="380"/>
                        <a:pt x="470" y="384"/>
                      </a:cubicBezTo>
                      <a:cubicBezTo>
                        <a:pt x="466" y="388"/>
                        <a:pt x="462" y="388"/>
                        <a:pt x="460" y="388"/>
                      </a:cubicBezTo>
                      <a:cubicBezTo>
                        <a:pt x="458" y="388"/>
                        <a:pt x="459" y="392"/>
                        <a:pt x="462" y="395"/>
                      </a:cubicBezTo>
                      <a:cubicBezTo>
                        <a:pt x="465" y="398"/>
                        <a:pt x="463" y="399"/>
                        <a:pt x="464" y="403"/>
                      </a:cubicBezTo>
                      <a:cubicBezTo>
                        <a:pt x="466" y="406"/>
                        <a:pt x="464" y="408"/>
                        <a:pt x="466" y="411"/>
                      </a:cubicBezTo>
                      <a:cubicBezTo>
                        <a:pt x="468" y="415"/>
                        <a:pt x="466" y="416"/>
                        <a:pt x="465" y="418"/>
                      </a:cubicBezTo>
                      <a:cubicBezTo>
                        <a:pt x="462" y="420"/>
                        <a:pt x="466" y="418"/>
                        <a:pt x="466" y="421"/>
                      </a:cubicBezTo>
                      <a:cubicBezTo>
                        <a:pt x="466" y="424"/>
                        <a:pt x="465" y="423"/>
                        <a:pt x="462" y="421"/>
                      </a:cubicBezTo>
                      <a:cubicBezTo>
                        <a:pt x="460" y="419"/>
                        <a:pt x="458" y="424"/>
                        <a:pt x="458" y="426"/>
                      </a:cubicBezTo>
                      <a:cubicBezTo>
                        <a:pt x="458" y="428"/>
                        <a:pt x="453" y="423"/>
                        <a:pt x="452" y="423"/>
                      </a:cubicBezTo>
                      <a:cubicBezTo>
                        <a:pt x="451" y="424"/>
                        <a:pt x="452" y="420"/>
                        <a:pt x="449" y="418"/>
                      </a:cubicBezTo>
                      <a:cubicBezTo>
                        <a:pt x="446" y="416"/>
                        <a:pt x="444" y="416"/>
                        <a:pt x="444" y="413"/>
                      </a:cubicBezTo>
                      <a:cubicBezTo>
                        <a:pt x="444" y="411"/>
                        <a:pt x="439" y="409"/>
                        <a:pt x="439" y="406"/>
                      </a:cubicBezTo>
                      <a:cubicBezTo>
                        <a:pt x="439" y="404"/>
                        <a:pt x="440" y="397"/>
                        <a:pt x="438" y="395"/>
                      </a:cubicBezTo>
                      <a:cubicBezTo>
                        <a:pt x="437" y="394"/>
                        <a:pt x="438" y="391"/>
                        <a:pt x="439" y="390"/>
                      </a:cubicBezTo>
                      <a:cubicBezTo>
                        <a:pt x="440" y="388"/>
                        <a:pt x="438" y="385"/>
                        <a:pt x="435" y="385"/>
                      </a:cubicBezTo>
                      <a:cubicBezTo>
                        <a:pt x="432" y="385"/>
                        <a:pt x="428" y="383"/>
                        <a:pt x="424" y="384"/>
                      </a:cubicBezTo>
                      <a:cubicBezTo>
                        <a:pt x="419" y="384"/>
                        <a:pt x="418" y="383"/>
                        <a:pt x="416" y="382"/>
                      </a:cubicBezTo>
                      <a:cubicBezTo>
                        <a:pt x="415" y="381"/>
                        <a:pt x="411" y="379"/>
                        <a:pt x="406" y="378"/>
                      </a:cubicBezTo>
                      <a:cubicBezTo>
                        <a:pt x="401" y="376"/>
                        <a:pt x="398" y="374"/>
                        <a:pt x="398" y="372"/>
                      </a:cubicBezTo>
                      <a:cubicBezTo>
                        <a:pt x="397" y="370"/>
                        <a:pt x="393" y="369"/>
                        <a:pt x="391" y="369"/>
                      </a:cubicBezTo>
                      <a:cubicBezTo>
                        <a:pt x="390" y="367"/>
                        <a:pt x="385" y="366"/>
                        <a:pt x="383" y="366"/>
                      </a:cubicBezTo>
                      <a:cubicBezTo>
                        <a:pt x="382" y="367"/>
                        <a:pt x="376" y="362"/>
                        <a:pt x="373" y="362"/>
                      </a:cubicBezTo>
                      <a:cubicBezTo>
                        <a:pt x="370" y="362"/>
                        <a:pt x="363" y="365"/>
                        <a:pt x="362" y="366"/>
                      </a:cubicBezTo>
                      <a:cubicBezTo>
                        <a:pt x="361" y="366"/>
                        <a:pt x="362" y="363"/>
                        <a:pt x="363" y="362"/>
                      </a:cubicBezTo>
                      <a:cubicBezTo>
                        <a:pt x="364" y="360"/>
                        <a:pt x="360" y="356"/>
                        <a:pt x="360" y="353"/>
                      </a:cubicBezTo>
                      <a:cubicBezTo>
                        <a:pt x="359" y="349"/>
                        <a:pt x="358" y="345"/>
                        <a:pt x="355" y="346"/>
                      </a:cubicBezTo>
                      <a:cubicBezTo>
                        <a:pt x="351" y="346"/>
                        <a:pt x="347" y="345"/>
                        <a:pt x="346" y="344"/>
                      </a:cubicBezTo>
                      <a:cubicBezTo>
                        <a:pt x="346" y="344"/>
                        <a:pt x="346" y="334"/>
                        <a:pt x="346" y="330"/>
                      </a:cubicBezTo>
                      <a:cubicBezTo>
                        <a:pt x="346" y="326"/>
                        <a:pt x="351" y="320"/>
                        <a:pt x="351" y="318"/>
                      </a:cubicBezTo>
                      <a:cubicBezTo>
                        <a:pt x="351" y="315"/>
                        <a:pt x="354" y="314"/>
                        <a:pt x="357" y="313"/>
                      </a:cubicBezTo>
                      <a:cubicBezTo>
                        <a:pt x="358" y="313"/>
                        <a:pt x="357" y="308"/>
                        <a:pt x="359" y="308"/>
                      </a:cubicBezTo>
                      <a:cubicBezTo>
                        <a:pt x="362" y="308"/>
                        <a:pt x="362" y="307"/>
                        <a:pt x="362" y="304"/>
                      </a:cubicBezTo>
                      <a:cubicBezTo>
                        <a:pt x="363" y="302"/>
                        <a:pt x="366" y="304"/>
                        <a:pt x="364" y="302"/>
                      </a:cubicBezTo>
                      <a:cubicBezTo>
                        <a:pt x="362" y="300"/>
                        <a:pt x="364" y="300"/>
                        <a:pt x="368" y="300"/>
                      </a:cubicBezTo>
                      <a:cubicBezTo>
                        <a:pt x="371" y="300"/>
                        <a:pt x="377" y="298"/>
                        <a:pt x="376" y="295"/>
                      </a:cubicBezTo>
                      <a:cubicBezTo>
                        <a:pt x="375" y="291"/>
                        <a:pt x="366" y="294"/>
                        <a:pt x="366" y="291"/>
                      </a:cubicBezTo>
                      <a:cubicBezTo>
                        <a:pt x="366" y="287"/>
                        <a:pt x="353" y="287"/>
                        <a:pt x="354" y="285"/>
                      </a:cubicBezTo>
                      <a:cubicBezTo>
                        <a:pt x="355" y="284"/>
                        <a:pt x="367" y="287"/>
                        <a:pt x="370" y="288"/>
                      </a:cubicBezTo>
                      <a:cubicBezTo>
                        <a:pt x="375" y="290"/>
                        <a:pt x="376" y="290"/>
                        <a:pt x="380" y="290"/>
                      </a:cubicBezTo>
                      <a:cubicBezTo>
                        <a:pt x="383" y="290"/>
                        <a:pt x="381" y="285"/>
                        <a:pt x="382" y="284"/>
                      </a:cubicBezTo>
                      <a:cubicBezTo>
                        <a:pt x="382" y="282"/>
                        <a:pt x="389" y="286"/>
                        <a:pt x="393" y="285"/>
                      </a:cubicBezTo>
                      <a:cubicBezTo>
                        <a:pt x="396" y="284"/>
                        <a:pt x="400" y="276"/>
                        <a:pt x="403" y="274"/>
                      </a:cubicBezTo>
                      <a:cubicBezTo>
                        <a:pt x="406" y="272"/>
                        <a:pt x="403" y="271"/>
                        <a:pt x="397" y="271"/>
                      </a:cubicBezTo>
                      <a:cubicBezTo>
                        <a:pt x="391" y="271"/>
                        <a:pt x="388" y="269"/>
                        <a:pt x="384" y="266"/>
                      </a:cubicBezTo>
                      <a:cubicBezTo>
                        <a:pt x="381" y="264"/>
                        <a:pt x="382" y="262"/>
                        <a:pt x="385" y="262"/>
                      </a:cubicBezTo>
                      <a:cubicBezTo>
                        <a:pt x="388" y="262"/>
                        <a:pt x="396" y="270"/>
                        <a:pt x="400" y="270"/>
                      </a:cubicBezTo>
                      <a:cubicBezTo>
                        <a:pt x="403" y="270"/>
                        <a:pt x="408" y="263"/>
                        <a:pt x="411" y="261"/>
                      </a:cubicBezTo>
                      <a:cubicBezTo>
                        <a:pt x="414" y="259"/>
                        <a:pt x="408" y="259"/>
                        <a:pt x="406" y="257"/>
                      </a:cubicBezTo>
                      <a:cubicBezTo>
                        <a:pt x="405" y="256"/>
                        <a:pt x="409" y="255"/>
                        <a:pt x="412" y="255"/>
                      </a:cubicBezTo>
                      <a:cubicBezTo>
                        <a:pt x="415" y="255"/>
                        <a:pt x="416" y="257"/>
                        <a:pt x="417" y="259"/>
                      </a:cubicBezTo>
                      <a:cubicBezTo>
                        <a:pt x="418" y="259"/>
                        <a:pt x="423" y="258"/>
                        <a:pt x="425" y="258"/>
                      </a:cubicBezTo>
                      <a:cubicBezTo>
                        <a:pt x="428" y="258"/>
                        <a:pt x="425" y="254"/>
                        <a:pt x="421" y="252"/>
                      </a:cubicBezTo>
                      <a:cubicBezTo>
                        <a:pt x="417" y="250"/>
                        <a:pt x="421" y="247"/>
                        <a:pt x="422" y="250"/>
                      </a:cubicBezTo>
                      <a:cubicBezTo>
                        <a:pt x="423" y="252"/>
                        <a:pt x="426" y="252"/>
                        <a:pt x="428" y="255"/>
                      </a:cubicBezTo>
                      <a:cubicBezTo>
                        <a:pt x="430" y="259"/>
                        <a:pt x="430" y="256"/>
                        <a:pt x="433" y="255"/>
                      </a:cubicBezTo>
                      <a:cubicBezTo>
                        <a:pt x="437" y="254"/>
                        <a:pt x="439" y="251"/>
                        <a:pt x="441" y="249"/>
                      </a:cubicBezTo>
                      <a:cubicBezTo>
                        <a:pt x="442" y="247"/>
                        <a:pt x="442" y="250"/>
                        <a:pt x="444" y="247"/>
                      </a:cubicBezTo>
                      <a:cubicBezTo>
                        <a:pt x="447" y="244"/>
                        <a:pt x="443" y="241"/>
                        <a:pt x="442" y="239"/>
                      </a:cubicBezTo>
                      <a:cubicBezTo>
                        <a:pt x="439" y="236"/>
                        <a:pt x="442" y="235"/>
                        <a:pt x="439" y="234"/>
                      </a:cubicBezTo>
                      <a:cubicBezTo>
                        <a:pt x="436" y="232"/>
                        <a:pt x="435" y="230"/>
                        <a:pt x="439" y="230"/>
                      </a:cubicBezTo>
                      <a:cubicBezTo>
                        <a:pt x="442" y="231"/>
                        <a:pt x="444" y="230"/>
                        <a:pt x="446" y="228"/>
                      </a:cubicBezTo>
                      <a:cubicBezTo>
                        <a:pt x="448" y="225"/>
                        <a:pt x="442" y="225"/>
                        <a:pt x="444" y="223"/>
                      </a:cubicBezTo>
                      <a:cubicBezTo>
                        <a:pt x="447" y="222"/>
                        <a:pt x="444" y="220"/>
                        <a:pt x="442" y="220"/>
                      </a:cubicBezTo>
                      <a:cubicBezTo>
                        <a:pt x="439" y="220"/>
                        <a:pt x="436" y="219"/>
                        <a:pt x="436" y="216"/>
                      </a:cubicBezTo>
                      <a:cubicBezTo>
                        <a:pt x="436" y="213"/>
                        <a:pt x="430" y="215"/>
                        <a:pt x="428" y="213"/>
                      </a:cubicBezTo>
                      <a:cubicBezTo>
                        <a:pt x="425" y="212"/>
                        <a:pt x="418" y="212"/>
                        <a:pt x="416" y="212"/>
                      </a:cubicBezTo>
                      <a:cubicBezTo>
                        <a:pt x="415" y="213"/>
                        <a:pt x="414" y="220"/>
                        <a:pt x="417" y="220"/>
                      </a:cubicBezTo>
                      <a:cubicBezTo>
                        <a:pt x="419" y="220"/>
                        <a:pt x="421" y="223"/>
                        <a:pt x="419" y="223"/>
                      </a:cubicBezTo>
                      <a:cubicBezTo>
                        <a:pt x="417" y="224"/>
                        <a:pt x="419" y="227"/>
                        <a:pt x="418" y="226"/>
                      </a:cubicBezTo>
                      <a:cubicBezTo>
                        <a:pt x="416" y="226"/>
                        <a:pt x="414" y="225"/>
                        <a:pt x="413" y="230"/>
                      </a:cubicBezTo>
                      <a:cubicBezTo>
                        <a:pt x="412" y="235"/>
                        <a:pt x="412" y="235"/>
                        <a:pt x="409" y="237"/>
                      </a:cubicBezTo>
                      <a:cubicBezTo>
                        <a:pt x="406" y="239"/>
                        <a:pt x="408" y="233"/>
                        <a:pt x="406" y="233"/>
                      </a:cubicBezTo>
                      <a:cubicBezTo>
                        <a:pt x="404" y="233"/>
                        <a:pt x="403" y="238"/>
                        <a:pt x="405" y="238"/>
                      </a:cubicBezTo>
                      <a:cubicBezTo>
                        <a:pt x="407" y="239"/>
                        <a:pt x="407" y="241"/>
                        <a:pt x="407" y="243"/>
                      </a:cubicBezTo>
                      <a:cubicBezTo>
                        <a:pt x="408" y="246"/>
                        <a:pt x="405" y="244"/>
                        <a:pt x="403" y="247"/>
                      </a:cubicBezTo>
                      <a:cubicBezTo>
                        <a:pt x="401" y="249"/>
                        <a:pt x="401" y="246"/>
                        <a:pt x="398" y="244"/>
                      </a:cubicBezTo>
                      <a:cubicBezTo>
                        <a:pt x="396" y="242"/>
                        <a:pt x="394" y="238"/>
                        <a:pt x="394" y="235"/>
                      </a:cubicBezTo>
                      <a:cubicBezTo>
                        <a:pt x="394" y="234"/>
                        <a:pt x="394" y="233"/>
                        <a:pt x="396" y="233"/>
                      </a:cubicBezTo>
                      <a:cubicBezTo>
                        <a:pt x="398" y="232"/>
                        <a:pt x="396" y="231"/>
                        <a:pt x="396" y="227"/>
                      </a:cubicBezTo>
                      <a:cubicBezTo>
                        <a:pt x="396" y="224"/>
                        <a:pt x="394" y="225"/>
                        <a:pt x="392" y="223"/>
                      </a:cubicBezTo>
                      <a:cubicBezTo>
                        <a:pt x="389" y="219"/>
                        <a:pt x="386" y="219"/>
                        <a:pt x="384" y="221"/>
                      </a:cubicBezTo>
                      <a:cubicBezTo>
                        <a:pt x="383" y="223"/>
                        <a:pt x="384" y="225"/>
                        <a:pt x="382" y="226"/>
                      </a:cubicBezTo>
                      <a:cubicBezTo>
                        <a:pt x="380" y="227"/>
                        <a:pt x="381" y="232"/>
                        <a:pt x="379" y="232"/>
                      </a:cubicBezTo>
                      <a:cubicBezTo>
                        <a:pt x="377" y="233"/>
                        <a:pt x="378" y="223"/>
                        <a:pt x="376" y="223"/>
                      </a:cubicBezTo>
                      <a:cubicBezTo>
                        <a:pt x="374" y="223"/>
                        <a:pt x="374" y="221"/>
                        <a:pt x="377" y="220"/>
                      </a:cubicBezTo>
                      <a:cubicBezTo>
                        <a:pt x="380" y="220"/>
                        <a:pt x="381" y="217"/>
                        <a:pt x="379" y="217"/>
                      </a:cubicBezTo>
                      <a:cubicBezTo>
                        <a:pt x="377" y="217"/>
                        <a:pt x="373" y="214"/>
                        <a:pt x="371" y="214"/>
                      </a:cubicBezTo>
                      <a:cubicBezTo>
                        <a:pt x="370" y="213"/>
                        <a:pt x="368" y="217"/>
                        <a:pt x="366" y="215"/>
                      </a:cubicBezTo>
                      <a:cubicBezTo>
                        <a:pt x="364" y="214"/>
                        <a:pt x="366" y="210"/>
                        <a:pt x="366" y="209"/>
                      </a:cubicBezTo>
                      <a:cubicBezTo>
                        <a:pt x="367" y="207"/>
                        <a:pt x="369" y="210"/>
                        <a:pt x="370" y="208"/>
                      </a:cubicBezTo>
                      <a:cubicBezTo>
                        <a:pt x="372" y="205"/>
                        <a:pt x="366" y="205"/>
                        <a:pt x="366" y="203"/>
                      </a:cubicBezTo>
                      <a:cubicBezTo>
                        <a:pt x="366" y="200"/>
                        <a:pt x="361" y="199"/>
                        <a:pt x="359" y="198"/>
                      </a:cubicBezTo>
                      <a:cubicBezTo>
                        <a:pt x="358" y="198"/>
                        <a:pt x="360" y="194"/>
                        <a:pt x="359" y="192"/>
                      </a:cubicBezTo>
                      <a:cubicBezTo>
                        <a:pt x="358" y="190"/>
                        <a:pt x="353" y="186"/>
                        <a:pt x="350" y="186"/>
                      </a:cubicBezTo>
                      <a:cubicBezTo>
                        <a:pt x="347" y="186"/>
                        <a:pt x="346" y="182"/>
                        <a:pt x="348" y="183"/>
                      </a:cubicBezTo>
                      <a:cubicBezTo>
                        <a:pt x="350" y="183"/>
                        <a:pt x="351" y="182"/>
                        <a:pt x="354" y="178"/>
                      </a:cubicBezTo>
                      <a:cubicBezTo>
                        <a:pt x="357" y="175"/>
                        <a:pt x="357" y="174"/>
                        <a:pt x="355" y="174"/>
                      </a:cubicBezTo>
                      <a:cubicBezTo>
                        <a:pt x="353" y="173"/>
                        <a:pt x="352" y="171"/>
                        <a:pt x="356" y="171"/>
                      </a:cubicBezTo>
                      <a:cubicBezTo>
                        <a:pt x="358" y="172"/>
                        <a:pt x="365" y="174"/>
                        <a:pt x="367" y="172"/>
                      </a:cubicBezTo>
                      <a:cubicBezTo>
                        <a:pt x="369" y="171"/>
                        <a:pt x="375" y="161"/>
                        <a:pt x="378" y="158"/>
                      </a:cubicBezTo>
                      <a:cubicBezTo>
                        <a:pt x="380" y="154"/>
                        <a:pt x="376" y="153"/>
                        <a:pt x="370" y="154"/>
                      </a:cubicBezTo>
                      <a:cubicBezTo>
                        <a:pt x="364" y="155"/>
                        <a:pt x="362" y="152"/>
                        <a:pt x="358" y="151"/>
                      </a:cubicBezTo>
                      <a:cubicBezTo>
                        <a:pt x="353" y="151"/>
                        <a:pt x="344" y="152"/>
                        <a:pt x="342" y="154"/>
                      </a:cubicBezTo>
                      <a:cubicBezTo>
                        <a:pt x="341" y="155"/>
                        <a:pt x="345" y="157"/>
                        <a:pt x="344" y="159"/>
                      </a:cubicBezTo>
                      <a:cubicBezTo>
                        <a:pt x="344" y="160"/>
                        <a:pt x="341" y="157"/>
                        <a:pt x="339" y="158"/>
                      </a:cubicBezTo>
                      <a:cubicBezTo>
                        <a:pt x="338" y="159"/>
                        <a:pt x="340" y="161"/>
                        <a:pt x="339" y="166"/>
                      </a:cubicBezTo>
                      <a:cubicBezTo>
                        <a:pt x="339" y="173"/>
                        <a:pt x="341" y="173"/>
                        <a:pt x="342" y="174"/>
                      </a:cubicBezTo>
                      <a:cubicBezTo>
                        <a:pt x="344" y="177"/>
                        <a:pt x="344" y="180"/>
                        <a:pt x="344" y="184"/>
                      </a:cubicBezTo>
                      <a:cubicBezTo>
                        <a:pt x="344" y="187"/>
                        <a:pt x="340" y="186"/>
                        <a:pt x="339" y="187"/>
                      </a:cubicBezTo>
                      <a:cubicBezTo>
                        <a:pt x="338" y="188"/>
                        <a:pt x="342" y="190"/>
                        <a:pt x="341" y="192"/>
                      </a:cubicBezTo>
                      <a:cubicBezTo>
                        <a:pt x="341" y="195"/>
                        <a:pt x="337" y="191"/>
                        <a:pt x="335" y="191"/>
                      </a:cubicBezTo>
                      <a:cubicBezTo>
                        <a:pt x="334" y="192"/>
                        <a:pt x="332" y="198"/>
                        <a:pt x="334" y="199"/>
                      </a:cubicBezTo>
                      <a:cubicBezTo>
                        <a:pt x="335" y="201"/>
                        <a:pt x="336" y="201"/>
                        <a:pt x="334" y="203"/>
                      </a:cubicBezTo>
                      <a:cubicBezTo>
                        <a:pt x="334" y="205"/>
                        <a:pt x="332" y="209"/>
                        <a:pt x="335" y="211"/>
                      </a:cubicBezTo>
                      <a:cubicBezTo>
                        <a:pt x="339" y="214"/>
                        <a:pt x="346" y="214"/>
                        <a:pt x="350" y="217"/>
                      </a:cubicBezTo>
                      <a:cubicBezTo>
                        <a:pt x="354" y="219"/>
                        <a:pt x="348" y="218"/>
                        <a:pt x="350" y="221"/>
                      </a:cubicBezTo>
                      <a:cubicBezTo>
                        <a:pt x="352" y="223"/>
                        <a:pt x="347" y="224"/>
                        <a:pt x="348" y="226"/>
                      </a:cubicBezTo>
                      <a:cubicBezTo>
                        <a:pt x="348" y="229"/>
                        <a:pt x="349" y="227"/>
                        <a:pt x="351" y="223"/>
                      </a:cubicBezTo>
                      <a:cubicBezTo>
                        <a:pt x="354" y="221"/>
                        <a:pt x="355" y="225"/>
                        <a:pt x="355" y="228"/>
                      </a:cubicBezTo>
                      <a:cubicBezTo>
                        <a:pt x="355" y="231"/>
                        <a:pt x="352" y="229"/>
                        <a:pt x="350" y="233"/>
                      </a:cubicBezTo>
                      <a:cubicBezTo>
                        <a:pt x="347" y="235"/>
                        <a:pt x="346" y="236"/>
                        <a:pt x="343" y="235"/>
                      </a:cubicBezTo>
                      <a:cubicBezTo>
                        <a:pt x="339" y="235"/>
                        <a:pt x="341" y="240"/>
                        <a:pt x="343" y="243"/>
                      </a:cubicBezTo>
                      <a:cubicBezTo>
                        <a:pt x="344" y="246"/>
                        <a:pt x="342" y="247"/>
                        <a:pt x="338" y="246"/>
                      </a:cubicBezTo>
                      <a:cubicBezTo>
                        <a:pt x="334" y="245"/>
                        <a:pt x="333" y="242"/>
                        <a:pt x="334" y="239"/>
                      </a:cubicBezTo>
                      <a:cubicBezTo>
                        <a:pt x="336" y="236"/>
                        <a:pt x="338" y="234"/>
                        <a:pt x="335" y="234"/>
                      </a:cubicBezTo>
                      <a:cubicBezTo>
                        <a:pt x="334" y="234"/>
                        <a:pt x="329" y="234"/>
                        <a:pt x="327" y="231"/>
                      </a:cubicBezTo>
                      <a:cubicBezTo>
                        <a:pt x="325" y="229"/>
                        <a:pt x="328" y="230"/>
                        <a:pt x="333" y="230"/>
                      </a:cubicBezTo>
                      <a:cubicBezTo>
                        <a:pt x="337" y="231"/>
                        <a:pt x="334" y="227"/>
                        <a:pt x="336" y="227"/>
                      </a:cubicBezTo>
                      <a:cubicBezTo>
                        <a:pt x="340" y="227"/>
                        <a:pt x="342" y="229"/>
                        <a:pt x="345" y="226"/>
                      </a:cubicBezTo>
                      <a:cubicBezTo>
                        <a:pt x="347" y="224"/>
                        <a:pt x="343" y="220"/>
                        <a:pt x="341" y="221"/>
                      </a:cubicBezTo>
                      <a:cubicBezTo>
                        <a:pt x="338" y="221"/>
                        <a:pt x="334" y="223"/>
                        <a:pt x="334" y="220"/>
                      </a:cubicBezTo>
                      <a:cubicBezTo>
                        <a:pt x="334" y="218"/>
                        <a:pt x="339" y="219"/>
                        <a:pt x="341" y="219"/>
                      </a:cubicBezTo>
                      <a:cubicBezTo>
                        <a:pt x="343" y="218"/>
                        <a:pt x="340" y="215"/>
                        <a:pt x="336" y="216"/>
                      </a:cubicBezTo>
                      <a:cubicBezTo>
                        <a:pt x="334" y="217"/>
                        <a:pt x="331" y="217"/>
                        <a:pt x="328" y="214"/>
                      </a:cubicBezTo>
                      <a:cubicBezTo>
                        <a:pt x="325" y="211"/>
                        <a:pt x="321" y="210"/>
                        <a:pt x="320" y="216"/>
                      </a:cubicBezTo>
                      <a:cubicBezTo>
                        <a:pt x="319" y="223"/>
                        <a:pt x="314" y="219"/>
                        <a:pt x="312" y="222"/>
                      </a:cubicBezTo>
                      <a:cubicBezTo>
                        <a:pt x="310" y="223"/>
                        <a:pt x="314" y="225"/>
                        <a:pt x="319" y="225"/>
                      </a:cubicBezTo>
                      <a:cubicBezTo>
                        <a:pt x="323" y="225"/>
                        <a:pt x="326" y="229"/>
                        <a:pt x="324" y="229"/>
                      </a:cubicBezTo>
                      <a:cubicBezTo>
                        <a:pt x="322" y="229"/>
                        <a:pt x="323" y="233"/>
                        <a:pt x="321" y="231"/>
                      </a:cubicBezTo>
                      <a:cubicBezTo>
                        <a:pt x="319" y="230"/>
                        <a:pt x="316" y="231"/>
                        <a:pt x="318" y="234"/>
                      </a:cubicBezTo>
                      <a:cubicBezTo>
                        <a:pt x="320" y="235"/>
                        <a:pt x="317" y="236"/>
                        <a:pt x="318" y="238"/>
                      </a:cubicBezTo>
                      <a:cubicBezTo>
                        <a:pt x="318" y="240"/>
                        <a:pt x="314" y="238"/>
                        <a:pt x="310" y="238"/>
                      </a:cubicBezTo>
                      <a:cubicBezTo>
                        <a:pt x="307" y="237"/>
                        <a:pt x="300" y="239"/>
                        <a:pt x="296" y="240"/>
                      </a:cubicBezTo>
                      <a:cubicBezTo>
                        <a:pt x="291" y="241"/>
                        <a:pt x="286" y="239"/>
                        <a:pt x="285" y="237"/>
                      </a:cubicBezTo>
                      <a:cubicBezTo>
                        <a:pt x="283" y="235"/>
                        <a:pt x="280" y="235"/>
                        <a:pt x="276" y="235"/>
                      </a:cubicBezTo>
                      <a:cubicBezTo>
                        <a:pt x="274" y="235"/>
                        <a:pt x="274" y="232"/>
                        <a:pt x="270" y="232"/>
                      </a:cubicBezTo>
                      <a:cubicBezTo>
                        <a:pt x="265" y="232"/>
                        <a:pt x="266" y="228"/>
                        <a:pt x="266" y="226"/>
                      </a:cubicBezTo>
                      <a:cubicBezTo>
                        <a:pt x="265" y="223"/>
                        <a:pt x="257" y="224"/>
                        <a:pt x="254" y="226"/>
                      </a:cubicBezTo>
                      <a:cubicBezTo>
                        <a:pt x="250" y="228"/>
                        <a:pt x="245" y="227"/>
                        <a:pt x="243" y="231"/>
                      </a:cubicBezTo>
                      <a:cubicBezTo>
                        <a:pt x="241" y="235"/>
                        <a:pt x="245" y="235"/>
                        <a:pt x="247" y="235"/>
                      </a:cubicBezTo>
                      <a:cubicBezTo>
                        <a:pt x="249" y="235"/>
                        <a:pt x="249" y="231"/>
                        <a:pt x="253" y="232"/>
                      </a:cubicBezTo>
                      <a:cubicBezTo>
                        <a:pt x="258" y="233"/>
                        <a:pt x="262" y="227"/>
                        <a:pt x="263" y="229"/>
                      </a:cubicBezTo>
                      <a:cubicBezTo>
                        <a:pt x="265" y="231"/>
                        <a:pt x="255" y="235"/>
                        <a:pt x="251" y="235"/>
                      </a:cubicBezTo>
                      <a:cubicBezTo>
                        <a:pt x="247" y="236"/>
                        <a:pt x="248" y="240"/>
                        <a:pt x="251" y="246"/>
                      </a:cubicBezTo>
                      <a:cubicBezTo>
                        <a:pt x="256" y="252"/>
                        <a:pt x="250" y="248"/>
                        <a:pt x="250" y="251"/>
                      </a:cubicBezTo>
                      <a:cubicBezTo>
                        <a:pt x="250" y="254"/>
                        <a:pt x="242" y="250"/>
                        <a:pt x="245" y="249"/>
                      </a:cubicBezTo>
                      <a:cubicBezTo>
                        <a:pt x="249" y="248"/>
                        <a:pt x="247" y="246"/>
                        <a:pt x="245" y="244"/>
                      </a:cubicBezTo>
                      <a:cubicBezTo>
                        <a:pt x="242" y="241"/>
                        <a:pt x="240" y="244"/>
                        <a:pt x="240" y="241"/>
                      </a:cubicBezTo>
                      <a:cubicBezTo>
                        <a:pt x="241" y="239"/>
                        <a:pt x="238" y="241"/>
                        <a:pt x="236" y="239"/>
                      </a:cubicBezTo>
                      <a:cubicBezTo>
                        <a:pt x="234" y="237"/>
                        <a:pt x="232" y="236"/>
                        <a:pt x="229" y="238"/>
                      </a:cubicBezTo>
                      <a:cubicBezTo>
                        <a:pt x="226" y="239"/>
                        <a:pt x="223" y="239"/>
                        <a:pt x="215" y="240"/>
                      </a:cubicBezTo>
                      <a:cubicBezTo>
                        <a:pt x="209" y="241"/>
                        <a:pt x="196" y="241"/>
                        <a:pt x="193" y="239"/>
                      </a:cubicBezTo>
                      <a:cubicBezTo>
                        <a:pt x="191" y="236"/>
                        <a:pt x="200" y="233"/>
                        <a:pt x="202" y="233"/>
                      </a:cubicBezTo>
                      <a:cubicBezTo>
                        <a:pt x="204" y="234"/>
                        <a:pt x="203" y="230"/>
                        <a:pt x="200" y="227"/>
                      </a:cubicBezTo>
                      <a:cubicBezTo>
                        <a:pt x="195" y="224"/>
                        <a:pt x="187" y="223"/>
                        <a:pt x="187" y="224"/>
                      </a:cubicBezTo>
                      <a:cubicBezTo>
                        <a:pt x="188" y="226"/>
                        <a:pt x="182" y="224"/>
                        <a:pt x="177" y="223"/>
                      </a:cubicBezTo>
                      <a:cubicBezTo>
                        <a:pt x="170" y="223"/>
                        <a:pt x="169" y="220"/>
                        <a:pt x="166" y="220"/>
                      </a:cubicBezTo>
                      <a:cubicBezTo>
                        <a:pt x="162" y="220"/>
                        <a:pt x="155" y="219"/>
                        <a:pt x="151" y="215"/>
                      </a:cubicBezTo>
                      <a:cubicBezTo>
                        <a:pt x="146" y="211"/>
                        <a:pt x="135" y="212"/>
                        <a:pt x="134" y="216"/>
                      </a:cubicBezTo>
                      <a:cubicBezTo>
                        <a:pt x="133" y="219"/>
                        <a:pt x="130" y="219"/>
                        <a:pt x="126" y="219"/>
                      </a:cubicBezTo>
                      <a:cubicBezTo>
                        <a:pt x="122" y="219"/>
                        <a:pt x="128" y="215"/>
                        <a:pt x="126" y="214"/>
                      </a:cubicBezTo>
                      <a:cubicBezTo>
                        <a:pt x="124" y="213"/>
                        <a:pt x="126" y="209"/>
                        <a:pt x="123" y="209"/>
                      </a:cubicBezTo>
                      <a:cubicBezTo>
                        <a:pt x="121" y="208"/>
                        <a:pt x="118" y="219"/>
                        <a:pt x="114" y="219"/>
                      </a:cubicBezTo>
                      <a:cubicBezTo>
                        <a:pt x="108" y="219"/>
                        <a:pt x="106" y="207"/>
                        <a:pt x="102" y="204"/>
                      </a:cubicBezTo>
                      <a:cubicBezTo>
                        <a:pt x="98" y="201"/>
                        <a:pt x="94" y="200"/>
                        <a:pt x="98" y="205"/>
                      </a:cubicBezTo>
                      <a:cubicBezTo>
                        <a:pt x="101" y="210"/>
                        <a:pt x="94" y="207"/>
                        <a:pt x="95" y="210"/>
                      </a:cubicBezTo>
                      <a:cubicBezTo>
                        <a:pt x="95" y="212"/>
                        <a:pt x="90" y="216"/>
                        <a:pt x="90" y="214"/>
                      </a:cubicBezTo>
                      <a:cubicBezTo>
                        <a:pt x="90" y="212"/>
                        <a:pt x="86" y="210"/>
                        <a:pt x="82" y="215"/>
                      </a:cubicBezTo>
                      <a:cubicBezTo>
                        <a:pt x="79" y="220"/>
                        <a:pt x="76" y="220"/>
                        <a:pt x="75" y="218"/>
                      </a:cubicBezTo>
                      <a:cubicBezTo>
                        <a:pt x="75" y="216"/>
                        <a:pt x="63" y="223"/>
                        <a:pt x="64" y="224"/>
                      </a:cubicBezTo>
                      <a:cubicBezTo>
                        <a:pt x="64" y="226"/>
                        <a:pt x="62" y="227"/>
                        <a:pt x="59" y="227"/>
                      </a:cubicBezTo>
                      <a:cubicBezTo>
                        <a:pt x="56" y="227"/>
                        <a:pt x="58" y="224"/>
                        <a:pt x="61" y="223"/>
                      </a:cubicBezTo>
                      <a:cubicBezTo>
                        <a:pt x="64" y="222"/>
                        <a:pt x="71" y="216"/>
                        <a:pt x="75" y="215"/>
                      </a:cubicBezTo>
                      <a:cubicBezTo>
                        <a:pt x="79" y="214"/>
                        <a:pt x="87" y="211"/>
                        <a:pt x="87" y="210"/>
                      </a:cubicBezTo>
                      <a:cubicBezTo>
                        <a:pt x="87" y="208"/>
                        <a:pt x="83" y="209"/>
                        <a:pt x="81" y="209"/>
                      </a:cubicBezTo>
                      <a:cubicBezTo>
                        <a:pt x="78" y="208"/>
                        <a:pt x="73" y="211"/>
                        <a:pt x="69" y="213"/>
                      </a:cubicBezTo>
                      <a:cubicBezTo>
                        <a:pt x="64" y="215"/>
                        <a:pt x="59" y="214"/>
                        <a:pt x="60" y="217"/>
                      </a:cubicBezTo>
                      <a:cubicBezTo>
                        <a:pt x="62" y="220"/>
                        <a:pt x="57" y="217"/>
                        <a:pt x="55" y="219"/>
                      </a:cubicBezTo>
                      <a:cubicBezTo>
                        <a:pt x="54" y="221"/>
                        <a:pt x="52" y="218"/>
                        <a:pt x="54" y="217"/>
                      </a:cubicBezTo>
                      <a:cubicBezTo>
                        <a:pt x="55" y="216"/>
                        <a:pt x="49" y="214"/>
                        <a:pt x="49" y="216"/>
                      </a:cubicBezTo>
                      <a:cubicBezTo>
                        <a:pt x="49" y="217"/>
                        <a:pt x="48" y="218"/>
                        <a:pt x="45" y="218"/>
                      </a:cubicBezTo>
                      <a:cubicBezTo>
                        <a:pt x="41" y="218"/>
                        <a:pt x="36" y="221"/>
                        <a:pt x="39" y="223"/>
                      </a:cubicBezTo>
                      <a:cubicBezTo>
                        <a:pt x="42" y="225"/>
                        <a:pt x="44" y="226"/>
                        <a:pt x="43" y="227"/>
                      </a:cubicBezTo>
                      <a:cubicBezTo>
                        <a:pt x="41" y="229"/>
                        <a:pt x="37" y="223"/>
                        <a:pt x="31" y="224"/>
                      </a:cubicBezTo>
                      <a:cubicBezTo>
                        <a:pt x="25" y="225"/>
                        <a:pt x="14" y="218"/>
                        <a:pt x="14" y="216"/>
                      </a:cubicBezTo>
                      <a:cubicBezTo>
                        <a:pt x="14" y="215"/>
                        <a:pt x="6" y="216"/>
                        <a:pt x="0" y="215"/>
                      </a:cubicBezTo>
                      <a:cubicBezTo>
                        <a:pt x="0" y="329"/>
                        <a:pt x="0" y="329"/>
                        <a:pt x="0" y="329"/>
                      </a:cubicBezTo>
                      <a:cubicBezTo>
                        <a:pt x="0" y="329"/>
                        <a:pt x="3" y="332"/>
                        <a:pt x="4" y="330"/>
                      </a:cubicBezTo>
                      <a:cubicBezTo>
                        <a:pt x="5" y="329"/>
                        <a:pt x="7" y="331"/>
                        <a:pt x="10" y="329"/>
                      </a:cubicBezTo>
                      <a:cubicBezTo>
                        <a:pt x="15" y="327"/>
                        <a:pt x="16" y="331"/>
                        <a:pt x="16" y="333"/>
                      </a:cubicBezTo>
                      <a:cubicBezTo>
                        <a:pt x="16" y="334"/>
                        <a:pt x="22" y="337"/>
                        <a:pt x="23" y="340"/>
                      </a:cubicBezTo>
                      <a:cubicBezTo>
                        <a:pt x="25" y="343"/>
                        <a:pt x="27" y="345"/>
                        <a:pt x="29" y="344"/>
                      </a:cubicBezTo>
                      <a:cubicBezTo>
                        <a:pt x="32" y="342"/>
                        <a:pt x="36" y="341"/>
                        <a:pt x="36" y="338"/>
                      </a:cubicBezTo>
                      <a:cubicBezTo>
                        <a:pt x="36" y="335"/>
                        <a:pt x="46" y="335"/>
                        <a:pt x="46" y="339"/>
                      </a:cubicBezTo>
                      <a:cubicBezTo>
                        <a:pt x="46" y="343"/>
                        <a:pt x="57" y="347"/>
                        <a:pt x="62" y="357"/>
                      </a:cubicBezTo>
                      <a:cubicBezTo>
                        <a:pt x="68" y="367"/>
                        <a:pt x="67" y="369"/>
                        <a:pt x="75" y="372"/>
                      </a:cubicBezTo>
                      <a:cubicBezTo>
                        <a:pt x="83" y="376"/>
                        <a:pt x="83" y="378"/>
                        <a:pt x="82" y="381"/>
                      </a:cubicBezTo>
                      <a:cubicBezTo>
                        <a:pt x="82" y="383"/>
                        <a:pt x="87" y="385"/>
                        <a:pt x="83" y="387"/>
                      </a:cubicBezTo>
                      <a:cubicBezTo>
                        <a:pt x="82" y="388"/>
                        <a:pt x="81" y="390"/>
                        <a:pt x="79" y="391"/>
                      </a:cubicBezTo>
                      <a:cubicBezTo>
                        <a:pt x="79" y="393"/>
                        <a:pt x="81" y="394"/>
                        <a:pt x="82" y="394"/>
                      </a:cubicBezTo>
                      <a:cubicBezTo>
                        <a:pt x="83" y="396"/>
                        <a:pt x="78" y="396"/>
                        <a:pt x="80" y="398"/>
                      </a:cubicBezTo>
                      <a:cubicBezTo>
                        <a:pt x="82" y="399"/>
                        <a:pt x="80" y="402"/>
                        <a:pt x="82" y="404"/>
                      </a:cubicBezTo>
                      <a:cubicBezTo>
                        <a:pt x="82" y="406"/>
                        <a:pt x="86" y="405"/>
                        <a:pt x="88" y="403"/>
                      </a:cubicBezTo>
                      <a:cubicBezTo>
                        <a:pt x="90" y="402"/>
                        <a:pt x="91" y="405"/>
                        <a:pt x="89" y="407"/>
                      </a:cubicBezTo>
                      <a:cubicBezTo>
                        <a:pt x="88" y="410"/>
                        <a:pt x="91" y="412"/>
                        <a:pt x="93" y="410"/>
                      </a:cubicBezTo>
                      <a:cubicBezTo>
                        <a:pt x="94" y="408"/>
                        <a:pt x="97" y="413"/>
                        <a:pt x="98" y="414"/>
                      </a:cubicBezTo>
                      <a:cubicBezTo>
                        <a:pt x="100" y="415"/>
                        <a:pt x="102" y="417"/>
                        <a:pt x="99" y="417"/>
                      </a:cubicBezTo>
                      <a:cubicBezTo>
                        <a:pt x="96" y="417"/>
                        <a:pt x="97" y="421"/>
                        <a:pt x="99" y="421"/>
                      </a:cubicBezTo>
                      <a:cubicBezTo>
                        <a:pt x="101" y="421"/>
                        <a:pt x="100" y="424"/>
                        <a:pt x="100" y="425"/>
                      </a:cubicBezTo>
                      <a:cubicBezTo>
                        <a:pt x="100" y="427"/>
                        <a:pt x="106" y="429"/>
                        <a:pt x="108" y="429"/>
                      </a:cubicBezTo>
                      <a:cubicBezTo>
                        <a:pt x="110" y="428"/>
                        <a:pt x="112" y="430"/>
                        <a:pt x="113" y="431"/>
                      </a:cubicBezTo>
                      <a:cubicBezTo>
                        <a:pt x="114" y="433"/>
                        <a:pt x="118" y="434"/>
                        <a:pt x="119" y="433"/>
                      </a:cubicBezTo>
                      <a:cubicBezTo>
                        <a:pt x="121" y="432"/>
                        <a:pt x="122" y="435"/>
                        <a:pt x="122" y="438"/>
                      </a:cubicBezTo>
                      <a:cubicBezTo>
                        <a:pt x="123" y="440"/>
                        <a:pt x="126" y="439"/>
                        <a:pt x="128" y="439"/>
                      </a:cubicBezTo>
                      <a:cubicBezTo>
                        <a:pt x="130" y="439"/>
                        <a:pt x="131" y="442"/>
                        <a:pt x="132" y="441"/>
                      </a:cubicBezTo>
                      <a:cubicBezTo>
                        <a:pt x="135" y="440"/>
                        <a:pt x="136" y="444"/>
                        <a:pt x="138" y="448"/>
                      </a:cubicBezTo>
                      <a:cubicBezTo>
                        <a:pt x="343" y="447"/>
                        <a:pt x="343" y="447"/>
                        <a:pt x="343" y="447"/>
                      </a:cubicBezTo>
                      <a:cubicBezTo>
                        <a:pt x="343" y="447"/>
                        <a:pt x="343" y="442"/>
                        <a:pt x="346" y="443"/>
                      </a:cubicBezTo>
                      <a:cubicBezTo>
                        <a:pt x="347" y="445"/>
                        <a:pt x="346" y="448"/>
                        <a:pt x="348" y="449"/>
                      </a:cubicBezTo>
                      <a:cubicBezTo>
                        <a:pt x="351" y="450"/>
                        <a:pt x="353" y="452"/>
                        <a:pt x="355" y="451"/>
                      </a:cubicBezTo>
                      <a:cubicBezTo>
                        <a:pt x="357" y="451"/>
                        <a:pt x="359" y="448"/>
                        <a:pt x="361" y="452"/>
                      </a:cubicBezTo>
                      <a:cubicBezTo>
                        <a:pt x="364" y="455"/>
                        <a:pt x="366" y="452"/>
                        <a:pt x="368" y="454"/>
                      </a:cubicBezTo>
                      <a:cubicBezTo>
                        <a:pt x="370" y="455"/>
                        <a:pt x="372" y="457"/>
                        <a:pt x="374" y="455"/>
                      </a:cubicBezTo>
                      <a:cubicBezTo>
                        <a:pt x="376" y="453"/>
                        <a:pt x="382" y="455"/>
                        <a:pt x="385" y="456"/>
                      </a:cubicBezTo>
                      <a:cubicBezTo>
                        <a:pt x="388" y="454"/>
                        <a:pt x="392" y="447"/>
                        <a:pt x="394" y="447"/>
                      </a:cubicBezTo>
                      <a:cubicBezTo>
                        <a:pt x="399" y="447"/>
                        <a:pt x="409" y="448"/>
                        <a:pt x="410" y="454"/>
                      </a:cubicBezTo>
                      <a:cubicBezTo>
                        <a:pt x="411" y="460"/>
                        <a:pt x="418" y="455"/>
                        <a:pt x="418" y="460"/>
                      </a:cubicBezTo>
                      <a:cubicBezTo>
                        <a:pt x="418" y="464"/>
                        <a:pt x="423" y="467"/>
                        <a:pt x="422" y="470"/>
                      </a:cubicBezTo>
                      <a:cubicBezTo>
                        <a:pt x="424" y="471"/>
                        <a:pt x="425" y="472"/>
                        <a:pt x="427" y="473"/>
                      </a:cubicBezTo>
                      <a:cubicBezTo>
                        <a:pt x="429" y="472"/>
                        <a:pt x="434" y="473"/>
                        <a:pt x="438" y="475"/>
                      </a:cubicBezTo>
                      <a:cubicBezTo>
                        <a:pt x="442" y="476"/>
                        <a:pt x="450" y="472"/>
                        <a:pt x="452" y="478"/>
                      </a:cubicBezTo>
                      <a:cubicBezTo>
                        <a:pt x="454" y="484"/>
                        <a:pt x="459" y="488"/>
                        <a:pt x="454" y="489"/>
                      </a:cubicBezTo>
                      <a:cubicBezTo>
                        <a:pt x="450" y="489"/>
                        <a:pt x="444" y="482"/>
                        <a:pt x="445" y="486"/>
                      </a:cubicBezTo>
                      <a:cubicBezTo>
                        <a:pt x="445" y="490"/>
                        <a:pt x="442" y="488"/>
                        <a:pt x="442" y="492"/>
                      </a:cubicBezTo>
                      <a:cubicBezTo>
                        <a:pt x="442" y="498"/>
                        <a:pt x="440" y="504"/>
                        <a:pt x="437" y="504"/>
                      </a:cubicBezTo>
                      <a:cubicBezTo>
                        <a:pt x="437" y="504"/>
                        <a:pt x="437" y="504"/>
                        <a:pt x="437" y="504"/>
                      </a:cubicBezTo>
                      <a:cubicBezTo>
                        <a:pt x="437" y="506"/>
                        <a:pt x="437" y="508"/>
                        <a:pt x="438" y="510"/>
                      </a:cubicBezTo>
                      <a:cubicBezTo>
                        <a:pt x="441" y="508"/>
                        <a:pt x="444" y="505"/>
                        <a:pt x="447" y="505"/>
                      </a:cubicBezTo>
                      <a:cubicBezTo>
                        <a:pt x="453" y="505"/>
                        <a:pt x="454" y="508"/>
                        <a:pt x="457" y="506"/>
                      </a:cubicBezTo>
                      <a:cubicBezTo>
                        <a:pt x="460" y="504"/>
                        <a:pt x="461" y="503"/>
                        <a:pt x="462" y="504"/>
                      </a:cubicBezTo>
                      <a:cubicBezTo>
                        <a:pt x="462" y="505"/>
                        <a:pt x="462" y="505"/>
                        <a:pt x="462" y="505"/>
                      </a:cubicBezTo>
                      <a:cubicBezTo>
                        <a:pt x="463" y="504"/>
                        <a:pt x="464" y="504"/>
                        <a:pt x="464" y="504"/>
                      </a:cubicBezTo>
                      <a:cubicBezTo>
                        <a:pt x="464" y="503"/>
                        <a:pt x="464" y="502"/>
                        <a:pt x="464" y="501"/>
                      </a:cubicBezTo>
                      <a:cubicBezTo>
                        <a:pt x="460" y="501"/>
                        <a:pt x="459" y="501"/>
                        <a:pt x="458" y="499"/>
                      </a:cubicBezTo>
                      <a:cubicBezTo>
                        <a:pt x="456" y="495"/>
                        <a:pt x="468" y="492"/>
                        <a:pt x="473" y="493"/>
                      </a:cubicBezTo>
                      <a:cubicBezTo>
                        <a:pt x="478" y="493"/>
                        <a:pt x="481" y="490"/>
                        <a:pt x="483" y="492"/>
                      </a:cubicBezTo>
                      <a:cubicBezTo>
                        <a:pt x="487" y="490"/>
                        <a:pt x="492" y="485"/>
                        <a:pt x="493" y="485"/>
                      </a:cubicBezTo>
                      <a:cubicBezTo>
                        <a:pt x="495" y="485"/>
                        <a:pt x="519" y="484"/>
                        <a:pt x="519" y="484"/>
                      </a:cubicBezTo>
                      <a:cubicBezTo>
                        <a:pt x="519" y="484"/>
                        <a:pt x="527" y="479"/>
                        <a:pt x="528" y="475"/>
                      </a:cubicBezTo>
                      <a:cubicBezTo>
                        <a:pt x="529" y="470"/>
                        <a:pt x="535" y="459"/>
                        <a:pt x="538" y="462"/>
                      </a:cubicBezTo>
                      <a:cubicBezTo>
                        <a:pt x="540" y="464"/>
                        <a:pt x="547" y="462"/>
                        <a:pt x="548" y="465"/>
                      </a:cubicBezTo>
                      <a:cubicBezTo>
                        <a:pt x="548" y="467"/>
                        <a:pt x="545" y="474"/>
                        <a:pt x="553" y="485"/>
                      </a:cubicBezTo>
                      <a:cubicBezTo>
                        <a:pt x="557" y="483"/>
                        <a:pt x="560" y="481"/>
                        <a:pt x="562" y="482"/>
                      </a:cubicBezTo>
                      <a:cubicBezTo>
                        <a:pt x="564" y="482"/>
                        <a:pt x="569" y="478"/>
                        <a:pt x="570" y="476"/>
                      </a:cubicBezTo>
                      <a:cubicBezTo>
                        <a:pt x="572" y="473"/>
                        <a:pt x="574" y="478"/>
                        <a:pt x="571" y="479"/>
                      </a:cubicBezTo>
                      <a:cubicBezTo>
                        <a:pt x="568" y="479"/>
                        <a:pt x="573" y="481"/>
                        <a:pt x="577" y="481"/>
                      </a:cubicBezTo>
                      <a:cubicBezTo>
                        <a:pt x="582" y="481"/>
                        <a:pt x="575" y="483"/>
                        <a:pt x="572" y="483"/>
                      </a:cubicBezTo>
                      <a:cubicBezTo>
                        <a:pt x="568" y="482"/>
                        <a:pt x="567" y="483"/>
                        <a:pt x="562" y="488"/>
                      </a:cubicBezTo>
                      <a:cubicBezTo>
                        <a:pt x="558" y="492"/>
                        <a:pt x="559" y="493"/>
                        <a:pt x="562" y="496"/>
                      </a:cubicBezTo>
                      <a:cubicBezTo>
                        <a:pt x="564" y="498"/>
                        <a:pt x="567" y="497"/>
                        <a:pt x="571" y="494"/>
                      </a:cubicBezTo>
                      <a:cubicBezTo>
                        <a:pt x="574" y="491"/>
                        <a:pt x="574" y="488"/>
                        <a:pt x="578" y="488"/>
                      </a:cubicBezTo>
                      <a:cubicBezTo>
                        <a:pt x="582" y="489"/>
                        <a:pt x="591" y="485"/>
                        <a:pt x="596" y="483"/>
                      </a:cubicBezTo>
                      <a:cubicBezTo>
                        <a:pt x="599" y="482"/>
                        <a:pt x="597" y="481"/>
                        <a:pt x="597" y="479"/>
                      </a:cubicBezTo>
                      <a:cubicBezTo>
                        <a:pt x="597" y="478"/>
                        <a:pt x="604" y="478"/>
                        <a:pt x="607" y="476"/>
                      </a:cubicBezTo>
                      <a:cubicBezTo>
                        <a:pt x="610" y="474"/>
                        <a:pt x="606" y="473"/>
                        <a:pt x="604" y="473"/>
                      </a:cubicBezTo>
                      <a:close/>
                      <a:moveTo>
                        <a:pt x="176" y="259"/>
                      </a:moveTo>
                      <a:cubicBezTo>
                        <a:pt x="171" y="265"/>
                        <a:pt x="169" y="266"/>
                        <a:pt x="166" y="265"/>
                      </a:cubicBezTo>
                      <a:cubicBezTo>
                        <a:pt x="161" y="264"/>
                        <a:pt x="158" y="266"/>
                        <a:pt x="160" y="268"/>
                      </a:cubicBezTo>
                      <a:cubicBezTo>
                        <a:pt x="163" y="270"/>
                        <a:pt x="163" y="271"/>
                        <a:pt x="158" y="271"/>
                      </a:cubicBezTo>
                      <a:cubicBezTo>
                        <a:pt x="154" y="272"/>
                        <a:pt x="151" y="276"/>
                        <a:pt x="149" y="276"/>
                      </a:cubicBezTo>
                      <a:cubicBezTo>
                        <a:pt x="147" y="275"/>
                        <a:pt x="156" y="269"/>
                        <a:pt x="154" y="267"/>
                      </a:cubicBezTo>
                      <a:cubicBezTo>
                        <a:pt x="152" y="265"/>
                        <a:pt x="145" y="270"/>
                        <a:pt x="145" y="272"/>
                      </a:cubicBezTo>
                      <a:cubicBezTo>
                        <a:pt x="145" y="274"/>
                        <a:pt x="141" y="274"/>
                        <a:pt x="139" y="274"/>
                      </a:cubicBezTo>
                      <a:cubicBezTo>
                        <a:pt x="136" y="274"/>
                        <a:pt x="132" y="271"/>
                        <a:pt x="135" y="271"/>
                      </a:cubicBezTo>
                      <a:cubicBezTo>
                        <a:pt x="138" y="271"/>
                        <a:pt x="136" y="269"/>
                        <a:pt x="140" y="267"/>
                      </a:cubicBezTo>
                      <a:cubicBezTo>
                        <a:pt x="142" y="266"/>
                        <a:pt x="139" y="264"/>
                        <a:pt x="140" y="262"/>
                      </a:cubicBezTo>
                      <a:cubicBezTo>
                        <a:pt x="141" y="261"/>
                        <a:pt x="148" y="264"/>
                        <a:pt x="148" y="261"/>
                      </a:cubicBezTo>
                      <a:cubicBezTo>
                        <a:pt x="148" y="259"/>
                        <a:pt x="141" y="257"/>
                        <a:pt x="139" y="259"/>
                      </a:cubicBezTo>
                      <a:cubicBezTo>
                        <a:pt x="136" y="259"/>
                        <a:pt x="130" y="263"/>
                        <a:pt x="124" y="260"/>
                      </a:cubicBezTo>
                      <a:cubicBezTo>
                        <a:pt x="122" y="259"/>
                        <a:pt x="141" y="258"/>
                        <a:pt x="144" y="255"/>
                      </a:cubicBezTo>
                      <a:cubicBezTo>
                        <a:pt x="147" y="252"/>
                        <a:pt x="161" y="248"/>
                        <a:pt x="162" y="251"/>
                      </a:cubicBezTo>
                      <a:cubicBezTo>
                        <a:pt x="164" y="254"/>
                        <a:pt x="154" y="256"/>
                        <a:pt x="159" y="258"/>
                      </a:cubicBezTo>
                      <a:cubicBezTo>
                        <a:pt x="163" y="260"/>
                        <a:pt x="170" y="259"/>
                        <a:pt x="171" y="256"/>
                      </a:cubicBezTo>
                      <a:cubicBezTo>
                        <a:pt x="173" y="254"/>
                        <a:pt x="179" y="254"/>
                        <a:pt x="176" y="259"/>
                      </a:cubicBezTo>
                      <a:close/>
                      <a:moveTo>
                        <a:pt x="217" y="312"/>
                      </a:moveTo>
                      <a:cubicBezTo>
                        <a:pt x="212" y="317"/>
                        <a:pt x="213" y="316"/>
                        <a:pt x="208" y="317"/>
                      </a:cubicBezTo>
                      <a:cubicBezTo>
                        <a:pt x="203" y="317"/>
                        <a:pt x="207" y="321"/>
                        <a:pt x="202" y="322"/>
                      </a:cubicBezTo>
                      <a:cubicBezTo>
                        <a:pt x="196" y="322"/>
                        <a:pt x="183" y="323"/>
                        <a:pt x="181" y="320"/>
                      </a:cubicBezTo>
                      <a:cubicBezTo>
                        <a:pt x="181" y="319"/>
                        <a:pt x="189" y="320"/>
                        <a:pt x="189" y="318"/>
                      </a:cubicBezTo>
                      <a:cubicBezTo>
                        <a:pt x="190" y="315"/>
                        <a:pt x="191" y="312"/>
                        <a:pt x="195" y="312"/>
                      </a:cubicBezTo>
                      <a:cubicBezTo>
                        <a:pt x="198" y="312"/>
                        <a:pt x="198" y="308"/>
                        <a:pt x="192" y="305"/>
                      </a:cubicBezTo>
                      <a:cubicBezTo>
                        <a:pt x="187" y="302"/>
                        <a:pt x="201" y="300"/>
                        <a:pt x="203" y="305"/>
                      </a:cubicBezTo>
                      <a:cubicBezTo>
                        <a:pt x="206" y="308"/>
                        <a:pt x="212" y="312"/>
                        <a:pt x="214" y="308"/>
                      </a:cubicBezTo>
                      <a:cubicBezTo>
                        <a:pt x="217" y="306"/>
                        <a:pt x="235" y="297"/>
                        <a:pt x="235" y="301"/>
                      </a:cubicBezTo>
                      <a:cubicBezTo>
                        <a:pt x="235" y="306"/>
                        <a:pt x="222" y="308"/>
                        <a:pt x="217" y="312"/>
                      </a:cubicBezTo>
                      <a:close/>
                      <a:moveTo>
                        <a:pt x="332" y="432"/>
                      </a:moveTo>
                      <a:cubicBezTo>
                        <a:pt x="328" y="432"/>
                        <a:pt x="332" y="423"/>
                        <a:pt x="325" y="419"/>
                      </a:cubicBezTo>
                      <a:cubicBezTo>
                        <a:pt x="318" y="415"/>
                        <a:pt x="314" y="406"/>
                        <a:pt x="314" y="403"/>
                      </a:cubicBezTo>
                      <a:cubicBezTo>
                        <a:pt x="314" y="398"/>
                        <a:pt x="321" y="396"/>
                        <a:pt x="323" y="400"/>
                      </a:cubicBezTo>
                      <a:cubicBezTo>
                        <a:pt x="326" y="403"/>
                        <a:pt x="330" y="417"/>
                        <a:pt x="333" y="420"/>
                      </a:cubicBezTo>
                      <a:cubicBezTo>
                        <a:pt x="334" y="425"/>
                        <a:pt x="334" y="432"/>
                        <a:pt x="332" y="43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1083;p79">
                  <a:extLst>
                    <a:ext uri="{FF2B5EF4-FFF2-40B4-BE49-F238E27FC236}">
                      <a16:creationId xmlns:a16="http://schemas.microsoft.com/office/drawing/2014/main" id="{DB0D33B1-F5B1-3341-1F42-D06521111168}"/>
                    </a:ext>
                  </a:extLst>
                </p:cNvPr>
                <p:cNvSpPr/>
                <p:nvPr/>
              </p:nvSpPr>
              <p:spPr>
                <a:xfrm>
                  <a:off x="-5369090" y="3728862"/>
                  <a:ext cx="73549" cy="147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3" extrusionOk="0">
                      <a:moveTo>
                        <a:pt x="6" y="12"/>
                      </a:moveTo>
                      <a:cubicBezTo>
                        <a:pt x="6" y="13"/>
                        <a:pt x="3" y="10"/>
                        <a:pt x="3" y="9"/>
                      </a:cubicBezTo>
                      <a:cubicBezTo>
                        <a:pt x="3" y="8"/>
                        <a:pt x="0" y="7"/>
                        <a:pt x="0" y="4"/>
                      </a:cubicBezTo>
                      <a:cubicBezTo>
                        <a:pt x="0" y="1"/>
                        <a:pt x="1" y="0"/>
                        <a:pt x="3" y="2"/>
                      </a:cubicBezTo>
                      <a:cubicBezTo>
                        <a:pt x="5" y="5"/>
                        <a:pt x="4" y="7"/>
                        <a:pt x="4" y="8"/>
                      </a:cubicBezTo>
                      <a:cubicBezTo>
                        <a:pt x="4" y="9"/>
                        <a:pt x="7" y="10"/>
                        <a:pt x="6" y="12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1084;p79">
                  <a:extLst>
                    <a:ext uri="{FF2B5EF4-FFF2-40B4-BE49-F238E27FC236}">
                      <a16:creationId xmlns:a16="http://schemas.microsoft.com/office/drawing/2014/main" id="{2369EA7E-9D4D-C3BE-B2D3-788F6A0ECAF1}"/>
                    </a:ext>
                  </a:extLst>
                </p:cNvPr>
                <p:cNvSpPr/>
                <p:nvPr/>
              </p:nvSpPr>
              <p:spPr>
                <a:xfrm>
                  <a:off x="-4031840" y="4952441"/>
                  <a:ext cx="86921" cy="86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8" extrusionOk="0">
                      <a:moveTo>
                        <a:pt x="2" y="7"/>
                      </a:moveTo>
                      <a:cubicBezTo>
                        <a:pt x="0" y="6"/>
                        <a:pt x="3" y="4"/>
                        <a:pt x="1" y="3"/>
                      </a:cubicBezTo>
                      <a:cubicBezTo>
                        <a:pt x="0" y="2"/>
                        <a:pt x="5" y="0"/>
                        <a:pt x="7" y="1"/>
                      </a:cubicBezTo>
                      <a:cubicBezTo>
                        <a:pt x="8" y="3"/>
                        <a:pt x="8" y="5"/>
                        <a:pt x="7" y="6"/>
                      </a:cubicBezTo>
                      <a:cubicBezTo>
                        <a:pt x="6" y="7"/>
                        <a:pt x="2" y="8"/>
                        <a:pt x="2" y="7"/>
                      </a:cubicBezTo>
                      <a:close/>
                    </a:path>
                  </a:pathLst>
                </a:custGeom>
                <a:solidFill>
                  <a:schemeClr val="tx1">
                    <a:alpha val="58000"/>
                  </a:schemeClr>
                </a:solidFill>
                <a:ln w="63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32" tIns="45699" rIns="91432" bIns="45699" anchor="t" anchorCtr="0">
                  <a:noAutofit/>
                </a:bodyPr>
                <a:lstStyle/>
                <a:p>
                  <a:pPr>
                    <a:buClr>
                      <a:prstClr val="black"/>
                    </a:buClr>
                    <a:buSzPts val="1200"/>
                  </a:pPr>
                  <a:endParaRPr sz="1905" b="1">
                    <a:solidFill>
                      <a:srgbClr val="096FA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" name="Oval 121">
              <a:extLst>
                <a:ext uri="{FF2B5EF4-FFF2-40B4-BE49-F238E27FC236}">
                  <a16:creationId xmlns:a16="http://schemas.microsoft.com/office/drawing/2014/main" id="{96EFCEE1-728C-195A-5E41-5A0A01387EC9}"/>
                </a:ext>
              </a:extLst>
            </p:cNvPr>
            <p:cNvSpPr/>
            <p:nvPr/>
          </p:nvSpPr>
          <p:spPr>
            <a:xfrm rot="1782952">
              <a:off x="3918617" y="2948792"/>
              <a:ext cx="95172" cy="95166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</p:grpSp>
      <p:grpSp>
        <p:nvGrpSpPr>
          <p:cNvPr id="206" name="Gruppieren 2324">
            <a:extLst>
              <a:ext uri="{FF2B5EF4-FFF2-40B4-BE49-F238E27FC236}">
                <a16:creationId xmlns:a16="http://schemas.microsoft.com/office/drawing/2014/main" id="{7026044D-DE67-9A5E-17F4-78F61F5F4858}"/>
              </a:ext>
            </a:extLst>
          </p:cNvPr>
          <p:cNvGrpSpPr/>
          <p:nvPr/>
        </p:nvGrpSpPr>
        <p:grpSpPr>
          <a:xfrm>
            <a:off x="8318925" y="4800856"/>
            <a:ext cx="3362211" cy="1647908"/>
            <a:chOff x="7860734" y="4536384"/>
            <a:chExt cx="3177027" cy="1557144"/>
          </a:xfrm>
        </p:grpSpPr>
        <p:sp>
          <p:nvSpPr>
            <p:cNvPr id="207" name="Rechtwinkliges Dreieck 100">
              <a:extLst>
                <a:ext uri="{FF2B5EF4-FFF2-40B4-BE49-F238E27FC236}">
                  <a16:creationId xmlns:a16="http://schemas.microsoft.com/office/drawing/2014/main" id="{748776D4-DA78-FB48-1CF7-7273F445EB4C}"/>
                </a:ext>
              </a:extLst>
            </p:cNvPr>
            <p:cNvSpPr/>
            <p:nvPr/>
          </p:nvSpPr>
          <p:spPr>
            <a:xfrm flipH="1">
              <a:off x="9036844" y="5023552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08" name="Rechteck: abgerundete Ecken 14">
              <a:extLst>
                <a:ext uri="{FF2B5EF4-FFF2-40B4-BE49-F238E27FC236}">
                  <a16:creationId xmlns:a16="http://schemas.microsoft.com/office/drawing/2014/main" id="{DC77EC7E-18D9-48BF-5E67-3EB91AAC134A}"/>
                </a:ext>
              </a:extLst>
            </p:cNvPr>
            <p:cNvSpPr/>
            <p:nvPr/>
          </p:nvSpPr>
          <p:spPr>
            <a:xfrm>
              <a:off x="9207629" y="4960858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09" name="Rechtwinkliges Dreieck 133">
              <a:extLst>
                <a:ext uri="{FF2B5EF4-FFF2-40B4-BE49-F238E27FC236}">
                  <a16:creationId xmlns:a16="http://schemas.microsoft.com/office/drawing/2014/main" id="{438F25D9-E6B1-A06A-2971-D93A4F1EA2D9}"/>
                </a:ext>
              </a:extLst>
            </p:cNvPr>
            <p:cNvSpPr/>
            <p:nvPr/>
          </p:nvSpPr>
          <p:spPr>
            <a:xfrm flipH="1">
              <a:off x="9036844" y="5302121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10" name="Rechtwinkliges Dreieck 134">
              <a:extLst>
                <a:ext uri="{FF2B5EF4-FFF2-40B4-BE49-F238E27FC236}">
                  <a16:creationId xmlns:a16="http://schemas.microsoft.com/office/drawing/2014/main" id="{2B7C7F59-300A-56A5-0D32-FE44229C47F3}"/>
                </a:ext>
              </a:extLst>
            </p:cNvPr>
            <p:cNvSpPr/>
            <p:nvPr/>
          </p:nvSpPr>
          <p:spPr>
            <a:xfrm flipH="1">
              <a:off x="9036844" y="5586506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11" name="Grafik 137">
              <a:extLst>
                <a:ext uri="{FF2B5EF4-FFF2-40B4-BE49-F238E27FC236}">
                  <a16:creationId xmlns:a16="http://schemas.microsoft.com/office/drawing/2014/main" id="{6F279143-AFDB-131C-86C9-5EBAF3BC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59377" y="4974431"/>
              <a:ext cx="223520" cy="194182"/>
            </a:xfrm>
            <a:prstGeom prst="rect">
              <a:avLst/>
            </a:prstGeom>
          </p:spPr>
        </p:pic>
        <p:sp>
          <p:nvSpPr>
            <p:cNvPr id="212" name="Rechteck: abgerundete Ecken 143">
              <a:extLst>
                <a:ext uri="{FF2B5EF4-FFF2-40B4-BE49-F238E27FC236}">
                  <a16:creationId xmlns:a16="http://schemas.microsoft.com/office/drawing/2014/main" id="{6C07853A-1866-9247-816D-93C6574C71DC}"/>
                </a:ext>
              </a:extLst>
            </p:cNvPr>
            <p:cNvSpPr/>
            <p:nvPr/>
          </p:nvSpPr>
          <p:spPr>
            <a:xfrm>
              <a:off x="10428397" y="522865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13" name="Rechteck: abgerundete Ecken 144">
              <a:extLst>
                <a:ext uri="{FF2B5EF4-FFF2-40B4-BE49-F238E27FC236}">
                  <a16:creationId xmlns:a16="http://schemas.microsoft.com/office/drawing/2014/main" id="{B3F23590-791A-19BA-BADC-EBC182514F70}"/>
                </a:ext>
              </a:extLst>
            </p:cNvPr>
            <p:cNvSpPr/>
            <p:nvPr/>
          </p:nvSpPr>
          <p:spPr>
            <a:xfrm>
              <a:off x="10432208" y="553018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14" name="Grafik 145">
              <a:extLst>
                <a:ext uri="{FF2B5EF4-FFF2-40B4-BE49-F238E27FC236}">
                  <a16:creationId xmlns:a16="http://schemas.microsoft.com/office/drawing/2014/main" id="{DD8373E1-526F-F44B-674C-1F0E612F1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8291" y="5268537"/>
              <a:ext cx="179984" cy="179982"/>
            </a:xfrm>
            <a:prstGeom prst="rect">
              <a:avLst/>
            </a:prstGeom>
          </p:spPr>
        </p:pic>
        <p:sp>
          <p:nvSpPr>
            <p:cNvPr id="215" name="Textfeld 24">
              <a:extLst>
                <a:ext uri="{FF2B5EF4-FFF2-40B4-BE49-F238E27FC236}">
                  <a16:creationId xmlns:a16="http://schemas.microsoft.com/office/drawing/2014/main" id="{F57B741A-FB14-FC38-D721-FBBE9F8A8A47}"/>
                </a:ext>
              </a:extLst>
            </p:cNvPr>
            <p:cNvSpPr txBox="1">
              <a:spLocks/>
            </p:cNvSpPr>
            <p:nvPr/>
          </p:nvSpPr>
          <p:spPr>
            <a:xfrm>
              <a:off x="8074574" y="5292965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Bandwidth</a:t>
              </a:r>
            </a:p>
          </p:txBody>
        </p:sp>
        <p:sp>
          <p:nvSpPr>
            <p:cNvPr id="216" name="Textfeld 24">
              <a:extLst>
                <a:ext uri="{FF2B5EF4-FFF2-40B4-BE49-F238E27FC236}">
                  <a16:creationId xmlns:a16="http://schemas.microsoft.com/office/drawing/2014/main" id="{F7A6ABA7-D2E0-C647-31F0-0757BFE9C91D}"/>
                </a:ext>
              </a:extLst>
            </p:cNvPr>
            <p:cNvSpPr txBox="1">
              <a:spLocks/>
            </p:cNvSpPr>
            <p:nvPr/>
          </p:nvSpPr>
          <p:spPr>
            <a:xfrm>
              <a:off x="7860734" y="5590083"/>
              <a:ext cx="1091134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Comp. Power</a:t>
              </a:r>
            </a:p>
          </p:txBody>
        </p:sp>
        <p:sp>
          <p:nvSpPr>
            <p:cNvPr id="217" name="Textfeld 24">
              <a:extLst>
                <a:ext uri="{FF2B5EF4-FFF2-40B4-BE49-F238E27FC236}">
                  <a16:creationId xmlns:a16="http://schemas.microsoft.com/office/drawing/2014/main" id="{59CA48C5-1E0A-BB61-942F-3FBACA10F3BF}"/>
                </a:ext>
              </a:extLst>
            </p:cNvPr>
            <p:cNvSpPr txBox="1">
              <a:spLocks/>
            </p:cNvSpPr>
            <p:nvPr/>
          </p:nvSpPr>
          <p:spPr>
            <a:xfrm>
              <a:off x="8074574" y="5005542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 dirty="0">
                  <a:solidFill>
                    <a:schemeClr val="accent2"/>
                  </a:solidFill>
                  <a:cs typeface="Arial" panose="020B0604020202020204" pitchFamily="34" charset="0"/>
                </a:rPr>
                <a:t>Latency</a:t>
              </a:r>
            </a:p>
          </p:txBody>
        </p:sp>
        <p:sp>
          <p:nvSpPr>
            <p:cNvPr id="218" name="Textfeld 24">
              <a:extLst>
                <a:ext uri="{FF2B5EF4-FFF2-40B4-BE49-F238E27FC236}">
                  <a16:creationId xmlns:a16="http://schemas.microsoft.com/office/drawing/2014/main" id="{FE1EBE83-6607-D8A4-15F9-6154B1751EC1}"/>
                </a:ext>
              </a:extLst>
            </p:cNvPr>
            <p:cNvSpPr txBox="1">
              <a:spLocks/>
            </p:cNvSpPr>
            <p:nvPr/>
          </p:nvSpPr>
          <p:spPr>
            <a:xfrm>
              <a:off x="9819033" y="4536384"/>
              <a:ext cx="1218728" cy="24950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algn="ctr" defTabSz="914412">
                <a:lnSpc>
                  <a:spcPct val="80000"/>
                </a:lnSpc>
                <a:defRPr/>
              </a:pPr>
              <a:r>
                <a:rPr lang="en-US" sz="1164" dirty="0">
                  <a:solidFill>
                    <a:schemeClr val="accent2"/>
                  </a:solidFill>
                  <a:cs typeface="Arial" panose="020B0604020202020204" pitchFamily="34" charset="0"/>
                </a:rPr>
                <a:t>SENSITIVITY</a:t>
              </a:r>
            </a:p>
          </p:txBody>
        </p:sp>
        <p:sp>
          <p:nvSpPr>
            <p:cNvPr id="219" name="Rechtwinkliges Dreieck 134">
              <a:extLst>
                <a:ext uri="{FF2B5EF4-FFF2-40B4-BE49-F238E27FC236}">
                  <a16:creationId xmlns:a16="http://schemas.microsoft.com/office/drawing/2014/main" id="{292A8F3F-4997-DD56-B18E-1999C47192AB}"/>
                </a:ext>
              </a:extLst>
            </p:cNvPr>
            <p:cNvSpPr/>
            <p:nvPr/>
          </p:nvSpPr>
          <p:spPr>
            <a:xfrm flipH="1">
              <a:off x="9036844" y="5907087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20" name="Grafik 142">
              <a:extLst>
                <a:ext uri="{FF2B5EF4-FFF2-40B4-BE49-F238E27FC236}">
                  <a16:creationId xmlns:a16="http://schemas.microsoft.com/office/drawing/2014/main" id="{F3D51021-C479-1A8F-3EB0-D076DCAF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1859" y="5854445"/>
              <a:ext cx="172849" cy="201658"/>
            </a:xfrm>
            <a:prstGeom prst="rect">
              <a:avLst/>
            </a:prstGeom>
          </p:spPr>
        </p:pic>
        <p:sp>
          <p:nvSpPr>
            <p:cNvPr id="221" name="Rechteck: abgerundete Ecken 144">
              <a:extLst>
                <a:ext uri="{FF2B5EF4-FFF2-40B4-BE49-F238E27FC236}">
                  <a16:creationId xmlns:a16="http://schemas.microsoft.com/office/drawing/2014/main" id="{B64055FC-B73A-3B34-2DFC-8B04CFB13446}"/>
                </a:ext>
              </a:extLst>
            </p:cNvPr>
            <p:cNvSpPr/>
            <p:nvPr/>
          </p:nvSpPr>
          <p:spPr>
            <a:xfrm>
              <a:off x="9822071" y="583835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2" name="Textfeld 24">
              <a:extLst>
                <a:ext uri="{FF2B5EF4-FFF2-40B4-BE49-F238E27FC236}">
                  <a16:creationId xmlns:a16="http://schemas.microsoft.com/office/drawing/2014/main" id="{31A754DE-685C-D03C-3970-6F2FBD10E12E}"/>
                </a:ext>
              </a:extLst>
            </p:cNvPr>
            <p:cNvSpPr txBox="1">
              <a:spLocks/>
            </p:cNvSpPr>
            <p:nvPr/>
          </p:nvSpPr>
          <p:spPr>
            <a:xfrm>
              <a:off x="8074574" y="5910663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Risk</a:t>
              </a:r>
            </a:p>
          </p:txBody>
        </p:sp>
        <p:pic>
          <p:nvPicPr>
            <p:cNvPr id="223" name="Grafik 1389">
              <a:extLst>
                <a:ext uri="{FF2B5EF4-FFF2-40B4-BE49-F238E27FC236}">
                  <a16:creationId xmlns:a16="http://schemas.microsoft.com/office/drawing/2014/main" id="{3A9B1265-F06F-0202-FE50-83C75850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88621" y="5523550"/>
              <a:ext cx="219325" cy="219325"/>
            </a:xfrm>
            <a:prstGeom prst="rect">
              <a:avLst/>
            </a:prstGeom>
          </p:spPr>
        </p:pic>
      </p:grpSp>
      <p:sp>
        <p:nvSpPr>
          <p:cNvPr id="224" name="TextBox 1372">
            <a:extLst>
              <a:ext uri="{FF2B5EF4-FFF2-40B4-BE49-F238E27FC236}">
                <a16:creationId xmlns:a16="http://schemas.microsoft.com/office/drawing/2014/main" id="{9DE1304F-A8F9-C9CE-EC7A-BFE86767D1BB}"/>
              </a:ext>
            </a:extLst>
          </p:cNvPr>
          <p:cNvSpPr txBox="1"/>
          <p:nvPr/>
        </p:nvSpPr>
        <p:spPr>
          <a:xfrm>
            <a:off x="612372" y="4396699"/>
            <a:ext cx="4199242" cy="199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3929"/>
              </a:lnSpc>
              <a:spcAft>
                <a:spcPts val="1229"/>
              </a:spcAft>
            </a:pPr>
            <a:r>
              <a:rPr lang="en-US" sz="3387" dirty="0">
                <a:solidFill>
                  <a:schemeClr val="accent2"/>
                </a:solidFill>
                <a:latin typeface="+mj-lt"/>
              </a:rPr>
              <a:t>Data </a:t>
            </a:r>
            <a:br>
              <a:rPr lang="en-US" sz="3387" dirty="0">
                <a:solidFill>
                  <a:schemeClr val="accent2"/>
                </a:solidFill>
                <a:latin typeface="+mj-lt"/>
              </a:rPr>
            </a:br>
            <a:r>
              <a:rPr lang="en-US" sz="3387" b="1" dirty="0">
                <a:solidFill>
                  <a:schemeClr val="accent3"/>
                </a:solidFill>
                <a:latin typeface="+mj-lt"/>
              </a:rPr>
              <a:t>everywhere</a:t>
            </a:r>
            <a:r>
              <a:rPr lang="en-US" sz="3387" b="1" dirty="0">
                <a:solidFill>
                  <a:schemeClr val="accent2"/>
                </a:solidFill>
                <a:latin typeface="+mj-lt"/>
              </a:rPr>
              <a:t>.</a:t>
            </a:r>
          </a:p>
          <a:p>
            <a:pPr>
              <a:lnSpc>
                <a:spcPct val="83929"/>
              </a:lnSpc>
              <a:spcAft>
                <a:spcPts val="1229"/>
              </a:spcAft>
            </a:pPr>
            <a:r>
              <a:rPr lang="en-US" sz="3387" dirty="0">
                <a:solidFill>
                  <a:schemeClr val="accent2"/>
                </a:solidFill>
                <a:latin typeface="+mj-lt"/>
              </a:rPr>
              <a:t>Computing power </a:t>
            </a:r>
            <a:br>
              <a:rPr lang="en-US" sz="3387" dirty="0">
                <a:solidFill>
                  <a:schemeClr val="accent2"/>
                </a:solidFill>
                <a:latin typeface="+mj-lt"/>
              </a:rPr>
            </a:br>
            <a:r>
              <a:rPr lang="en-US" sz="3387" b="1" dirty="0">
                <a:solidFill>
                  <a:schemeClr val="accent3"/>
                </a:solidFill>
                <a:latin typeface="+mj-lt"/>
              </a:rPr>
              <a:t>somewhere</a:t>
            </a:r>
            <a:r>
              <a:rPr lang="en-US" sz="3387" b="1" dirty="0">
                <a:solidFill>
                  <a:schemeClr val="accent2"/>
                </a:solidFill>
                <a:latin typeface="+mj-lt"/>
              </a:rPr>
              <a:t>.</a:t>
            </a:r>
          </a:p>
        </p:txBody>
      </p:sp>
      <p:grpSp>
        <p:nvGrpSpPr>
          <p:cNvPr id="225" name="Gruppieren 1392">
            <a:extLst>
              <a:ext uri="{FF2B5EF4-FFF2-40B4-BE49-F238E27FC236}">
                <a16:creationId xmlns:a16="http://schemas.microsoft.com/office/drawing/2014/main" id="{E07E8BBC-6B0E-6A9A-21E7-CE2C55DB1C1F}"/>
              </a:ext>
            </a:extLst>
          </p:cNvPr>
          <p:cNvGrpSpPr>
            <a:grpSpLocks/>
          </p:cNvGrpSpPr>
          <p:nvPr/>
        </p:nvGrpSpPr>
        <p:grpSpPr>
          <a:xfrm>
            <a:off x="3045610" y="2421960"/>
            <a:ext cx="741654" cy="530485"/>
            <a:chOff x="486405" y="1238963"/>
            <a:chExt cx="1190993" cy="851888"/>
          </a:xfrm>
        </p:grpSpPr>
        <p:sp>
          <p:nvSpPr>
            <p:cNvPr id="226" name="Oval 34">
              <a:extLst>
                <a:ext uri="{FF2B5EF4-FFF2-40B4-BE49-F238E27FC236}">
                  <a16:creationId xmlns:a16="http://schemas.microsoft.com/office/drawing/2014/main" id="{C0E5B91F-752C-C820-A6AB-86F2ECC7224B}"/>
                </a:ext>
              </a:extLst>
            </p:cNvPr>
            <p:cNvSpPr/>
            <p:nvPr/>
          </p:nvSpPr>
          <p:spPr>
            <a:xfrm>
              <a:off x="930528" y="12755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27" name="Oval 35">
              <a:extLst>
                <a:ext uri="{FF2B5EF4-FFF2-40B4-BE49-F238E27FC236}">
                  <a16:creationId xmlns:a16="http://schemas.microsoft.com/office/drawing/2014/main" id="{630D7AF4-F813-CEF1-A356-6B7CE24A1B09}"/>
                </a:ext>
              </a:extLst>
            </p:cNvPr>
            <p:cNvSpPr/>
            <p:nvPr/>
          </p:nvSpPr>
          <p:spPr>
            <a:xfrm>
              <a:off x="1026656" y="155361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28" name="Oval 36">
              <a:extLst>
                <a:ext uri="{FF2B5EF4-FFF2-40B4-BE49-F238E27FC236}">
                  <a16:creationId xmlns:a16="http://schemas.microsoft.com/office/drawing/2014/main" id="{C118BD72-5947-89D4-51BA-2C634B8969DA}"/>
                </a:ext>
              </a:extLst>
            </p:cNvPr>
            <p:cNvSpPr/>
            <p:nvPr/>
          </p:nvSpPr>
          <p:spPr>
            <a:xfrm>
              <a:off x="1220021" y="18878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29" name="Oval 37">
              <a:extLst>
                <a:ext uri="{FF2B5EF4-FFF2-40B4-BE49-F238E27FC236}">
                  <a16:creationId xmlns:a16="http://schemas.microsoft.com/office/drawing/2014/main" id="{DC973CE0-6B3F-759D-BAA8-A98254434AF1}"/>
                </a:ext>
              </a:extLst>
            </p:cNvPr>
            <p:cNvSpPr/>
            <p:nvPr/>
          </p:nvSpPr>
          <p:spPr>
            <a:xfrm>
              <a:off x="1086411" y="19085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0" name="Oval 38">
              <a:extLst>
                <a:ext uri="{FF2B5EF4-FFF2-40B4-BE49-F238E27FC236}">
                  <a16:creationId xmlns:a16="http://schemas.microsoft.com/office/drawing/2014/main" id="{DAC86B0A-8026-42A3-EE57-54662B42B9C1}"/>
                </a:ext>
              </a:extLst>
            </p:cNvPr>
            <p:cNvSpPr/>
            <p:nvPr/>
          </p:nvSpPr>
          <p:spPr>
            <a:xfrm>
              <a:off x="1339768" y="18830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1" name="Oval 39">
              <a:extLst>
                <a:ext uri="{FF2B5EF4-FFF2-40B4-BE49-F238E27FC236}">
                  <a16:creationId xmlns:a16="http://schemas.microsoft.com/office/drawing/2014/main" id="{9F5C05C9-DCE4-0839-C116-2263BBF55DF2}"/>
                </a:ext>
              </a:extLst>
            </p:cNvPr>
            <p:cNvSpPr/>
            <p:nvPr/>
          </p:nvSpPr>
          <p:spPr>
            <a:xfrm>
              <a:off x="1432329" y="19714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2" name="Oval 122">
              <a:extLst>
                <a:ext uri="{FF2B5EF4-FFF2-40B4-BE49-F238E27FC236}">
                  <a16:creationId xmlns:a16="http://schemas.microsoft.com/office/drawing/2014/main" id="{2B7822C7-6FD0-F34F-9EB0-0BBBA71AC22A}"/>
                </a:ext>
              </a:extLst>
            </p:cNvPr>
            <p:cNvSpPr/>
            <p:nvPr/>
          </p:nvSpPr>
          <p:spPr>
            <a:xfrm rot="17762631">
              <a:off x="643977" y="16303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3" name="Oval 123">
              <a:extLst>
                <a:ext uri="{FF2B5EF4-FFF2-40B4-BE49-F238E27FC236}">
                  <a16:creationId xmlns:a16="http://schemas.microsoft.com/office/drawing/2014/main" id="{7DCA1041-D863-D5ED-A6FB-8E138F3A15A6}"/>
                </a:ext>
              </a:extLst>
            </p:cNvPr>
            <p:cNvSpPr/>
            <p:nvPr/>
          </p:nvSpPr>
          <p:spPr>
            <a:xfrm rot="17762631">
              <a:off x="790693" y="157991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4" name="Oval 124">
              <a:extLst>
                <a:ext uri="{FF2B5EF4-FFF2-40B4-BE49-F238E27FC236}">
                  <a16:creationId xmlns:a16="http://schemas.microsoft.com/office/drawing/2014/main" id="{E448A79B-0898-B10F-A804-0D5DCE701E01}"/>
                </a:ext>
              </a:extLst>
            </p:cNvPr>
            <p:cNvSpPr/>
            <p:nvPr/>
          </p:nvSpPr>
          <p:spPr>
            <a:xfrm rot="17762631">
              <a:off x="885220" y="16029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5" name="Oval 125">
              <a:extLst>
                <a:ext uri="{FF2B5EF4-FFF2-40B4-BE49-F238E27FC236}">
                  <a16:creationId xmlns:a16="http://schemas.microsoft.com/office/drawing/2014/main" id="{431FD883-036B-72FA-6FB2-A427410EB0AB}"/>
                </a:ext>
              </a:extLst>
            </p:cNvPr>
            <p:cNvSpPr/>
            <p:nvPr/>
          </p:nvSpPr>
          <p:spPr>
            <a:xfrm rot="17762631">
              <a:off x="1084123" y="147912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6" name="Oval 126">
              <a:extLst>
                <a:ext uri="{FF2B5EF4-FFF2-40B4-BE49-F238E27FC236}">
                  <a16:creationId xmlns:a16="http://schemas.microsoft.com/office/drawing/2014/main" id="{9901F84E-92FC-AEDB-BAE2-78488F3BE8AD}"/>
                </a:ext>
              </a:extLst>
            </p:cNvPr>
            <p:cNvSpPr/>
            <p:nvPr/>
          </p:nvSpPr>
          <p:spPr>
            <a:xfrm rot="17762631">
              <a:off x="1230839" y="14287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7" name="Oval 127">
              <a:extLst>
                <a:ext uri="{FF2B5EF4-FFF2-40B4-BE49-F238E27FC236}">
                  <a16:creationId xmlns:a16="http://schemas.microsoft.com/office/drawing/2014/main" id="{D503317D-BB76-D4B7-9F4B-7A6027461F5E}"/>
                </a:ext>
              </a:extLst>
            </p:cNvPr>
            <p:cNvSpPr/>
            <p:nvPr/>
          </p:nvSpPr>
          <p:spPr>
            <a:xfrm rot="17762631">
              <a:off x="1377554" y="137834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8" name="Oval 116">
              <a:extLst>
                <a:ext uri="{FF2B5EF4-FFF2-40B4-BE49-F238E27FC236}">
                  <a16:creationId xmlns:a16="http://schemas.microsoft.com/office/drawing/2014/main" id="{2DDCF929-0DC9-D871-FBB4-7D59FC0E7717}"/>
                </a:ext>
              </a:extLst>
            </p:cNvPr>
            <p:cNvSpPr/>
            <p:nvPr/>
          </p:nvSpPr>
          <p:spPr>
            <a:xfrm rot="1782952">
              <a:off x="742353" y="134396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39" name="Oval 117">
              <a:extLst>
                <a:ext uri="{FF2B5EF4-FFF2-40B4-BE49-F238E27FC236}">
                  <a16:creationId xmlns:a16="http://schemas.microsoft.com/office/drawing/2014/main" id="{AA75F081-D677-0F78-D874-BE784B88CE88}"/>
                </a:ext>
              </a:extLst>
            </p:cNvPr>
            <p:cNvSpPr/>
            <p:nvPr/>
          </p:nvSpPr>
          <p:spPr>
            <a:xfrm rot="1782952">
              <a:off x="772868" y="14697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0" name="Oval 118">
              <a:extLst>
                <a:ext uri="{FF2B5EF4-FFF2-40B4-BE49-F238E27FC236}">
                  <a16:creationId xmlns:a16="http://schemas.microsoft.com/office/drawing/2014/main" id="{14333288-2A34-89AA-B008-09CCD71AB8FC}"/>
                </a:ext>
              </a:extLst>
            </p:cNvPr>
            <p:cNvSpPr/>
            <p:nvPr/>
          </p:nvSpPr>
          <p:spPr>
            <a:xfrm rot="1782952">
              <a:off x="890343" y="14523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1" name="Oval 119">
              <a:extLst>
                <a:ext uri="{FF2B5EF4-FFF2-40B4-BE49-F238E27FC236}">
                  <a16:creationId xmlns:a16="http://schemas.microsoft.com/office/drawing/2014/main" id="{557A47A2-1D9A-EC0B-7F6B-AC6B3067C505}"/>
                </a:ext>
              </a:extLst>
            </p:cNvPr>
            <p:cNvSpPr/>
            <p:nvPr/>
          </p:nvSpPr>
          <p:spPr>
            <a:xfrm rot="1782952">
              <a:off x="854653" y="17690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2" name="Oval 120">
              <a:extLst>
                <a:ext uri="{FF2B5EF4-FFF2-40B4-BE49-F238E27FC236}">
                  <a16:creationId xmlns:a16="http://schemas.microsoft.com/office/drawing/2014/main" id="{DD9FED01-8F87-578E-7EC6-59C57BB3E340}"/>
                </a:ext>
              </a:extLst>
            </p:cNvPr>
            <p:cNvSpPr/>
            <p:nvPr/>
          </p:nvSpPr>
          <p:spPr>
            <a:xfrm rot="1782952">
              <a:off x="895546" y="191870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3" name="Oval 121">
              <a:extLst>
                <a:ext uri="{FF2B5EF4-FFF2-40B4-BE49-F238E27FC236}">
                  <a16:creationId xmlns:a16="http://schemas.microsoft.com/office/drawing/2014/main" id="{8B6CC082-FE0B-3BE2-8D4E-5164244B3F3B}"/>
                </a:ext>
              </a:extLst>
            </p:cNvPr>
            <p:cNvSpPr/>
            <p:nvPr/>
          </p:nvSpPr>
          <p:spPr>
            <a:xfrm rot="1782952">
              <a:off x="653001" y="18955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4" name="Oval 110">
              <a:extLst>
                <a:ext uri="{FF2B5EF4-FFF2-40B4-BE49-F238E27FC236}">
                  <a16:creationId xmlns:a16="http://schemas.microsoft.com/office/drawing/2014/main" id="{4F281E09-81CF-3309-4D44-8F28EF0BBD60}"/>
                </a:ext>
              </a:extLst>
            </p:cNvPr>
            <p:cNvSpPr/>
            <p:nvPr/>
          </p:nvSpPr>
          <p:spPr>
            <a:xfrm rot="18632404">
              <a:off x="623521" y="177995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5" name="Oval 111">
              <a:extLst>
                <a:ext uri="{FF2B5EF4-FFF2-40B4-BE49-F238E27FC236}">
                  <a16:creationId xmlns:a16="http://schemas.microsoft.com/office/drawing/2014/main" id="{5C5127C1-0A22-8A1C-EB68-A131E056478E}"/>
                </a:ext>
              </a:extLst>
            </p:cNvPr>
            <p:cNvSpPr/>
            <p:nvPr/>
          </p:nvSpPr>
          <p:spPr>
            <a:xfrm rot="18632404">
              <a:off x="1294928" y="198231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6" name="Oval 112">
              <a:extLst>
                <a:ext uri="{FF2B5EF4-FFF2-40B4-BE49-F238E27FC236}">
                  <a16:creationId xmlns:a16="http://schemas.microsoft.com/office/drawing/2014/main" id="{3B2E5EB4-E607-0649-9D61-04CE26B4B8E1}"/>
                </a:ext>
              </a:extLst>
            </p:cNvPr>
            <p:cNvSpPr/>
            <p:nvPr/>
          </p:nvSpPr>
          <p:spPr>
            <a:xfrm rot="18632404">
              <a:off x="932838" y="175582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7" name="Oval 113">
              <a:extLst>
                <a:ext uri="{FF2B5EF4-FFF2-40B4-BE49-F238E27FC236}">
                  <a16:creationId xmlns:a16="http://schemas.microsoft.com/office/drawing/2014/main" id="{E9C8A965-21D1-6087-66BD-242E351F1DE5}"/>
                </a:ext>
              </a:extLst>
            </p:cNvPr>
            <p:cNvSpPr/>
            <p:nvPr/>
          </p:nvSpPr>
          <p:spPr>
            <a:xfrm rot="18632404">
              <a:off x="1087497" y="17437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8" name="Oval 114">
              <a:extLst>
                <a:ext uri="{FF2B5EF4-FFF2-40B4-BE49-F238E27FC236}">
                  <a16:creationId xmlns:a16="http://schemas.microsoft.com/office/drawing/2014/main" id="{3C121A4A-6C6D-0933-F5FF-A95CD036F7C4}"/>
                </a:ext>
              </a:extLst>
            </p:cNvPr>
            <p:cNvSpPr/>
            <p:nvPr/>
          </p:nvSpPr>
          <p:spPr>
            <a:xfrm rot="18632404">
              <a:off x="1242155" y="17317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49" name="Oval 115">
              <a:extLst>
                <a:ext uri="{FF2B5EF4-FFF2-40B4-BE49-F238E27FC236}">
                  <a16:creationId xmlns:a16="http://schemas.microsoft.com/office/drawing/2014/main" id="{7FC78F81-D0C8-ACE9-F1DF-423569075892}"/>
                </a:ext>
              </a:extLst>
            </p:cNvPr>
            <p:cNvSpPr/>
            <p:nvPr/>
          </p:nvSpPr>
          <p:spPr>
            <a:xfrm rot="18632404">
              <a:off x="1396814" y="17196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0" name="Oval 43">
              <a:extLst>
                <a:ext uri="{FF2B5EF4-FFF2-40B4-BE49-F238E27FC236}">
                  <a16:creationId xmlns:a16="http://schemas.microsoft.com/office/drawing/2014/main" id="{F4B744A0-B6C7-8619-2FDF-46813354157F}"/>
                </a:ext>
              </a:extLst>
            </p:cNvPr>
            <p:cNvSpPr/>
            <p:nvPr/>
          </p:nvSpPr>
          <p:spPr>
            <a:xfrm>
              <a:off x="546186" y="14286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1" name="Oval 44">
              <a:extLst>
                <a:ext uri="{FF2B5EF4-FFF2-40B4-BE49-F238E27FC236}">
                  <a16:creationId xmlns:a16="http://schemas.microsoft.com/office/drawing/2014/main" id="{13617499-FD1F-ECD9-11B0-16D7C48AA9EA}"/>
                </a:ext>
              </a:extLst>
            </p:cNvPr>
            <p:cNvSpPr/>
            <p:nvPr/>
          </p:nvSpPr>
          <p:spPr>
            <a:xfrm>
              <a:off x="856445" y="138188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2" name="Oval 45">
              <a:extLst>
                <a:ext uri="{FF2B5EF4-FFF2-40B4-BE49-F238E27FC236}">
                  <a16:creationId xmlns:a16="http://schemas.microsoft.com/office/drawing/2014/main" id="{5BDC959F-756B-9149-2631-8AF35CEFBD26}"/>
                </a:ext>
              </a:extLst>
            </p:cNvPr>
            <p:cNvSpPr/>
            <p:nvPr/>
          </p:nvSpPr>
          <p:spPr>
            <a:xfrm>
              <a:off x="966137" y="14915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3" name="Oval 46">
              <a:extLst>
                <a:ext uri="{FF2B5EF4-FFF2-40B4-BE49-F238E27FC236}">
                  <a16:creationId xmlns:a16="http://schemas.microsoft.com/office/drawing/2014/main" id="{12AD9EF2-0FD1-B321-9BA4-CF44F758229F}"/>
                </a:ext>
              </a:extLst>
            </p:cNvPr>
            <p:cNvSpPr/>
            <p:nvPr/>
          </p:nvSpPr>
          <p:spPr>
            <a:xfrm>
              <a:off x="1132810" y="13393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4" name="Oval 47">
              <a:extLst>
                <a:ext uri="{FF2B5EF4-FFF2-40B4-BE49-F238E27FC236}">
                  <a16:creationId xmlns:a16="http://schemas.microsoft.com/office/drawing/2014/main" id="{09F4C47C-F9CF-D858-859E-26972396B676}"/>
                </a:ext>
              </a:extLst>
            </p:cNvPr>
            <p:cNvSpPr/>
            <p:nvPr/>
          </p:nvSpPr>
          <p:spPr>
            <a:xfrm>
              <a:off x="1160593" y="172952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5" name="Oval 48">
              <a:extLst>
                <a:ext uri="{FF2B5EF4-FFF2-40B4-BE49-F238E27FC236}">
                  <a16:creationId xmlns:a16="http://schemas.microsoft.com/office/drawing/2014/main" id="{44FB9F65-B5AF-2423-F7CE-E73ADFE59368}"/>
                </a:ext>
              </a:extLst>
            </p:cNvPr>
            <p:cNvSpPr/>
            <p:nvPr/>
          </p:nvSpPr>
          <p:spPr>
            <a:xfrm>
              <a:off x="1295214" y="182065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6" name="Oval 104">
              <a:extLst>
                <a:ext uri="{FF2B5EF4-FFF2-40B4-BE49-F238E27FC236}">
                  <a16:creationId xmlns:a16="http://schemas.microsoft.com/office/drawing/2014/main" id="{E858B71F-67EA-0F40-057D-39EF6D97DC28}"/>
                </a:ext>
              </a:extLst>
            </p:cNvPr>
            <p:cNvSpPr/>
            <p:nvPr/>
          </p:nvSpPr>
          <p:spPr>
            <a:xfrm rot="1782952">
              <a:off x="1525929" y="131932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7" name="Oval 105">
              <a:extLst>
                <a:ext uri="{FF2B5EF4-FFF2-40B4-BE49-F238E27FC236}">
                  <a16:creationId xmlns:a16="http://schemas.microsoft.com/office/drawing/2014/main" id="{1BE047F3-A621-A243-5DDB-F9D705E7C674}"/>
                </a:ext>
              </a:extLst>
            </p:cNvPr>
            <p:cNvSpPr/>
            <p:nvPr/>
          </p:nvSpPr>
          <p:spPr>
            <a:xfrm rot="1782952">
              <a:off x="635753" y="131895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8" name="Oval 106">
              <a:extLst>
                <a:ext uri="{FF2B5EF4-FFF2-40B4-BE49-F238E27FC236}">
                  <a16:creationId xmlns:a16="http://schemas.microsoft.com/office/drawing/2014/main" id="{1B340995-64D6-4CB3-699F-CC1FCC3CB3A2}"/>
                </a:ext>
              </a:extLst>
            </p:cNvPr>
            <p:cNvSpPr/>
            <p:nvPr/>
          </p:nvSpPr>
          <p:spPr>
            <a:xfrm rot="1782952">
              <a:off x="676645" y="146859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59" name="Oval 107">
              <a:extLst>
                <a:ext uri="{FF2B5EF4-FFF2-40B4-BE49-F238E27FC236}">
                  <a16:creationId xmlns:a16="http://schemas.microsoft.com/office/drawing/2014/main" id="{02C3C7A7-2004-8C90-4892-32657CA14FD2}"/>
                </a:ext>
              </a:extLst>
            </p:cNvPr>
            <p:cNvSpPr/>
            <p:nvPr/>
          </p:nvSpPr>
          <p:spPr>
            <a:xfrm rot="1782952">
              <a:off x="717538" y="1618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0" name="Oval 108">
              <a:extLst>
                <a:ext uri="{FF2B5EF4-FFF2-40B4-BE49-F238E27FC236}">
                  <a16:creationId xmlns:a16="http://schemas.microsoft.com/office/drawing/2014/main" id="{91DAA969-0101-C078-DAB6-F124095B92FF}"/>
                </a:ext>
              </a:extLst>
            </p:cNvPr>
            <p:cNvSpPr/>
            <p:nvPr/>
          </p:nvSpPr>
          <p:spPr>
            <a:xfrm rot="1782952">
              <a:off x="758431" y="17678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1" name="Oval 109">
              <a:extLst>
                <a:ext uri="{FF2B5EF4-FFF2-40B4-BE49-F238E27FC236}">
                  <a16:creationId xmlns:a16="http://schemas.microsoft.com/office/drawing/2014/main" id="{3727005E-F930-049E-125C-8B5E6D25F4CC}"/>
                </a:ext>
              </a:extLst>
            </p:cNvPr>
            <p:cNvSpPr/>
            <p:nvPr/>
          </p:nvSpPr>
          <p:spPr>
            <a:xfrm rot="1782952">
              <a:off x="799324" y="191751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2" name="Oval 98">
              <a:extLst>
                <a:ext uri="{FF2B5EF4-FFF2-40B4-BE49-F238E27FC236}">
                  <a16:creationId xmlns:a16="http://schemas.microsoft.com/office/drawing/2014/main" id="{5F5DA350-0DE3-DFE8-822E-B379EB5BEBC9}"/>
                </a:ext>
              </a:extLst>
            </p:cNvPr>
            <p:cNvSpPr/>
            <p:nvPr/>
          </p:nvSpPr>
          <p:spPr>
            <a:xfrm rot="18632404">
              <a:off x="486405" y="162912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3" name="Oval 99">
              <a:extLst>
                <a:ext uri="{FF2B5EF4-FFF2-40B4-BE49-F238E27FC236}">
                  <a16:creationId xmlns:a16="http://schemas.microsoft.com/office/drawing/2014/main" id="{3A629819-2F22-4A02-24C2-BBF9F8262430}"/>
                </a:ext>
              </a:extLst>
            </p:cNvPr>
            <p:cNvSpPr/>
            <p:nvPr/>
          </p:nvSpPr>
          <p:spPr>
            <a:xfrm rot="18632404">
              <a:off x="641064" y="16170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4" name="Oval 100">
              <a:extLst>
                <a:ext uri="{FF2B5EF4-FFF2-40B4-BE49-F238E27FC236}">
                  <a16:creationId xmlns:a16="http://schemas.microsoft.com/office/drawing/2014/main" id="{D747370A-D375-FC66-13DF-4E51CAA2052B}"/>
                </a:ext>
              </a:extLst>
            </p:cNvPr>
            <p:cNvSpPr/>
            <p:nvPr/>
          </p:nvSpPr>
          <p:spPr>
            <a:xfrm rot="18632404">
              <a:off x="795722" y="160499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5" name="Oval 101">
              <a:extLst>
                <a:ext uri="{FF2B5EF4-FFF2-40B4-BE49-F238E27FC236}">
                  <a16:creationId xmlns:a16="http://schemas.microsoft.com/office/drawing/2014/main" id="{A12A90F4-0321-0427-D271-6FC9CB4349C1}"/>
                </a:ext>
              </a:extLst>
            </p:cNvPr>
            <p:cNvSpPr/>
            <p:nvPr/>
          </p:nvSpPr>
          <p:spPr>
            <a:xfrm rot="18632404">
              <a:off x="950381" y="159293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6" name="Oval 102">
              <a:extLst>
                <a:ext uri="{FF2B5EF4-FFF2-40B4-BE49-F238E27FC236}">
                  <a16:creationId xmlns:a16="http://schemas.microsoft.com/office/drawing/2014/main" id="{871A208A-B165-CDC6-86B2-FD7FB99E1709}"/>
                </a:ext>
              </a:extLst>
            </p:cNvPr>
            <p:cNvSpPr/>
            <p:nvPr/>
          </p:nvSpPr>
          <p:spPr>
            <a:xfrm rot="18632404">
              <a:off x="1105039" y="15808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7" name="Oval 103">
              <a:extLst>
                <a:ext uri="{FF2B5EF4-FFF2-40B4-BE49-F238E27FC236}">
                  <a16:creationId xmlns:a16="http://schemas.microsoft.com/office/drawing/2014/main" id="{F1ACAC1B-DDFB-A29D-19A0-E4BE8646C06A}"/>
                </a:ext>
              </a:extLst>
            </p:cNvPr>
            <p:cNvSpPr/>
            <p:nvPr/>
          </p:nvSpPr>
          <p:spPr>
            <a:xfrm rot="18632404">
              <a:off x="1259698" y="156881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8" name="Oval 51">
              <a:extLst>
                <a:ext uri="{FF2B5EF4-FFF2-40B4-BE49-F238E27FC236}">
                  <a16:creationId xmlns:a16="http://schemas.microsoft.com/office/drawing/2014/main" id="{8D16E065-28A5-5E09-4C47-66B9CB1D500F}"/>
                </a:ext>
              </a:extLst>
            </p:cNvPr>
            <p:cNvSpPr/>
            <p:nvPr/>
          </p:nvSpPr>
          <p:spPr>
            <a:xfrm>
              <a:off x="1229098" y="12389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69" name="Oval 52">
              <a:extLst>
                <a:ext uri="{FF2B5EF4-FFF2-40B4-BE49-F238E27FC236}">
                  <a16:creationId xmlns:a16="http://schemas.microsoft.com/office/drawing/2014/main" id="{149F16E2-BCFC-0109-139B-99F7ADFA7527}"/>
                </a:ext>
              </a:extLst>
            </p:cNvPr>
            <p:cNvSpPr/>
            <p:nvPr/>
          </p:nvSpPr>
          <p:spPr>
            <a:xfrm>
              <a:off x="1317720" y="1315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0" name="Oval 53">
              <a:extLst>
                <a:ext uri="{FF2B5EF4-FFF2-40B4-BE49-F238E27FC236}">
                  <a16:creationId xmlns:a16="http://schemas.microsoft.com/office/drawing/2014/main" id="{52BF6A9E-1304-61A2-27D9-FC19A4D565D5}"/>
                </a:ext>
              </a:extLst>
            </p:cNvPr>
            <p:cNvSpPr/>
            <p:nvPr/>
          </p:nvSpPr>
          <p:spPr>
            <a:xfrm>
              <a:off x="1322637" y="17109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1" name="Oval 54">
              <a:extLst>
                <a:ext uri="{FF2B5EF4-FFF2-40B4-BE49-F238E27FC236}">
                  <a16:creationId xmlns:a16="http://schemas.microsoft.com/office/drawing/2014/main" id="{59A6DA7C-708F-30C9-8697-37E2A0C41E5B}"/>
                </a:ext>
              </a:extLst>
            </p:cNvPr>
            <p:cNvSpPr/>
            <p:nvPr/>
          </p:nvSpPr>
          <p:spPr>
            <a:xfrm>
              <a:off x="1503430" y="1729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2" name="Oval 55">
              <a:extLst>
                <a:ext uri="{FF2B5EF4-FFF2-40B4-BE49-F238E27FC236}">
                  <a16:creationId xmlns:a16="http://schemas.microsoft.com/office/drawing/2014/main" id="{0D17B535-E7EE-87B9-5742-175330415512}"/>
                </a:ext>
              </a:extLst>
            </p:cNvPr>
            <p:cNvSpPr/>
            <p:nvPr/>
          </p:nvSpPr>
          <p:spPr>
            <a:xfrm>
              <a:off x="1542021" y="19303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3" name="Oval 56">
              <a:extLst>
                <a:ext uri="{FF2B5EF4-FFF2-40B4-BE49-F238E27FC236}">
                  <a16:creationId xmlns:a16="http://schemas.microsoft.com/office/drawing/2014/main" id="{558AE39F-F29B-CB54-6CF6-D79A9D3E18CB}"/>
                </a:ext>
              </a:extLst>
            </p:cNvPr>
            <p:cNvSpPr/>
            <p:nvPr/>
          </p:nvSpPr>
          <p:spPr>
            <a:xfrm>
              <a:off x="1522815" y="14203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4" name="Oval 92">
              <a:extLst>
                <a:ext uri="{FF2B5EF4-FFF2-40B4-BE49-F238E27FC236}">
                  <a16:creationId xmlns:a16="http://schemas.microsoft.com/office/drawing/2014/main" id="{BF7BC221-86DB-7762-9BC1-6B6AD3699015}"/>
                </a:ext>
              </a:extLst>
            </p:cNvPr>
            <p:cNvSpPr/>
            <p:nvPr/>
          </p:nvSpPr>
          <p:spPr>
            <a:xfrm rot="17762631">
              <a:off x="788821" y="167829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5" name="Oval 93">
              <a:extLst>
                <a:ext uri="{FF2B5EF4-FFF2-40B4-BE49-F238E27FC236}">
                  <a16:creationId xmlns:a16="http://schemas.microsoft.com/office/drawing/2014/main" id="{ED8FD565-5D05-9FB5-01DD-82F029783CE1}"/>
                </a:ext>
              </a:extLst>
            </p:cNvPr>
            <p:cNvSpPr/>
            <p:nvPr/>
          </p:nvSpPr>
          <p:spPr>
            <a:xfrm rot="17762631">
              <a:off x="1010077" y="16484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6" name="Oval 94">
              <a:extLst>
                <a:ext uri="{FF2B5EF4-FFF2-40B4-BE49-F238E27FC236}">
                  <a16:creationId xmlns:a16="http://schemas.microsoft.com/office/drawing/2014/main" id="{691C0F56-2071-CFFC-DC8E-1518CBEC36D4}"/>
                </a:ext>
              </a:extLst>
            </p:cNvPr>
            <p:cNvSpPr/>
            <p:nvPr/>
          </p:nvSpPr>
          <p:spPr>
            <a:xfrm rot="17762631">
              <a:off x="1397223" y="1569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7" name="Oval 95">
              <a:extLst>
                <a:ext uri="{FF2B5EF4-FFF2-40B4-BE49-F238E27FC236}">
                  <a16:creationId xmlns:a16="http://schemas.microsoft.com/office/drawing/2014/main" id="{0014F484-8C73-891F-5B60-0DFC83E6ED82}"/>
                </a:ext>
              </a:extLst>
            </p:cNvPr>
            <p:cNvSpPr/>
            <p:nvPr/>
          </p:nvSpPr>
          <p:spPr>
            <a:xfrm rot="17762631">
              <a:off x="1311173" y="14880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8" name="Oval 96">
              <a:extLst>
                <a:ext uri="{FF2B5EF4-FFF2-40B4-BE49-F238E27FC236}">
                  <a16:creationId xmlns:a16="http://schemas.microsoft.com/office/drawing/2014/main" id="{EA851A30-EAE7-DE51-F6FE-E7E828A52AA7}"/>
                </a:ext>
              </a:extLst>
            </p:cNvPr>
            <p:cNvSpPr/>
            <p:nvPr/>
          </p:nvSpPr>
          <p:spPr>
            <a:xfrm rot="17762631">
              <a:off x="1450223" y="149729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79" name="Oval 97">
              <a:extLst>
                <a:ext uri="{FF2B5EF4-FFF2-40B4-BE49-F238E27FC236}">
                  <a16:creationId xmlns:a16="http://schemas.microsoft.com/office/drawing/2014/main" id="{584D7867-09E2-05A6-90D8-8C8F2CEB9DA0}"/>
                </a:ext>
              </a:extLst>
            </p:cNvPr>
            <p:cNvSpPr/>
            <p:nvPr/>
          </p:nvSpPr>
          <p:spPr>
            <a:xfrm rot="17762631">
              <a:off x="1562681" y="150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0" name="Oval 86">
              <a:extLst>
                <a:ext uri="{FF2B5EF4-FFF2-40B4-BE49-F238E27FC236}">
                  <a16:creationId xmlns:a16="http://schemas.microsoft.com/office/drawing/2014/main" id="{528261B5-46B1-72D8-E0FF-FB8A307A476C}"/>
                </a:ext>
              </a:extLst>
            </p:cNvPr>
            <p:cNvSpPr/>
            <p:nvPr/>
          </p:nvSpPr>
          <p:spPr>
            <a:xfrm rot="1782952">
              <a:off x="1055791" y="14041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1" name="Oval 87">
              <a:extLst>
                <a:ext uri="{FF2B5EF4-FFF2-40B4-BE49-F238E27FC236}">
                  <a16:creationId xmlns:a16="http://schemas.microsoft.com/office/drawing/2014/main" id="{FD08DC68-7D3F-62B1-97FF-1F303EE858E3}"/>
                </a:ext>
              </a:extLst>
            </p:cNvPr>
            <p:cNvSpPr/>
            <p:nvPr/>
          </p:nvSpPr>
          <p:spPr>
            <a:xfrm rot="1782952">
              <a:off x="556833" y="15388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2" name="Oval 88">
              <a:extLst>
                <a:ext uri="{FF2B5EF4-FFF2-40B4-BE49-F238E27FC236}">
                  <a16:creationId xmlns:a16="http://schemas.microsoft.com/office/drawing/2014/main" id="{0877392C-69C4-2EB7-D8B9-E811E3CBE8B8}"/>
                </a:ext>
              </a:extLst>
            </p:cNvPr>
            <p:cNvSpPr/>
            <p:nvPr/>
          </p:nvSpPr>
          <p:spPr>
            <a:xfrm rot="1782952">
              <a:off x="1003919" y="17214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3" name="Oval 89">
              <a:extLst>
                <a:ext uri="{FF2B5EF4-FFF2-40B4-BE49-F238E27FC236}">
                  <a16:creationId xmlns:a16="http://schemas.microsoft.com/office/drawing/2014/main" id="{71B5320E-E00B-3349-31E2-4D5E0F1D5108}"/>
                </a:ext>
              </a:extLst>
            </p:cNvPr>
            <p:cNvSpPr/>
            <p:nvPr/>
          </p:nvSpPr>
          <p:spPr>
            <a:xfrm rot="1782952">
              <a:off x="1074038" y="18376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4" name="Oval 90">
              <a:extLst>
                <a:ext uri="{FF2B5EF4-FFF2-40B4-BE49-F238E27FC236}">
                  <a16:creationId xmlns:a16="http://schemas.microsoft.com/office/drawing/2014/main" id="{99E9E73A-9411-3E4D-D95A-97DF10A095A1}"/>
                </a:ext>
              </a:extLst>
            </p:cNvPr>
            <p:cNvSpPr/>
            <p:nvPr/>
          </p:nvSpPr>
          <p:spPr>
            <a:xfrm rot="1782952">
              <a:off x="1114931" y="198725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5" name="Oval 91">
              <a:extLst>
                <a:ext uri="{FF2B5EF4-FFF2-40B4-BE49-F238E27FC236}">
                  <a16:creationId xmlns:a16="http://schemas.microsoft.com/office/drawing/2014/main" id="{8C200B04-B5D1-235F-A5BE-B7850CC9C953}"/>
                </a:ext>
              </a:extLst>
            </p:cNvPr>
            <p:cNvSpPr/>
            <p:nvPr/>
          </p:nvSpPr>
          <p:spPr>
            <a:xfrm rot="1782952">
              <a:off x="1229862" y="202965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6" name="Oval 80">
              <a:extLst>
                <a:ext uri="{FF2B5EF4-FFF2-40B4-BE49-F238E27FC236}">
                  <a16:creationId xmlns:a16="http://schemas.microsoft.com/office/drawing/2014/main" id="{E0548CC7-6105-4125-B674-71D613BDE2E1}"/>
                </a:ext>
              </a:extLst>
            </p:cNvPr>
            <p:cNvSpPr/>
            <p:nvPr/>
          </p:nvSpPr>
          <p:spPr>
            <a:xfrm rot="18632404">
              <a:off x="842905" y="184850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7" name="Oval 81">
              <a:extLst>
                <a:ext uri="{FF2B5EF4-FFF2-40B4-BE49-F238E27FC236}">
                  <a16:creationId xmlns:a16="http://schemas.microsoft.com/office/drawing/2014/main" id="{C1A708F7-E630-E7BE-3292-AA4182F49FEB}"/>
                </a:ext>
              </a:extLst>
            </p:cNvPr>
            <p:cNvSpPr/>
            <p:nvPr/>
          </p:nvSpPr>
          <p:spPr>
            <a:xfrm rot="18632404">
              <a:off x="997564" y="18364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8" name="Oval 82">
              <a:extLst>
                <a:ext uri="{FF2B5EF4-FFF2-40B4-BE49-F238E27FC236}">
                  <a16:creationId xmlns:a16="http://schemas.microsoft.com/office/drawing/2014/main" id="{92CBEDE2-ECE9-4B14-E1DB-95A5BBAAE250}"/>
                </a:ext>
              </a:extLst>
            </p:cNvPr>
            <p:cNvSpPr/>
            <p:nvPr/>
          </p:nvSpPr>
          <p:spPr>
            <a:xfrm rot="18632404">
              <a:off x="1152222" y="182438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89" name="Oval 83">
              <a:extLst>
                <a:ext uri="{FF2B5EF4-FFF2-40B4-BE49-F238E27FC236}">
                  <a16:creationId xmlns:a16="http://schemas.microsoft.com/office/drawing/2014/main" id="{C96BE34D-B24D-78E7-5F3F-9E77A092107C}"/>
                </a:ext>
              </a:extLst>
            </p:cNvPr>
            <p:cNvSpPr/>
            <p:nvPr/>
          </p:nvSpPr>
          <p:spPr>
            <a:xfrm rot="18632404">
              <a:off x="1570384" y="16667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0" name="Oval 84">
              <a:extLst>
                <a:ext uri="{FF2B5EF4-FFF2-40B4-BE49-F238E27FC236}">
                  <a16:creationId xmlns:a16="http://schemas.microsoft.com/office/drawing/2014/main" id="{1310EFFE-AE82-5323-46F4-B1F03953EF8A}"/>
                </a:ext>
              </a:extLst>
            </p:cNvPr>
            <p:cNvSpPr/>
            <p:nvPr/>
          </p:nvSpPr>
          <p:spPr>
            <a:xfrm rot="18632404">
              <a:off x="1418316" y="18572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1" name="Oval 85">
              <a:extLst>
                <a:ext uri="{FF2B5EF4-FFF2-40B4-BE49-F238E27FC236}">
                  <a16:creationId xmlns:a16="http://schemas.microsoft.com/office/drawing/2014/main" id="{8D30B72A-EE65-9EF1-CC9A-EDE2F150AF5E}"/>
                </a:ext>
              </a:extLst>
            </p:cNvPr>
            <p:cNvSpPr/>
            <p:nvPr/>
          </p:nvSpPr>
          <p:spPr>
            <a:xfrm rot="18632404">
              <a:off x="1616198" y="178819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2" name="Oval 60">
              <a:extLst>
                <a:ext uri="{FF2B5EF4-FFF2-40B4-BE49-F238E27FC236}">
                  <a16:creationId xmlns:a16="http://schemas.microsoft.com/office/drawing/2014/main" id="{22A36FC2-A61B-295A-1550-BB84FD959149}"/>
                </a:ext>
              </a:extLst>
            </p:cNvPr>
            <p:cNvSpPr/>
            <p:nvPr/>
          </p:nvSpPr>
          <p:spPr>
            <a:xfrm>
              <a:off x="965369" y="1374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3" name="Oval 61">
              <a:extLst>
                <a:ext uri="{FF2B5EF4-FFF2-40B4-BE49-F238E27FC236}">
                  <a16:creationId xmlns:a16="http://schemas.microsoft.com/office/drawing/2014/main" id="{2B63C2E8-15FA-82B0-B0E3-DC96AE4AB86C}"/>
                </a:ext>
              </a:extLst>
            </p:cNvPr>
            <p:cNvSpPr/>
            <p:nvPr/>
          </p:nvSpPr>
          <p:spPr>
            <a:xfrm>
              <a:off x="1051006" y="124367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4" name="Oval 62">
              <a:extLst>
                <a:ext uri="{FF2B5EF4-FFF2-40B4-BE49-F238E27FC236}">
                  <a16:creationId xmlns:a16="http://schemas.microsoft.com/office/drawing/2014/main" id="{60A23C6D-092B-FC2A-D3CE-FCCB64020EC5}"/>
                </a:ext>
              </a:extLst>
            </p:cNvPr>
            <p:cNvSpPr/>
            <p:nvPr/>
          </p:nvSpPr>
          <p:spPr>
            <a:xfrm>
              <a:off x="1185521" y="156013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5" name="Oval 63">
              <a:extLst>
                <a:ext uri="{FF2B5EF4-FFF2-40B4-BE49-F238E27FC236}">
                  <a16:creationId xmlns:a16="http://schemas.microsoft.com/office/drawing/2014/main" id="{2E979870-AD08-12A1-F702-97765707E8DE}"/>
                </a:ext>
              </a:extLst>
            </p:cNvPr>
            <p:cNvSpPr/>
            <p:nvPr/>
          </p:nvSpPr>
          <p:spPr>
            <a:xfrm>
              <a:off x="1247361" y="164206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6" name="Oval 64">
              <a:extLst>
                <a:ext uri="{FF2B5EF4-FFF2-40B4-BE49-F238E27FC236}">
                  <a16:creationId xmlns:a16="http://schemas.microsoft.com/office/drawing/2014/main" id="{4E2D3B3C-B685-853F-D482-BB5DD9BD0BB5}"/>
                </a:ext>
              </a:extLst>
            </p:cNvPr>
            <p:cNvSpPr/>
            <p:nvPr/>
          </p:nvSpPr>
          <p:spPr>
            <a:xfrm>
              <a:off x="1404906" y="177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7" name="Oval 65">
              <a:extLst>
                <a:ext uri="{FF2B5EF4-FFF2-40B4-BE49-F238E27FC236}">
                  <a16:creationId xmlns:a16="http://schemas.microsoft.com/office/drawing/2014/main" id="{B91C71EA-F1E2-E216-F05F-43DB374168C8}"/>
                </a:ext>
              </a:extLst>
            </p:cNvPr>
            <p:cNvSpPr/>
            <p:nvPr/>
          </p:nvSpPr>
          <p:spPr>
            <a:xfrm>
              <a:off x="1516295" y="18457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8" name="Oval 74">
              <a:extLst>
                <a:ext uri="{FF2B5EF4-FFF2-40B4-BE49-F238E27FC236}">
                  <a16:creationId xmlns:a16="http://schemas.microsoft.com/office/drawing/2014/main" id="{1E6D7485-DF8F-B6D2-052C-C43003ACB360}"/>
                </a:ext>
              </a:extLst>
            </p:cNvPr>
            <p:cNvSpPr/>
            <p:nvPr/>
          </p:nvSpPr>
          <p:spPr>
            <a:xfrm rot="1782952">
              <a:off x="831621" y="126924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299" name="Oval 75">
              <a:extLst>
                <a:ext uri="{FF2B5EF4-FFF2-40B4-BE49-F238E27FC236}">
                  <a16:creationId xmlns:a16="http://schemas.microsoft.com/office/drawing/2014/main" id="{35411E6A-E72E-8015-F20B-64C03A8920B2}"/>
                </a:ext>
              </a:extLst>
            </p:cNvPr>
            <p:cNvSpPr/>
            <p:nvPr/>
          </p:nvSpPr>
          <p:spPr>
            <a:xfrm rot="1782952">
              <a:off x="855137" y="13875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0" name="Oval 76">
              <a:extLst>
                <a:ext uri="{FF2B5EF4-FFF2-40B4-BE49-F238E27FC236}">
                  <a16:creationId xmlns:a16="http://schemas.microsoft.com/office/drawing/2014/main" id="{C18B0579-3705-042E-BC4B-40EFEC0F595D}"/>
                </a:ext>
              </a:extLst>
            </p:cNvPr>
            <p:cNvSpPr/>
            <p:nvPr/>
          </p:nvSpPr>
          <p:spPr>
            <a:xfrm rot="1782952">
              <a:off x="830061" y="152650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1" name="Oval 77">
              <a:extLst>
                <a:ext uri="{FF2B5EF4-FFF2-40B4-BE49-F238E27FC236}">
                  <a16:creationId xmlns:a16="http://schemas.microsoft.com/office/drawing/2014/main" id="{682B0811-D60B-0398-9ADA-0650945774D5}"/>
                </a:ext>
              </a:extLst>
            </p:cNvPr>
            <p:cNvSpPr/>
            <p:nvPr/>
          </p:nvSpPr>
          <p:spPr>
            <a:xfrm rot="1782952">
              <a:off x="936922" y="168679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2" name="Oval 78">
              <a:extLst>
                <a:ext uri="{FF2B5EF4-FFF2-40B4-BE49-F238E27FC236}">
                  <a16:creationId xmlns:a16="http://schemas.microsoft.com/office/drawing/2014/main" id="{B70228D5-19BB-3423-6C87-F25762F26567}"/>
                </a:ext>
              </a:extLst>
            </p:cNvPr>
            <p:cNvSpPr/>
            <p:nvPr/>
          </p:nvSpPr>
          <p:spPr>
            <a:xfrm rot="1782952">
              <a:off x="972273" y="191514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3" name="Oval 79">
              <a:extLst>
                <a:ext uri="{FF2B5EF4-FFF2-40B4-BE49-F238E27FC236}">
                  <a16:creationId xmlns:a16="http://schemas.microsoft.com/office/drawing/2014/main" id="{8E2023CC-3109-5D3C-C996-0F03C1687FEC}"/>
                </a:ext>
              </a:extLst>
            </p:cNvPr>
            <p:cNvSpPr/>
            <p:nvPr/>
          </p:nvSpPr>
          <p:spPr>
            <a:xfrm rot="1782952">
              <a:off x="1018708" y="19860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4" name="Oval 68">
              <a:extLst>
                <a:ext uri="{FF2B5EF4-FFF2-40B4-BE49-F238E27FC236}">
                  <a16:creationId xmlns:a16="http://schemas.microsoft.com/office/drawing/2014/main" id="{69BED16F-4102-52B7-FACE-5D3FF7C3BCD7}"/>
                </a:ext>
              </a:extLst>
            </p:cNvPr>
            <p:cNvSpPr/>
            <p:nvPr/>
          </p:nvSpPr>
          <p:spPr>
            <a:xfrm rot="18632404">
              <a:off x="705790" y="16976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5" name="Oval 69">
              <a:extLst>
                <a:ext uri="{FF2B5EF4-FFF2-40B4-BE49-F238E27FC236}">
                  <a16:creationId xmlns:a16="http://schemas.microsoft.com/office/drawing/2014/main" id="{F402DE49-EE4E-BA3E-314E-16D6958C4FA1}"/>
                </a:ext>
              </a:extLst>
            </p:cNvPr>
            <p:cNvSpPr/>
            <p:nvPr/>
          </p:nvSpPr>
          <p:spPr>
            <a:xfrm rot="18632404">
              <a:off x="860449" y="16856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6" name="Oval 70">
              <a:extLst>
                <a:ext uri="{FF2B5EF4-FFF2-40B4-BE49-F238E27FC236}">
                  <a16:creationId xmlns:a16="http://schemas.microsoft.com/office/drawing/2014/main" id="{30AA1556-B500-2719-233F-79648E9704D5}"/>
                </a:ext>
              </a:extLst>
            </p:cNvPr>
            <p:cNvSpPr/>
            <p:nvPr/>
          </p:nvSpPr>
          <p:spPr>
            <a:xfrm rot="18632404">
              <a:off x="1098768" y="164943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7" name="Oval 71">
              <a:extLst>
                <a:ext uri="{FF2B5EF4-FFF2-40B4-BE49-F238E27FC236}">
                  <a16:creationId xmlns:a16="http://schemas.microsoft.com/office/drawing/2014/main" id="{FEA9F686-3855-C1CE-8E37-E3D47428A85A}"/>
                </a:ext>
              </a:extLst>
            </p:cNvPr>
            <p:cNvSpPr/>
            <p:nvPr/>
          </p:nvSpPr>
          <p:spPr>
            <a:xfrm rot="18632404">
              <a:off x="1169766" y="166149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8" name="Oval 72">
              <a:extLst>
                <a:ext uri="{FF2B5EF4-FFF2-40B4-BE49-F238E27FC236}">
                  <a16:creationId xmlns:a16="http://schemas.microsoft.com/office/drawing/2014/main" id="{525EC5ED-CB10-36FA-2C0D-AE40035013BD}"/>
                </a:ext>
              </a:extLst>
            </p:cNvPr>
            <p:cNvSpPr/>
            <p:nvPr/>
          </p:nvSpPr>
          <p:spPr>
            <a:xfrm rot="18632404">
              <a:off x="1324424" y="164943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  <p:sp>
          <p:nvSpPr>
            <p:cNvPr id="309" name="Oval 73">
              <a:extLst>
                <a:ext uri="{FF2B5EF4-FFF2-40B4-BE49-F238E27FC236}">
                  <a16:creationId xmlns:a16="http://schemas.microsoft.com/office/drawing/2014/main" id="{2E3D1C32-6B9C-7C5F-AE63-B859EC48C19A}"/>
                </a:ext>
              </a:extLst>
            </p:cNvPr>
            <p:cNvSpPr/>
            <p:nvPr/>
          </p:nvSpPr>
          <p:spPr>
            <a:xfrm rot="18632404">
              <a:off x="1479083" y="16373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905" err="1"/>
            </a:p>
          </p:txBody>
        </p:sp>
      </p:grpSp>
      <p:grpSp>
        <p:nvGrpSpPr>
          <p:cNvPr id="310" name="Gruppieren 2323">
            <a:extLst>
              <a:ext uri="{FF2B5EF4-FFF2-40B4-BE49-F238E27FC236}">
                <a16:creationId xmlns:a16="http://schemas.microsoft.com/office/drawing/2014/main" id="{27561A3B-8FEC-BF86-85EE-8967F0F14839}"/>
              </a:ext>
            </a:extLst>
          </p:cNvPr>
          <p:cNvGrpSpPr/>
          <p:nvPr/>
        </p:nvGrpSpPr>
        <p:grpSpPr>
          <a:xfrm>
            <a:off x="3231235" y="2947429"/>
            <a:ext cx="883900" cy="530485"/>
            <a:chOff x="3270250" y="2701215"/>
            <a:chExt cx="835216" cy="501267"/>
          </a:xfrm>
        </p:grpSpPr>
        <p:grpSp>
          <p:nvGrpSpPr>
            <p:cNvPr id="311" name="Gruppieren 1504">
              <a:extLst>
                <a:ext uri="{FF2B5EF4-FFF2-40B4-BE49-F238E27FC236}">
                  <a16:creationId xmlns:a16="http://schemas.microsoft.com/office/drawing/2014/main" id="{0C02B793-69D4-D810-BD2D-D79BD5E44A69}"/>
                </a:ext>
              </a:extLst>
            </p:cNvPr>
            <p:cNvGrpSpPr>
              <a:grpSpLocks/>
            </p:cNvGrpSpPr>
            <p:nvPr/>
          </p:nvGrpSpPr>
          <p:grpSpPr>
            <a:xfrm>
              <a:off x="3270250" y="2701215"/>
              <a:ext cx="700805" cy="501267"/>
              <a:chOff x="486405" y="1238963"/>
              <a:chExt cx="1190993" cy="851888"/>
            </a:xfrm>
          </p:grpSpPr>
          <p:sp>
            <p:nvSpPr>
              <p:cNvPr id="320" name="Oval 34">
                <a:extLst>
                  <a:ext uri="{FF2B5EF4-FFF2-40B4-BE49-F238E27FC236}">
                    <a16:creationId xmlns:a16="http://schemas.microsoft.com/office/drawing/2014/main" id="{2B3872D8-9D10-556E-4FBB-52618FB3C9CB}"/>
                  </a:ext>
                </a:extLst>
              </p:cNvPr>
              <p:cNvSpPr/>
              <p:nvPr/>
            </p:nvSpPr>
            <p:spPr>
              <a:xfrm>
                <a:off x="930528" y="127555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1" name="Oval 35">
                <a:extLst>
                  <a:ext uri="{FF2B5EF4-FFF2-40B4-BE49-F238E27FC236}">
                    <a16:creationId xmlns:a16="http://schemas.microsoft.com/office/drawing/2014/main" id="{CAFD863C-25CC-2AAF-FFC4-414F2731A6A9}"/>
                  </a:ext>
                </a:extLst>
              </p:cNvPr>
              <p:cNvSpPr/>
              <p:nvPr/>
            </p:nvSpPr>
            <p:spPr>
              <a:xfrm>
                <a:off x="1026656" y="155361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2" name="Oval 36">
                <a:extLst>
                  <a:ext uri="{FF2B5EF4-FFF2-40B4-BE49-F238E27FC236}">
                    <a16:creationId xmlns:a16="http://schemas.microsoft.com/office/drawing/2014/main" id="{7EFF3091-2A16-DAA9-54D0-0D06D7F7A223}"/>
                  </a:ext>
                </a:extLst>
              </p:cNvPr>
              <p:cNvSpPr/>
              <p:nvPr/>
            </p:nvSpPr>
            <p:spPr>
              <a:xfrm>
                <a:off x="1220021" y="18878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3" name="Oval 37">
                <a:extLst>
                  <a:ext uri="{FF2B5EF4-FFF2-40B4-BE49-F238E27FC236}">
                    <a16:creationId xmlns:a16="http://schemas.microsoft.com/office/drawing/2014/main" id="{42D4A4F0-3D36-D238-CBBD-A3E2C55AE5C9}"/>
                  </a:ext>
                </a:extLst>
              </p:cNvPr>
              <p:cNvSpPr/>
              <p:nvPr/>
            </p:nvSpPr>
            <p:spPr>
              <a:xfrm>
                <a:off x="1086411" y="190856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4" name="Oval 38">
                <a:extLst>
                  <a:ext uri="{FF2B5EF4-FFF2-40B4-BE49-F238E27FC236}">
                    <a16:creationId xmlns:a16="http://schemas.microsoft.com/office/drawing/2014/main" id="{69B3C02F-EBB4-5A86-ED65-6A2F0FAFC69D}"/>
                  </a:ext>
                </a:extLst>
              </p:cNvPr>
              <p:cNvSpPr/>
              <p:nvPr/>
            </p:nvSpPr>
            <p:spPr>
              <a:xfrm>
                <a:off x="1339768" y="188308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5" name="Oval 39">
                <a:extLst>
                  <a:ext uri="{FF2B5EF4-FFF2-40B4-BE49-F238E27FC236}">
                    <a16:creationId xmlns:a16="http://schemas.microsoft.com/office/drawing/2014/main" id="{F0B08769-EABD-1126-0E23-55E789AB2E0F}"/>
                  </a:ext>
                </a:extLst>
              </p:cNvPr>
              <p:cNvSpPr/>
              <p:nvPr/>
            </p:nvSpPr>
            <p:spPr>
              <a:xfrm>
                <a:off x="1432329" y="197148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6" name="Oval 122">
                <a:extLst>
                  <a:ext uri="{FF2B5EF4-FFF2-40B4-BE49-F238E27FC236}">
                    <a16:creationId xmlns:a16="http://schemas.microsoft.com/office/drawing/2014/main" id="{92C37C33-6B05-D677-12ED-34BA9544DDD8}"/>
                  </a:ext>
                </a:extLst>
              </p:cNvPr>
              <p:cNvSpPr/>
              <p:nvPr/>
            </p:nvSpPr>
            <p:spPr>
              <a:xfrm rot="17762631">
                <a:off x="643977" y="163030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7" name="Oval 123">
                <a:extLst>
                  <a:ext uri="{FF2B5EF4-FFF2-40B4-BE49-F238E27FC236}">
                    <a16:creationId xmlns:a16="http://schemas.microsoft.com/office/drawing/2014/main" id="{FEB9C8C9-1DE2-9283-23D9-0CB191648FBF}"/>
                  </a:ext>
                </a:extLst>
              </p:cNvPr>
              <p:cNvSpPr/>
              <p:nvPr/>
            </p:nvSpPr>
            <p:spPr>
              <a:xfrm rot="17762631">
                <a:off x="790693" y="157991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8" name="Oval 124">
                <a:extLst>
                  <a:ext uri="{FF2B5EF4-FFF2-40B4-BE49-F238E27FC236}">
                    <a16:creationId xmlns:a16="http://schemas.microsoft.com/office/drawing/2014/main" id="{CA8B9F78-8833-EBFE-858B-DA59A32DF9EC}"/>
                  </a:ext>
                </a:extLst>
              </p:cNvPr>
              <p:cNvSpPr/>
              <p:nvPr/>
            </p:nvSpPr>
            <p:spPr>
              <a:xfrm rot="17762631">
                <a:off x="885220" y="16029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29" name="Oval 125">
                <a:extLst>
                  <a:ext uri="{FF2B5EF4-FFF2-40B4-BE49-F238E27FC236}">
                    <a16:creationId xmlns:a16="http://schemas.microsoft.com/office/drawing/2014/main" id="{8B404746-6719-E6C1-B008-294261FB7C28}"/>
                  </a:ext>
                </a:extLst>
              </p:cNvPr>
              <p:cNvSpPr/>
              <p:nvPr/>
            </p:nvSpPr>
            <p:spPr>
              <a:xfrm rot="17762631">
                <a:off x="1084123" y="147912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0" name="Oval 126">
                <a:extLst>
                  <a:ext uri="{FF2B5EF4-FFF2-40B4-BE49-F238E27FC236}">
                    <a16:creationId xmlns:a16="http://schemas.microsoft.com/office/drawing/2014/main" id="{351C0854-EEFD-A88D-EF02-848B9744B9B0}"/>
                  </a:ext>
                </a:extLst>
              </p:cNvPr>
              <p:cNvSpPr/>
              <p:nvPr/>
            </p:nvSpPr>
            <p:spPr>
              <a:xfrm rot="17762631">
                <a:off x="1230839" y="142873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1" name="Oval 127">
                <a:extLst>
                  <a:ext uri="{FF2B5EF4-FFF2-40B4-BE49-F238E27FC236}">
                    <a16:creationId xmlns:a16="http://schemas.microsoft.com/office/drawing/2014/main" id="{A73F3810-A9C7-9FBA-E708-9637D3C35F8B}"/>
                  </a:ext>
                </a:extLst>
              </p:cNvPr>
              <p:cNvSpPr/>
              <p:nvPr/>
            </p:nvSpPr>
            <p:spPr>
              <a:xfrm rot="17762631">
                <a:off x="1377554" y="137834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2" name="Oval 116">
                <a:extLst>
                  <a:ext uri="{FF2B5EF4-FFF2-40B4-BE49-F238E27FC236}">
                    <a16:creationId xmlns:a16="http://schemas.microsoft.com/office/drawing/2014/main" id="{8DBD3460-090B-0D48-A533-1E42D31F3FCF}"/>
                  </a:ext>
                </a:extLst>
              </p:cNvPr>
              <p:cNvSpPr/>
              <p:nvPr/>
            </p:nvSpPr>
            <p:spPr>
              <a:xfrm rot="1782952">
                <a:off x="742353" y="134396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3" name="Oval 117">
                <a:extLst>
                  <a:ext uri="{FF2B5EF4-FFF2-40B4-BE49-F238E27FC236}">
                    <a16:creationId xmlns:a16="http://schemas.microsoft.com/office/drawing/2014/main" id="{7C8F38A4-780A-67D2-970A-8974A6F38A60}"/>
                  </a:ext>
                </a:extLst>
              </p:cNvPr>
              <p:cNvSpPr/>
              <p:nvPr/>
            </p:nvSpPr>
            <p:spPr>
              <a:xfrm rot="1782952">
                <a:off x="772868" y="14697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4" name="Oval 118">
                <a:extLst>
                  <a:ext uri="{FF2B5EF4-FFF2-40B4-BE49-F238E27FC236}">
                    <a16:creationId xmlns:a16="http://schemas.microsoft.com/office/drawing/2014/main" id="{BBDA5911-D720-75A1-D28D-01107038FD2D}"/>
                  </a:ext>
                </a:extLst>
              </p:cNvPr>
              <p:cNvSpPr/>
              <p:nvPr/>
            </p:nvSpPr>
            <p:spPr>
              <a:xfrm rot="1782952">
                <a:off x="890343" y="145237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5" name="Oval 119">
                <a:extLst>
                  <a:ext uri="{FF2B5EF4-FFF2-40B4-BE49-F238E27FC236}">
                    <a16:creationId xmlns:a16="http://schemas.microsoft.com/office/drawing/2014/main" id="{F37F44E7-5395-921A-F70B-0C13756612A3}"/>
                  </a:ext>
                </a:extLst>
              </p:cNvPr>
              <p:cNvSpPr/>
              <p:nvPr/>
            </p:nvSpPr>
            <p:spPr>
              <a:xfrm rot="1782952">
                <a:off x="854653" y="17690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6" name="Oval 120">
                <a:extLst>
                  <a:ext uri="{FF2B5EF4-FFF2-40B4-BE49-F238E27FC236}">
                    <a16:creationId xmlns:a16="http://schemas.microsoft.com/office/drawing/2014/main" id="{E12CC2F2-EC50-4082-6322-8C441854DB32}"/>
                  </a:ext>
                </a:extLst>
              </p:cNvPr>
              <p:cNvSpPr/>
              <p:nvPr/>
            </p:nvSpPr>
            <p:spPr>
              <a:xfrm rot="1782952">
                <a:off x="895546" y="191870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7" name="Oval 121">
                <a:extLst>
                  <a:ext uri="{FF2B5EF4-FFF2-40B4-BE49-F238E27FC236}">
                    <a16:creationId xmlns:a16="http://schemas.microsoft.com/office/drawing/2014/main" id="{156A80B1-7167-E572-8D3A-480E69700E40}"/>
                  </a:ext>
                </a:extLst>
              </p:cNvPr>
              <p:cNvSpPr/>
              <p:nvPr/>
            </p:nvSpPr>
            <p:spPr>
              <a:xfrm rot="1782952">
                <a:off x="653001" y="18955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8" name="Oval 110">
                <a:extLst>
                  <a:ext uri="{FF2B5EF4-FFF2-40B4-BE49-F238E27FC236}">
                    <a16:creationId xmlns:a16="http://schemas.microsoft.com/office/drawing/2014/main" id="{53E78949-268E-22A6-228D-C404927CD35B}"/>
                  </a:ext>
                </a:extLst>
              </p:cNvPr>
              <p:cNvSpPr/>
              <p:nvPr/>
            </p:nvSpPr>
            <p:spPr>
              <a:xfrm rot="18632404">
                <a:off x="623521" y="177995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39" name="Oval 111">
                <a:extLst>
                  <a:ext uri="{FF2B5EF4-FFF2-40B4-BE49-F238E27FC236}">
                    <a16:creationId xmlns:a16="http://schemas.microsoft.com/office/drawing/2014/main" id="{4E003327-A4C6-E691-B812-16FF3EF56D04}"/>
                  </a:ext>
                </a:extLst>
              </p:cNvPr>
              <p:cNvSpPr/>
              <p:nvPr/>
            </p:nvSpPr>
            <p:spPr>
              <a:xfrm rot="18632404">
                <a:off x="1294928" y="198231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0" name="Oval 112">
                <a:extLst>
                  <a:ext uri="{FF2B5EF4-FFF2-40B4-BE49-F238E27FC236}">
                    <a16:creationId xmlns:a16="http://schemas.microsoft.com/office/drawing/2014/main" id="{5B547664-74E5-CCAF-10F9-1FC61FA5E09B}"/>
                  </a:ext>
                </a:extLst>
              </p:cNvPr>
              <p:cNvSpPr/>
              <p:nvPr/>
            </p:nvSpPr>
            <p:spPr>
              <a:xfrm rot="18632404">
                <a:off x="932838" y="175582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1" name="Oval 113">
                <a:extLst>
                  <a:ext uri="{FF2B5EF4-FFF2-40B4-BE49-F238E27FC236}">
                    <a16:creationId xmlns:a16="http://schemas.microsoft.com/office/drawing/2014/main" id="{A0693EE9-6F9C-F389-10CA-0E3D46185530}"/>
                  </a:ext>
                </a:extLst>
              </p:cNvPr>
              <p:cNvSpPr/>
              <p:nvPr/>
            </p:nvSpPr>
            <p:spPr>
              <a:xfrm rot="18632404">
                <a:off x="1087497" y="17437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2" name="Oval 114">
                <a:extLst>
                  <a:ext uri="{FF2B5EF4-FFF2-40B4-BE49-F238E27FC236}">
                    <a16:creationId xmlns:a16="http://schemas.microsoft.com/office/drawing/2014/main" id="{962A3C4B-911C-D921-02A2-E3AE9900A9BA}"/>
                  </a:ext>
                </a:extLst>
              </p:cNvPr>
              <p:cNvSpPr/>
              <p:nvPr/>
            </p:nvSpPr>
            <p:spPr>
              <a:xfrm rot="18632404">
                <a:off x="1242155" y="173170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3" name="Oval 115">
                <a:extLst>
                  <a:ext uri="{FF2B5EF4-FFF2-40B4-BE49-F238E27FC236}">
                    <a16:creationId xmlns:a16="http://schemas.microsoft.com/office/drawing/2014/main" id="{3F40EA58-244C-D4E3-0DFA-FDBC07C4E277}"/>
                  </a:ext>
                </a:extLst>
              </p:cNvPr>
              <p:cNvSpPr/>
              <p:nvPr/>
            </p:nvSpPr>
            <p:spPr>
              <a:xfrm rot="18632404">
                <a:off x="1396814" y="171963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4" name="Oval 43">
                <a:extLst>
                  <a:ext uri="{FF2B5EF4-FFF2-40B4-BE49-F238E27FC236}">
                    <a16:creationId xmlns:a16="http://schemas.microsoft.com/office/drawing/2014/main" id="{E3E2395C-A22A-4B87-4BE1-0B59B71BE96B}"/>
                  </a:ext>
                </a:extLst>
              </p:cNvPr>
              <p:cNvSpPr/>
              <p:nvPr/>
            </p:nvSpPr>
            <p:spPr>
              <a:xfrm>
                <a:off x="546186" y="142860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5" name="Oval 44">
                <a:extLst>
                  <a:ext uri="{FF2B5EF4-FFF2-40B4-BE49-F238E27FC236}">
                    <a16:creationId xmlns:a16="http://schemas.microsoft.com/office/drawing/2014/main" id="{31FA65EE-C8A6-5875-7AF3-B488B3E1FB1F}"/>
                  </a:ext>
                </a:extLst>
              </p:cNvPr>
              <p:cNvSpPr/>
              <p:nvPr/>
            </p:nvSpPr>
            <p:spPr>
              <a:xfrm>
                <a:off x="856445" y="138188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6" name="Oval 45">
                <a:extLst>
                  <a:ext uri="{FF2B5EF4-FFF2-40B4-BE49-F238E27FC236}">
                    <a16:creationId xmlns:a16="http://schemas.microsoft.com/office/drawing/2014/main" id="{4F20F32B-098E-AD5B-07AF-FE6CA6D5298D}"/>
                  </a:ext>
                </a:extLst>
              </p:cNvPr>
              <p:cNvSpPr/>
              <p:nvPr/>
            </p:nvSpPr>
            <p:spPr>
              <a:xfrm>
                <a:off x="966137" y="14915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7" name="Oval 46">
                <a:extLst>
                  <a:ext uri="{FF2B5EF4-FFF2-40B4-BE49-F238E27FC236}">
                    <a16:creationId xmlns:a16="http://schemas.microsoft.com/office/drawing/2014/main" id="{D9CAB2EB-FFE1-B358-4A50-FB242F9C4653}"/>
                  </a:ext>
                </a:extLst>
              </p:cNvPr>
              <p:cNvSpPr/>
              <p:nvPr/>
            </p:nvSpPr>
            <p:spPr>
              <a:xfrm>
                <a:off x="1132810" y="13393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8" name="Oval 47">
                <a:extLst>
                  <a:ext uri="{FF2B5EF4-FFF2-40B4-BE49-F238E27FC236}">
                    <a16:creationId xmlns:a16="http://schemas.microsoft.com/office/drawing/2014/main" id="{A258EB03-56C0-3C8C-ACFC-498EFB7236C5}"/>
                  </a:ext>
                </a:extLst>
              </p:cNvPr>
              <p:cNvSpPr/>
              <p:nvPr/>
            </p:nvSpPr>
            <p:spPr>
              <a:xfrm>
                <a:off x="1160593" y="172952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49" name="Oval 48">
                <a:extLst>
                  <a:ext uri="{FF2B5EF4-FFF2-40B4-BE49-F238E27FC236}">
                    <a16:creationId xmlns:a16="http://schemas.microsoft.com/office/drawing/2014/main" id="{D6C18B05-1457-B976-FEAE-A1E559F8716E}"/>
                  </a:ext>
                </a:extLst>
              </p:cNvPr>
              <p:cNvSpPr/>
              <p:nvPr/>
            </p:nvSpPr>
            <p:spPr>
              <a:xfrm>
                <a:off x="1295214" y="182065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0" name="Oval 104">
                <a:extLst>
                  <a:ext uri="{FF2B5EF4-FFF2-40B4-BE49-F238E27FC236}">
                    <a16:creationId xmlns:a16="http://schemas.microsoft.com/office/drawing/2014/main" id="{AFD4E991-5ED1-EBCD-AB88-E90690B58F69}"/>
                  </a:ext>
                </a:extLst>
              </p:cNvPr>
              <p:cNvSpPr/>
              <p:nvPr/>
            </p:nvSpPr>
            <p:spPr>
              <a:xfrm rot="1782952">
                <a:off x="1525929" y="131932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1" name="Oval 105">
                <a:extLst>
                  <a:ext uri="{FF2B5EF4-FFF2-40B4-BE49-F238E27FC236}">
                    <a16:creationId xmlns:a16="http://schemas.microsoft.com/office/drawing/2014/main" id="{A408A232-83A2-821B-ACC9-61E3718904DD}"/>
                  </a:ext>
                </a:extLst>
              </p:cNvPr>
              <p:cNvSpPr/>
              <p:nvPr/>
            </p:nvSpPr>
            <p:spPr>
              <a:xfrm rot="1782952">
                <a:off x="635753" y="131895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2" name="Oval 106">
                <a:extLst>
                  <a:ext uri="{FF2B5EF4-FFF2-40B4-BE49-F238E27FC236}">
                    <a16:creationId xmlns:a16="http://schemas.microsoft.com/office/drawing/2014/main" id="{1CFCBDB2-1700-4648-5126-78AC113A3AE1}"/>
                  </a:ext>
                </a:extLst>
              </p:cNvPr>
              <p:cNvSpPr/>
              <p:nvPr/>
            </p:nvSpPr>
            <p:spPr>
              <a:xfrm rot="1782952">
                <a:off x="676645" y="146859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3" name="Oval 107">
                <a:extLst>
                  <a:ext uri="{FF2B5EF4-FFF2-40B4-BE49-F238E27FC236}">
                    <a16:creationId xmlns:a16="http://schemas.microsoft.com/office/drawing/2014/main" id="{238C541B-DE2A-8762-05E8-1CF02F3F26A7}"/>
                  </a:ext>
                </a:extLst>
              </p:cNvPr>
              <p:cNvSpPr/>
              <p:nvPr/>
            </p:nvSpPr>
            <p:spPr>
              <a:xfrm rot="1782952">
                <a:off x="717538" y="161823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4" name="Oval 108">
                <a:extLst>
                  <a:ext uri="{FF2B5EF4-FFF2-40B4-BE49-F238E27FC236}">
                    <a16:creationId xmlns:a16="http://schemas.microsoft.com/office/drawing/2014/main" id="{07659E5C-77CA-F529-53D9-306DE4466E1A}"/>
                  </a:ext>
                </a:extLst>
              </p:cNvPr>
              <p:cNvSpPr/>
              <p:nvPr/>
            </p:nvSpPr>
            <p:spPr>
              <a:xfrm rot="1782952">
                <a:off x="758431" y="176787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5" name="Oval 109">
                <a:extLst>
                  <a:ext uri="{FF2B5EF4-FFF2-40B4-BE49-F238E27FC236}">
                    <a16:creationId xmlns:a16="http://schemas.microsoft.com/office/drawing/2014/main" id="{3E7FB29F-7763-FF07-EA8F-4257F9858E28}"/>
                  </a:ext>
                </a:extLst>
              </p:cNvPr>
              <p:cNvSpPr/>
              <p:nvPr/>
            </p:nvSpPr>
            <p:spPr>
              <a:xfrm rot="1782952">
                <a:off x="799324" y="191751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6" name="Oval 98">
                <a:extLst>
                  <a:ext uri="{FF2B5EF4-FFF2-40B4-BE49-F238E27FC236}">
                    <a16:creationId xmlns:a16="http://schemas.microsoft.com/office/drawing/2014/main" id="{FA0D8917-103D-0E2A-C1FF-EAF677200620}"/>
                  </a:ext>
                </a:extLst>
              </p:cNvPr>
              <p:cNvSpPr/>
              <p:nvPr/>
            </p:nvSpPr>
            <p:spPr>
              <a:xfrm rot="18632404">
                <a:off x="486405" y="162912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7" name="Oval 99">
                <a:extLst>
                  <a:ext uri="{FF2B5EF4-FFF2-40B4-BE49-F238E27FC236}">
                    <a16:creationId xmlns:a16="http://schemas.microsoft.com/office/drawing/2014/main" id="{D0C4EE90-F59F-CE2E-38B0-F1E607EBD3E3}"/>
                  </a:ext>
                </a:extLst>
              </p:cNvPr>
              <p:cNvSpPr/>
              <p:nvPr/>
            </p:nvSpPr>
            <p:spPr>
              <a:xfrm rot="18632404">
                <a:off x="641064" y="161706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8" name="Oval 100">
                <a:extLst>
                  <a:ext uri="{FF2B5EF4-FFF2-40B4-BE49-F238E27FC236}">
                    <a16:creationId xmlns:a16="http://schemas.microsoft.com/office/drawing/2014/main" id="{0B0DE80E-F6D7-F556-0FB5-F50718F6B99D}"/>
                  </a:ext>
                </a:extLst>
              </p:cNvPr>
              <p:cNvSpPr/>
              <p:nvPr/>
            </p:nvSpPr>
            <p:spPr>
              <a:xfrm rot="18632404">
                <a:off x="795722" y="160499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59" name="Oval 101">
                <a:extLst>
                  <a:ext uri="{FF2B5EF4-FFF2-40B4-BE49-F238E27FC236}">
                    <a16:creationId xmlns:a16="http://schemas.microsoft.com/office/drawing/2014/main" id="{18AAF09F-7483-5651-B82E-8A4C695B625B}"/>
                  </a:ext>
                </a:extLst>
              </p:cNvPr>
              <p:cNvSpPr/>
              <p:nvPr/>
            </p:nvSpPr>
            <p:spPr>
              <a:xfrm rot="18632404">
                <a:off x="950381" y="159293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0" name="Oval 102">
                <a:extLst>
                  <a:ext uri="{FF2B5EF4-FFF2-40B4-BE49-F238E27FC236}">
                    <a16:creationId xmlns:a16="http://schemas.microsoft.com/office/drawing/2014/main" id="{63C5D143-9F25-AE86-F0EF-EE74394F85EF}"/>
                  </a:ext>
                </a:extLst>
              </p:cNvPr>
              <p:cNvSpPr/>
              <p:nvPr/>
            </p:nvSpPr>
            <p:spPr>
              <a:xfrm rot="18632404">
                <a:off x="1105039" y="15808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1" name="Oval 103">
                <a:extLst>
                  <a:ext uri="{FF2B5EF4-FFF2-40B4-BE49-F238E27FC236}">
                    <a16:creationId xmlns:a16="http://schemas.microsoft.com/office/drawing/2014/main" id="{4C600DC6-D0C5-B2E9-A3F8-2B5E4F5F8730}"/>
                  </a:ext>
                </a:extLst>
              </p:cNvPr>
              <p:cNvSpPr/>
              <p:nvPr/>
            </p:nvSpPr>
            <p:spPr>
              <a:xfrm rot="18632404">
                <a:off x="1259698" y="156881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2" name="Oval 51">
                <a:extLst>
                  <a:ext uri="{FF2B5EF4-FFF2-40B4-BE49-F238E27FC236}">
                    <a16:creationId xmlns:a16="http://schemas.microsoft.com/office/drawing/2014/main" id="{55C45E17-2883-92EC-5295-ED0FA9D3885E}"/>
                  </a:ext>
                </a:extLst>
              </p:cNvPr>
              <p:cNvSpPr/>
              <p:nvPr/>
            </p:nvSpPr>
            <p:spPr>
              <a:xfrm>
                <a:off x="1229098" y="12389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3" name="Oval 52">
                <a:extLst>
                  <a:ext uri="{FF2B5EF4-FFF2-40B4-BE49-F238E27FC236}">
                    <a16:creationId xmlns:a16="http://schemas.microsoft.com/office/drawing/2014/main" id="{8F0B45E8-B46C-68DF-E008-B6374E9729E9}"/>
                  </a:ext>
                </a:extLst>
              </p:cNvPr>
              <p:cNvSpPr/>
              <p:nvPr/>
            </p:nvSpPr>
            <p:spPr>
              <a:xfrm>
                <a:off x="1317720" y="1315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4" name="Oval 53">
                <a:extLst>
                  <a:ext uri="{FF2B5EF4-FFF2-40B4-BE49-F238E27FC236}">
                    <a16:creationId xmlns:a16="http://schemas.microsoft.com/office/drawing/2014/main" id="{4AC9F165-801D-48E6-66F8-7AA005CAEEA4}"/>
                  </a:ext>
                </a:extLst>
              </p:cNvPr>
              <p:cNvSpPr/>
              <p:nvPr/>
            </p:nvSpPr>
            <p:spPr>
              <a:xfrm>
                <a:off x="1322637" y="171096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5" name="Oval 54">
                <a:extLst>
                  <a:ext uri="{FF2B5EF4-FFF2-40B4-BE49-F238E27FC236}">
                    <a16:creationId xmlns:a16="http://schemas.microsoft.com/office/drawing/2014/main" id="{2CB01FBF-EF4A-BC78-6C67-99D51D102648}"/>
                  </a:ext>
                </a:extLst>
              </p:cNvPr>
              <p:cNvSpPr/>
              <p:nvPr/>
            </p:nvSpPr>
            <p:spPr>
              <a:xfrm>
                <a:off x="1503430" y="172923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6" name="Oval 55">
                <a:extLst>
                  <a:ext uri="{FF2B5EF4-FFF2-40B4-BE49-F238E27FC236}">
                    <a16:creationId xmlns:a16="http://schemas.microsoft.com/office/drawing/2014/main" id="{E86BD0D5-96BF-5D16-B689-D7880A6A1C60}"/>
                  </a:ext>
                </a:extLst>
              </p:cNvPr>
              <p:cNvSpPr/>
              <p:nvPr/>
            </p:nvSpPr>
            <p:spPr>
              <a:xfrm>
                <a:off x="1542021" y="193034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7" name="Oval 56">
                <a:extLst>
                  <a:ext uri="{FF2B5EF4-FFF2-40B4-BE49-F238E27FC236}">
                    <a16:creationId xmlns:a16="http://schemas.microsoft.com/office/drawing/2014/main" id="{A321CD5B-8647-7001-B7CE-E06A8631AA71}"/>
                  </a:ext>
                </a:extLst>
              </p:cNvPr>
              <p:cNvSpPr/>
              <p:nvPr/>
            </p:nvSpPr>
            <p:spPr>
              <a:xfrm>
                <a:off x="1522815" y="142038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8" name="Oval 92">
                <a:extLst>
                  <a:ext uri="{FF2B5EF4-FFF2-40B4-BE49-F238E27FC236}">
                    <a16:creationId xmlns:a16="http://schemas.microsoft.com/office/drawing/2014/main" id="{7F7FD6BD-0899-C212-511E-74E21B6E85FA}"/>
                  </a:ext>
                </a:extLst>
              </p:cNvPr>
              <p:cNvSpPr/>
              <p:nvPr/>
            </p:nvSpPr>
            <p:spPr>
              <a:xfrm rot="17762631">
                <a:off x="788821" y="167829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69" name="Oval 93">
                <a:extLst>
                  <a:ext uri="{FF2B5EF4-FFF2-40B4-BE49-F238E27FC236}">
                    <a16:creationId xmlns:a16="http://schemas.microsoft.com/office/drawing/2014/main" id="{D7BDDC6C-B86C-2EDE-DB43-4B23ABB75EC4}"/>
                  </a:ext>
                </a:extLst>
              </p:cNvPr>
              <p:cNvSpPr/>
              <p:nvPr/>
            </p:nvSpPr>
            <p:spPr>
              <a:xfrm rot="17762631">
                <a:off x="1010077" y="16484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0" name="Oval 94">
                <a:extLst>
                  <a:ext uri="{FF2B5EF4-FFF2-40B4-BE49-F238E27FC236}">
                    <a16:creationId xmlns:a16="http://schemas.microsoft.com/office/drawing/2014/main" id="{E74BD7B0-894A-7B45-EABF-CD9FA2C78196}"/>
                  </a:ext>
                </a:extLst>
              </p:cNvPr>
              <p:cNvSpPr/>
              <p:nvPr/>
            </p:nvSpPr>
            <p:spPr>
              <a:xfrm rot="17762631">
                <a:off x="1397223" y="15692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1" name="Oval 95">
                <a:extLst>
                  <a:ext uri="{FF2B5EF4-FFF2-40B4-BE49-F238E27FC236}">
                    <a16:creationId xmlns:a16="http://schemas.microsoft.com/office/drawing/2014/main" id="{8C83C11D-7E6C-EEE0-3841-11B11EA8A21D}"/>
                  </a:ext>
                </a:extLst>
              </p:cNvPr>
              <p:cNvSpPr/>
              <p:nvPr/>
            </p:nvSpPr>
            <p:spPr>
              <a:xfrm rot="17762631">
                <a:off x="1311173" y="14880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2" name="Oval 96">
                <a:extLst>
                  <a:ext uri="{FF2B5EF4-FFF2-40B4-BE49-F238E27FC236}">
                    <a16:creationId xmlns:a16="http://schemas.microsoft.com/office/drawing/2014/main" id="{5AE250B1-02E7-E01B-9203-3586FE5DD325}"/>
                  </a:ext>
                </a:extLst>
              </p:cNvPr>
              <p:cNvSpPr/>
              <p:nvPr/>
            </p:nvSpPr>
            <p:spPr>
              <a:xfrm rot="17762631">
                <a:off x="1450223" y="149729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3" name="Oval 97">
                <a:extLst>
                  <a:ext uri="{FF2B5EF4-FFF2-40B4-BE49-F238E27FC236}">
                    <a16:creationId xmlns:a16="http://schemas.microsoft.com/office/drawing/2014/main" id="{C92AA381-7261-BF92-7946-7A5A55503B39}"/>
                  </a:ext>
                </a:extLst>
              </p:cNvPr>
              <p:cNvSpPr/>
              <p:nvPr/>
            </p:nvSpPr>
            <p:spPr>
              <a:xfrm rot="17762631">
                <a:off x="1562681" y="1509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4" name="Oval 86">
                <a:extLst>
                  <a:ext uri="{FF2B5EF4-FFF2-40B4-BE49-F238E27FC236}">
                    <a16:creationId xmlns:a16="http://schemas.microsoft.com/office/drawing/2014/main" id="{7BC7D544-7CA0-419E-BF8D-FE23826D279D}"/>
                  </a:ext>
                </a:extLst>
              </p:cNvPr>
              <p:cNvSpPr/>
              <p:nvPr/>
            </p:nvSpPr>
            <p:spPr>
              <a:xfrm rot="1782952">
                <a:off x="1055791" y="14041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5" name="Oval 87">
                <a:extLst>
                  <a:ext uri="{FF2B5EF4-FFF2-40B4-BE49-F238E27FC236}">
                    <a16:creationId xmlns:a16="http://schemas.microsoft.com/office/drawing/2014/main" id="{58D74C18-54D5-EB8A-F163-526CC4F72D35}"/>
                  </a:ext>
                </a:extLst>
              </p:cNvPr>
              <p:cNvSpPr/>
              <p:nvPr/>
            </p:nvSpPr>
            <p:spPr>
              <a:xfrm rot="1782952">
                <a:off x="556833" y="15388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6" name="Oval 88">
                <a:extLst>
                  <a:ext uri="{FF2B5EF4-FFF2-40B4-BE49-F238E27FC236}">
                    <a16:creationId xmlns:a16="http://schemas.microsoft.com/office/drawing/2014/main" id="{E4878290-2203-15C2-19CD-10907597B590}"/>
                  </a:ext>
                </a:extLst>
              </p:cNvPr>
              <p:cNvSpPr/>
              <p:nvPr/>
            </p:nvSpPr>
            <p:spPr>
              <a:xfrm rot="1782952">
                <a:off x="1003919" y="17214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7" name="Oval 89">
                <a:extLst>
                  <a:ext uri="{FF2B5EF4-FFF2-40B4-BE49-F238E27FC236}">
                    <a16:creationId xmlns:a16="http://schemas.microsoft.com/office/drawing/2014/main" id="{77D1ABB7-13B6-C60D-2F2C-B8EAC628A2B6}"/>
                  </a:ext>
                </a:extLst>
              </p:cNvPr>
              <p:cNvSpPr/>
              <p:nvPr/>
            </p:nvSpPr>
            <p:spPr>
              <a:xfrm rot="1782952">
                <a:off x="1074038" y="18376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8" name="Oval 90">
                <a:extLst>
                  <a:ext uri="{FF2B5EF4-FFF2-40B4-BE49-F238E27FC236}">
                    <a16:creationId xmlns:a16="http://schemas.microsoft.com/office/drawing/2014/main" id="{B6327038-97F1-8A2A-57F2-A32DDB4EDEC1}"/>
                  </a:ext>
                </a:extLst>
              </p:cNvPr>
              <p:cNvSpPr/>
              <p:nvPr/>
            </p:nvSpPr>
            <p:spPr>
              <a:xfrm rot="1782952">
                <a:off x="1114931" y="198725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79" name="Oval 91">
                <a:extLst>
                  <a:ext uri="{FF2B5EF4-FFF2-40B4-BE49-F238E27FC236}">
                    <a16:creationId xmlns:a16="http://schemas.microsoft.com/office/drawing/2014/main" id="{8D32C1B9-743D-E2E5-E963-B99E42E94980}"/>
                  </a:ext>
                </a:extLst>
              </p:cNvPr>
              <p:cNvSpPr/>
              <p:nvPr/>
            </p:nvSpPr>
            <p:spPr>
              <a:xfrm rot="1782952">
                <a:off x="1229862" y="202965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0" name="Oval 80">
                <a:extLst>
                  <a:ext uri="{FF2B5EF4-FFF2-40B4-BE49-F238E27FC236}">
                    <a16:creationId xmlns:a16="http://schemas.microsoft.com/office/drawing/2014/main" id="{37C0D7FF-00E0-830F-6C86-3189885383B1}"/>
                  </a:ext>
                </a:extLst>
              </p:cNvPr>
              <p:cNvSpPr/>
              <p:nvPr/>
            </p:nvSpPr>
            <p:spPr>
              <a:xfrm rot="18632404">
                <a:off x="842905" y="184850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1" name="Oval 81">
                <a:extLst>
                  <a:ext uri="{FF2B5EF4-FFF2-40B4-BE49-F238E27FC236}">
                    <a16:creationId xmlns:a16="http://schemas.microsoft.com/office/drawing/2014/main" id="{BC59E8EE-68AE-1F55-1B39-C2D3F0F48785}"/>
                  </a:ext>
                </a:extLst>
              </p:cNvPr>
              <p:cNvSpPr/>
              <p:nvPr/>
            </p:nvSpPr>
            <p:spPr>
              <a:xfrm rot="18632404">
                <a:off x="997564" y="183644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2" name="Oval 82">
                <a:extLst>
                  <a:ext uri="{FF2B5EF4-FFF2-40B4-BE49-F238E27FC236}">
                    <a16:creationId xmlns:a16="http://schemas.microsoft.com/office/drawing/2014/main" id="{9610E76F-1081-9895-0217-2E1736B20821}"/>
                  </a:ext>
                </a:extLst>
              </p:cNvPr>
              <p:cNvSpPr/>
              <p:nvPr/>
            </p:nvSpPr>
            <p:spPr>
              <a:xfrm rot="18632404">
                <a:off x="1152222" y="182438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3" name="Oval 83">
                <a:extLst>
                  <a:ext uri="{FF2B5EF4-FFF2-40B4-BE49-F238E27FC236}">
                    <a16:creationId xmlns:a16="http://schemas.microsoft.com/office/drawing/2014/main" id="{91C19643-D7DA-88CD-FAB8-5DC3ED3BD6B7}"/>
                  </a:ext>
                </a:extLst>
              </p:cNvPr>
              <p:cNvSpPr/>
              <p:nvPr/>
            </p:nvSpPr>
            <p:spPr>
              <a:xfrm rot="18632404">
                <a:off x="1570384" y="166676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4" name="Oval 84">
                <a:extLst>
                  <a:ext uri="{FF2B5EF4-FFF2-40B4-BE49-F238E27FC236}">
                    <a16:creationId xmlns:a16="http://schemas.microsoft.com/office/drawing/2014/main" id="{221D9F66-07D7-0DE4-5F1F-AD5D39ADA59E}"/>
                  </a:ext>
                </a:extLst>
              </p:cNvPr>
              <p:cNvSpPr/>
              <p:nvPr/>
            </p:nvSpPr>
            <p:spPr>
              <a:xfrm rot="18632404">
                <a:off x="1418316" y="18572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5" name="Oval 85">
                <a:extLst>
                  <a:ext uri="{FF2B5EF4-FFF2-40B4-BE49-F238E27FC236}">
                    <a16:creationId xmlns:a16="http://schemas.microsoft.com/office/drawing/2014/main" id="{0B9E9B48-3186-7918-F8E3-AE4FE5E78E40}"/>
                  </a:ext>
                </a:extLst>
              </p:cNvPr>
              <p:cNvSpPr/>
              <p:nvPr/>
            </p:nvSpPr>
            <p:spPr>
              <a:xfrm rot="18632404">
                <a:off x="1616198" y="178819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6" name="Oval 60">
                <a:extLst>
                  <a:ext uri="{FF2B5EF4-FFF2-40B4-BE49-F238E27FC236}">
                    <a16:creationId xmlns:a16="http://schemas.microsoft.com/office/drawing/2014/main" id="{17BAFC2E-9D3C-D5B4-5CF2-36B7BF1ACAE3}"/>
                  </a:ext>
                </a:extLst>
              </p:cNvPr>
              <p:cNvSpPr/>
              <p:nvPr/>
            </p:nvSpPr>
            <p:spPr>
              <a:xfrm>
                <a:off x="965369" y="13742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7" name="Oval 61">
                <a:extLst>
                  <a:ext uri="{FF2B5EF4-FFF2-40B4-BE49-F238E27FC236}">
                    <a16:creationId xmlns:a16="http://schemas.microsoft.com/office/drawing/2014/main" id="{F0DDA4B7-C5F9-84FB-3BDB-C3CBF298D980}"/>
                  </a:ext>
                </a:extLst>
              </p:cNvPr>
              <p:cNvSpPr/>
              <p:nvPr/>
            </p:nvSpPr>
            <p:spPr>
              <a:xfrm>
                <a:off x="1051006" y="124367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8" name="Oval 62">
                <a:extLst>
                  <a:ext uri="{FF2B5EF4-FFF2-40B4-BE49-F238E27FC236}">
                    <a16:creationId xmlns:a16="http://schemas.microsoft.com/office/drawing/2014/main" id="{6ACBF0DD-1AAC-7101-57F7-EA77D44F5C12}"/>
                  </a:ext>
                </a:extLst>
              </p:cNvPr>
              <p:cNvSpPr/>
              <p:nvPr/>
            </p:nvSpPr>
            <p:spPr>
              <a:xfrm>
                <a:off x="1185521" y="156013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89" name="Oval 63">
                <a:extLst>
                  <a:ext uri="{FF2B5EF4-FFF2-40B4-BE49-F238E27FC236}">
                    <a16:creationId xmlns:a16="http://schemas.microsoft.com/office/drawing/2014/main" id="{4E9EA7E8-CD0C-BA23-79C6-9349D381F741}"/>
                  </a:ext>
                </a:extLst>
              </p:cNvPr>
              <p:cNvSpPr/>
              <p:nvPr/>
            </p:nvSpPr>
            <p:spPr>
              <a:xfrm>
                <a:off x="1247361" y="164206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0" name="Oval 64">
                <a:extLst>
                  <a:ext uri="{FF2B5EF4-FFF2-40B4-BE49-F238E27FC236}">
                    <a16:creationId xmlns:a16="http://schemas.microsoft.com/office/drawing/2014/main" id="{1695E812-5970-C72F-3FFB-7D3874090F91}"/>
                  </a:ext>
                </a:extLst>
              </p:cNvPr>
              <p:cNvSpPr/>
              <p:nvPr/>
            </p:nvSpPr>
            <p:spPr>
              <a:xfrm>
                <a:off x="1404906" y="1779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1" name="Oval 65">
                <a:extLst>
                  <a:ext uri="{FF2B5EF4-FFF2-40B4-BE49-F238E27FC236}">
                    <a16:creationId xmlns:a16="http://schemas.microsoft.com/office/drawing/2014/main" id="{0F542BBF-8798-8A21-2D09-226F382F0B8E}"/>
                  </a:ext>
                </a:extLst>
              </p:cNvPr>
              <p:cNvSpPr/>
              <p:nvPr/>
            </p:nvSpPr>
            <p:spPr>
              <a:xfrm>
                <a:off x="1516295" y="184575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2" name="Oval 74">
                <a:extLst>
                  <a:ext uri="{FF2B5EF4-FFF2-40B4-BE49-F238E27FC236}">
                    <a16:creationId xmlns:a16="http://schemas.microsoft.com/office/drawing/2014/main" id="{372E1147-5684-55DD-0419-9C7977E1A62E}"/>
                  </a:ext>
                </a:extLst>
              </p:cNvPr>
              <p:cNvSpPr/>
              <p:nvPr/>
            </p:nvSpPr>
            <p:spPr>
              <a:xfrm rot="1782952">
                <a:off x="831621" y="126924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3" name="Oval 75">
                <a:extLst>
                  <a:ext uri="{FF2B5EF4-FFF2-40B4-BE49-F238E27FC236}">
                    <a16:creationId xmlns:a16="http://schemas.microsoft.com/office/drawing/2014/main" id="{B29E946B-A49A-8759-BD17-2CBF6AC1E45D}"/>
                  </a:ext>
                </a:extLst>
              </p:cNvPr>
              <p:cNvSpPr/>
              <p:nvPr/>
            </p:nvSpPr>
            <p:spPr>
              <a:xfrm rot="1782952">
                <a:off x="855137" y="138750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4" name="Oval 76">
                <a:extLst>
                  <a:ext uri="{FF2B5EF4-FFF2-40B4-BE49-F238E27FC236}">
                    <a16:creationId xmlns:a16="http://schemas.microsoft.com/office/drawing/2014/main" id="{2F6A06F5-5FB5-42D7-2F49-0ECDA14FB43C}"/>
                  </a:ext>
                </a:extLst>
              </p:cNvPr>
              <p:cNvSpPr/>
              <p:nvPr/>
            </p:nvSpPr>
            <p:spPr>
              <a:xfrm rot="1782952">
                <a:off x="830061" y="152650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5" name="Oval 77">
                <a:extLst>
                  <a:ext uri="{FF2B5EF4-FFF2-40B4-BE49-F238E27FC236}">
                    <a16:creationId xmlns:a16="http://schemas.microsoft.com/office/drawing/2014/main" id="{A5EE2178-73D6-852C-2518-384AD89FEF9B}"/>
                  </a:ext>
                </a:extLst>
              </p:cNvPr>
              <p:cNvSpPr/>
              <p:nvPr/>
            </p:nvSpPr>
            <p:spPr>
              <a:xfrm rot="1782952">
                <a:off x="936922" y="168679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6" name="Oval 78">
                <a:extLst>
                  <a:ext uri="{FF2B5EF4-FFF2-40B4-BE49-F238E27FC236}">
                    <a16:creationId xmlns:a16="http://schemas.microsoft.com/office/drawing/2014/main" id="{28FCA2D2-CFA8-FFB3-153A-FF1A03F4A27D}"/>
                  </a:ext>
                </a:extLst>
              </p:cNvPr>
              <p:cNvSpPr/>
              <p:nvPr/>
            </p:nvSpPr>
            <p:spPr>
              <a:xfrm rot="1782952">
                <a:off x="972273" y="191514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7" name="Oval 79">
                <a:extLst>
                  <a:ext uri="{FF2B5EF4-FFF2-40B4-BE49-F238E27FC236}">
                    <a16:creationId xmlns:a16="http://schemas.microsoft.com/office/drawing/2014/main" id="{AA298D5C-AD7C-5286-3E11-079B697A28E0}"/>
                  </a:ext>
                </a:extLst>
              </p:cNvPr>
              <p:cNvSpPr/>
              <p:nvPr/>
            </p:nvSpPr>
            <p:spPr>
              <a:xfrm rot="1782952">
                <a:off x="1018708" y="19860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8" name="Oval 68">
                <a:extLst>
                  <a:ext uri="{FF2B5EF4-FFF2-40B4-BE49-F238E27FC236}">
                    <a16:creationId xmlns:a16="http://schemas.microsoft.com/office/drawing/2014/main" id="{269726A2-596B-D43B-4C8B-CDF0F6181AFF}"/>
                  </a:ext>
                </a:extLst>
              </p:cNvPr>
              <p:cNvSpPr/>
              <p:nvPr/>
            </p:nvSpPr>
            <p:spPr>
              <a:xfrm rot="18632404">
                <a:off x="705790" y="169768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399" name="Oval 69">
                <a:extLst>
                  <a:ext uri="{FF2B5EF4-FFF2-40B4-BE49-F238E27FC236}">
                    <a16:creationId xmlns:a16="http://schemas.microsoft.com/office/drawing/2014/main" id="{0A4C1CA4-64DD-1AA6-C94F-C7FA41A1665F}"/>
                  </a:ext>
                </a:extLst>
              </p:cNvPr>
              <p:cNvSpPr/>
              <p:nvPr/>
            </p:nvSpPr>
            <p:spPr>
              <a:xfrm rot="18632404">
                <a:off x="860449" y="16856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400" name="Oval 70">
                <a:extLst>
                  <a:ext uri="{FF2B5EF4-FFF2-40B4-BE49-F238E27FC236}">
                    <a16:creationId xmlns:a16="http://schemas.microsoft.com/office/drawing/2014/main" id="{A74F3F8E-21F2-CD46-3820-075C6D4FDC64}"/>
                  </a:ext>
                </a:extLst>
              </p:cNvPr>
              <p:cNvSpPr/>
              <p:nvPr/>
            </p:nvSpPr>
            <p:spPr>
              <a:xfrm rot="18632404">
                <a:off x="1098768" y="164943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401" name="Oval 71">
                <a:extLst>
                  <a:ext uri="{FF2B5EF4-FFF2-40B4-BE49-F238E27FC236}">
                    <a16:creationId xmlns:a16="http://schemas.microsoft.com/office/drawing/2014/main" id="{EACA7FEF-0714-EBC3-04A6-48AAF41752C6}"/>
                  </a:ext>
                </a:extLst>
              </p:cNvPr>
              <p:cNvSpPr/>
              <p:nvPr/>
            </p:nvSpPr>
            <p:spPr>
              <a:xfrm rot="18632404">
                <a:off x="1169766" y="166149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402" name="Oval 72">
                <a:extLst>
                  <a:ext uri="{FF2B5EF4-FFF2-40B4-BE49-F238E27FC236}">
                    <a16:creationId xmlns:a16="http://schemas.microsoft.com/office/drawing/2014/main" id="{EB73BBDD-A13A-13F0-E1B4-1FF43F2EC9AB}"/>
                  </a:ext>
                </a:extLst>
              </p:cNvPr>
              <p:cNvSpPr/>
              <p:nvPr/>
            </p:nvSpPr>
            <p:spPr>
              <a:xfrm rot="18632404">
                <a:off x="1324424" y="164943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  <p:sp>
            <p:nvSpPr>
              <p:cNvPr id="403" name="Oval 73">
                <a:extLst>
                  <a:ext uri="{FF2B5EF4-FFF2-40B4-BE49-F238E27FC236}">
                    <a16:creationId xmlns:a16="http://schemas.microsoft.com/office/drawing/2014/main" id="{A0EE5CB3-FED8-5262-D2DD-D0A51E712243}"/>
                  </a:ext>
                </a:extLst>
              </p:cNvPr>
              <p:cNvSpPr/>
              <p:nvPr/>
            </p:nvSpPr>
            <p:spPr>
              <a:xfrm rot="18632404">
                <a:off x="1479083" y="16373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905" err="1"/>
              </a:p>
            </p:txBody>
          </p:sp>
        </p:grpSp>
        <p:grpSp>
          <p:nvGrpSpPr>
            <p:cNvPr id="312" name="Gruppieren 1488">
              <a:extLst>
                <a:ext uri="{FF2B5EF4-FFF2-40B4-BE49-F238E27FC236}">
                  <a16:creationId xmlns:a16="http://schemas.microsoft.com/office/drawing/2014/main" id="{9D0F6E3C-A784-D46F-9989-BF92AB5D7724}"/>
                </a:ext>
              </a:extLst>
            </p:cNvPr>
            <p:cNvGrpSpPr/>
            <p:nvPr/>
          </p:nvGrpSpPr>
          <p:grpSpPr>
            <a:xfrm flipH="1">
              <a:off x="3812321" y="2782772"/>
              <a:ext cx="293145" cy="293075"/>
              <a:chOff x="64788" y="-3928134"/>
              <a:chExt cx="2794047" cy="2793376"/>
            </a:xfrm>
            <a:solidFill>
              <a:schemeClr val="bg1"/>
            </a:solidFill>
            <a:effectLst>
              <a:glow rad="76200">
                <a:srgbClr val="11353E">
                  <a:alpha val="94000"/>
                </a:srgbClr>
              </a:glow>
            </a:effectLst>
          </p:grpSpPr>
          <p:sp>
            <p:nvSpPr>
              <p:cNvPr id="313" name="Freihandform: Form 1489">
                <a:extLst>
                  <a:ext uri="{FF2B5EF4-FFF2-40B4-BE49-F238E27FC236}">
                    <a16:creationId xmlns:a16="http://schemas.microsoft.com/office/drawing/2014/main" id="{C871C850-C6B4-9B3D-10ED-E0E28E25281F}"/>
                  </a:ext>
                </a:extLst>
              </p:cNvPr>
              <p:cNvSpPr/>
              <p:nvPr/>
            </p:nvSpPr>
            <p:spPr>
              <a:xfrm>
                <a:off x="64788" y="-3928134"/>
                <a:ext cx="2321476" cy="2793376"/>
              </a:xfrm>
              <a:custGeom>
                <a:avLst/>
                <a:gdLst>
                  <a:gd name="connsiteX0" fmla="*/ 1666806 w 2321476"/>
                  <a:gd name="connsiteY0" fmla="*/ 2056158 h 2793376"/>
                  <a:gd name="connsiteX1" fmla="*/ 2015106 w 2321476"/>
                  <a:gd name="connsiteY1" fmla="*/ 2056412 h 2793376"/>
                  <a:gd name="connsiteX2" fmla="*/ 2042791 w 2321476"/>
                  <a:gd name="connsiteY2" fmla="*/ 2038016 h 2793376"/>
                  <a:gd name="connsiteX3" fmla="*/ 2168737 w 2321476"/>
                  <a:gd name="connsiteY3" fmla="*/ 1953326 h 2793376"/>
                  <a:gd name="connsiteX4" fmla="*/ 2294210 w 2321476"/>
                  <a:gd name="connsiteY4" fmla="*/ 2041971 h 2793376"/>
                  <a:gd name="connsiteX5" fmla="*/ 2258361 w 2321476"/>
                  <a:gd name="connsiteY5" fmla="*/ 2187764 h 2793376"/>
                  <a:gd name="connsiteX6" fmla="*/ 2253317 w 2321476"/>
                  <a:gd name="connsiteY6" fmla="*/ 2220493 h 2793376"/>
                  <a:gd name="connsiteX7" fmla="*/ 2305821 w 2321476"/>
                  <a:gd name="connsiteY7" fmla="*/ 2311605 h 2793376"/>
                  <a:gd name="connsiteX8" fmla="*/ 2297766 w 2321476"/>
                  <a:gd name="connsiteY8" fmla="*/ 2434212 h 2793376"/>
                  <a:gd name="connsiteX9" fmla="*/ 2255095 w 2321476"/>
                  <a:gd name="connsiteY9" fmla="*/ 2475540 h 2793376"/>
                  <a:gd name="connsiteX10" fmla="*/ 2118300 w 2321476"/>
                  <a:gd name="connsiteY10" fmla="*/ 2574090 h 2793376"/>
                  <a:gd name="connsiteX11" fmla="*/ 2052080 w 2321476"/>
                  <a:gd name="connsiteY11" fmla="*/ 2605731 h 2793376"/>
                  <a:gd name="connsiteX12" fmla="*/ 1946817 w 2321476"/>
                  <a:gd name="connsiteY12" fmla="*/ 2573619 h 2793376"/>
                  <a:gd name="connsiteX13" fmla="*/ 1855597 w 2321476"/>
                  <a:gd name="connsiteY13" fmla="*/ 2475177 h 2793376"/>
                  <a:gd name="connsiteX14" fmla="*/ 1746669 w 2321476"/>
                  <a:gd name="connsiteY14" fmla="*/ 2448145 h 2793376"/>
                  <a:gd name="connsiteX15" fmla="*/ 1674426 w 2321476"/>
                  <a:gd name="connsiteY15" fmla="*/ 2472057 h 2793376"/>
                  <a:gd name="connsiteX16" fmla="*/ 1603852 w 2321476"/>
                  <a:gd name="connsiteY16" fmla="*/ 2555259 h 2793376"/>
                  <a:gd name="connsiteX17" fmla="*/ 1588177 w 2321476"/>
                  <a:gd name="connsiteY17" fmla="*/ 2683091 h 2793376"/>
                  <a:gd name="connsiteX18" fmla="*/ 1465860 w 2321476"/>
                  <a:gd name="connsiteY18" fmla="*/ 2792526 h 2793376"/>
                  <a:gd name="connsiteX19" fmla="*/ 1264732 w 2321476"/>
                  <a:gd name="connsiteY19" fmla="*/ 2792853 h 2793376"/>
                  <a:gd name="connsiteX20" fmla="*/ 1143032 w 2321476"/>
                  <a:gd name="connsiteY20" fmla="*/ 2684941 h 2793376"/>
                  <a:gd name="connsiteX21" fmla="*/ 1127284 w 2321476"/>
                  <a:gd name="connsiteY21" fmla="*/ 2555331 h 2793376"/>
                  <a:gd name="connsiteX22" fmla="*/ 1059758 w 2321476"/>
                  <a:gd name="connsiteY22" fmla="*/ 2473654 h 2793376"/>
                  <a:gd name="connsiteX23" fmla="*/ 984104 w 2321476"/>
                  <a:gd name="connsiteY23" fmla="*/ 2448544 h 2793376"/>
                  <a:gd name="connsiteX24" fmla="*/ 876700 w 2321476"/>
                  <a:gd name="connsiteY24" fmla="*/ 2474815 h 2793376"/>
                  <a:gd name="connsiteX25" fmla="*/ 790596 w 2321476"/>
                  <a:gd name="connsiteY25" fmla="*/ 2568067 h 2793376"/>
                  <a:gd name="connsiteX26" fmla="*/ 639469 w 2321476"/>
                  <a:gd name="connsiteY26" fmla="*/ 2592777 h 2793376"/>
                  <a:gd name="connsiteX27" fmla="*/ 609389 w 2321476"/>
                  <a:gd name="connsiteY27" fmla="*/ 2572639 h 2793376"/>
                  <a:gd name="connsiteX28" fmla="*/ 475606 w 2321476"/>
                  <a:gd name="connsiteY28" fmla="*/ 2476085 h 2793376"/>
                  <a:gd name="connsiteX29" fmla="*/ 411526 w 2321476"/>
                  <a:gd name="connsiteY29" fmla="*/ 2350829 h 2793376"/>
                  <a:gd name="connsiteX30" fmla="*/ 424916 w 2321476"/>
                  <a:gd name="connsiteY30" fmla="*/ 2313782 h 2793376"/>
                  <a:gd name="connsiteX31" fmla="*/ 486890 w 2321476"/>
                  <a:gd name="connsiteY31" fmla="*/ 2202967 h 2793376"/>
                  <a:gd name="connsiteX32" fmla="*/ 477638 w 2321476"/>
                  <a:gd name="connsiteY32" fmla="*/ 2077131 h 2793376"/>
                  <a:gd name="connsiteX33" fmla="*/ 440373 w 2321476"/>
                  <a:gd name="connsiteY33" fmla="*/ 2025787 h 2793376"/>
                  <a:gd name="connsiteX34" fmla="*/ 332135 w 2321476"/>
                  <a:gd name="connsiteY34" fmla="*/ 1981738 h 2793376"/>
                  <a:gd name="connsiteX35" fmla="*/ 214717 w 2321476"/>
                  <a:gd name="connsiteY35" fmla="*/ 2005033 h 2793376"/>
                  <a:gd name="connsiteX36" fmla="*/ 67000 w 2321476"/>
                  <a:gd name="connsiteY36" fmla="*/ 1918928 h 2793376"/>
                  <a:gd name="connsiteX37" fmla="*/ 47697 w 2321476"/>
                  <a:gd name="connsiteY37" fmla="*/ 1854704 h 2793376"/>
                  <a:gd name="connsiteX38" fmla="*/ 10831 w 2321476"/>
                  <a:gd name="connsiteY38" fmla="*/ 1746611 h 2793376"/>
                  <a:gd name="connsiteX39" fmla="*/ 6767 w 2321476"/>
                  <a:gd name="connsiteY39" fmla="*/ 1650637 h 2793376"/>
                  <a:gd name="connsiteX40" fmla="*/ 63662 w 2321476"/>
                  <a:gd name="connsiteY40" fmla="*/ 1585977 h 2793376"/>
                  <a:gd name="connsiteX41" fmla="*/ 183874 w 2321476"/>
                  <a:gd name="connsiteY41" fmla="*/ 1530497 h 2793376"/>
                  <a:gd name="connsiteX42" fmla="*/ 247373 w 2321476"/>
                  <a:gd name="connsiteY42" fmla="*/ 1426976 h 2793376"/>
                  <a:gd name="connsiteX43" fmla="*/ 247446 w 2321476"/>
                  <a:gd name="connsiteY43" fmla="*/ 1361772 h 2793376"/>
                  <a:gd name="connsiteX44" fmla="*/ 186959 w 2321476"/>
                  <a:gd name="connsiteY44" fmla="*/ 1263548 h 2793376"/>
                  <a:gd name="connsiteX45" fmla="*/ 78358 w 2321476"/>
                  <a:gd name="connsiteY45" fmla="*/ 1213258 h 2793376"/>
                  <a:gd name="connsiteX46" fmla="*/ 10105 w 2321476"/>
                  <a:gd name="connsiteY46" fmla="*/ 1047507 h 2793376"/>
                  <a:gd name="connsiteX47" fmla="*/ 64606 w 2321476"/>
                  <a:gd name="connsiteY47" fmla="*/ 882302 h 2793376"/>
                  <a:gd name="connsiteX48" fmla="*/ 91021 w 2321476"/>
                  <a:gd name="connsiteY48" fmla="*/ 829181 h 2793376"/>
                  <a:gd name="connsiteX49" fmla="*/ 205790 w 2321476"/>
                  <a:gd name="connsiteY49" fmla="*/ 785566 h 2793376"/>
                  <a:gd name="connsiteX50" fmla="*/ 339283 w 2321476"/>
                  <a:gd name="connsiteY50" fmla="*/ 811546 h 2793376"/>
                  <a:gd name="connsiteX51" fmla="*/ 436200 w 2321476"/>
                  <a:gd name="connsiteY51" fmla="*/ 772540 h 2793376"/>
                  <a:gd name="connsiteX52" fmla="*/ 484169 w 2321476"/>
                  <a:gd name="connsiteY52" fmla="*/ 706501 h 2793376"/>
                  <a:gd name="connsiteX53" fmla="*/ 492406 w 2321476"/>
                  <a:gd name="connsiteY53" fmla="*/ 600839 h 2793376"/>
                  <a:gd name="connsiteX54" fmla="*/ 430758 w 2321476"/>
                  <a:gd name="connsiteY54" fmla="*/ 489843 h 2793376"/>
                  <a:gd name="connsiteX55" fmla="*/ 467188 w 2321476"/>
                  <a:gd name="connsiteY55" fmla="*/ 323005 h 2793376"/>
                  <a:gd name="connsiteX56" fmla="*/ 526913 w 2321476"/>
                  <a:gd name="connsiteY56" fmla="*/ 281821 h 2793376"/>
                  <a:gd name="connsiteX57" fmla="*/ 615267 w 2321476"/>
                  <a:gd name="connsiteY57" fmla="*/ 215202 h 2793376"/>
                  <a:gd name="connsiteX58" fmla="*/ 721945 w 2321476"/>
                  <a:gd name="connsiteY58" fmla="*/ 184251 h 2793376"/>
                  <a:gd name="connsiteX59" fmla="*/ 784355 w 2321476"/>
                  <a:gd name="connsiteY59" fmla="*/ 218032 h 2793376"/>
                  <a:gd name="connsiteX60" fmla="*/ 878006 w 2321476"/>
                  <a:gd name="connsiteY60" fmla="*/ 319159 h 2793376"/>
                  <a:gd name="connsiteX61" fmla="*/ 980693 w 2321476"/>
                  <a:gd name="connsiteY61" fmla="*/ 345102 h 2793376"/>
                  <a:gd name="connsiteX62" fmla="*/ 1056601 w 2321476"/>
                  <a:gd name="connsiteY62" fmla="*/ 320465 h 2793376"/>
                  <a:gd name="connsiteX63" fmla="*/ 1127684 w 2321476"/>
                  <a:gd name="connsiteY63" fmla="*/ 235413 h 2793376"/>
                  <a:gd name="connsiteX64" fmla="*/ 1142488 w 2321476"/>
                  <a:gd name="connsiteY64" fmla="*/ 107544 h 2793376"/>
                  <a:gd name="connsiteX65" fmla="*/ 1252540 w 2321476"/>
                  <a:gd name="connsiteY65" fmla="*/ 1628 h 2793376"/>
                  <a:gd name="connsiteX66" fmla="*/ 1330408 w 2321476"/>
                  <a:gd name="connsiteY66" fmla="*/ 1520 h 2793376"/>
                  <a:gd name="connsiteX67" fmla="*/ 1450040 w 2321476"/>
                  <a:gd name="connsiteY67" fmla="*/ 68 h 2793376"/>
                  <a:gd name="connsiteX68" fmla="*/ 1533713 w 2321476"/>
                  <a:gd name="connsiteY68" fmla="*/ 19408 h 2793376"/>
                  <a:gd name="connsiteX69" fmla="*/ 1587015 w 2321476"/>
                  <a:gd name="connsiteY69" fmla="*/ 99017 h 2793376"/>
                  <a:gd name="connsiteX70" fmla="*/ 1604033 w 2321476"/>
                  <a:gd name="connsiteY70" fmla="*/ 237626 h 2793376"/>
                  <a:gd name="connsiteX71" fmla="*/ 1675043 w 2321476"/>
                  <a:gd name="connsiteY71" fmla="*/ 320646 h 2793376"/>
                  <a:gd name="connsiteX72" fmla="*/ 1749209 w 2321476"/>
                  <a:gd name="connsiteY72" fmla="*/ 344740 h 2793376"/>
                  <a:gd name="connsiteX73" fmla="*/ 1853674 w 2321476"/>
                  <a:gd name="connsiteY73" fmla="*/ 318868 h 2793376"/>
                  <a:gd name="connsiteX74" fmla="*/ 1939669 w 2321476"/>
                  <a:gd name="connsiteY74" fmla="*/ 225507 h 2793376"/>
                  <a:gd name="connsiteX75" fmla="*/ 2099831 w 2321476"/>
                  <a:gd name="connsiteY75" fmla="*/ 204208 h 2793376"/>
                  <a:gd name="connsiteX76" fmla="*/ 2129041 w 2321476"/>
                  <a:gd name="connsiteY76" fmla="*/ 225616 h 2793376"/>
                  <a:gd name="connsiteX77" fmla="*/ 2252700 w 2321476"/>
                  <a:gd name="connsiteY77" fmla="*/ 314587 h 2793376"/>
                  <a:gd name="connsiteX78" fmla="*/ 2316308 w 2321476"/>
                  <a:gd name="connsiteY78" fmla="*/ 395539 h 2793376"/>
                  <a:gd name="connsiteX79" fmla="*/ 2307309 w 2321476"/>
                  <a:gd name="connsiteY79" fmla="*/ 477905 h 2793376"/>
                  <a:gd name="connsiteX80" fmla="*/ 2250378 w 2321476"/>
                  <a:gd name="connsiteY80" fmla="*/ 576964 h 2793376"/>
                  <a:gd name="connsiteX81" fmla="*/ 2254587 w 2321476"/>
                  <a:gd name="connsiteY81" fmla="*/ 600948 h 2793376"/>
                  <a:gd name="connsiteX82" fmla="*/ 2293956 w 2321476"/>
                  <a:gd name="connsiteY82" fmla="*/ 750551 h 2793376"/>
                  <a:gd name="connsiteX83" fmla="*/ 2168265 w 2321476"/>
                  <a:gd name="connsiteY83" fmla="*/ 838324 h 2793376"/>
                  <a:gd name="connsiteX84" fmla="*/ 2040723 w 2321476"/>
                  <a:gd name="connsiteY84" fmla="*/ 748628 h 2793376"/>
                  <a:gd name="connsiteX85" fmla="*/ 2020658 w 2321476"/>
                  <a:gd name="connsiteY85" fmla="*/ 735420 h 2793376"/>
                  <a:gd name="connsiteX86" fmla="*/ 1336830 w 2321476"/>
                  <a:gd name="connsiteY86" fmla="*/ 737924 h 2793376"/>
                  <a:gd name="connsiteX87" fmla="*/ 781125 w 2321476"/>
                  <a:gd name="connsiteY87" fmla="*/ 1091158 h 2793376"/>
                  <a:gd name="connsiteX88" fmla="*/ 1275255 w 2321476"/>
                  <a:gd name="connsiteY88" fmla="*/ 2049627 h 2793376"/>
                  <a:gd name="connsiteX89" fmla="*/ 1369233 w 2321476"/>
                  <a:gd name="connsiteY89" fmla="*/ 2055723 h 2793376"/>
                  <a:gd name="connsiteX90" fmla="*/ 1666734 w 2321476"/>
                  <a:gd name="connsiteY90" fmla="*/ 2055977 h 2793376"/>
                  <a:gd name="connsiteX91" fmla="*/ 1660057 w 2321476"/>
                  <a:gd name="connsiteY91" fmla="*/ 671958 h 2793376"/>
                  <a:gd name="connsiteX92" fmla="*/ 1660057 w 2321476"/>
                  <a:gd name="connsiteY92" fmla="*/ 671232 h 2793376"/>
                  <a:gd name="connsiteX93" fmla="*/ 2017428 w 2321476"/>
                  <a:gd name="connsiteY93" fmla="*/ 671341 h 2793376"/>
                  <a:gd name="connsiteX94" fmla="*/ 2041086 w 2321476"/>
                  <a:gd name="connsiteY94" fmla="*/ 657770 h 2793376"/>
                  <a:gd name="connsiteX95" fmla="*/ 2165652 w 2321476"/>
                  <a:gd name="connsiteY95" fmla="*/ 568582 h 2793376"/>
                  <a:gd name="connsiteX96" fmla="*/ 2188185 w 2321476"/>
                  <a:gd name="connsiteY96" fmla="*/ 555555 h 2793376"/>
                  <a:gd name="connsiteX97" fmla="*/ 2249543 w 2321476"/>
                  <a:gd name="connsiteY97" fmla="*/ 448587 h 2793376"/>
                  <a:gd name="connsiteX98" fmla="*/ 2249870 w 2321476"/>
                  <a:gd name="connsiteY98" fmla="*/ 404029 h 2793376"/>
                  <a:gd name="connsiteX99" fmla="*/ 2219826 w 2321476"/>
                  <a:gd name="connsiteY99" fmla="*/ 371010 h 2793376"/>
                  <a:gd name="connsiteX100" fmla="*/ 2077552 w 2321476"/>
                  <a:gd name="connsiteY100" fmla="*/ 267598 h 2793376"/>
                  <a:gd name="connsiteX101" fmla="*/ 2051064 w 2321476"/>
                  <a:gd name="connsiteY101" fmla="*/ 252176 h 2793376"/>
                  <a:gd name="connsiteX102" fmla="*/ 1991049 w 2321476"/>
                  <a:gd name="connsiteY102" fmla="*/ 265965 h 2793376"/>
                  <a:gd name="connsiteX103" fmla="*/ 1899574 w 2321476"/>
                  <a:gd name="connsiteY103" fmla="*/ 364188 h 2793376"/>
                  <a:gd name="connsiteX104" fmla="*/ 1767170 w 2321476"/>
                  <a:gd name="connsiteY104" fmla="*/ 413064 h 2793376"/>
                  <a:gd name="connsiteX105" fmla="*/ 1650732 w 2321476"/>
                  <a:gd name="connsiteY105" fmla="*/ 379900 h 2793376"/>
                  <a:gd name="connsiteX106" fmla="*/ 1540280 w 2321476"/>
                  <a:gd name="connsiteY106" fmla="*/ 244919 h 2793376"/>
                  <a:gd name="connsiteX107" fmla="*/ 1523916 w 2321476"/>
                  <a:gd name="connsiteY107" fmla="*/ 109867 h 2793376"/>
                  <a:gd name="connsiteX108" fmla="*/ 1496194 w 2321476"/>
                  <a:gd name="connsiteY108" fmla="*/ 72711 h 2793376"/>
                  <a:gd name="connsiteX109" fmla="*/ 1452253 w 2321476"/>
                  <a:gd name="connsiteY109" fmla="*/ 64474 h 2793376"/>
                  <a:gd name="connsiteX110" fmla="*/ 1328993 w 2321476"/>
                  <a:gd name="connsiteY110" fmla="*/ 65309 h 2793376"/>
                  <a:gd name="connsiteX111" fmla="*/ 1267345 w 2321476"/>
                  <a:gd name="connsiteY111" fmla="*/ 64220 h 2793376"/>
                  <a:gd name="connsiteX112" fmla="*/ 1205805 w 2321476"/>
                  <a:gd name="connsiteY112" fmla="*/ 121224 h 2793376"/>
                  <a:gd name="connsiteX113" fmla="*/ 1190420 w 2321476"/>
                  <a:gd name="connsiteY113" fmla="*/ 247242 h 2793376"/>
                  <a:gd name="connsiteX114" fmla="*/ 1078082 w 2321476"/>
                  <a:gd name="connsiteY114" fmla="*/ 380879 h 2793376"/>
                  <a:gd name="connsiteX115" fmla="*/ 1010882 w 2321476"/>
                  <a:gd name="connsiteY115" fmla="*/ 402941 h 2793376"/>
                  <a:gd name="connsiteX116" fmla="*/ 824704 w 2321476"/>
                  <a:gd name="connsiteY116" fmla="*/ 357149 h 2793376"/>
                  <a:gd name="connsiteX117" fmla="*/ 743607 w 2321476"/>
                  <a:gd name="connsiteY117" fmla="*/ 269158 h 2793376"/>
                  <a:gd name="connsiteX118" fmla="*/ 663308 w 2321476"/>
                  <a:gd name="connsiteY118" fmla="*/ 260631 h 2793376"/>
                  <a:gd name="connsiteX119" fmla="*/ 503110 w 2321476"/>
                  <a:gd name="connsiteY119" fmla="*/ 376416 h 2793376"/>
                  <a:gd name="connsiteX120" fmla="*/ 491353 w 2321476"/>
                  <a:gd name="connsiteY120" fmla="*/ 387665 h 2793376"/>
                  <a:gd name="connsiteX121" fmla="*/ 484314 w 2321476"/>
                  <a:gd name="connsiteY121" fmla="*/ 453776 h 2793376"/>
                  <a:gd name="connsiteX122" fmla="*/ 545164 w 2321476"/>
                  <a:gd name="connsiteY122" fmla="*/ 563139 h 2793376"/>
                  <a:gd name="connsiteX123" fmla="*/ 533226 w 2321476"/>
                  <a:gd name="connsiteY123" fmla="*/ 748229 h 2793376"/>
                  <a:gd name="connsiteX124" fmla="*/ 491753 w 2321476"/>
                  <a:gd name="connsiteY124" fmla="*/ 805523 h 2793376"/>
                  <a:gd name="connsiteX125" fmla="*/ 324733 w 2321476"/>
                  <a:gd name="connsiteY125" fmla="*/ 874682 h 2793376"/>
                  <a:gd name="connsiteX126" fmla="*/ 193200 w 2321476"/>
                  <a:gd name="connsiteY126" fmla="*/ 848557 h 2793376"/>
                  <a:gd name="connsiteX127" fmla="*/ 143888 w 2321476"/>
                  <a:gd name="connsiteY127" fmla="*/ 866772 h 2793376"/>
                  <a:gd name="connsiteX128" fmla="*/ 124766 w 2321476"/>
                  <a:gd name="connsiteY128" fmla="*/ 905343 h 2793376"/>
                  <a:gd name="connsiteX129" fmla="*/ 96282 w 2321476"/>
                  <a:gd name="connsiteY129" fmla="*/ 998994 h 2793376"/>
                  <a:gd name="connsiteX130" fmla="*/ 68778 w 2321476"/>
                  <a:gd name="connsiteY130" fmla="*/ 1077697 h 2793376"/>
                  <a:gd name="connsiteX131" fmla="*/ 103104 w 2321476"/>
                  <a:gd name="connsiteY131" fmla="*/ 1153823 h 2793376"/>
                  <a:gd name="connsiteX132" fmla="*/ 219796 w 2321476"/>
                  <a:gd name="connsiteY132" fmla="*/ 1208250 h 2793376"/>
                  <a:gd name="connsiteX133" fmla="*/ 310582 w 2321476"/>
                  <a:gd name="connsiteY133" fmla="*/ 1351503 h 2793376"/>
                  <a:gd name="connsiteX134" fmla="*/ 310654 w 2321476"/>
                  <a:gd name="connsiteY134" fmla="*/ 1436737 h 2793376"/>
                  <a:gd name="connsiteX135" fmla="*/ 215587 w 2321476"/>
                  <a:gd name="connsiteY135" fmla="*/ 1586485 h 2793376"/>
                  <a:gd name="connsiteX136" fmla="*/ 95411 w 2321476"/>
                  <a:gd name="connsiteY136" fmla="*/ 1642074 h 2793376"/>
                  <a:gd name="connsiteX137" fmla="*/ 65694 w 2321476"/>
                  <a:gd name="connsiteY137" fmla="*/ 1687321 h 2793376"/>
                  <a:gd name="connsiteX138" fmla="*/ 73060 w 2321476"/>
                  <a:gd name="connsiteY138" fmla="*/ 1727924 h 2793376"/>
                  <a:gd name="connsiteX139" fmla="*/ 124875 w 2321476"/>
                  <a:gd name="connsiteY139" fmla="*/ 1888304 h 2793376"/>
                  <a:gd name="connsiteX140" fmla="*/ 138917 w 2321476"/>
                  <a:gd name="connsiteY140" fmla="*/ 1919509 h 2793376"/>
                  <a:gd name="connsiteX141" fmla="*/ 195957 w 2321476"/>
                  <a:gd name="connsiteY141" fmla="*/ 1943602 h 2793376"/>
                  <a:gd name="connsiteX142" fmla="*/ 324043 w 2321476"/>
                  <a:gd name="connsiteY142" fmla="*/ 1918239 h 2793376"/>
                  <a:gd name="connsiteX143" fmla="*/ 488233 w 2321476"/>
                  <a:gd name="connsiteY143" fmla="*/ 1982318 h 2793376"/>
                  <a:gd name="connsiteX144" fmla="*/ 534097 w 2321476"/>
                  <a:gd name="connsiteY144" fmla="*/ 2045418 h 2793376"/>
                  <a:gd name="connsiteX145" fmla="*/ 547087 w 2321476"/>
                  <a:gd name="connsiteY145" fmla="*/ 2225827 h 2793376"/>
                  <a:gd name="connsiteX146" fmla="*/ 481738 w 2321476"/>
                  <a:gd name="connsiteY146" fmla="*/ 2343064 h 2793376"/>
                  <a:gd name="connsiteX147" fmla="*/ 483008 w 2321476"/>
                  <a:gd name="connsiteY147" fmla="*/ 2392484 h 2793376"/>
                  <a:gd name="connsiteX148" fmla="*/ 511891 w 2321476"/>
                  <a:gd name="connsiteY148" fmla="*/ 2421875 h 2793376"/>
                  <a:gd name="connsiteX149" fmla="*/ 600608 w 2321476"/>
                  <a:gd name="connsiteY149" fmla="*/ 2484866 h 2793376"/>
                  <a:gd name="connsiteX150" fmla="*/ 659680 w 2321476"/>
                  <a:gd name="connsiteY150" fmla="*/ 2530040 h 2793376"/>
                  <a:gd name="connsiteX151" fmla="*/ 744332 w 2321476"/>
                  <a:gd name="connsiteY151" fmla="*/ 2522275 h 2793376"/>
                  <a:gd name="connsiteX152" fmla="*/ 836025 w 2321476"/>
                  <a:gd name="connsiteY152" fmla="*/ 2424270 h 2793376"/>
                  <a:gd name="connsiteX153" fmla="*/ 977028 w 2321476"/>
                  <a:gd name="connsiteY153" fmla="*/ 2380728 h 2793376"/>
                  <a:gd name="connsiteX154" fmla="*/ 1072349 w 2321476"/>
                  <a:gd name="connsiteY154" fmla="*/ 2409538 h 2793376"/>
                  <a:gd name="connsiteX155" fmla="*/ 1190856 w 2321476"/>
                  <a:gd name="connsiteY155" fmla="*/ 2548074 h 2793376"/>
                  <a:gd name="connsiteX156" fmla="*/ 1206241 w 2321476"/>
                  <a:gd name="connsiteY156" fmla="*/ 2677757 h 2793376"/>
                  <a:gd name="connsiteX157" fmla="*/ 1247061 w 2321476"/>
                  <a:gd name="connsiteY157" fmla="*/ 2724601 h 2793376"/>
                  <a:gd name="connsiteX158" fmla="*/ 1281133 w 2321476"/>
                  <a:gd name="connsiteY158" fmla="*/ 2727975 h 2793376"/>
                  <a:gd name="connsiteX159" fmla="*/ 1382622 w 2321476"/>
                  <a:gd name="connsiteY159" fmla="*/ 2726052 h 2793376"/>
                  <a:gd name="connsiteX160" fmla="*/ 1466005 w 2321476"/>
                  <a:gd name="connsiteY160" fmla="*/ 2727068 h 2793376"/>
                  <a:gd name="connsiteX161" fmla="*/ 1525113 w 2321476"/>
                  <a:gd name="connsiteY161" fmla="*/ 2671987 h 2793376"/>
                  <a:gd name="connsiteX162" fmla="*/ 1540208 w 2321476"/>
                  <a:gd name="connsiteY162" fmla="*/ 2547747 h 2793376"/>
                  <a:gd name="connsiteX163" fmla="*/ 1653199 w 2321476"/>
                  <a:gd name="connsiteY163" fmla="*/ 2410554 h 2793376"/>
                  <a:gd name="connsiteX164" fmla="*/ 1730813 w 2321476"/>
                  <a:gd name="connsiteY164" fmla="*/ 2385408 h 2793376"/>
                  <a:gd name="connsiteX165" fmla="*/ 1901316 w 2321476"/>
                  <a:gd name="connsiteY165" fmla="*/ 2429749 h 2793376"/>
                  <a:gd name="connsiteX166" fmla="*/ 1986513 w 2321476"/>
                  <a:gd name="connsiteY166" fmla="*/ 2521405 h 2793376"/>
                  <a:gd name="connsiteX167" fmla="*/ 2069606 w 2321476"/>
                  <a:gd name="connsiteY167" fmla="*/ 2530476 h 2793376"/>
                  <a:gd name="connsiteX168" fmla="*/ 2227954 w 2321476"/>
                  <a:gd name="connsiteY168" fmla="*/ 2415235 h 2793376"/>
                  <a:gd name="connsiteX169" fmla="*/ 2240871 w 2321476"/>
                  <a:gd name="connsiteY169" fmla="*/ 2402607 h 2793376"/>
                  <a:gd name="connsiteX170" fmla="*/ 2246278 w 2321476"/>
                  <a:gd name="connsiteY170" fmla="*/ 2337911 h 2793376"/>
                  <a:gd name="connsiteX171" fmla="*/ 2191161 w 2321476"/>
                  <a:gd name="connsiteY171" fmla="*/ 2239905 h 2793376"/>
                  <a:gd name="connsiteX172" fmla="*/ 2163004 w 2321476"/>
                  <a:gd name="connsiteY172" fmla="*/ 2222634 h 2793376"/>
                  <a:gd name="connsiteX173" fmla="*/ 2043553 w 2321476"/>
                  <a:gd name="connsiteY173" fmla="*/ 2140158 h 2793376"/>
                  <a:gd name="connsiteX174" fmla="*/ 2013183 w 2321476"/>
                  <a:gd name="connsiteY174" fmla="*/ 2120056 h 2793376"/>
                  <a:gd name="connsiteX175" fmla="*/ 1363754 w 2321476"/>
                  <a:gd name="connsiteY175" fmla="*/ 2119875 h 2793376"/>
                  <a:gd name="connsiteX176" fmla="*/ 1237482 w 2321476"/>
                  <a:gd name="connsiteY176" fmla="*/ 2109207 h 2793376"/>
                  <a:gd name="connsiteX177" fmla="*/ 709535 w 2321476"/>
                  <a:gd name="connsiteY177" fmla="*/ 1090723 h 2793376"/>
                  <a:gd name="connsiteX178" fmla="*/ 1344414 w 2321476"/>
                  <a:gd name="connsiteY178" fmla="*/ 672647 h 2793376"/>
                  <a:gd name="connsiteX179" fmla="*/ 1660021 w 2321476"/>
                  <a:gd name="connsiteY179" fmla="*/ 671813 h 2793376"/>
                  <a:gd name="connsiteX180" fmla="*/ 2237896 w 2321476"/>
                  <a:gd name="connsiteY180" fmla="*/ 2089178 h 2793376"/>
                  <a:gd name="connsiteX181" fmla="*/ 2168628 w 2321476"/>
                  <a:gd name="connsiteY181" fmla="*/ 2017623 h 2793376"/>
                  <a:gd name="connsiteX182" fmla="*/ 2097509 w 2321476"/>
                  <a:gd name="connsiteY182" fmla="*/ 2086892 h 2793376"/>
                  <a:gd name="connsiteX183" fmla="*/ 2167249 w 2321476"/>
                  <a:gd name="connsiteY183" fmla="*/ 2159244 h 2793376"/>
                  <a:gd name="connsiteX184" fmla="*/ 2237932 w 2321476"/>
                  <a:gd name="connsiteY184" fmla="*/ 2089214 h 2793376"/>
                  <a:gd name="connsiteX185" fmla="*/ 2166632 w 2321476"/>
                  <a:gd name="connsiteY185" fmla="*/ 633387 h 2793376"/>
                  <a:gd name="connsiteX186" fmla="*/ 2097509 w 2321476"/>
                  <a:gd name="connsiteY186" fmla="*/ 704505 h 2793376"/>
                  <a:gd name="connsiteX187" fmla="*/ 2168301 w 2321476"/>
                  <a:gd name="connsiteY187" fmla="*/ 773882 h 2793376"/>
                  <a:gd name="connsiteX188" fmla="*/ 2237896 w 2321476"/>
                  <a:gd name="connsiteY188" fmla="*/ 702836 h 2793376"/>
                  <a:gd name="connsiteX189" fmla="*/ 2166668 w 2321476"/>
                  <a:gd name="connsiteY189" fmla="*/ 633387 h 279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</a:cxnLst>
                <a:rect l="l" t="t" r="r" b="b"/>
                <a:pathLst>
                  <a:path w="2321476" h="2793376">
                    <a:moveTo>
                      <a:pt x="1666806" y="2056158"/>
                    </a:moveTo>
                    <a:cubicBezTo>
                      <a:pt x="1782918" y="2056158"/>
                      <a:pt x="1898994" y="2055940"/>
                      <a:pt x="2015106" y="2056412"/>
                    </a:cubicBezTo>
                    <a:cubicBezTo>
                      <a:pt x="2029692" y="2056485"/>
                      <a:pt x="2037095" y="2052820"/>
                      <a:pt x="2042791" y="2038016"/>
                    </a:cubicBezTo>
                    <a:cubicBezTo>
                      <a:pt x="2062893" y="1985910"/>
                      <a:pt x="2114382" y="1952347"/>
                      <a:pt x="2168737" y="1953326"/>
                    </a:cubicBezTo>
                    <a:cubicBezTo>
                      <a:pt x="2225232" y="1954342"/>
                      <a:pt x="2273927" y="1988741"/>
                      <a:pt x="2294210" y="2041971"/>
                    </a:cubicBezTo>
                    <a:cubicBezTo>
                      <a:pt x="2313405" y="2092334"/>
                      <a:pt x="2299907" y="2150644"/>
                      <a:pt x="2258361" y="2187764"/>
                    </a:cubicBezTo>
                    <a:cubicBezTo>
                      <a:pt x="2245951" y="2198831"/>
                      <a:pt x="2244354" y="2206305"/>
                      <a:pt x="2253317" y="2220493"/>
                    </a:cubicBezTo>
                    <a:cubicBezTo>
                      <a:pt x="2272004" y="2250101"/>
                      <a:pt x="2288405" y="2281198"/>
                      <a:pt x="2305821" y="2311605"/>
                    </a:cubicBezTo>
                    <a:cubicBezTo>
                      <a:pt x="2330241" y="2354276"/>
                      <a:pt x="2324980" y="2395750"/>
                      <a:pt x="2297766" y="2434212"/>
                    </a:cubicBezTo>
                    <a:cubicBezTo>
                      <a:pt x="2286482" y="2450141"/>
                      <a:pt x="2270843" y="2463675"/>
                      <a:pt x="2255095" y="2475540"/>
                    </a:cubicBezTo>
                    <a:cubicBezTo>
                      <a:pt x="2210174" y="2509322"/>
                      <a:pt x="2164890" y="2542740"/>
                      <a:pt x="2118300" y="2574090"/>
                    </a:cubicBezTo>
                    <a:cubicBezTo>
                      <a:pt x="2098162" y="2587661"/>
                      <a:pt x="2075375" y="2599671"/>
                      <a:pt x="2052080" y="2605731"/>
                    </a:cubicBezTo>
                    <a:cubicBezTo>
                      <a:pt x="2011949" y="2616181"/>
                      <a:pt x="1975700" y="2605477"/>
                      <a:pt x="1946817" y="2573619"/>
                    </a:cubicBezTo>
                    <a:cubicBezTo>
                      <a:pt x="1916774" y="2540490"/>
                      <a:pt x="1886040" y="2507979"/>
                      <a:pt x="1855597" y="2475177"/>
                    </a:cubicBezTo>
                    <a:cubicBezTo>
                      <a:pt x="1825190" y="2442412"/>
                      <a:pt x="1788833" y="2433812"/>
                      <a:pt x="1746669" y="2448145"/>
                    </a:cubicBezTo>
                    <a:cubicBezTo>
                      <a:pt x="1722649" y="2456309"/>
                      <a:pt x="1698592" y="2464328"/>
                      <a:pt x="1674426" y="2472057"/>
                    </a:cubicBezTo>
                    <a:cubicBezTo>
                      <a:pt x="1633460" y="2485120"/>
                      <a:pt x="1609440" y="2512515"/>
                      <a:pt x="1603852" y="2555259"/>
                    </a:cubicBezTo>
                    <a:cubicBezTo>
                      <a:pt x="1598300" y="2597821"/>
                      <a:pt x="1593547" y="2640492"/>
                      <a:pt x="1588177" y="2683091"/>
                    </a:cubicBezTo>
                    <a:cubicBezTo>
                      <a:pt x="1579758" y="2749456"/>
                      <a:pt x="1533568" y="2791474"/>
                      <a:pt x="1465860" y="2792526"/>
                    </a:cubicBezTo>
                    <a:cubicBezTo>
                      <a:pt x="1398841" y="2793578"/>
                      <a:pt x="1331787" y="2793615"/>
                      <a:pt x="1264732" y="2792853"/>
                    </a:cubicBezTo>
                    <a:cubicBezTo>
                      <a:pt x="1198185" y="2792127"/>
                      <a:pt x="1152031" y="2750871"/>
                      <a:pt x="1143032" y="2684941"/>
                    </a:cubicBezTo>
                    <a:cubicBezTo>
                      <a:pt x="1137154" y="2641834"/>
                      <a:pt x="1132836" y="2598510"/>
                      <a:pt x="1127284" y="2555331"/>
                    </a:cubicBezTo>
                    <a:cubicBezTo>
                      <a:pt x="1121987" y="2514111"/>
                      <a:pt x="1098982" y="2487006"/>
                      <a:pt x="1059758" y="2473654"/>
                    </a:cubicBezTo>
                    <a:cubicBezTo>
                      <a:pt x="1034613" y="2465090"/>
                      <a:pt x="1009286" y="2457035"/>
                      <a:pt x="984104" y="2448544"/>
                    </a:cubicBezTo>
                    <a:cubicBezTo>
                      <a:pt x="942703" y="2434575"/>
                      <a:pt x="906744" y="2442485"/>
                      <a:pt x="876700" y="2474815"/>
                    </a:cubicBezTo>
                    <a:cubicBezTo>
                      <a:pt x="847890" y="2505802"/>
                      <a:pt x="817846" y="2535773"/>
                      <a:pt x="790596" y="2568067"/>
                    </a:cubicBezTo>
                    <a:cubicBezTo>
                      <a:pt x="745022" y="2622095"/>
                      <a:pt x="682721" y="2615854"/>
                      <a:pt x="639469" y="2592777"/>
                    </a:cubicBezTo>
                    <a:cubicBezTo>
                      <a:pt x="628874" y="2587117"/>
                      <a:pt x="619186" y="2579678"/>
                      <a:pt x="609389" y="2572639"/>
                    </a:cubicBezTo>
                    <a:cubicBezTo>
                      <a:pt x="564722" y="2540527"/>
                      <a:pt x="520273" y="2508160"/>
                      <a:pt x="475606" y="2476085"/>
                    </a:cubicBezTo>
                    <a:cubicBezTo>
                      <a:pt x="432681" y="2445279"/>
                      <a:pt x="404959" y="2406381"/>
                      <a:pt x="411526" y="2350829"/>
                    </a:cubicBezTo>
                    <a:cubicBezTo>
                      <a:pt x="413014" y="2338093"/>
                      <a:pt x="418747" y="2325284"/>
                      <a:pt x="424916" y="2313782"/>
                    </a:cubicBezTo>
                    <a:cubicBezTo>
                      <a:pt x="444909" y="2276481"/>
                      <a:pt x="465373" y="2239397"/>
                      <a:pt x="486890" y="2202967"/>
                    </a:cubicBezTo>
                    <a:cubicBezTo>
                      <a:pt x="513197" y="2158446"/>
                      <a:pt x="510113" y="2117189"/>
                      <a:pt x="477638" y="2077131"/>
                    </a:cubicBezTo>
                    <a:cubicBezTo>
                      <a:pt x="464321" y="2060730"/>
                      <a:pt x="452311" y="2043204"/>
                      <a:pt x="440373" y="2025787"/>
                    </a:cubicBezTo>
                    <a:cubicBezTo>
                      <a:pt x="413885" y="1987180"/>
                      <a:pt x="378253" y="1972158"/>
                      <a:pt x="332135" y="1981738"/>
                    </a:cubicBezTo>
                    <a:cubicBezTo>
                      <a:pt x="293056" y="1989829"/>
                      <a:pt x="253832" y="1997086"/>
                      <a:pt x="214717" y="2005033"/>
                    </a:cubicBezTo>
                    <a:cubicBezTo>
                      <a:pt x="144541" y="2019293"/>
                      <a:pt x="89606" y="1987579"/>
                      <a:pt x="67000" y="1918928"/>
                    </a:cubicBezTo>
                    <a:cubicBezTo>
                      <a:pt x="59997" y="1897701"/>
                      <a:pt x="54663" y="1875930"/>
                      <a:pt x="47697" y="1854704"/>
                    </a:cubicBezTo>
                    <a:cubicBezTo>
                      <a:pt x="35832" y="1818528"/>
                      <a:pt x="23676" y="1782424"/>
                      <a:pt x="10831" y="1746611"/>
                    </a:cubicBezTo>
                    <a:cubicBezTo>
                      <a:pt x="-562" y="1714861"/>
                      <a:pt x="-3465" y="1682931"/>
                      <a:pt x="6767" y="1650637"/>
                    </a:cubicBezTo>
                    <a:cubicBezTo>
                      <a:pt x="16165" y="1620992"/>
                      <a:pt x="34779" y="1599040"/>
                      <a:pt x="63662" y="1585977"/>
                    </a:cubicBezTo>
                    <a:cubicBezTo>
                      <a:pt x="103866" y="1567798"/>
                      <a:pt x="143816" y="1549039"/>
                      <a:pt x="183874" y="1530497"/>
                    </a:cubicBezTo>
                    <a:cubicBezTo>
                      <a:pt x="229920" y="1509162"/>
                      <a:pt x="249078" y="1477340"/>
                      <a:pt x="247373" y="1426976"/>
                    </a:cubicBezTo>
                    <a:cubicBezTo>
                      <a:pt x="246647" y="1405278"/>
                      <a:pt x="246684" y="1383470"/>
                      <a:pt x="247446" y="1361772"/>
                    </a:cubicBezTo>
                    <a:cubicBezTo>
                      <a:pt x="249078" y="1315400"/>
                      <a:pt x="228577" y="1282997"/>
                      <a:pt x="186959" y="1263548"/>
                    </a:cubicBezTo>
                    <a:cubicBezTo>
                      <a:pt x="150819" y="1246640"/>
                      <a:pt x="114497" y="1230130"/>
                      <a:pt x="78358" y="1213258"/>
                    </a:cubicBezTo>
                    <a:cubicBezTo>
                      <a:pt x="8001" y="1180420"/>
                      <a:pt x="-15621" y="1121456"/>
                      <a:pt x="10105" y="1047507"/>
                    </a:cubicBezTo>
                    <a:cubicBezTo>
                      <a:pt x="29119" y="992753"/>
                      <a:pt x="45592" y="937092"/>
                      <a:pt x="64606" y="882302"/>
                    </a:cubicBezTo>
                    <a:cubicBezTo>
                      <a:pt x="71064" y="863724"/>
                      <a:pt x="79265" y="844711"/>
                      <a:pt x="91021" y="829181"/>
                    </a:cubicBezTo>
                    <a:cubicBezTo>
                      <a:pt x="119614" y="791480"/>
                      <a:pt x="157749" y="775334"/>
                      <a:pt x="205790" y="785566"/>
                    </a:cubicBezTo>
                    <a:cubicBezTo>
                      <a:pt x="250131" y="795036"/>
                      <a:pt x="294652" y="803527"/>
                      <a:pt x="339283" y="811546"/>
                    </a:cubicBezTo>
                    <a:cubicBezTo>
                      <a:pt x="379342" y="818731"/>
                      <a:pt x="411853" y="804942"/>
                      <a:pt x="436200" y="772540"/>
                    </a:cubicBezTo>
                    <a:cubicBezTo>
                      <a:pt x="452529" y="750805"/>
                      <a:pt x="468312" y="728635"/>
                      <a:pt x="484169" y="706501"/>
                    </a:cubicBezTo>
                    <a:cubicBezTo>
                      <a:pt x="508190" y="672974"/>
                      <a:pt x="512254" y="637596"/>
                      <a:pt x="492406" y="600839"/>
                    </a:cubicBezTo>
                    <a:cubicBezTo>
                      <a:pt x="472304" y="563611"/>
                      <a:pt x="451367" y="526818"/>
                      <a:pt x="430758" y="489843"/>
                    </a:cubicBezTo>
                    <a:cubicBezTo>
                      <a:pt x="395488" y="426598"/>
                      <a:pt x="408479" y="366148"/>
                      <a:pt x="467188" y="323005"/>
                    </a:cubicBezTo>
                    <a:cubicBezTo>
                      <a:pt x="486673" y="308708"/>
                      <a:pt x="507391" y="296118"/>
                      <a:pt x="526913" y="281821"/>
                    </a:cubicBezTo>
                    <a:cubicBezTo>
                      <a:pt x="556666" y="260014"/>
                      <a:pt x="585731" y="237336"/>
                      <a:pt x="615267" y="215202"/>
                    </a:cubicBezTo>
                    <a:cubicBezTo>
                      <a:pt x="646907" y="191508"/>
                      <a:pt x="681705" y="178518"/>
                      <a:pt x="721945" y="184251"/>
                    </a:cubicBezTo>
                    <a:cubicBezTo>
                      <a:pt x="746981" y="187807"/>
                      <a:pt x="767373" y="199491"/>
                      <a:pt x="784355" y="218032"/>
                    </a:cubicBezTo>
                    <a:cubicBezTo>
                      <a:pt x="815379" y="251922"/>
                      <a:pt x="846584" y="285631"/>
                      <a:pt x="878006" y="319159"/>
                    </a:cubicBezTo>
                    <a:cubicBezTo>
                      <a:pt x="906563" y="349638"/>
                      <a:pt x="941288" y="357403"/>
                      <a:pt x="980693" y="345102"/>
                    </a:cubicBezTo>
                    <a:cubicBezTo>
                      <a:pt x="1006092" y="337192"/>
                      <a:pt x="1031347" y="328883"/>
                      <a:pt x="1056601" y="320465"/>
                    </a:cubicBezTo>
                    <a:cubicBezTo>
                      <a:pt x="1097748" y="306749"/>
                      <a:pt x="1122422" y="279136"/>
                      <a:pt x="1127684" y="235413"/>
                    </a:cubicBezTo>
                    <a:cubicBezTo>
                      <a:pt x="1132836" y="192814"/>
                      <a:pt x="1139875" y="150324"/>
                      <a:pt x="1142488" y="107544"/>
                    </a:cubicBezTo>
                    <a:cubicBezTo>
                      <a:pt x="1146298" y="45787"/>
                      <a:pt x="1196480" y="6926"/>
                      <a:pt x="1252540" y="1628"/>
                    </a:cubicBezTo>
                    <a:cubicBezTo>
                      <a:pt x="1278266" y="-803"/>
                      <a:pt x="1304428" y="1665"/>
                      <a:pt x="1330408" y="1520"/>
                    </a:cubicBezTo>
                    <a:cubicBezTo>
                      <a:pt x="1370285" y="1266"/>
                      <a:pt x="1410162" y="1048"/>
                      <a:pt x="1450040" y="68"/>
                    </a:cubicBezTo>
                    <a:cubicBezTo>
                      <a:pt x="1479721" y="-657"/>
                      <a:pt x="1507914" y="4314"/>
                      <a:pt x="1533713" y="19408"/>
                    </a:cubicBezTo>
                    <a:cubicBezTo>
                      <a:pt x="1564265" y="37260"/>
                      <a:pt x="1582988" y="62986"/>
                      <a:pt x="1587015" y="99017"/>
                    </a:cubicBezTo>
                    <a:cubicBezTo>
                      <a:pt x="1592168" y="145281"/>
                      <a:pt x="1597865" y="191508"/>
                      <a:pt x="1604033" y="237626"/>
                    </a:cubicBezTo>
                    <a:cubicBezTo>
                      <a:pt x="1609730" y="280370"/>
                      <a:pt x="1634404" y="307475"/>
                      <a:pt x="1675043" y="320646"/>
                    </a:cubicBezTo>
                    <a:cubicBezTo>
                      <a:pt x="1699753" y="328665"/>
                      <a:pt x="1724463" y="336793"/>
                      <a:pt x="1749209" y="344740"/>
                    </a:cubicBezTo>
                    <a:cubicBezTo>
                      <a:pt x="1789341" y="357657"/>
                      <a:pt x="1824573" y="349493"/>
                      <a:pt x="1853674" y="318868"/>
                    </a:cubicBezTo>
                    <a:cubicBezTo>
                      <a:pt x="1882847" y="288207"/>
                      <a:pt x="1913036" y="258272"/>
                      <a:pt x="1939669" y="225507"/>
                    </a:cubicBezTo>
                    <a:cubicBezTo>
                      <a:pt x="1983973" y="171043"/>
                      <a:pt x="2050484" y="174200"/>
                      <a:pt x="2099831" y="204208"/>
                    </a:cubicBezTo>
                    <a:cubicBezTo>
                      <a:pt x="2110100" y="210449"/>
                      <a:pt x="2119280" y="218540"/>
                      <a:pt x="2129041" y="225616"/>
                    </a:cubicBezTo>
                    <a:cubicBezTo>
                      <a:pt x="2170224" y="255333"/>
                      <a:pt x="2211226" y="285268"/>
                      <a:pt x="2252700" y="314587"/>
                    </a:cubicBezTo>
                    <a:cubicBezTo>
                      <a:pt x="2282091" y="335342"/>
                      <a:pt x="2306366" y="359761"/>
                      <a:pt x="2316308" y="395539"/>
                    </a:cubicBezTo>
                    <a:cubicBezTo>
                      <a:pt x="2324254" y="424131"/>
                      <a:pt x="2322476" y="451671"/>
                      <a:pt x="2307309" y="477905"/>
                    </a:cubicBezTo>
                    <a:cubicBezTo>
                      <a:pt x="2288259" y="510889"/>
                      <a:pt x="2269863" y="544234"/>
                      <a:pt x="2250378" y="576964"/>
                    </a:cubicBezTo>
                    <a:cubicBezTo>
                      <a:pt x="2244209" y="587305"/>
                      <a:pt x="2245407" y="592929"/>
                      <a:pt x="2254587" y="600948"/>
                    </a:cubicBezTo>
                    <a:cubicBezTo>
                      <a:pt x="2299363" y="640136"/>
                      <a:pt x="2313985" y="697466"/>
                      <a:pt x="2293956" y="750551"/>
                    </a:cubicBezTo>
                    <a:cubicBezTo>
                      <a:pt x="2273818" y="803926"/>
                      <a:pt x="2225087" y="837962"/>
                      <a:pt x="2168265" y="838324"/>
                    </a:cubicBezTo>
                    <a:cubicBezTo>
                      <a:pt x="2109955" y="838687"/>
                      <a:pt x="2062784" y="806031"/>
                      <a:pt x="2040723" y="748628"/>
                    </a:cubicBezTo>
                    <a:cubicBezTo>
                      <a:pt x="2036623" y="737996"/>
                      <a:pt x="2030962" y="735420"/>
                      <a:pt x="2020658" y="735420"/>
                    </a:cubicBezTo>
                    <a:cubicBezTo>
                      <a:pt x="1792679" y="735783"/>
                      <a:pt x="1564446" y="728998"/>
                      <a:pt x="1336830" y="737924"/>
                    </a:cubicBezTo>
                    <a:cubicBezTo>
                      <a:pt x="1087117" y="747721"/>
                      <a:pt x="897528" y="869929"/>
                      <a:pt x="781125" y="1091158"/>
                    </a:cubicBezTo>
                    <a:cubicBezTo>
                      <a:pt x="567516" y="1497115"/>
                      <a:pt x="822636" y="1985729"/>
                      <a:pt x="1275255" y="2049627"/>
                    </a:cubicBezTo>
                    <a:cubicBezTo>
                      <a:pt x="1306278" y="2054017"/>
                      <a:pt x="1337883" y="2055469"/>
                      <a:pt x="1369233" y="2055723"/>
                    </a:cubicBezTo>
                    <a:cubicBezTo>
                      <a:pt x="1468400" y="2056485"/>
                      <a:pt x="1567567" y="2056013"/>
                      <a:pt x="1666734" y="2055977"/>
                    </a:cubicBezTo>
                    <a:close/>
                    <a:moveTo>
                      <a:pt x="1660057" y="671958"/>
                    </a:moveTo>
                    <a:cubicBezTo>
                      <a:pt x="1660057" y="671704"/>
                      <a:pt x="1660057" y="671486"/>
                      <a:pt x="1660057" y="671232"/>
                    </a:cubicBezTo>
                    <a:cubicBezTo>
                      <a:pt x="1779181" y="671232"/>
                      <a:pt x="1898304" y="671159"/>
                      <a:pt x="2017428" y="671341"/>
                    </a:cubicBezTo>
                    <a:cubicBezTo>
                      <a:pt x="2028314" y="671341"/>
                      <a:pt x="2036079" y="670579"/>
                      <a:pt x="2041086" y="657770"/>
                    </a:cubicBezTo>
                    <a:cubicBezTo>
                      <a:pt x="2063075" y="601420"/>
                      <a:pt x="2104875" y="571956"/>
                      <a:pt x="2165652" y="568582"/>
                    </a:cubicBezTo>
                    <a:cubicBezTo>
                      <a:pt x="2173563" y="568146"/>
                      <a:pt x="2184158" y="562196"/>
                      <a:pt x="2188185" y="555555"/>
                    </a:cubicBezTo>
                    <a:cubicBezTo>
                      <a:pt x="2209521" y="520431"/>
                      <a:pt x="2228825" y="484074"/>
                      <a:pt x="2249543" y="448587"/>
                    </a:cubicBezTo>
                    <a:cubicBezTo>
                      <a:pt x="2258469" y="433311"/>
                      <a:pt x="2259014" y="417926"/>
                      <a:pt x="2249870" y="404029"/>
                    </a:cubicBezTo>
                    <a:cubicBezTo>
                      <a:pt x="2241778" y="391692"/>
                      <a:pt x="2231582" y="379791"/>
                      <a:pt x="2219826" y="371010"/>
                    </a:cubicBezTo>
                    <a:cubicBezTo>
                      <a:pt x="2172946" y="335813"/>
                      <a:pt x="2125195" y="301778"/>
                      <a:pt x="2077552" y="267598"/>
                    </a:cubicBezTo>
                    <a:cubicBezTo>
                      <a:pt x="2069279" y="261647"/>
                      <a:pt x="2060462" y="255986"/>
                      <a:pt x="2051064" y="252176"/>
                    </a:cubicBezTo>
                    <a:cubicBezTo>
                      <a:pt x="2025447" y="241799"/>
                      <a:pt x="2009772" y="245827"/>
                      <a:pt x="1991049" y="265965"/>
                    </a:cubicBezTo>
                    <a:cubicBezTo>
                      <a:pt x="1960570" y="298730"/>
                      <a:pt x="1930525" y="331858"/>
                      <a:pt x="1899574" y="364188"/>
                    </a:cubicBezTo>
                    <a:cubicBezTo>
                      <a:pt x="1863543" y="401852"/>
                      <a:pt x="1818768" y="421700"/>
                      <a:pt x="1767170" y="413064"/>
                    </a:cubicBezTo>
                    <a:cubicBezTo>
                      <a:pt x="1727583" y="406460"/>
                      <a:pt x="1689013" y="392745"/>
                      <a:pt x="1650732" y="379900"/>
                    </a:cubicBezTo>
                    <a:cubicBezTo>
                      <a:pt x="1586181" y="358201"/>
                      <a:pt x="1549134" y="312591"/>
                      <a:pt x="1540280" y="244919"/>
                    </a:cubicBezTo>
                    <a:cubicBezTo>
                      <a:pt x="1534402" y="199962"/>
                      <a:pt x="1528996" y="154933"/>
                      <a:pt x="1523916" y="109867"/>
                    </a:cubicBezTo>
                    <a:cubicBezTo>
                      <a:pt x="1521848" y="91688"/>
                      <a:pt x="1512413" y="78589"/>
                      <a:pt x="1496194" y="72711"/>
                    </a:cubicBezTo>
                    <a:cubicBezTo>
                      <a:pt x="1482333" y="67667"/>
                      <a:pt x="1466985" y="64728"/>
                      <a:pt x="1452253" y="64474"/>
                    </a:cubicBezTo>
                    <a:cubicBezTo>
                      <a:pt x="1411178" y="63785"/>
                      <a:pt x="1370067" y="65200"/>
                      <a:pt x="1328993" y="65309"/>
                    </a:cubicBezTo>
                    <a:cubicBezTo>
                      <a:pt x="1308455" y="65381"/>
                      <a:pt x="1287882" y="63567"/>
                      <a:pt x="1267345" y="64220"/>
                    </a:cubicBezTo>
                    <a:cubicBezTo>
                      <a:pt x="1228919" y="65490"/>
                      <a:pt x="1210159" y="83633"/>
                      <a:pt x="1205805" y="121224"/>
                    </a:cubicBezTo>
                    <a:cubicBezTo>
                      <a:pt x="1200943" y="163278"/>
                      <a:pt x="1196444" y="205369"/>
                      <a:pt x="1190420" y="247242"/>
                    </a:cubicBezTo>
                    <a:cubicBezTo>
                      <a:pt x="1180732" y="314768"/>
                      <a:pt x="1142669" y="359181"/>
                      <a:pt x="1078082" y="380879"/>
                    </a:cubicBezTo>
                    <a:cubicBezTo>
                      <a:pt x="1055730" y="388390"/>
                      <a:pt x="1033089" y="395031"/>
                      <a:pt x="1010882" y="402941"/>
                    </a:cubicBezTo>
                    <a:cubicBezTo>
                      <a:pt x="939364" y="428522"/>
                      <a:pt x="876301" y="413100"/>
                      <a:pt x="824704" y="357149"/>
                    </a:cubicBezTo>
                    <a:cubicBezTo>
                      <a:pt x="797671" y="327831"/>
                      <a:pt x="768897" y="299928"/>
                      <a:pt x="743607" y="269158"/>
                    </a:cubicBezTo>
                    <a:cubicBezTo>
                      <a:pt x="716974" y="236828"/>
                      <a:pt x="686639" y="244339"/>
                      <a:pt x="663308" y="260631"/>
                    </a:cubicBezTo>
                    <a:cubicBezTo>
                      <a:pt x="609243" y="298295"/>
                      <a:pt x="556376" y="337628"/>
                      <a:pt x="503110" y="376416"/>
                    </a:cubicBezTo>
                    <a:cubicBezTo>
                      <a:pt x="498756" y="379573"/>
                      <a:pt x="494873" y="383564"/>
                      <a:pt x="491353" y="387665"/>
                    </a:cubicBezTo>
                    <a:cubicBezTo>
                      <a:pt x="471977" y="410089"/>
                      <a:pt x="470054" y="427977"/>
                      <a:pt x="484314" y="453776"/>
                    </a:cubicBezTo>
                    <a:cubicBezTo>
                      <a:pt x="504489" y="490279"/>
                      <a:pt x="524844" y="526709"/>
                      <a:pt x="545164" y="563139"/>
                    </a:cubicBezTo>
                    <a:cubicBezTo>
                      <a:pt x="581014" y="627400"/>
                      <a:pt x="576805" y="689048"/>
                      <a:pt x="533226" y="748229"/>
                    </a:cubicBezTo>
                    <a:cubicBezTo>
                      <a:pt x="519257" y="767206"/>
                      <a:pt x="505396" y="786328"/>
                      <a:pt x="491753" y="805523"/>
                    </a:cubicBezTo>
                    <a:cubicBezTo>
                      <a:pt x="450497" y="863543"/>
                      <a:pt x="394872" y="887237"/>
                      <a:pt x="324733" y="874682"/>
                    </a:cubicBezTo>
                    <a:cubicBezTo>
                      <a:pt x="280719" y="866808"/>
                      <a:pt x="236850" y="858100"/>
                      <a:pt x="193200" y="848557"/>
                    </a:cubicBezTo>
                    <a:cubicBezTo>
                      <a:pt x="172045" y="843949"/>
                      <a:pt x="155608" y="850335"/>
                      <a:pt x="143888" y="866772"/>
                    </a:cubicBezTo>
                    <a:cubicBezTo>
                      <a:pt x="135652" y="878347"/>
                      <a:pt x="129265" y="891809"/>
                      <a:pt x="124766" y="905343"/>
                    </a:cubicBezTo>
                    <a:cubicBezTo>
                      <a:pt x="114425" y="936294"/>
                      <a:pt x="106297" y="967934"/>
                      <a:pt x="96282" y="998994"/>
                    </a:cubicBezTo>
                    <a:cubicBezTo>
                      <a:pt x="87755" y="1025446"/>
                      <a:pt x="76906" y="1051136"/>
                      <a:pt x="68778" y="1077697"/>
                    </a:cubicBezTo>
                    <a:cubicBezTo>
                      <a:pt x="57457" y="1114671"/>
                      <a:pt x="68452" y="1137712"/>
                      <a:pt x="103104" y="1153823"/>
                    </a:cubicBezTo>
                    <a:cubicBezTo>
                      <a:pt x="142038" y="1171929"/>
                      <a:pt x="181371" y="1189128"/>
                      <a:pt x="219796" y="1208250"/>
                    </a:cubicBezTo>
                    <a:cubicBezTo>
                      <a:pt x="278542" y="1237532"/>
                      <a:pt x="309928" y="1285029"/>
                      <a:pt x="310582" y="1351503"/>
                    </a:cubicBezTo>
                    <a:cubicBezTo>
                      <a:pt x="310872" y="1379915"/>
                      <a:pt x="310473" y="1408326"/>
                      <a:pt x="310654" y="1436737"/>
                    </a:cubicBezTo>
                    <a:cubicBezTo>
                      <a:pt x="311126" y="1507130"/>
                      <a:pt x="278215" y="1556405"/>
                      <a:pt x="215587" y="1586485"/>
                    </a:cubicBezTo>
                    <a:cubicBezTo>
                      <a:pt x="175819" y="1605607"/>
                      <a:pt x="135906" y="1624475"/>
                      <a:pt x="95411" y="1642074"/>
                    </a:cubicBezTo>
                    <a:cubicBezTo>
                      <a:pt x="74693" y="1651072"/>
                      <a:pt x="65476" y="1666602"/>
                      <a:pt x="65694" y="1687321"/>
                    </a:cubicBezTo>
                    <a:cubicBezTo>
                      <a:pt x="65803" y="1700892"/>
                      <a:pt x="68996" y="1714861"/>
                      <a:pt x="73060" y="1727924"/>
                    </a:cubicBezTo>
                    <a:cubicBezTo>
                      <a:pt x="89787" y="1781553"/>
                      <a:pt x="107240" y="1834965"/>
                      <a:pt x="124875" y="1888304"/>
                    </a:cubicBezTo>
                    <a:cubicBezTo>
                      <a:pt x="128431" y="1899117"/>
                      <a:pt x="132858" y="1909966"/>
                      <a:pt x="138917" y="1919509"/>
                    </a:cubicBezTo>
                    <a:cubicBezTo>
                      <a:pt x="152089" y="1940300"/>
                      <a:pt x="170086" y="1949480"/>
                      <a:pt x="195957" y="1943602"/>
                    </a:cubicBezTo>
                    <a:cubicBezTo>
                      <a:pt x="238374" y="1933986"/>
                      <a:pt x="281227" y="1925968"/>
                      <a:pt x="324043" y="1918239"/>
                    </a:cubicBezTo>
                    <a:cubicBezTo>
                      <a:pt x="391679" y="1905975"/>
                      <a:pt x="446723" y="1927310"/>
                      <a:pt x="488233" y="1982318"/>
                    </a:cubicBezTo>
                    <a:cubicBezTo>
                      <a:pt x="503872" y="2003073"/>
                      <a:pt x="518785" y="2024373"/>
                      <a:pt x="534097" y="2045418"/>
                    </a:cubicBezTo>
                    <a:cubicBezTo>
                      <a:pt x="575898" y="2102857"/>
                      <a:pt x="580869" y="2163126"/>
                      <a:pt x="547087" y="2225827"/>
                    </a:cubicBezTo>
                    <a:cubicBezTo>
                      <a:pt x="525860" y="2265196"/>
                      <a:pt x="504053" y="2304275"/>
                      <a:pt x="481738" y="2343064"/>
                    </a:cubicBezTo>
                    <a:cubicBezTo>
                      <a:pt x="471796" y="2360335"/>
                      <a:pt x="472050" y="2377063"/>
                      <a:pt x="483008" y="2392484"/>
                    </a:cubicBezTo>
                    <a:cubicBezTo>
                      <a:pt x="490918" y="2403551"/>
                      <a:pt x="500969" y="2413747"/>
                      <a:pt x="511891" y="2421875"/>
                    </a:cubicBezTo>
                    <a:cubicBezTo>
                      <a:pt x="540955" y="2443537"/>
                      <a:pt x="571253" y="2463566"/>
                      <a:pt x="600608" y="2484866"/>
                    </a:cubicBezTo>
                    <a:cubicBezTo>
                      <a:pt x="620673" y="2499416"/>
                      <a:pt x="639541" y="2515599"/>
                      <a:pt x="659680" y="2530040"/>
                    </a:cubicBezTo>
                    <a:cubicBezTo>
                      <a:pt x="691792" y="2553118"/>
                      <a:pt x="718135" y="2550360"/>
                      <a:pt x="744332" y="2522275"/>
                    </a:cubicBezTo>
                    <a:cubicBezTo>
                      <a:pt x="774848" y="2489546"/>
                      <a:pt x="804420" y="2455946"/>
                      <a:pt x="836025" y="2424270"/>
                    </a:cubicBezTo>
                    <a:cubicBezTo>
                      <a:pt x="874922" y="2385299"/>
                      <a:pt x="922891" y="2369334"/>
                      <a:pt x="977028" y="2380728"/>
                    </a:cubicBezTo>
                    <a:cubicBezTo>
                      <a:pt x="1009394" y="2387549"/>
                      <a:pt x="1040600" y="2399813"/>
                      <a:pt x="1072349" y="2409538"/>
                    </a:cubicBezTo>
                    <a:cubicBezTo>
                      <a:pt x="1141145" y="2430692"/>
                      <a:pt x="1181131" y="2476701"/>
                      <a:pt x="1190856" y="2548074"/>
                    </a:cubicBezTo>
                    <a:cubicBezTo>
                      <a:pt x="1196734" y="2591217"/>
                      <a:pt x="1202104" y="2634432"/>
                      <a:pt x="1206241" y="2677757"/>
                    </a:cubicBezTo>
                    <a:cubicBezTo>
                      <a:pt x="1208781" y="2704027"/>
                      <a:pt x="1223331" y="2718396"/>
                      <a:pt x="1247061" y="2724601"/>
                    </a:cubicBezTo>
                    <a:cubicBezTo>
                      <a:pt x="1257983" y="2727467"/>
                      <a:pt x="1269739" y="2728084"/>
                      <a:pt x="1281133" y="2727975"/>
                    </a:cubicBezTo>
                    <a:cubicBezTo>
                      <a:pt x="1314950" y="2727757"/>
                      <a:pt x="1348804" y="2726233"/>
                      <a:pt x="1382622" y="2726052"/>
                    </a:cubicBezTo>
                    <a:cubicBezTo>
                      <a:pt x="1410416" y="2725870"/>
                      <a:pt x="1438247" y="2728011"/>
                      <a:pt x="1466005" y="2727068"/>
                    </a:cubicBezTo>
                    <a:cubicBezTo>
                      <a:pt x="1502798" y="2725798"/>
                      <a:pt x="1520759" y="2708091"/>
                      <a:pt x="1525113" y="2671987"/>
                    </a:cubicBezTo>
                    <a:cubicBezTo>
                      <a:pt x="1530121" y="2630586"/>
                      <a:pt x="1534910" y="2589149"/>
                      <a:pt x="1540208" y="2547747"/>
                    </a:cubicBezTo>
                    <a:cubicBezTo>
                      <a:pt x="1549061" y="2478371"/>
                      <a:pt x="1587596" y="2433159"/>
                      <a:pt x="1653199" y="2410554"/>
                    </a:cubicBezTo>
                    <a:cubicBezTo>
                      <a:pt x="1678925" y="2401700"/>
                      <a:pt x="1704797" y="2393282"/>
                      <a:pt x="1730813" y="2385408"/>
                    </a:cubicBezTo>
                    <a:cubicBezTo>
                      <a:pt x="1796561" y="2365560"/>
                      <a:pt x="1853783" y="2379966"/>
                      <a:pt x="1901316" y="2429749"/>
                    </a:cubicBezTo>
                    <a:cubicBezTo>
                      <a:pt x="1930126" y="2459901"/>
                      <a:pt x="1958175" y="2490780"/>
                      <a:pt x="1986513" y="2521405"/>
                    </a:cubicBezTo>
                    <a:cubicBezTo>
                      <a:pt x="2011913" y="2548872"/>
                      <a:pt x="2038510" y="2552573"/>
                      <a:pt x="2069606" y="2530476"/>
                    </a:cubicBezTo>
                    <a:cubicBezTo>
                      <a:pt x="2122800" y="2492631"/>
                      <a:pt x="2175304" y="2453842"/>
                      <a:pt x="2227954" y="2415235"/>
                    </a:cubicBezTo>
                    <a:cubicBezTo>
                      <a:pt x="2232780" y="2411715"/>
                      <a:pt x="2237097" y="2407252"/>
                      <a:pt x="2240871" y="2402607"/>
                    </a:cubicBezTo>
                    <a:cubicBezTo>
                      <a:pt x="2259159" y="2380183"/>
                      <a:pt x="2260538" y="2363238"/>
                      <a:pt x="2246278" y="2337911"/>
                    </a:cubicBezTo>
                    <a:cubicBezTo>
                      <a:pt x="2227881" y="2305255"/>
                      <a:pt x="2208795" y="2272961"/>
                      <a:pt x="2191161" y="2239905"/>
                    </a:cubicBezTo>
                    <a:cubicBezTo>
                      <a:pt x="2184666" y="2227714"/>
                      <a:pt x="2176973" y="2223323"/>
                      <a:pt x="2163004" y="2222634"/>
                    </a:cubicBezTo>
                    <a:cubicBezTo>
                      <a:pt x="2106617" y="2219840"/>
                      <a:pt x="2065179" y="2192735"/>
                      <a:pt x="2043553" y="2140158"/>
                    </a:cubicBezTo>
                    <a:cubicBezTo>
                      <a:pt x="2037022" y="2124301"/>
                      <a:pt x="2029293" y="2120020"/>
                      <a:pt x="2013183" y="2120056"/>
                    </a:cubicBezTo>
                    <a:cubicBezTo>
                      <a:pt x="1796706" y="2120528"/>
                      <a:pt x="1580230" y="2120927"/>
                      <a:pt x="1363754" y="2119875"/>
                    </a:cubicBezTo>
                    <a:cubicBezTo>
                      <a:pt x="1321627" y="2119657"/>
                      <a:pt x="1278919" y="2116645"/>
                      <a:pt x="1237482" y="2109207"/>
                    </a:cubicBezTo>
                    <a:cubicBezTo>
                      <a:pt x="769623" y="2025134"/>
                      <a:pt x="505359" y="1520120"/>
                      <a:pt x="709535" y="1090723"/>
                    </a:cubicBezTo>
                    <a:cubicBezTo>
                      <a:pt x="835118" y="826641"/>
                      <a:pt x="1051848" y="687379"/>
                      <a:pt x="1344414" y="672647"/>
                    </a:cubicBezTo>
                    <a:cubicBezTo>
                      <a:pt x="1449350" y="667350"/>
                      <a:pt x="1554794" y="671813"/>
                      <a:pt x="1660021" y="671813"/>
                    </a:cubicBezTo>
                    <a:close/>
                    <a:moveTo>
                      <a:pt x="2237896" y="2089178"/>
                    </a:moveTo>
                    <a:cubicBezTo>
                      <a:pt x="2238186" y="2050389"/>
                      <a:pt x="2207380" y="2018603"/>
                      <a:pt x="2168628" y="2017623"/>
                    </a:cubicBezTo>
                    <a:cubicBezTo>
                      <a:pt x="2130492" y="2016644"/>
                      <a:pt x="2097945" y="2048321"/>
                      <a:pt x="2097509" y="2086892"/>
                    </a:cubicBezTo>
                    <a:cubicBezTo>
                      <a:pt x="2097037" y="2126914"/>
                      <a:pt x="2128025" y="2159063"/>
                      <a:pt x="2167249" y="2159244"/>
                    </a:cubicBezTo>
                    <a:cubicBezTo>
                      <a:pt x="2205602" y="2159389"/>
                      <a:pt x="2237642" y="2127676"/>
                      <a:pt x="2237932" y="2089214"/>
                    </a:cubicBezTo>
                    <a:close/>
                    <a:moveTo>
                      <a:pt x="2166632" y="633387"/>
                    </a:moveTo>
                    <a:cubicBezTo>
                      <a:pt x="2127589" y="633786"/>
                      <a:pt x="2097291" y="664918"/>
                      <a:pt x="2097509" y="704505"/>
                    </a:cubicBezTo>
                    <a:cubicBezTo>
                      <a:pt x="2097691" y="743512"/>
                      <a:pt x="2129077" y="774281"/>
                      <a:pt x="2168301" y="773882"/>
                    </a:cubicBezTo>
                    <a:cubicBezTo>
                      <a:pt x="2207271" y="773483"/>
                      <a:pt x="2238440" y="741698"/>
                      <a:pt x="2237896" y="702836"/>
                    </a:cubicBezTo>
                    <a:cubicBezTo>
                      <a:pt x="2237351" y="663757"/>
                      <a:pt x="2205784" y="632988"/>
                      <a:pt x="2166668" y="6333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314" name="Freihandform: Form 1490">
                <a:extLst>
                  <a:ext uri="{FF2B5EF4-FFF2-40B4-BE49-F238E27FC236}">
                    <a16:creationId xmlns:a16="http://schemas.microsoft.com/office/drawing/2014/main" id="{F36A1787-880F-FD97-16EB-26E7DA9406B8}"/>
                  </a:ext>
                </a:extLst>
              </p:cNvPr>
              <p:cNvSpPr/>
              <p:nvPr/>
            </p:nvSpPr>
            <p:spPr>
              <a:xfrm>
                <a:off x="1295624" y="-2667022"/>
                <a:ext cx="1563211" cy="269949"/>
              </a:xfrm>
              <a:custGeom>
                <a:avLst/>
                <a:gdLst>
                  <a:gd name="connsiteX0" fmla="*/ 1428545 w 1563211"/>
                  <a:gd name="connsiteY0" fmla="*/ 269639 h 269949"/>
                  <a:gd name="connsiteX1" fmla="*/ 1302999 w 1563211"/>
                  <a:gd name="connsiteY1" fmla="*/ 184732 h 269949"/>
                  <a:gd name="connsiteX2" fmla="*/ 1278398 w 1563211"/>
                  <a:gd name="connsiteY2" fmla="*/ 167134 h 269949"/>
                  <a:gd name="connsiteX3" fmla="*/ 284407 w 1563211"/>
                  <a:gd name="connsiteY3" fmla="*/ 167134 h 269949"/>
                  <a:gd name="connsiteX4" fmla="*/ 259769 w 1563211"/>
                  <a:gd name="connsiteY4" fmla="*/ 184768 h 269949"/>
                  <a:gd name="connsiteX5" fmla="*/ 110819 w 1563211"/>
                  <a:gd name="connsiteY5" fmla="*/ 267643 h 269949"/>
                  <a:gd name="connsiteX6" fmla="*/ 5 w 1563211"/>
                  <a:gd name="connsiteY6" fmla="*/ 136219 h 269949"/>
                  <a:gd name="connsiteX7" fmla="*/ 106646 w 1563211"/>
                  <a:gd name="connsiteY7" fmla="*/ 2908 h 269949"/>
                  <a:gd name="connsiteX8" fmla="*/ 258681 w 1563211"/>
                  <a:gd name="connsiteY8" fmla="*/ 83061 h 269949"/>
                  <a:gd name="connsiteX9" fmla="*/ 288979 w 1563211"/>
                  <a:gd name="connsiteY9" fmla="*/ 103453 h 269949"/>
                  <a:gd name="connsiteX10" fmla="*/ 1273899 w 1563211"/>
                  <a:gd name="connsiteY10" fmla="*/ 103453 h 269949"/>
                  <a:gd name="connsiteX11" fmla="*/ 1304124 w 1563211"/>
                  <a:gd name="connsiteY11" fmla="*/ 83025 h 269949"/>
                  <a:gd name="connsiteX12" fmla="*/ 1465084 w 1563211"/>
                  <a:gd name="connsiteY12" fmla="*/ 5194 h 269949"/>
                  <a:gd name="connsiteX13" fmla="*/ 1562147 w 1563211"/>
                  <a:gd name="connsiteY13" fmla="*/ 150805 h 269949"/>
                  <a:gd name="connsiteX14" fmla="*/ 1428509 w 1563211"/>
                  <a:gd name="connsiteY14" fmla="*/ 269602 h 269949"/>
                  <a:gd name="connsiteX15" fmla="*/ 1358189 w 1563211"/>
                  <a:gd name="connsiteY15" fmla="*/ 134695 h 269949"/>
                  <a:gd name="connsiteX16" fmla="*/ 1427638 w 1563211"/>
                  <a:gd name="connsiteY16" fmla="*/ 205342 h 269949"/>
                  <a:gd name="connsiteX17" fmla="*/ 1499156 w 1563211"/>
                  <a:gd name="connsiteY17" fmla="*/ 134223 h 269949"/>
                  <a:gd name="connsiteX18" fmla="*/ 1428074 w 1563211"/>
                  <a:gd name="connsiteY18" fmla="*/ 64120 h 269949"/>
                  <a:gd name="connsiteX19" fmla="*/ 1358189 w 1563211"/>
                  <a:gd name="connsiteY19" fmla="*/ 134695 h 269949"/>
                  <a:gd name="connsiteX20" fmla="*/ 204580 w 1563211"/>
                  <a:gd name="connsiteY20" fmla="*/ 135529 h 269949"/>
                  <a:gd name="connsiteX21" fmla="*/ 135348 w 1563211"/>
                  <a:gd name="connsiteY21" fmla="*/ 64120 h 269949"/>
                  <a:gd name="connsiteX22" fmla="*/ 64447 w 1563211"/>
                  <a:gd name="connsiteY22" fmla="*/ 134296 h 269949"/>
                  <a:gd name="connsiteX23" fmla="*/ 134151 w 1563211"/>
                  <a:gd name="connsiteY23" fmla="*/ 205305 h 269949"/>
                  <a:gd name="connsiteX24" fmla="*/ 204580 w 1563211"/>
                  <a:gd name="connsiteY24" fmla="*/ 135529 h 26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63211" h="269949">
                    <a:moveTo>
                      <a:pt x="1428545" y="269639"/>
                    </a:moveTo>
                    <a:cubicBezTo>
                      <a:pt x="1371941" y="269639"/>
                      <a:pt x="1324117" y="237962"/>
                      <a:pt x="1302999" y="184732"/>
                    </a:cubicBezTo>
                    <a:cubicBezTo>
                      <a:pt x="1298065" y="172286"/>
                      <a:pt x="1292404" y="167134"/>
                      <a:pt x="1278398" y="167134"/>
                    </a:cubicBezTo>
                    <a:cubicBezTo>
                      <a:pt x="947080" y="167533"/>
                      <a:pt x="615725" y="167533"/>
                      <a:pt x="284407" y="167134"/>
                    </a:cubicBezTo>
                    <a:cubicBezTo>
                      <a:pt x="270473" y="167134"/>
                      <a:pt x="264631" y="172105"/>
                      <a:pt x="259769" y="184768"/>
                    </a:cubicBezTo>
                    <a:cubicBezTo>
                      <a:pt x="236765" y="244892"/>
                      <a:pt x="173665" y="279472"/>
                      <a:pt x="110819" y="267643"/>
                    </a:cubicBezTo>
                    <a:cubicBezTo>
                      <a:pt x="45688" y="255379"/>
                      <a:pt x="549" y="201822"/>
                      <a:pt x="5" y="136219"/>
                    </a:cubicBezTo>
                    <a:cubicBezTo>
                      <a:pt x="-539" y="71668"/>
                      <a:pt x="44127" y="15825"/>
                      <a:pt x="106646" y="2908"/>
                    </a:cubicBezTo>
                    <a:cubicBezTo>
                      <a:pt x="170617" y="-10336"/>
                      <a:pt x="234733" y="22574"/>
                      <a:pt x="258681" y="83061"/>
                    </a:cubicBezTo>
                    <a:cubicBezTo>
                      <a:pt x="264922" y="98809"/>
                      <a:pt x="272614" y="103453"/>
                      <a:pt x="288979" y="103453"/>
                    </a:cubicBezTo>
                    <a:cubicBezTo>
                      <a:pt x="617285" y="102982"/>
                      <a:pt x="945592" y="102982"/>
                      <a:pt x="1273899" y="103453"/>
                    </a:cubicBezTo>
                    <a:cubicBezTo>
                      <a:pt x="1290408" y="103453"/>
                      <a:pt x="1297847" y="98555"/>
                      <a:pt x="1304124" y="83025"/>
                    </a:cubicBezTo>
                    <a:cubicBezTo>
                      <a:pt x="1329886" y="19308"/>
                      <a:pt x="1398792" y="-13239"/>
                      <a:pt x="1465084" y="5194"/>
                    </a:cubicBezTo>
                    <a:cubicBezTo>
                      <a:pt x="1528220" y="22756"/>
                      <a:pt x="1570565" y="86291"/>
                      <a:pt x="1562147" y="150805"/>
                    </a:cubicBezTo>
                    <a:cubicBezTo>
                      <a:pt x="1553076" y="220255"/>
                      <a:pt x="1497560" y="269566"/>
                      <a:pt x="1428509" y="269602"/>
                    </a:cubicBezTo>
                    <a:close/>
                    <a:moveTo>
                      <a:pt x="1358189" y="134695"/>
                    </a:moveTo>
                    <a:cubicBezTo>
                      <a:pt x="1358189" y="174173"/>
                      <a:pt x="1388632" y="205124"/>
                      <a:pt x="1427638" y="205342"/>
                    </a:cubicBezTo>
                    <a:cubicBezTo>
                      <a:pt x="1466717" y="205559"/>
                      <a:pt x="1499628" y="172830"/>
                      <a:pt x="1499156" y="134223"/>
                    </a:cubicBezTo>
                    <a:cubicBezTo>
                      <a:pt x="1498684" y="96233"/>
                      <a:pt x="1465955" y="63939"/>
                      <a:pt x="1428074" y="64120"/>
                    </a:cubicBezTo>
                    <a:cubicBezTo>
                      <a:pt x="1389575" y="64302"/>
                      <a:pt x="1358189" y="96015"/>
                      <a:pt x="1358189" y="134695"/>
                    </a:cubicBezTo>
                    <a:close/>
                    <a:moveTo>
                      <a:pt x="204580" y="135529"/>
                    </a:moveTo>
                    <a:cubicBezTo>
                      <a:pt x="204725" y="96305"/>
                      <a:pt x="174028" y="64628"/>
                      <a:pt x="135348" y="64120"/>
                    </a:cubicBezTo>
                    <a:cubicBezTo>
                      <a:pt x="96886" y="63613"/>
                      <a:pt x="64810" y="95326"/>
                      <a:pt x="64447" y="134296"/>
                    </a:cubicBezTo>
                    <a:cubicBezTo>
                      <a:pt x="64048" y="173193"/>
                      <a:pt x="95289" y="205015"/>
                      <a:pt x="134151" y="205305"/>
                    </a:cubicBezTo>
                    <a:cubicBezTo>
                      <a:pt x="173302" y="205596"/>
                      <a:pt x="204435" y="174753"/>
                      <a:pt x="204580" y="1355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315" name="Freihandform: Form 1491">
                <a:extLst>
                  <a:ext uri="{FF2B5EF4-FFF2-40B4-BE49-F238E27FC236}">
                    <a16:creationId xmlns:a16="http://schemas.microsoft.com/office/drawing/2014/main" id="{CA2A6805-13DC-F69A-BA63-04FB54AF7F3D}"/>
                  </a:ext>
                </a:extLst>
              </p:cNvPr>
              <p:cNvSpPr/>
              <p:nvPr/>
            </p:nvSpPr>
            <p:spPr>
              <a:xfrm>
                <a:off x="1051891" y="-2910526"/>
                <a:ext cx="720610" cy="757038"/>
              </a:xfrm>
              <a:custGeom>
                <a:avLst/>
                <a:gdLst>
                  <a:gd name="connsiteX0" fmla="*/ 387028 w 720610"/>
                  <a:gd name="connsiteY0" fmla="*/ 0 h 757038"/>
                  <a:gd name="connsiteX1" fmla="*/ 713012 w 720610"/>
                  <a:gd name="connsiteY1" fmla="*/ 201164 h 757038"/>
                  <a:gd name="connsiteX2" fmla="*/ 704558 w 720610"/>
                  <a:gd name="connsiteY2" fmla="*/ 250330 h 757038"/>
                  <a:gd name="connsiteX3" fmla="*/ 656771 w 720610"/>
                  <a:gd name="connsiteY3" fmla="*/ 232877 h 757038"/>
                  <a:gd name="connsiteX4" fmla="*/ 520775 w 720610"/>
                  <a:gd name="connsiteY4" fmla="*/ 98768 h 757038"/>
                  <a:gd name="connsiteX5" fmla="*/ 159739 w 720610"/>
                  <a:gd name="connsiteY5" fmla="*/ 153086 h 757038"/>
                  <a:gd name="connsiteX6" fmla="*/ 89999 w 720610"/>
                  <a:gd name="connsiteY6" fmla="*/ 502693 h 757038"/>
                  <a:gd name="connsiteX7" fmla="*/ 393487 w 720610"/>
                  <a:gd name="connsiteY7" fmla="*/ 691991 h 757038"/>
                  <a:gd name="connsiteX8" fmla="*/ 655174 w 720610"/>
                  <a:gd name="connsiteY8" fmla="*/ 528092 h 757038"/>
                  <a:gd name="connsiteX9" fmla="*/ 683730 w 720610"/>
                  <a:gd name="connsiteY9" fmla="*/ 504253 h 757038"/>
                  <a:gd name="connsiteX10" fmla="*/ 713375 w 720610"/>
                  <a:gd name="connsiteY10" fmla="*/ 515828 h 757038"/>
                  <a:gd name="connsiteX11" fmla="*/ 714827 w 720610"/>
                  <a:gd name="connsiteY11" fmla="*/ 552911 h 757038"/>
                  <a:gd name="connsiteX12" fmla="*/ 591929 w 720610"/>
                  <a:gd name="connsiteY12" fmla="*/ 691121 h 757038"/>
                  <a:gd name="connsiteX13" fmla="*/ 107053 w 720610"/>
                  <a:gd name="connsiteY13" fmla="*/ 642426 h 757038"/>
                  <a:gd name="connsiteX14" fmla="*/ 69970 w 720610"/>
                  <a:gd name="connsiteY14" fmla="*/ 159327 h 757038"/>
                  <a:gd name="connsiteX15" fmla="*/ 387028 w 720610"/>
                  <a:gd name="connsiteY15" fmla="*/ 36 h 75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10" h="757038">
                    <a:moveTo>
                      <a:pt x="387028" y="0"/>
                    </a:moveTo>
                    <a:cubicBezTo>
                      <a:pt x="527451" y="5298"/>
                      <a:pt x="639463" y="71264"/>
                      <a:pt x="713012" y="201164"/>
                    </a:cubicBezTo>
                    <a:cubicBezTo>
                      <a:pt x="724878" y="222100"/>
                      <a:pt x="721213" y="240424"/>
                      <a:pt x="704558" y="250330"/>
                    </a:cubicBezTo>
                    <a:cubicBezTo>
                      <a:pt x="686887" y="260853"/>
                      <a:pt x="668454" y="254503"/>
                      <a:pt x="656771" y="232877"/>
                    </a:cubicBezTo>
                    <a:cubicBezTo>
                      <a:pt x="625166" y="174168"/>
                      <a:pt x="580209" y="128921"/>
                      <a:pt x="520775" y="98768"/>
                    </a:cubicBezTo>
                    <a:cubicBezTo>
                      <a:pt x="399873" y="37446"/>
                      <a:pt x="260393" y="58673"/>
                      <a:pt x="159739" y="153086"/>
                    </a:cubicBezTo>
                    <a:cubicBezTo>
                      <a:pt x="67647" y="239445"/>
                      <a:pt x="39272" y="381646"/>
                      <a:pt x="89999" y="502693"/>
                    </a:cubicBezTo>
                    <a:cubicBezTo>
                      <a:pt x="139927" y="621852"/>
                      <a:pt x="262099" y="699611"/>
                      <a:pt x="393487" y="691991"/>
                    </a:cubicBezTo>
                    <a:cubicBezTo>
                      <a:pt x="509744" y="685279"/>
                      <a:pt x="596465" y="628747"/>
                      <a:pt x="655174" y="528092"/>
                    </a:cubicBezTo>
                    <a:cubicBezTo>
                      <a:pt x="661197" y="517751"/>
                      <a:pt x="672700" y="507337"/>
                      <a:pt x="683730" y="504253"/>
                    </a:cubicBezTo>
                    <a:cubicBezTo>
                      <a:pt x="692112" y="501894"/>
                      <a:pt x="705973" y="508788"/>
                      <a:pt x="713375" y="515828"/>
                    </a:cubicBezTo>
                    <a:cubicBezTo>
                      <a:pt x="724007" y="525951"/>
                      <a:pt x="721539" y="540248"/>
                      <a:pt x="714827" y="552911"/>
                    </a:cubicBezTo>
                    <a:cubicBezTo>
                      <a:pt x="685037" y="608899"/>
                      <a:pt x="644434" y="655343"/>
                      <a:pt x="591929" y="691121"/>
                    </a:cubicBezTo>
                    <a:cubicBezTo>
                      <a:pt x="439678" y="794859"/>
                      <a:pt x="235611" y="774322"/>
                      <a:pt x="107053" y="642426"/>
                    </a:cubicBezTo>
                    <a:cubicBezTo>
                      <a:pt x="-19691" y="512381"/>
                      <a:pt x="-36237" y="304722"/>
                      <a:pt x="69970" y="159327"/>
                    </a:cubicBezTo>
                    <a:cubicBezTo>
                      <a:pt x="146023" y="55226"/>
                      <a:pt x="249653" y="2794"/>
                      <a:pt x="387028" y="3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316" name="Freihandform: Form 1492">
                <a:extLst>
                  <a:ext uri="{FF2B5EF4-FFF2-40B4-BE49-F238E27FC236}">
                    <a16:creationId xmlns:a16="http://schemas.microsoft.com/office/drawing/2014/main" id="{C8B8B218-6168-5D10-4138-F3B00784BC1B}"/>
                  </a:ext>
                </a:extLst>
              </p:cNvPr>
              <p:cNvSpPr/>
              <p:nvPr/>
            </p:nvSpPr>
            <p:spPr>
              <a:xfrm>
                <a:off x="885182" y="-3077618"/>
                <a:ext cx="577141" cy="1090096"/>
              </a:xfrm>
              <a:custGeom>
                <a:avLst/>
                <a:gdLst>
                  <a:gd name="connsiteX0" fmla="*/ 519847 w 577141"/>
                  <a:gd name="connsiteY0" fmla="*/ 1451 h 1090096"/>
                  <a:gd name="connsiteX1" fmla="*/ 548839 w 577141"/>
                  <a:gd name="connsiteY1" fmla="*/ 1597 h 1090096"/>
                  <a:gd name="connsiteX2" fmla="*/ 576887 w 577141"/>
                  <a:gd name="connsiteY2" fmla="*/ 29754 h 1090096"/>
                  <a:gd name="connsiteX3" fmla="*/ 553411 w 577141"/>
                  <a:gd name="connsiteY3" fmla="*/ 63789 h 1090096"/>
                  <a:gd name="connsiteX4" fmla="*/ 533635 w 577141"/>
                  <a:gd name="connsiteY4" fmla="*/ 65748 h 1090096"/>
                  <a:gd name="connsiteX5" fmla="*/ 102678 w 577141"/>
                  <a:gd name="connsiteY5" fmla="*/ 362959 h 1090096"/>
                  <a:gd name="connsiteX6" fmla="*/ 195133 w 577141"/>
                  <a:gd name="connsiteY6" fmla="*/ 872945 h 1090096"/>
                  <a:gd name="connsiteX7" fmla="*/ 537881 w 577141"/>
                  <a:gd name="connsiteY7" fmla="*/ 1026213 h 1090096"/>
                  <a:gd name="connsiteX8" fmla="*/ 576597 w 577141"/>
                  <a:gd name="connsiteY8" fmla="*/ 1059196 h 1090096"/>
                  <a:gd name="connsiteX9" fmla="*/ 536248 w 577141"/>
                  <a:gd name="connsiteY9" fmla="*/ 1090038 h 1090096"/>
                  <a:gd name="connsiteX10" fmla="*/ 81306 w 577141"/>
                  <a:gd name="connsiteY10" fmla="*/ 829584 h 1090096"/>
                  <a:gd name="connsiteX11" fmla="*/ 438895 w 577141"/>
                  <a:gd name="connsiteY11" fmla="*/ 11103 h 1090096"/>
                  <a:gd name="connsiteX12" fmla="*/ 519593 w 577141"/>
                  <a:gd name="connsiteY12" fmla="*/ 0 h 1090096"/>
                  <a:gd name="connsiteX13" fmla="*/ 519774 w 577141"/>
                  <a:gd name="connsiteY13" fmla="*/ 1451 h 10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7141" h="1090096">
                    <a:moveTo>
                      <a:pt x="519847" y="1451"/>
                    </a:moveTo>
                    <a:cubicBezTo>
                      <a:pt x="529535" y="1451"/>
                      <a:pt x="539259" y="798"/>
                      <a:pt x="548839" y="1597"/>
                    </a:cubicBezTo>
                    <a:cubicBezTo>
                      <a:pt x="565747" y="3048"/>
                      <a:pt x="574855" y="13425"/>
                      <a:pt x="576887" y="29754"/>
                    </a:cubicBezTo>
                    <a:cubicBezTo>
                      <a:pt x="578883" y="45646"/>
                      <a:pt x="568941" y="60015"/>
                      <a:pt x="553411" y="63789"/>
                    </a:cubicBezTo>
                    <a:cubicBezTo>
                      <a:pt x="547024" y="65349"/>
                      <a:pt x="540239" y="65386"/>
                      <a:pt x="533635" y="65748"/>
                    </a:cubicBezTo>
                    <a:cubicBezTo>
                      <a:pt x="329242" y="76779"/>
                      <a:pt x="180981" y="175220"/>
                      <a:pt x="102678" y="362959"/>
                    </a:cubicBezTo>
                    <a:cubicBezTo>
                      <a:pt x="25028" y="549065"/>
                      <a:pt x="59753" y="723088"/>
                      <a:pt x="195133" y="872945"/>
                    </a:cubicBezTo>
                    <a:cubicBezTo>
                      <a:pt x="285881" y="973418"/>
                      <a:pt x="402465" y="1022511"/>
                      <a:pt x="537881" y="1026213"/>
                    </a:cubicBezTo>
                    <a:cubicBezTo>
                      <a:pt x="563534" y="1026902"/>
                      <a:pt x="577032" y="1038295"/>
                      <a:pt x="576597" y="1059196"/>
                    </a:cubicBezTo>
                    <a:cubicBezTo>
                      <a:pt x="576125" y="1079805"/>
                      <a:pt x="562700" y="1091018"/>
                      <a:pt x="536248" y="1090038"/>
                    </a:cubicBezTo>
                    <a:cubicBezTo>
                      <a:pt x="339075" y="1082853"/>
                      <a:pt x="183993" y="997729"/>
                      <a:pt x="81306" y="829584"/>
                    </a:cubicBezTo>
                    <a:cubicBezTo>
                      <a:pt x="-117354" y="504216"/>
                      <a:pt x="65668" y="88572"/>
                      <a:pt x="438895" y="11103"/>
                    </a:cubicBezTo>
                    <a:cubicBezTo>
                      <a:pt x="465419" y="5588"/>
                      <a:pt x="492670" y="3629"/>
                      <a:pt x="519593" y="0"/>
                    </a:cubicBezTo>
                    <a:cubicBezTo>
                      <a:pt x="519666" y="472"/>
                      <a:pt x="519702" y="980"/>
                      <a:pt x="519774" y="14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317" name="Freihandform: Form 1493">
                <a:extLst>
                  <a:ext uri="{FF2B5EF4-FFF2-40B4-BE49-F238E27FC236}">
                    <a16:creationId xmlns:a16="http://schemas.microsoft.com/office/drawing/2014/main" id="{848326D0-45D3-DA86-5AB7-25388BFBE1FE}"/>
                  </a:ext>
                </a:extLst>
              </p:cNvPr>
              <p:cNvSpPr/>
              <p:nvPr/>
            </p:nvSpPr>
            <p:spPr>
              <a:xfrm>
                <a:off x="1797606" y="-2320633"/>
                <a:ext cx="815024" cy="269801"/>
              </a:xfrm>
              <a:custGeom>
                <a:avLst/>
                <a:gdLst>
                  <a:gd name="connsiteX0" fmla="*/ 285082 w 815024"/>
                  <a:gd name="connsiteY0" fmla="*/ 102716 h 269801"/>
                  <a:gd name="connsiteX1" fmla="*/ 529969 w 815024"/>
                  <a:gd name="connsiteY1" fmla="*/ 103006 h 269801"/>
                  <a:gd name="connsiteX2" fmla="*/ 554788 w 815024"/>
                  <a:gd name="connsiteY2" fmla="*/ 85771 h 269801"/>
                  <a:gd name="connsiteX3" fmla="*/ 705226 w 815024"/>
                  <a:gd name="connsiteY3" fmla="*/ 2352 h 269801"/>
                  <a:gd name="connsiteX4" fmla="*/ 815024 w 815024"/>
                  <a:gd name="connsiteY4" fmla="*/ 134683 h 269801"/>
                  <a:gd name="connsiteX5" fmla="*/ 707403 w 815024"/>
                  <a:gd name="connsiteY5" fmla="*/ 267196 h 269801"/>
                  <a:gd name="connsiteX6" fmla="*/ 555078 w 815024"/>
                  <a:gd name="connsiteY6" fmla="*/ 184394 h 269801"/>
                  <a:gd name="connsiteX7" fmla="*/ 528917 w 815024"/>
                  <a:gd name="connsiteY7" fmla="*/ 166505 h 269801"/>
                  <a:gd name="connsiteX8" fmla="*/ 39142 w 815024"/>
                  <a:gd name="connsiteY8" fmla="*/ 166795 h 269801"/>
                  <a:gd name="connsiteX9" fmla="*/ 390 w 815024"/>
                  <a:gd name="connsiteY9" fmla="*/ 139763 h 269801"/>
                  <a:gd name="connsiteX10" fmla="*/ 36529 w 815024"/>
                  <a:gd name="connsiteY10" fmla="*/ 102861 h 269801"/>
                  <a:gd name="connsiteX11" fmla="*/ 246946 w 815024"/>
                  <a:gd name="connsiteY11" fmla="*/ 102752 h 269801"/>
                  <a:gd name="connsiteX12" fmla="*/ 285045 w 815024"/>
                  <a:gd name="connsiteY12" fmla="*/ 102752 h 269801"/>
                  <a:gd name="connsiteX13" fmla="*/ 679246 w 815024"/>
                  <a:gd name="connsiteY13" fmla="*/ 204604 h 269801"/>
                  <a:gd name="connsiteX14" fmla="*/ 750981 w 815024"/>
                  <a:gd name="connsiteY14" fmla="*/ 134211 h 269801"/>
                  <a:gd name="connsiteX15" fmla="*/ 680044 w 815024"/>
                  <a:gd name="connsiteY15" fmla="*/ 63891 h 269801"/>
                  <a:gd name="connsiteX16" fmla="*/ 610957 w 815024"/>
                  <a:gd name="connsiteY16" fmla="*/ 133341 h 269801"/>
                  <a:gd name="connsiteX17" fmla="*/ 679209 w 815024"/>
                  <a:gd name="connsiteY17" fmla="*/ 204604 h 26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5024" h="269801">
                    <a:moveTo>
                      <a:pt x="285082" y="102716"/>
                    </a:moveTo>
                    <a:cubicBezTo>
                      <a:pt x="366723" y="102716"/>
                      <a:pt x="448328" y="102426"/>
                      <a:pt x="529969" y="103006"/>
                    </a:cubicBezTo>
                    <a:cubicBezTo>
                      <a:pt x="543649" y="103115"/>
                      <a:pt x="549890" y="98725"/>
                      <a:pt x="554788" y="85771"/>
                    </a:cubicBezTo>
                    <a:cubicBezTo>
                      <a:pt x="577938" y="25030"/>
                      <a:pt x="641437" y="-9622"/>
                      <a:pt x="705226" y="2352"/>
                    </a:cubicBezTo>
                    <a:cubicBezTo>
                      <a:pt x="769632" y="14471"/>
                      <a:pt x="814915" y="69007"/>
                      <a:pt x="815024" y="134683"/>
                    </a:cubicBezTo>
                    <a:cubicBezTo>
                      <a:pt x="815133" y="199198"/>
                      <a:pt x="769704" y="255113"/>
                      <a:pt x="707403" y="267196"/>
                    </a:cubicBezTo>
                    <a:cubicBezTo>
                      <a:pt x="642199" y="279823"/>
                      <a:pt x="578156" y="245643"/>
                      <a:pt x="555078" y="184394"/>
                    </a:cubicBezTo>
                    <a:cubicBezTo>
                      <a:pt x="549890" y="170569"/>
                      <a:pt x="543286" y="166433"/>
                      <a:pt x="528917" y="166505"/>
                    </a:cubicBezTo>
                    <a:cubicBezTo>
                      <a:pt x="365671" y="167013"/>
                      <a:pt x="202388" y="166868"/>
                      <a:pt x="39142" y="166795"/>
                    </a:cubicBezTo>
                    <a:cubicBezTo>
                      <a:pt x="15956" y="166795"/>
                      <a:pt x="2784" y="157398"/>
                      <a:pt x="390" y="139763"/>
                    </a:cubicBezTo>
                    <a:cubicBezTo>
                      <a:pt x="-2586" y="118101"/>
                      <a:pt x="11674" y="102970"/>
                      <a:pt x="36529" y="102861"/>
                    </a:cubicBezTo>
                    <a:cubicBezTo>
                      <a:pt x="106668" y="102571"/>
                      <a:pt x="176807" y="102752"/>
                      <a:pt x="246946" y="102752"/>
                    </a:cubicBezTo>
                    <a:cubicBezTo>
                      <a:pt x="259646" y="102752"/>
                      <a:pt x="272346" y="102752"/>
                      <a:pt x="285045" y="102752"/>
                    </a:cubicBezTo>
                    <a:close/>
                    <a:moveTo>
                      <a:pt x="679246" y="204604"/>
                    </a:moveTo>
                    <a:cubicBezTo>
                      <a:pt x="719812" y="204895"/>
                      <a:pt x="751199" y="174089"/>
                      <a:pt x="750981" y="134211"/>
                    </a:cubicBezTo>
                    <a:cubicBezTo>
                      <a:pt x="750800" y="96003"/>
                      <a:pt x="718107" y="63601"/>
                      <a:pt x="680044" y="63891"/>
                    </a:cubicBezTo>
                    <a:cubicBezTo>
                      <a:pt x="641981" y="64145"/>
                      <a:pt x="611465" y="94842"/>
                      <a:pt x="610957" y="133341"/>
                    </a:cubicBezTo>
                    <a:cubicBezTo>
                      <a:pt x="610449" y="173798"/>
                      <a:pt x="639731" y="204350"/>
                      <a:pt x="679209" y="20460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318" name="Freihandform: Form 1494">
                <a:extLst>
                  <a:ext uri="{FF2B5EF4-FFF2-40B4-BE49-F238E27FC236}">
                    <a16:creationId xmlns:a16="http://schemas.microsoft.com/office/drawing/2014/main" id="{AD72137B-7F3B-B919-2543-2DA679550F3B}"/>
                  </a:ext>
                </a:extLst>
              </p:cNvPr>
              <p:cNvSpPr/>
              <p:nvPr/>
            </p:nvSpPr>
            <p:spPr>
              <a:xfrm>
                <a:off x="1797862" y="-3012772"/>
                <a:ext cx="814912" cy="269660"/>
              </a:xfrm>
              <a:custGeom>
                <a:avLst/>
                <a:gdLst>
                  <a:gd name="connsiteX0" fmla="*/ 814912 w 814912"/>
                  <a:gd name="connsiteY0" fmla="*/ 134323 h 269660"/>
                  <a:gd name="connsiteX1" fmla="*/ 705586 w 814912"/>
                  <a:gd name="connsiteY1" fmla="*/ 267235 h 269660"/>
                  <a:gd name="connsiteX2" fmla="*/ 555075 w 814912"/>
                  <a:gd name="connsiteY2" fmla="*/ 184432 h 269660"/>
                  <a:gd name="connsiteX3" fmla="*/ 527064 w 814912"/>
                  <a:gd name="connsiteY3" fmla="*/ 166290 h 269660"/>
                  <a:gd name="connsiteX4" fmla="*/ 50025 w 814912"/>
                  <a:gd name="connsiteY4" fmla="*/ 166507 h 269660"/>
                  <a:gd name="connsiteX5" fmla="*/ 24734 w 814912"/>
                  <a:gd name="connsiteY5" fmla="*/ 165237 h 269660"/>
                  <a:gd name="connsiteX6" fmla="*/ 133 w 814912"/>
                  <a:gd name="connsiteY6" fmla="*/ 132145 h 269660"/>
                  <a:gd name="connsiteX7" fmla="*/ 27673 w 814912"/>
                  <a:gd name="connsiteY7" fmla="*/ 103553 h 269660"/>
                  <a:gd name="connsiteX8" fmla="*/ 47593 w 814912"/>
                  <a:gd name="connsiteY8" fmla="*/ 103117 h 269660"/>
                  <a:gd name="connsiteX9" fmla="*/ 526447 w 814912"/>
                  <a:gd name="connsiteY9" fmla="*/ 103408 h 269660"/>
                  <a:gd name="connsiteX10" fmla="*/ 555329 w 814912"/>
                  <a:gd name="connsiteY10" fmla="*/ 83923 h 269660"/>
                  <a:gd name="connsiteX11" fmla="*/ 706711 w 814912"/>
                  <a:gd name="connsiteY11" fmla="*/ 2499 h 269660"/>
                  <a:gd name="connsiteX12" fmla="*/ 814912 w 814912"/>
                  <a:gd name="connsiteY12" fmla="*/ 134359 h 269660"/>
                  <a:gd name="connsiteX13" fmla="*/ 610773 w 814912"/>
                  <a:gd name="connsiteY13" fmla="*/ 133343 h 269660"/>
                  <a:gd name="connsiteX14" fmla="*/ 679243 w 814912"/>
                  <a:gd name="connsiteY14" fmla="*/ 205006 h 269660"/>
                  <a:gd name="connsiteX15" fmla="*/ 750760 w 814912"/>
                  <a:gd name="connsiteY15" fmla="*/ 135556 h 269660"/>
                  <a:gd name="connsiteX16" fmla="*/ 681456 w 814912"/>
                  <a:gd name="connsiteY16" fmla="*/ 63712 h 269660"/>
                  <a:gd name="connsiteX17" fmla="*/ 610809 w 814912"/>
                  <a:gd name="connsiteY17" fmla="*/ 133343 h 26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912" h="269660">
                    <a:moveTo>
                      <a:pt x="814912" y="134323"/>
                    </a:moveTo>
                    <a:cubicBezTo>
                      <a:pt x="815058" y="199345"/>
                      <a:pt x="769230" y="255115"/>
                      <a:pt x="705586" y="267235"/>
                    </a:cubicBezTo>
                    <a:cubicBezTo>
                      <a:pt x="641905" y="279390"/>
                      <a:pt x="577863" y="244956"/>
                      <a:pt x="555075" y="184432"/>
                    </a:cubicBezTo>
                    <a:cubicBezTo>
                      <a:pt x="549415" y="169374"/>
                      <a:pt x="541505" y="166253"/>
                      <a:pt x="527064" y="166290"/>
                    </a:cubicBezTo>
                    <a:cubicBezTo>
                      <a:pt x="368063" y="166689"/>
                      <a:pt x="209025" y="166544"/>
                      <a:pt x="50025" y="166507"/>
                    </a:cubicBezTo>
                    <a:cubicBezTo>
                      <a:pt x="41570" y="166507"/>
                      <a:pt x="32934" y="166798"/>
                      <a:pt x="24734" y="165237"/>
                    </a:cubicBezTo>
                    <a:cubicBezTo>
                      <a:pt x="8732" y="162226"/>
                      <a:pt x="-1282" y="148401"/>
                      <a:pt x="133" y="132145"/>
                    </a:cubicBezTo>
                    <a:cubicBezTo>
                      <a:pt x="1584" y="115418"/>
                      <a:pt x="11091" y="105730"/>
                      <a:pt x="27673" y="103553"/>
                    </a:cubicBezTo>
                    <a:cubicBezTo>
                      <a:pt x="34241" y="102682"/>
                      <a:pt x="40953" y="103117"/>
                      <a:pt x="47593" y="103117"/>
                    </a:cubicBezTo>
                    <a:cubicBezTo>
                      <a:pt x="207211" y="103117"/>
                      <a:pt x="366829" y="102900"/>
                      <a:pt x="526447" y="103408"/>
                    </a:cubicBezTo>
                    <a:cubicBezTo>
                      <a:pt x="541977" y="103444"/>
                      <a:pt x="549596" y="99344"/>
                      <a:pt x="555329" y="83923"/>
                    </a:cubicBezTo>
                    <a:cubicBezTo>
                      <a:pt x="577681" y="24016"/>
                      <a:pt x="641978" y="-9765"/>
                      <a:pt x="706711" y="2499"/>
                    </a:cubicBezTo>
                    <a:cubicBezTo>
                      <a:pt x="769375" y="14364"/>
                      <a:pt x="814767" y="69663"/>
                      <a:pt x="814912" y="134359"/>
                    </a:cubicBezTo>
                    <a:close/>
                    <a:moveTo>
                      <a:pt x="610773" y="133343"/>
                    </a:moveTo>
                    <a:cubicBezTo>
                      <a:pt x="610301" y="173401"/>
                      <a:pt x="639837" y="204316"/>
                      <a:pt x="679243" y="205006"/>
                    </a:cubicBezTo>
                    <a:cubicBezTo>
                      <a:pt x="717814" y="205659"/>
                      <a:pt x="750035" y="174381"/>
                      <a:pt x="750760" y="135556"/>
                    </a:cubicBezTo>
                    <a:cubicBezTo>
                      <a:pt x="751486" y="97203"/>
                      <a:pt x="719773" y="64329"/>
                      <a:pt x="681456" y="63712"/>
                    </a:cubicBezTo>
                    <a:cubicBezTo>
                      <a:pt x="642450" y="63059"/>
                      <a:pt x="611245" y="93828"/>
                      <a:pt x="610809" y="1333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319" name="Freihandform: Form 1495">
                <a:extLst>
                  <a:ext uri="{FF2B5EF4-FFF2-40B4-BE49-F238E27FC236}">
                    <a16:creationId xmlns:a16="http://schemas.microsoft.com/office/drawing/2014/main" id="{FCC2061C-8277-C947-4410-5D644D5DD333}"/>
                  </a:ext>
                </a:extLst>
              </p:cNvPr>
              <p:cNvSpPr/>
              <p:nvPr/>
            </p:nvSpPr>
            <p:spPr>
              <a:xfrm>
                <a:off x="513350" y="-3431515"/>
                <a:ext cx="1177245" cy="1799391"/>
              </a:xfrm>
              <a:custGeom>
                <a:avLst/>
                <a:gdLst>
                  <a:gd name="connsiteX0" fmla="*/ 984496 w 1177245"/>
                  <a:gd name="connsiteY0" fmla="*/ 1734759 h 1799391"/>
                  <a:gd name="connsiteX1" fmla="*/ 1140485 w 1177245"/>
                  <a:gd name="connsiteY1" fmla="*/ 1734868 h 1799391"/>
                  <a:gd name="connsiteX2" fmla="*/ 1177169 w 1177245"/>
                  <a:gd name="connsiteY2" fmla="*/ 1766073 h 1799391"/>
                  <a:gd name="connsiteX3" fmla="*/ 1140050 w 1177245"/>
                  <a:gd name="connsiteY3" fmla="*/ 1798802 h 1799391"/>
                  <a:gd name="connsiteX4" fmla="*/ 839102 w 1177245"/>
                  <a:gd name="connsiteY4" fmla="*/ 1795863 h 1799391"/>
                  <a:gd name="connsiteX5" fmla="*/ 271314 w 1177245"/>
                  <a:gd name="connsiteY5" fmla="*/ 1544299 h 1799391"/>
                  <a:gd name="connsiteX6" fmla="*/ 8901 w 1177245"/>
                  <a:gd name="connsiteY6" fmla="*/ 1030757 h 1799391"/>
                  <a:gd name="connsiteX7" fmla="*/ 381076 w 1177245"/>
                  <a:gd name="connsiteY7" fmla="*/ 164416 h 1799391"/>
                  <a:gd name="connsiteX8" fmla="*/ 903254 w 1177245"/>
                  <a:gd name="connsiteY8" fmla="*/ 9 h 1799391"/>
                  <a:gd name="connsiteX9" fmla="*/ 1129963 w 1177245"/>
                  <a:gd name="connsiteY9" fmla="*/ 9 h 1799391"/>
                  <a:gd name="connsiteX10" fmla="*/ 1149883 w 1177245"/>
                  <a:gd name="connsiteY10" fmla="*/ 735 h 1799391"/>
                  <a:gd name="connsiteX11" fmla="*/ 1177242 w 1177245"/>
                  <a:gd name="connsiteY11" fmla="*/ 31722 h 1799391"/>
                  <a:gd name="connsiteX12" fmla="*/ 1150681 w 1177245"/>
                  <a:gd name="connsiteY12" fmla="*/ 63326 h 1799391"/>
                  <a:gd name="connsiteX13" fmla="*/ 1130797 w 1177245"/>
                  <a:gd name="connsiteY13" fmla="*/ 64125 h 1799391"/>
                  <a:gd name="connsiteX14" fmla="*/ 856991 w 1177245"/>
                  <a:gd name="connsiteY14" fmla="*/ 66157 h 1799391"/>
                  <a:gd name="connsiteX15" fmla="*/ 160355 w 1177245"/>
                  <a:gd name="connsiteY15" fmla="*/ 509922 h 1799391"/>
                  <a:gd name="connsiteX16" fmla="*/ 293412 w 1177245"/>
                  <a:gd name="connsiteY16" fmla="*/ 1474487 h 1799391"/>
                  <a:gd name="connsiteX17" fmla="*/ 899335 w 1177245"/>
                  <a:gd name="connsiteY17" fmla="*/ 1734650 h 1799391"/>
                  <a:gd name="connsiteX18" fmla="*/ 984569 w 1177245"/>
                  <a:gd name="connsiteY18" fmla="*/ 1734723 h 179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7245" h="1799391">
                    <a:moveTo>
                      <a:pt x="984496" y="1734759"/>
                    </a:moveTo>
                    <a:cubicBezTo>
                      <a:pt x="1036493" y="1734759"/>
                      <a:pt x="1088489" y="1734614"/>
                      <a:pt x="1140485" y="1734868"/>
                    </a:cubicBezTo>
                    <a:cubicBezTo>
                      <a:pt x="1163164" y="1734977"/>
                      <a:pt x="1176807" y="1746987"/>
                      <a:pt x="1177169" y="1766073"/>
                    </a:cubicBezTo>
                    <a:cubicBezTo>
                      <a:pt x="1177532" y="1786102"/>
                      <a:pt x="1163708" y="1798911"/>
                      <a:pt x="1140050" y="1798802"/>
                    </a:cubicBezTo>
                    <a:cubicBezTo>
                      <a:pt x="1039722" y="1798330"/>
                      <a:pt x="939104" y="1801814"/>
                      <a:pt x="839102" y="1795863"/>
                    </a:cubicBezTo>
                    <a:cubicBezTo>
                      <a:pt x="619324" y="1782800"/>
                      <a:pt x="429481" y="1697531"/>
                      <a:pt x="271314" y="1544299"/>
                    </a:cubicBezTo>
                    <a:cubicBezTo>
                      <a:pt x="125666" y="1403187"/>
                      <a:pt x="33974" y="1231522"/>
                      <a:pt x="8901" y="1030757"/>
                    </a:cubicBezTo>
                    <a:cubicBezTo>
                      <a:pt x="-35947" y="671354"/>
                      <a:pt x="88765" y="379587"/>
                      <a:pt x="381076" y="164416"/>
                    </a:cubicBezTo>
                    <a:cubicBezTo>
                      <a:pt x="535179" y="50990"/>
                      <a:pt x="711923" y="9"/>
                      <a:pt x="903254" y="9"/>
                    </a:cubicBezTo>
                    <a:cubicBezTo>
                      <a:pt x="978836" y="9"/>
                      <a:pt x="1054417" y="9"/>
                      <a:pt x="1129963" y="9"/>
                    </a:cubicBezTo>
                    <a:cubicBezTo>
                      <a:pt x="1136603" y="9"/>
                      <a:pt x="1143316" y="-136"/>
                      <a:pt x="1149883" y="735"/>
                    </a:cubicBezTo>
                    <a:cubicBezTo>
                      <a:pt x="1166103" y="2948"/>
                      <a:pt x="1177024" y="15612"/>
                      <a:pt x="1177242" y="31722"/>
                    </a:cubicBezTo>
                    <a:cubicBezTo>
                      <a:pt x="1177460" y="48087"/>
                      <a:pt x="1167191" y="60678"/>
                      <a:pt x="1150681" y="63326"/>
                    </a:cubicBezTo>
                    <a:cubicBezTo>
                      <a:pt x="1144186" y="64379"/>
                      <a:pt x="1137437" y="64125"/>
                      <a:pt x="1130797" y="64125"/>
                    </a:cubicBezTo>
                    <a:cubicBezTo>
                      <a:pt x="1039504" y="64524"/>
                      <a:pt x="947884" y="60025"/>
                      <a:pt x="856991" y="66157"/>
                    </a:cubicBezTo>
                    <a:cubicBezTo>
                      <a:pt x="544867" y="87129"/>
                      <a:pt x="309450" y="235608"/>
                      <a:pt x="160355" y="509922"/>
                    </a:cubicBezTo>
                    <a:cubicBezTo>
                      <a:pt x="-11491" y="826073"/>
                      <a:pt x="44352" y="1214613"/>
                      <a:pt x="293412" y="1474487"/>
                    </a:cubicBezTo>
                    <a:cubicBezTo>
                      <a:pt x="458073" y="1646296"/>
                      <a:pt x="661197" y="1732183"/>
                      <a:pt x="899335" y="1734650"/>
                    </a:cubicBezTo>
                    <a:cubicBezTo>
                      <a:pt x="927746" y="1734940"/>
                      <a:pt x="956158" y="1734686"/>
                      <a:pt x="984569" y="17347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</p:grpSp>
      </p:grpSp>
      <p:grpSp>
        <p:nvGrpSpPr>
          <p:cNvPr id="404" name="Gruppieren 1589">
            <a:extLst>
              <a:ext uri="{FF2B5EF4-FFF2-40B4-BE49-F238E27FC236}">
                <a16:creationId xmlns:a16="http://schemas.microsoft.com/office/drawing/2014/main" id="{896A5590-01A1-2460-2A4C-9860E6CA46AF}"/>
              </a:ext>
            </a:extLst>
          </p:cNvPr>
          <p:cNvGrpSpPr/>
          <p:nvPr/>
        </p:nvGrpSpPr>
        <p:grpSpPr>
          <a:xfrm rot="16582679">
            <a:off x="4147711" y="4162474"/>
            <a:ext cx="741654" cy="530485"/>
            <a:chOff x="486405" y="1238963"/>
            <a:chExt cx="1190993" cy="851888"/>
          </a:xfrm>
        </p:grpSpPr>
        <p:sp>
          <p:nvSpPr>
            <p:cNvPr id="405" name="Oval 34">
              <a:extLst>
                <a:ext uri="{FF2B5EF4-FFF2-40B4-BE49-F238E27FC236}">
                  <a16:creationId xmlns:a16="http://schemas.microsoft.com/office/drawing/2014/main" id="{B2523174-6FAD-8F3A-42FE-659E46EC5801}"/>
                </a:ext>
              </a:extLst>
            </p:cNvPr>
            <p:cNvSpPr/>
            <p:nvPr/>
          </p:nvSpPr>
          <p:spPr>
            <a:xfrm>
              <a:off x="930528" y="12755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06" name="Oval 35">
              <a:extLst>
                <a:ext uri="{FF2B5EF4-FFF2-40B4-BE49-F238E27FC236}">
                  <a16:creationId xmlns:a16="http://schemas.microsoft.com/office/drawing/2014/main" id="{26870420-86F0-59FF-E5A8-4A269FFB8C50}"/>
                </a:ext>
              </a:extLst>
            </p:cNvPr>
            <p:cNvSpPr/>
            <p:nvPr/>
          </p:nvSpPr>
          <p:spPr>
            <a:xfrm>
              <a:off x="1026656" y="155361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07" name="Oval 36">
              <a:extLst>
                <a:ext uri="{FF2B5EF4-FFF2-40B4-BE49-F238E27FC236}">
                  <a16:creationId xmlns:a16="http://schemas.microsoft.com/office/drawing/2014/main" id="{069493C4-F0A3-19F0-EBF9-74322F020697}"/>
                </a:ext>
              </a:extLst>
            </p:cNvPr>
            <p:cNvSpPr/>
            <p:nvPr/>
          </p:nvSpPr>
          <p:spPr>
            <a:xfrm>
              <a:off x="1220021" y="18878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08" name="Oval 37">
              <a:extLst>
                <a:ext uri="{FF2B5EF4-FFF2-40B4-BE49-F238E27FC236}">
                  <a16:creationId xmlns:a16="http://schemas.microsoft.com/office/drawing/2014/main" id="{2E606AE5-2977-57B7-6190-16F7A6BCF9BA}"/>
                </a:ext>
              </a:extLst>
            </p:cNvPr>
            <p:cNvSpPr/>
            <p:nvPr/>
          </p:nvSpPr>
          <p:spPr>
            <a:xfrm>
              <a:off x="1086411" y="19085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09" name="Oval 38">
              <a:extLst>
                <a:ext uri="{FF2B5EF4-FFF2-40B4-BE49-F238E27FC236}">
                  <a16:creationId xmlns:a16="http://schemas.microsoft.com/office/drawing/2014/main" id="{43821F5B-6D28-FB5B-3E31-51E1C47E1F8C}"/>
                </a:ext>
              </a:extLst>
            </p:cNvPr>
            <p:cNvSpPr/>
            <p:nvPr/>
          </p:nvSpPr>
          <p:spPr>
            <a:xfrm>
              <a:off x="1339768" y="18830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0" name="Oval 39">
              <a:extLst>
                <a:ext uri="{FF2B5EF4-FFF2-40B4-BE49-F238E27FC236}">
                  <a16:creationId xmlns:a16="http://schemas.microsoft.com/office/drawing/2014/main" id="{D6166693-25EE-A2FB-23BE-6BF289EA1907}"/>
                </a:ext>
              </a:extLst>
            </p:cNvPr>
            <p:cNvSpPr/>
            <p:nvPr/>
          </p:nvSpPr>
          <p:spPr>
            <a:xfrm>
              <a:off x="1432329" y="19714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1" name="Oval 122">
              <a:extLst>
                <a:ext uri="{FF2B5EF4-FFF2-40B4-BE49-F238E27FC236}">
                  <a16:creationId xmlns:a16="http://schemas.microsoft.com/office/drawing/2014/main" id="{AB99E5D7-7853-EFD6-32F9-95184DDA85B3}"/>
                </a:ext>
              </a:extLst>
            </p:cNvPr>
            <p:cNvSpPr/>
            <p:nvPr/>
          </p:nvSpPr>
          <p:spPr>
            <a:xfrm rot="17762631">
              <a:off x="643977" y="16303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2" name="Oval 123">
              <a:extLst>
                <a:ext uri="{FF2B5EF4-FFF2-40B4-BE49-F238E27FC236}">
                  <a16:creationId xmlns:a16="http://schemas.microsoft.com/office/drawing/2014/main" id="{A91D24F9-1023-99EA-93AC-20EC9DDAE587}"/>
                </a:ext>
              </a:extLst>
            </p:cNvPr>
            <p:cNvSpPr/>
            <p:nvPr/>
          </p:nvSpPr>
          <p:spPr>
            <a:xfrm rot="17762631">
              <a:off x="790693" y="157991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3" name="Oval 124">
              <a:extLst>
                <a:ext uri="{FF2B5EF4-FFF2-40B4-BE49-F238E27FC236}">
                  <a16:creationId xmlns:a16="http://schemas.microsoft.com/office/drawing/2014/main" id="{C89381CC-19D2-B53D-8DEF-917120CA1719}"/>
                </a:ext>
              </a:extLst>
            </p:cNvPr>
            <p:cNvSpPr/>
            <p:nvPr/>
          </p:nvSpPr>
          <p:spPr>
            <a:xfrm rot="17762631">
              <a:off x="885220" y="16029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4" name="Oval 125">
              <a:extLst>
                <a:ext uri="{FF2B5EF4-FFF2-40B4-BE49-F238E27FC236}">
                  <a16:creationId xmlns:a16="http://schemas.microsoft.com/office/drawing/2014/main" id="{B8F600FB-AD13-0E49-2DAF-A1DFC19C5E2C}"/>
                </a:ext>
              </a:extLst>
            </p:cNvPr>
            <p:cNvSpPr/>
            <p:nvPr/>
          </p:nvSpPr>
          <p:spPr>
            <a:xfrm rot="17762631">
              <a:off x="1084123" y="147912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5" name="Oval 126">
              <a:extLst>
                <a:ext uri="{FF2B5EF4-FFF2-40B4-BE49-F238E27FC236}">
                  <a16:creationId xmlns:a16="http://schemas.microsoft.com/office/drawing/2014/main" id="{723F31FD-9354-B919-1A3E-4871EFC575D5}"/>
                </a:ext>
              </a:extLst>
            </p:cNvPr>
            <p:cNvSpPr/>
            <p:nvPr/>
          </p:nvSpPr>
          <p:spPr>
            <a:xfrm rot="17762631">
              <a:off x="1230839" y="14287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6" name="Oval 127">
              <a:extLst>
                <a:ext uri="{FF2B5EF4-FFF2-40B4-BE49-F238E27FC236}">
                  <a16:creationId xmlns:a16="http://schemas.microsoft.com/office/drawing/2014/main" id="{E81D3606-755B-ACE6-09C7-16F8A61AFDE8}"/>
                </a:ext>
              </a:extLst>
            </p:cNvPr>
            <p:cNvSpPr/>
            <p:nvPr/>
          </p:nvSpPr>
          <p:spPr>
            <a:xfrm rot="17762631">
              <a:off x="1377554" y="137834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7" name="Oval 116">
              <a:extLst>
                <a:ext uri="{FF2B5EF4-FFF2-40B4-BE49-F238E27FC236}">
                  <a16:creationId xmlns:a16="http://schemas.microsoft.com/office/drawing/2014/main" id="{D8FCF07F-EA72-0000-CD99-29F3374D4843}"/>
                </a:ext>
              </a:extLst>
            </p:cNvPr>
            <p:cNvSpPr/>
            <p:nvPr/>
          </p:nvSpPr>
          <p:spPr>
            <a:xfrm rot="1782952">
              <a:off x="742353" y="134396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8" name="Oval 117">
              <a:extLst>
                <a:ext uri="{FF2B5EF4-FFF2-40B4-BE49-F238E27FC236}">
                  <a16:creationId xmlns:a16="http://schemas.microsoft.com/office/drawing/2014/main" id="{C725037D-022D-BAEE-EB67-E8CBCA30B9C3}"/>
                </a:ext>
              </a:extLst>
            </p:cNvPr>
            <p:cNvSpPr/>
            <p:nvPr/>
          </p:nvSpPr>
          <p:spPr>
            <a:xfrm rot="1782952">
              <a:off x="772868" y="14697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19" name="Oval 118">
              <a:extLst>
                <a:ext uri="{FF2B5EF4-FFF2-40B4-BE49-F238E27FC236}">
                  <a16:creationId xmlns:a16="http://schemas.microsoft.com/office/drawing/2014/main" id="{3E894F6F-AA9A-1D32-F480-E83D87EF4757}"/>
                </a:ext>
              </a:extLst>
            </p:cNvPr>
            <p:cNvSpPr/>
            <p:nvPr/>
          </p:nvSpPr>
          <p:spPr>
            <a:xfrm rot="1782952">
              <a:off x="890343" y="14523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0" name="Oval 119">
              <a:extLst>
                <a:ext uri="{FF2B5EF4-FFF2-40B4-BE49-F238E27FC236}">
                  <a16:creationId xmlns:a16="http://schemas.microsoft.com/office/drawing/2014/main" id="{6CA2DB52-CE5B-85BF-17DD-3C1D247F020F}"/>
                </a:ext>
              </a:extLst>
            </p:cNvPr>
            <p:cNvSpPr/>
            <p:nvPr/>
          </p:nvSpPr>
          <p:spPr>
            <a:xfrm rot="1782952">
              <a:off x="854653" y="17690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1" name="Oval 120">
              <a:extLst>
                <a:ext uri="{FF2B5EF4-FFF2-40B4-BE49-F238E27FC236}">
                  <a16:creationId xmlns:a16="http://schemas.microsoft.com/office/drawing/2014/main" id="{053719E0-F413-65DB-E1FE-D4BF711B6018}"/>
                </a:ext>
              </a:extLst>
            </p:cNvPr>
            <p:cNvSpPr/>
            <p:nvPr/>
          </p:nvSpPr>
          <p:spPr>
            <a:xfrm rot="1782952">
              <a:off x="895546" y="191870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2" name="Oval 121">
              <a:extLst>
                <a:ext uri="{FF2B5EF4-FFF2-40B4-BE49-F238E27FC236}">
                  <a16:creationId xmlns:a16="http://schemas.microsoft.com/office/drawing/2014/main" id="{C2E1D607-7B01-8858-5547-3278025AF3E0}"/>
                </a:ext>
              </a:extLst>
            </p:cNvPr>
            <p:cNvSpPr/>
            <p:nvPr/>
          </p:nvSpPr>
          <p:spPr>
            <a:xfrm rot="1782952">
              <a:off x="653001" y="18955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3" name="Oval 110">
              <a:extLst>
                <a:ext uri="{FF2B5EF4-FFF2-40B4-BE49-F238E27FC236}">
                  <a16:creationId xmlns:a16="http://schemas.microsoft.com/office/drawing/2014/main" id="{A9A34245-7FC8-5232-EB7A-B1E9BABD3915}"/>
                </a:ext>
              </a:extLst>
            </p:cNvPr>
            <p:cNvSpPr/>
            <p:nvPr/>
          </p:nvSpPr>
          <p:spPr>
            <a:xfrm rot="18632404">
              <a:off x="623521" y="177995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4" name="Oval 111">
              <a:extLst>
                <a:ext uri="{FF2B5EF4-FFF2-40B4-BE49-F238E27FC236}">
                  <a16:creationId xmlns:a16="http://schemas.microsoft.com/office/drawing/2014/main" id="{FF3F210F-0C82-BFD5-7254-402E69CDCEE9}"/>
                </a:ext>
              </a:extLst>
            </p:cNvPr>
            <p:cNvSpPr/>
            <p:nvPr/>
          </p:nvSpPr>
          <p:spPr>
            <a:xfrm rot="18632404">
              <a:off x="1294928" y="198231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5" name="Oval 112">
              <a:extLst>
                <a:ext uri="{FF2B5EF4-FFF2-40B4-BE49-F238E27FC236}">
                  <a16:creationId xmlns:a16="http://schemas.microsoft.com/office/drawing/2014/main" id="{000F1053-96AD-315F-029E-FC9850747E24}"/>
                </a:ext>
              </a:extLst>
            </p:cNvPr>
            <p:cNvSpPr/>
            <p:nvPr/>
          </p:nvSpPr>
          <p:spPr>
            <a:xfrm rot="18632404">
              <a:off x="932838" y="175582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6" name="Oval 113">
              <a:extLst>
                <a:ext uri="{FF2B5EF4-FFF2-40B4-BE49-F238E27FC236}">
                  <a16:creationId xmlns:a16="http://schemas.microsoft.com/office/drawing/2014/main" id="{4C3B3038-61CA-10A2-8843-E4F129DA187A}"/>
                </a:ext>
              </a:extLst>
            </p:cNvPr>
            <p:cNvSpPr/>
            <p:nvPr/>
          </p:nvSpPr>
          <p:spPr>
            <a:xfrm rot="18632404">
              <a:off x="1087497" y="17437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7" name="Oval 114">
              <a:extLst>
                <a:ext uri="{FF2B5EF4-FFF2-40B4-BE49-F238E27FC236}">
                  <a16:creationId xmlns:a16="http://schemas.microsoft.com/office/drawing/2014/main" id="{09A947FE-ABEA-0B7B-EA5C-E4BDCDD32C6D}"/>
                </a:ext>
              </a:extLst>
            </p:cNvPr>
            <p:cNvSpPr/>
            <p:nvPr/>
          </p:nvSpPr>
          <p:spPr>
            <a:xfrm rot="18632404">
              <a:off x="1242155" y="17317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8" name="Oval 115">
              <a:extLst>
                <a:ext uri="{FF2B5EF4-FFF2-40B4-BE49-F238E27FC236}">
                  <a16:creationId xmlns:a16="http://schemas.microsoft.com/office/drawing/2014/main" id="{FF7D39F6-3D03-7078-DAF4-A08E15ED20E6}"/>
                </a:ext>
              </a:extLst>
            </p:cNvPr>
            <p:cNvSpPr/>
            <p:nvPr/>
          </p:nvSpPr>
          <p:spPr>
            <a:xfrm rot="18632404">
              <a:off x="1396814" y="17196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29" name="Oval 43">
              <a:extLst>
                <a:ext uri="{FF2B5EF4-FFF2-40B4-BE49-F238E27FC236}">
                  <a16:creationId xmlns:a16="http://schemas.microsoft.com/office/drawing/2014/main" id="{095EDBFF-DA18-CECF-978F-82CEF5480B67}"/>
                </a:ext>
              </a:extLst>
            </p:cNvPr>
            <p:cNvSpPr/>
            <p:nvPr/>
          </p:nvSpPr>
          <p:spPr>
            <a:xfrm>
              <a:off x="546186" y="14286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0" name="Oval 44">
              <a:extLst>
                <a:ext uri="{FF2B5EF4-FFF2-40B4-BE49-F238E27FC236}">
                  <a16:creationId xmlns:a16="http://schemas.microsoft.com/office/drawing/2014/main" id="{6A8A5398-3D5A-8092-54ED-178CF0742461}"/>
                </a:ext>
              </a:extLst>
            </p:cNvPr>
            <p:cNvSpPr/>
            <p:nvPr/>
          </p:nvSpPr>
          <p:spPr>
            <a:xfrm>
              <a:off x="856445" y="138188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1" name="Oval 45">
              <a:extLst>
                <a:ext uri="{FF2B5EF4-FFF2-40B4-BE49-F238E27FC236}">
                  <a16:creationId xmlns:a16="http://schemas.microsoft.com/office/drawing/2014/main" id="{A40001C3-41FD-9A22-EC49-EAF77D76DB86}"/>
                </a:ext>
              </a:extLst>
            </p:cNvPr>
            <p:cNvSpPr/>
            <p:nvPr/>
          </p:nvSpPr>
          <p:spPr>
            <a:xfrm>
              <a:off x="966137" y="14915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2" name="Oval 46">
              <a:extLst>
                <a:ext uri="{FF2B5EF4-FFF2-40B4-BE49-F238E27FC236}">
                  <a16:creationId xmlns:a16="http://schemas.microsoft.com/office/drawing/2014/main" id="{A297C65D-B861-3D04-316E-A1ADBED7FF8C}"/>
                </a:ext>
              </a:extLst>
            </p:cNvPr>
            <p:cNvSpPr/>
            <p:nvPr/>
          </p:nvSpPr>
          <p:spPr>
            <a:xfrm>
              <a:off x="1132810" y="13393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3" name="Oval 47">
              <a:extLst>
                <a:ext uri="{FF2B5EF4-FFF2-40B4-BE49-F238E27FC236}">
                  <a16:creationId xmlns:a16="http://schemas.microsoft.com/office/drawing/2014/main" id="{F2456667-88D9-8B52-5009-9A498B5C1132}"/>
                </a:ext>
              </a:extLst>
            </p:cNvPr>
            <p:cNvSpPr/>
            <p:nvPr/>
          </p:nvSpPr>
          <p:spPr>
            <a:xfrm>
              <a:off x="1160593" y="172952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4" name="Oval 48">
              <a:extLst>
                <a:ext uri="{FF2B5EF4-FFF2-40B4-BE49-F238E27FC236}">
                  <a16:creationId xmlns:a16="http://schemas.microsoft.com/office/drawing/2014/main" id="{E44A934F-22C4-AF8B-C40C-E04C427747E4}"/>
                </a:ext>
              </a:extLst>
            </p:cNvPr>
            <p:cNvSpPr/>
            <p:nvPr/>
          </p:nvSpPr>
          <p:spPr>
            <a:xfrm>
              <a:off x="1295214" y="182065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5" name="Oval 104">
              <a:extLst>
                <a:ext uri="{FF2B5EF4-FFF2-40B4-BE49-F238E27FC236}">
                  <a16:creationId xmlns:a16="http://schemas.microsoft.com/office/drawing/2014/main" id="{B958270B-E567-4905-517A-B7AB9E2B50FB}"/>
                </a:ext>
              </a:extLst>
            </p:cNvPr>
            <p:cNvSpPr/>
            <p:nvPr/>
          </p:nvSpPr>
          <p:spPr>
            <a:xfrm rot="1782952">
              <a:off x="1525929" y="131932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6" name="Oval 105">
              <a:extLst>
                <a:ext uri="{FF2B5EF4-FFF2-40B4-BE49-F238E27FC236}">
                  <a16:creationId xmlns:a16="http://schemas.microsoft.com/office/drawing/2014/main" id="{DCD13236-B0DA-0975-3DF6-3DC829B57FA7}"/>
                </a:ext>
              </a:extLst>
            </p:cNvPr>
            <p:cNvSpPr/>
            <p:nvPr/>
          </p:nvSpPr>
          <p:spPr>
            <a:xfrm rot="1782952">
              <a:off x="635753" y="131895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7" name="Oval 106">
              <a:extLst>
                <a:ext uri="{FF2B5EF4-FFF2-40B4-BE49-F238E27FC236}">
                  <a16:creationId xmlns:a16="http://schemas.microsoft.com/office/drawing/2014/main" id="{7FA34642-9364-CBCC-2945-5AAC36486771}"/>
                </a:ext>
              </a:extLst>
            </p:cNvPr>
            <p:cNvSpPr/>
            <p:nvPr/>
          </p:nvSpPr>
          <p:spPr>
            <a:xfrm rot="1782952">
              <a:off x="676645" y="146859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8" name="Oval 107">
              <a:extLst>
                <a:ext uri="{FF2B5EF4-FFF2-40B4-BE49-F238E27FC236}">
                  <a16:creationId xmlns:a16="http://schemas.microsoft.com/office/drawing/2014/main" id="{BECEE2BE-75AB-B333-0EF2-535978A33A0B}"/>
                </a:ext>
              </a:extLst>
            </p:cNvPr>
            <p:cNvSpPr/>
            <p:nvPr/>
          </p:nvSpPr>
          <p:spPr>
            <a:xfrm rot="1782952">
              <a:off x="717538" y="1618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39" name="Oval 108">
              <a:extLst>
                <a:ext uri="{FF2B5EF4-FFF2-40B4-BE49-F238E27FC236}">
                  <a16:creationId xmlns:a16="http://schemas.microsoft.com/office/drawing/2014/main" id="{ADD5868E-E5E4-42F9-1E30-0FE268C19EEC}"/>
                </a:ext>
              </a:extLst>
            </p:cNvPr>
            <p:cNvSpPr/>
            <p:nvPr/>
          </p:nvSpPr>
          <p:spPr>
            <a:xfrm rot="1782952">
              <a:off x="758431" y="17678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0" name="Oval 109">
              <a:extLst>
                <a:ext uri="{FF2B5EF4-FFF2-40B4-BE49-F238E27FC236}">
                  <a16:creationId xmlns:a16="http://schemas.microsoft.com/office/drawing/2014/main" id="{8C7EDF6A-00BB-FF71-5755-3E30A91C74B2}"/>
                </a:ext>
              </a:extLst>
            </p:cNvPr>
            <p:cNvSpPr/>
            <p:nvPr/>
          </p:nvSpPr>
          <p:spPr>
            <a:xfrm rot="1782952">
              <a:off x="799324" y="191751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1" name="Oval 98">
              <a:extLst>
                <a:ext uri="{FF2B5EF4-FFF2-40B4-BE49-F238E27FC236}">
                  <a16:creationId xmlns:a16="http://schemas.microsoft.com/office/drawing/2014/main" id="{F027F8E7-D0B1-6B6A-5CF7-8CC9990679DA}"/>
                </a:ext>
              </a:extLst>
            </p:cNvPr>
            <p:cNvSpPr/>
            <p:nvPr/>
          </p:nvSpPr>
          <p:spPr>
            <a:xfrm rot="18632404">
              <a:off x="486405" y="162912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2" name="Oval 99">
              <a:extLst>
                <a:ext uri="{FF2B5EF4-FFF2-40B4-BE49-F238E27FC236}">
                  <a16:creationId xmlns:a16="http://schemas.microsoft.com/office/drawing/2014/main" id="{C7FBD4D5-6B62-5AAB-5D32-E120ED429878}"/>
                </a:ext>
              </a:extLst>
            </p:cNvPr>
            <p:cNvSpPr/>
            <p:nvPr/>
          </p:nvSpPr>
          <p:spPr>
            <a:xfrm rot="18632404">
              <a:off x="641064" y="16170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3" name="Oval 100">
              <a:extLst>
                <a:ext uri="{FF2B5EF4-FFF2-40B4-BE49-F238E27FC236}">
                  <a16:creationId xmlns:a16="http://schemas.microsoft.com/office/drawing/2014/main" id="{11D05C27-9176-8606-EAB2-D8691B96AC79}"/>
                </a:ext>
              </a:extLst>
            </p:cNvPr>
            <p:cNvSpPr/>
            <p:nvPr/>
          </p:nvSpPr>
          <p:spPr>
            <a:xfrm rot="18632404">
              <a:off x="795722" y="160499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4" name="Oval 101">
              <a:extLst>
                <a:ext uri="{FF2B5EF4-FFF2-40B4-BE49-F238E27FC236}">
                  <a16:creationId xmlns:a16="http://schemas.microsoft.com/office/drawing/2014/main" id="{9E7FF85C-BA52-EA6D-E863-4EF71A374ED2}"/>
                </a:ext>
              </a:extLst>
            </p:cNvPr>
            <p:cNvSpPr/>
            <p:nvPr/>
          </p:nvSpPr>
          <p:spPr>
            <a:xfrm rot="18632404">
              <a:off x="950381" y="159293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5" name="Oval 102">
              <a:extLst>
                <a:ext uri="{FF2B5EF4-FFF2-40B4-BE49-F238E27FC236}">
                  <a16:creationId xmlns:a16="http://schemas.microsoft.com/office/drawing/2014/main" id="{9C33E476-CCEF-84BD-24B1-101274233AFE}"/>
                </a:ext>
              </a:extLst>
            </p:cNvPr>
            <p:cNvSpPr/>
            <p:nvPr/>
          </p:nvSpPr>
          <p:spPr>
            <a:xfrm rot="18632404">
              <a:off x="1105039" y="15808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6" name="Oval 103">
              <a:extLst>
                <a:ext uri="{FF2B5EF4-FFF2-40B4-BE49-F238E27FC236}">
                  <a16:creationId xmlns:a16="http://schemas.microsoft.com/office/drawing/2014/main" id="{F5762F49-BF77-9D5F-FB7D-E50B74767E4C}"/>
                </a:ext>
              </a:extLst>
            </p:cNvPr>
            <p:cNvSpPr/>
            <p:nvPr/>
          </p:nvSpPr>
          <p:spPr>
            <a:xfrm rot="18632404">
              <a:off x="1259698" y="156881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7" name="Oval 51">
              <a:extLst>
                <a:ext uri="{FF2B5EF4-FFF2-40B4-BE49-F238E27FC236}">
                  <a16:creationId xmlns:a16="http://schemas.microsoft.com/office/drawing/2014/main" id="{9D8EE087-77F7-4863-DF58-EE288D1E309B}"/>
                </a:ext>
              </a:extLst>
            </p:cNvPr>
            <p:cNvSpPr/>
            <p:nvPr/>
          </p:nvSpPr>
          <p:spPr>
            <a:xfrm>
              <a:off x="1229098" y="12389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8" name="Oval 52">
              <a:extLst>
                <a:ext uri="{FF2B5EF4-FFF2-40B4-BE49-F238E27FC236}">
                  <a16:creationId xmlns:a16="http://schemas.microsoft.com/office/drawing/2014/main" id="{3A27CE99-E09C-00BD-5B80-75806DB6CDFF}"/>
                </a:ext>
              </a:extLst>
            </p:cNvPr>
            <p:cNvSpPr/>
            <p:nvPr/>
          </p:nvSpPr>
          <p:spPr>
            <a:xfrm>
              <a:off x="1317720" y="1315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49" name="Oval 53">
              <a:extLst>
                <a:ext uri="{FF2B5EF4-FFF2-40B4-BE49-F238E27FC236}">
                  <a16:creationId xmlns:a16="http://schemas.microsoft.com/office/drawing/2014/main" id="{FDB96746-18C7-9A27-3A57-36DB4C22C4D2}"/>
                </a:ext>
              </a:extLst>
            </p:cNvPr>
            <p:cNvSpPr/>
            <p:nvPr/>
          </p:nvSpPr>
          <p:spPr>
            <a:xfrm>
              <a:off x="1322637" y="17109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0" name="Oval 54">
              <a:extLst>
                <a:ext uri="{FF2B5EF4-FFF2-40B4-BE49-F238E27FC236}">
                  <a16:creationId xmlns:a16="http://schemas.microsoft.com/office/drawing/2014/main" id="{D65F2D6B-0029-A44B-3843-E65D3FA7C413}"/>
                </a:ext>
              </a:extLst>
            </p:cNvPr>
            <p:cNvSpPr/>
            <p:nvPr/>
          </p:nvSpPr>
          <p:spPr>
            <a:xfrm>
              <a:off x="1503430" y="1729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1" name="Oval 55">
              <a:extLst>
                <a:ext uri="{FF2B5EF4-FFF2-40B4-BE49-F238E27FC236}">
                  <a16:creationId xmlns:a16="http://schemas.microsoft.com/office/drawing/2014/main" id="{1F118D99-73D8-40DD-D71D-635D884FF7A7}"/>
                </a:ext>
              </a:extLst>
            </p:cNvPr>
            <p:cNvSpPr/>
            <p:nvPr/>
          </p:nvSpPr>
          <p:spPr>
            <a:xfrm>
              <a:off x="1542021" y="19303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2" name="Oval 56">
              <a:extLst>
                <a:ext uri="{FF2B5EF4-FFF2-40B4-BE49-F238E27FC236}">
                  <a16:creationId xmlns:a16="http://schemas.microsoft.com/office/drawing/2014/main" id="{E3490F4C-42BF-7CD4-9B1B-B315FF88C125}"/>
                </a:ext>
              </a:extLst>
            </p:cNvPr>
            <p:cNvSpPr/>
            <p:nvPr/>
          </p:nvSpPr>
          <p:spPr>
            <a:xfrm>
              <a:off x="1522815" y="14203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3" name="Oval 92">
              <a:extLst>
                <a:ext uri="{FF2B5EF4-FFF2-40B4-BE49-F238E27FC236}">
                  <a16:creationId xmlns:a16="http://schemas.microsoft.com/office/drawing/2014/main" id="{461C2443-0146-B1F5-6C61-0F26BE179DD9}"/>
                </a:ext>
              </a:extLst>
            </p:cNvPr>
            <p:cNvSpPr/>
            <p:nvPr/>
          </p:nvSpPr>
          <p:spPr>
            <a:xfrm rot="17762631">
              <a:off x="788821" y="167829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4" name="Oval 93">
              <a:extLst>
                <a:ext uri="{FF2B5EF4-FFF2-40B4-BE49-F238E27FC236}">
                  <a16:creationId xmlns:a16="http://schemas.microsoft.com/office/drawing/2014/main" id="{76007C46-5515-9D8B-2E7C-9F873E387D52}"/>
                </a:ext>
              </a:extLst>
            </p:cNvPr>
            <p:cNvSpPr/>
            <p:nvPr/>
          </p:nvSpPr>
          <p:spPr>
            <a:xfrm rot="17762631">
              <a:off x="1010077" y="16484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5" name="Oval 94">
              <a:extLst>
                <a:ext uri="{FF2B5EF4-FFF2-40B4-BE49-F238E27FC236}">
                  <a16:creationId xmlns:a16="http://schemas.microsoft.com/office/drawing/2014/main" id="{7440CFFB-C71D-BDDB-A4BE-C6DBEFE0AF44}"/>
                </a:ext>
              </a:extLst>
            </p:cNvPr>
            <p:cNvSpPr/>
            <p:nvPr/>
          </p:nvSpPr>
          <p:spPr>
            <a:xfrm rot="17762631">
              <a:off x="1397223" y="1569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6" name="Oval 95">
              <a:extLst>
                <a:ext uri="{FF2B5EF4-FFF2-40B4-BE49-F238E27FC236}">
                  <a16:creationId xmlns:a16="http://schemas.microsoft.com/office/drawing/2014/main" id="{82382BCD-5966-C893-9BAA-DFDEEC1A6B53}"/>
                </a:ext>
              </a:extLst>
            </p:cNvPr>
            <p:cNvSpPr/>
            <p:nvPr/>
          </p:nvSpPr>
          <p:spPr>
            <a:xfrm rot="17762631">
              <a:off x="1311173" y="14880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7" name="Oval 96">
              <a:extLst>
                <a:ext uri="{FF2B5EF4-FFF2-40B4-BE49-F238E27FC236}">
                  <a16:creationId xmlns:a16="http://schemas.microsoft.com/office/drawing/2014/main" id="{F79D101D-6119-AED5-4793-91F5FCA227C3}"/>
                </a:ext>
              </a:extLst>
            </p:cNvPr>
            <p:cNvSpPr/>
            <p:nvPr/>
          </p:nvSpPr>
          <p:spPr>
            <a:xfrm rot="17762631">
              <a:off x="1450223" y="149729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8" name="Oval 97">
              <a:extLst>
                <a:ext uri="{FF2B5EF4-FFF2-40B4-BE49-F238E27FC236}">
                  <a16:creationId xmlns:a16="http://schemas.microsoft.com/office/drawing/2014/main" id="{B87080C0-5F98-6354-6BAB-1940232BEBEC}"/>
                </a:ext>
              </a:extLst>
            </p:cNvPr>
            <p:cNvSpPr/>
            <p:nvPr/>
          </p:nvSpPr>
          <p:spPr>
            <a:xfrm rot="17762631">
              <a:off x="1562681" y="150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59" name="Oval 86">
              <a:extLst>
                <a:ext uri="{FF2B5EF4-FFF2-40B4-BE49-F238E27FC236}">
                  <a16:creationId xmlns:a16="http://schemas.microsoft.com/office/drawing/2014/main" id="{7BBB89ED-0B84-1CFF-B892-632CADD6665E}"/>
                </a:ext>
              </a:extLst>
            </p:cNvPr>
            <p:cNvSpPr/>
            <p:nvPr/>
          </p:nvSpPr>
          <p:spPr>
            <a:xfrm rot="1782952">
              <a:off x="1055791" y="14041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0" name="Oval 87">
              <a:extLst>
                <a:ext uri="{FF2B5EF4-FFF2-40B4-BE49-F238E27FC236}">
                  <a16:creationId xmlns:a16="http://schemas.microsoft.com/office/drawing/2014/main" id="{D799F77C-BBBC-EBE0-10A0-F40FBE51589A}"/>
                </a:ext>
              </a:extLst>
            </p:cNvPr>
            <p:cNvSpPr/>
            <p:nvPr/>
          </p:nvSpPr>
          <p:spPr>
            <a:xfrm rot="1782952">
              <a:off x="556833" y="15388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1" name="Oval 88">
              <a:extLst>
                <a:ext uri="{FF2B5EF4-FFF2-40B4-BE49-F238E27FC236}">
                  <a16:creationId xmlns:a16="http://schemas.microsoft.com/office/drawing/2014/main" id="{792B0C5C-F158-E48F-2DCD-1EC2EE22EFE6}"/>
                </a:ext>
              </a:extLst>
            </p:cNvPr>
            <p:cNvSpPr/>
            <p:nvPr/>
          </p:nvSpPr>
          <p:spPr>
            <a:xfrm rot="1782952">
              <a:off x="1003919" y="17214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2" name="Oval 89">
              <a:extLst>
                <a:ext uri="{FF2B5EF4-FFF2-40B4-BE49-F238E27FC236}">
                  <a16:creationId xmlns:a16="http://schemas.microsoft.com/office/drawing/2014/main" id="{DA29AE72-6CF2-FB48-3D74-19DBD44C3DFF}"/>
                </a:ext>
              </a:extLst>
            </p:cNvPr>
            <p:cNvSpPr/>
            <p:nvPr/>
          </p:nvSpPr>
          <p:spPr>
            <a:xfrm rot="1782952">
              <a:off x="1074038" y="18376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3" name="Oval 90">
              <a:extLst>
                <a:ext uri="{FF2B5EF4-FFF2-40B4-BE49-F238E27FC236}">
                  <a16:creationId xmlns:a16="http://schemas.microsoft.com/office/drawing/2014/main" id="{F684A1FA-8963-997B-10D2-7CC56A7D52FB}"/>
                </a:ext>
              </a:extLst>
            </p:cNvPr>
            <p:cNvSpPr/>
            <p:nvPr/>
          </p:nvSpPr>
          <p:spPr>
            <a:xfrm rot="1782952">
              <a:off x="1114931" y="198725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4" name="Oval 91">
              <a:extLst>
                <a:ext uri="{FF2B5EF4-FFF2-40B4-BE49-F238E27FC236}">
                  <a16:creationId xmlns:a16="http://schemas.microsoft.com/office/drawing/2014/main" id="{11BFCFBB-FA25-36F2-9AE2-A854A049D9EE}"/>
                </a:ext>
              </a:extLst>
            </p:cNvPr>
            <p:cNvSpPr/>
            <p:nvPr/>
          </p:nvSpPr>
          <p:spPr>
            <a:xfrm rot="1782952">
              <a:off x="1229862" y="202965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5" name="Oval 80">
              <a:extLst>
                <a:ext uri="{FF2B5EF4-FFF2-40B4-BE49-F238E27FC236}">
                  <a16:creationId xmlns:a16="http://schemas.microsoft.com/office/drawing/2014/main" id="{C6C918C6-1E57-41E9-712A-951DD9E48A2C}"/>
                </a:ext>
              </a:extLst>
            </p:cNvPr>
            <p:cNvSpPr/>
            <p:nvPr/>
          </p:nvSpPr>
          <p:spPr>
            <a:xfrm rot="18632404">
              <a:off x="842905" y="184850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6" name="Oval 81">
              <a:extLst>
                <a:ext uri="{FF2B5EF4-FFF2-40B4-BE49-F238E27FC236}">
                  <a16:creationId xmlns:a16="http://schemas.microsoft.com/office/drawing/2014/main" id="{B4041800-4A73-95A6-57B8-64F000C663D2}"/>
                </a:ext>
              </a:extLst>
            </p:cNvPr>
            <p:cNvSpPr/>
            <p:nvPr/>
          </p:nvSpPr>
          <p:spPr>
            <a:xfrm rot="18632404">
              <a:off x="997564" y="18364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7" name="Oval 82">
              <a:extLst>
                <a:ext uri="{FF2B5EF4-FFF2-40B4-BE49-F238E27FC236}">
                  <a16:creationId xmlns:a16="http://schemas.microsoft.com/office/drawing/2014/main" id="{3106E0C1-BA11-EE04-2AC4-2386AB3C4E4A}"/>
                </a:ext>
              </a:extLst>
            </p:cNvPr>
            <p:cNvSpPr/>
            <p:nvPr/>
          </p:nvSpPr>
          <p:spPr>
            <a:xfrm rot="18632404">
              <a:off x="1152222" y="182438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8" name="Oval 83">
              <a:extLst>
                <a:ext uri="{FF2B5EF4-FFF2-40B4-BE49-F238E27FC236}">
                  <a16:creationId xmlns:a16="http://schemas.microsoft.com/office/drawing/2014/main" id="{71EB836C-844F-054D-C792-9A9DA4EEBCAA}"/>
                </a:ext>
              </a:extLst>
            </p:cNvPr>
            <p:cNvSpPr/>
            <p:nvPr/>
          </p:nvSpPr>
          <p:spPr>
            <a:xfrm rot="18632404">
              <a:off x="1570384" y="16667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69" name="Oval 84">
              <a:extLst>
                <a:ext uri="{FF2B5EF4-FFF2-40B4-BE49-F238E27FC236}">
                  <a16:creationId xmlns:a16="http://schemas.microsoft.com/office/drawing/2014/main" id="{25F010A0-16FD-6317-EBDF-D9FDA4AD9B58}"/>
                </a:ext>
              </a:extLst>
            </p:cNvPr>
            <p:cNvSpPr/>
            <p:nvPr/>
          </p:nvSpPr>
          <p:spPr>
            <a:xfrm rot="18632404">
              <a:off x="1418316" y="18572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0" name="Oval 85">
              <a:extLst>
                <a:ext uri="{FF2B5EF4-FFF2-40B4-BE49-F238E27FC236}">
                  <a16:creationId xmlns:a16="http://schemas.microsoft.com/office/drawing/2014/main" id="{8F72FAE4-390A-9A82-3F7C-D9076FBE50C3}"/>
                </a:ext>
              </a:extLst>
            </p:cNvPr>
            <p:cNvSpPr/>
            <p:nvPr/>
          </p:nvSpPr>
          <p:spPr>
            <a:xfrm rot="18632404">
              <a:off x="1616198" y="178819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1" name="Oval 60">
              <a:extLst>
                <a:ext uri="{FF2B5EF4-FFF2-40B4-BE49-F238E27FC236}">
                  <a16:creationId xmlns:a16="http://schemas.microsoft.com/office/drawing/2014/main" id="{93952C6E-B207-61CC-645F-4FAD3BB99341}"/>
                </a:ext>
              </a:extLst>
            </p:cNvPr>
            <p:cNvSpPr/>
            <p:nvPr/>
          </p:nvSpPr>
          <p:spPr>
            <a:xfrm>
              <a:off x="965369" y="1374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2" name="Oval 61">
              <a:extLst>
                <a:ext uri="{FF2B5EF4-FFF2-40B4-BE49-F238E27FC236}">
                  <a16:creationId xmlns:a16="http://schemas.microsoft.com/office/drawing/2014/main" id="{98BA384F-2032-BAE5-F3E1-6A7694208521}"/>
                </a:ext>
              </a:extLst>
            </p:cNvPr>
            <p:cNvSpPr/>
            <p:nvPr/>
          </p:nvSpPr>
          <p:spPr>
            <a:xfrm>
              <a:off x="1051006" y="124367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3" name="Oval 62">
              <a:extLst>
                <a:ext uri="{FF2B5EF4-FFF2-40B4-BE49-F238E27FC236}">
                  <a16:creationId xmlns:a16="http://schemas.microsoft.com/office/drawing/2014/main" id="{0D73F5E9-EF88-247E-EB8E-DDABA1C9CD52}"/>
                </a:ext>
              </a:extLst>
            </p:cNvPr>
            <p:cNvSpPr/>
            <p:nvPr/>
          </p:nvSpPr>
          <p:spPr>
            <a:xfrm>
              <a:off x="1185521" y="156013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4" name="Oval 63">
              <a:extLst>
                <a:ext uri="{FF2B5EF4-FFF2-40B4-BE49-F238E27FC236}">
                  <a16:creationId xmlns:a16="http://schemas.microsoft.com/office/drawing/2014/main" id="{989479C4-988F-33B6-2DD2-6D2197246632}"/>
                </a:ext>
              </a:extLst>
            </p:cNvPr>
            <p:cNvSpPr/>
            <p:nvPr/>
          </p:nvSpPr>
          <p:spPr>
            <a:xfrm>
              <a:off x="1247361" y="164206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5" name="Oval 64">
              <a:extLst>
                <a:ext uri="{FF2B5EF4-FFF2-40B4-BE49-F238E27FC236}">
                  <a16:creationId xmlns:a16="http://schemas.microsoft.com/office/drawing/2014/main" id="{CD2FFD1C-833E-645B-4E8E-8801E7A18FE5}"/>
                </a:ext>
              </a:extLst>
            </p:cNvPr>
            <p:cNvSpPr/>
            <p:nvPr/>
          </p:nvSpPr>
          <p:spPr>
            <a:xfrm>
              <a:off x="1404906" y="177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6" name="Oval 65">
              <a:extLst>
                <a:ext uri="{FF2B5EF4-FFF2-40B4-BE49-F238E27FC236}">
                  <a16:creationId xmlns:a16="http://schemas.microsoft.com/office/drawing/2014/main" id="{F01973A3-506A-3A8F-5B04-CCDF3DBEC85B}"/>
                </a:ext>
              </a:extLst>
            </p:cNvPr>
            <p:cNvSpPr/>
            <p:nvPr/>
          </p:nvSpPr>
          <p:spPr>
            <a:xfrm>
              <a:off x="1516295" y="18457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7" name="Oval 74">
              <a:extLst>
                <a:ext uri="{FF2B5EF4-FFF2-40B4-BE49-F238E27FC236}">
                  <a16:creationId xmlns:a16="http://schemas.microsoft.com/office/drawing/2014/main" id="{994A9FF2-0858-4F91-B638-868AF33F0B98}"/>
                </a:ext>
              </a:extLst>
            </p:cNvPr>
            <p:cNvSpPr/>
            <p:nvPr/>
          </p:nvSpPr>
          <p:spPr>
            <a:xfrm rot="1782952">
              <a:off x="831621" y="126924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8" name="Oval 75">
              <a:extLst>
                <a:ext uri="{FF2B5EF4-FFF2-40B4-BE49-F238E27FC236}">
                  <a16:creationId xmlns:a16="http://schemas.microsoft.com/office/drawing/2014/main" id="{696ED326-31AE-1E8C-95AC-67F0BC49D581}"/>
                </a:ext>
              </a:extLst>
            </p:cNvPr>
            <p:cNvSpPr/>
            <p:nvPr/>
          </p:nvSpPr>
          <p:spPr>
            <a:xfrm rot="1782952">
              <a:off x="855137" y="13875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79" name="Oval 76">
              <a:extLst>
                <a:ext uri="{FF2B5EF4-FFF2-40B4-BE49-F238E27FC236}">
                  <a16:creationId xmlns:a16="http://schemas.microsoft.com/office/drawing/2014/main" id="{3DEFEBCD-FD33-7CF9-31C3-43670D3AAFDF}"/>
                </a:ext>
              </a:extLst>
            </p:cNvPr>
            <p:cNvSpPr/>
            <p:nvPr/>
          </p:nvSpPr>
          <p:spPr>
            <a:xfrm rot="1782952">
              <a:off x="830061" y="152650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0" name="Oval 77">
              <a:extLst>
                <a:ext uri="{FF2B5EF4-FFF2-40B4-BE49-F238E27FC236}">
                  <a16:creationId xmlns:a16="http://schemas.microsoft.com/office/drawing/2014/main" id="{10CB38A5-9C58-43E7-84CC-95D26752247F}"/>
                </a:ext>
              </a:extLst>
            </p:cNvPr>
            <p:cNvSpPr/>
            <p:nvPr/>
          </p:nvSpPr>
          <p:spPr>
            <a:xfrm rot="1782952">
              <a:off x="936922" y="168679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1" name="Oval 78">
              <a:extLst>
                <a:ext uri="{FF2B5EF4-FFF2-40B4-BE49-F238E27FC236}">
                  <a16:creationId xmlns:a16="http://schemas.microsoft.com/office/drawing/2014/main" id="{3EDA3AF8-E2F8-1E01-D8E9-8FB7AA5B0772}"/>
                </a:ext>
              </a:extLst>
            </p:cNvPr>
            <p:cNvSpPr/>
            <p:nvPr/>
          </p:nvSpPr>
          <p:spPr>
            <a:xfrm rot="1782952">
              <a:off x="972273" y="191514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2" name="Oval 79">
              <a:extLst>
                <a:ext uri="{FF2B5EF4-FFF2-40B4-BE49-F238E27FC236}">
                  <a16:creationId xmlns:a16="http://schemas.microsoft.com/office/drawing/2014/main" id="{80845183-1194-EEA3-B2A6-5D9BC6706758}"/>
                </a:ext>
              </a:extLst>
            </p:cNvPr>
            <p:cNvSpPr/>
            <p:nvPr/>
          </p:nvSpPr>
          <p:spPr>
            <a:xfrm rot="1782952">
              <a:off x="1018708" y="19860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3" name="Oval 68">
              <a:extLst>
                <a:ext uri="{FF2B5EF4-FFF2-40B4-BE49-F238E27FC236}">
                  <a16:creationId xmlns:a16="http://schemas.microsoft.com/office/drawing/2014/main" id="{840A2A93-D1CB-3E23-A1FE-90E3E557DB56}"/>
                </a:ext>
              </a:extLst>
            </p:cNvPr>
            <p:cNvSpPr/>
            <p:nvPr/>
          </p:nvSpPr>
          <p:spPr>
            <a:xfrm rot="18632404">
              <a:off x="705790" y="16976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4" name="Oval 69">
              <a:extLst>
                <a:ext uri="{FF2B5EF4-FFF2-40B4-BE49-F238E27FC236}">
                  <a16:creationId xmlns:a16="http://schemas.microsoft.com/office/drawing/2014/main" id="{D4B23353-157C-4CC8-162B-E4C315D633B3}"/>
                </a:ext>
              </a:extLst>
            </p:cNvPr>
            <p:cNvSpPr/>
            <p:nvPr/>
          </p:nvSpPr>
          <p:spPr>
            <a:xfrm rot="18632404">
              <a:off x="860449" y="16856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5" name="Oval 70">
              <a:extLst>
                <a:ext uri="{FF2B5EF4-FFF2-40B4-BE49-F238E27FC236}">
                  <a16:creationId xmlns:a16="http://schemas.microsoft.com/office/drawing/2014/main" id="{9F5B7404-C903-E080-9572-A770B8ACE109}"/>
                </a:ext>
              </a:extLst>
            </p:cNvPr>
            <p:cNvSpPr/>
            <p:nvPr/>
          </p:nvSpPr>
          <p:spPr>
            <a:xfrm rot="18632404">
              <a:off x="1098768" y="164943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6" name="Oval 71">
              <a:extLst>
                <a:ext uri="{FF2B5EF4-FFF2-40B4-BE49-F238E27FC236}">
                  <a16:creationId xmlns:a16="http://schemas.microsoft.com/office/drawing/2014/main" id="{E5E8E643-23E0-3F36-FEAA-F808EF5B80AB}"/>
                </a:ext>
              </a:extLst>
            </p:cNvPr>
            <p:cNvSpPr/>
            <p:nvPr/>
          </p:nvSpPr>
          <p:spPr>
            <a:xfrm rot="18632404">
              <a:off x="1169766" y="166149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7" name="Oval 72">
              <a:extLst>
                <a:ext uri="{FF2B5EF4-FFF2-40B4-BE49-F238E27FC236}">
                  <a16:creationId xmlns:a16="http://schemas.microsoft.com/office/drawing/2014/main" id="{081A737F-F226-B860-A930-5C155C0A1D13}"/>
                </a:ext>
              </a:extLst>
            </p:cNvPr>
            <p:cNvSpPr/>
            <p:nvPr/>
          </p:nvSpPr>
          <p:spPr>
            <a:xfrm rot="18632404">
              <a:off x="1324424" y="164943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488" name="Oval 73">
              <a:extLst>
                <a:ext uri="{FF2B5EF4-FFF2-40B4-BE49-F238E27FC236}">
                  <a16:creationId xmlns:a16="http://schemas.microsoft.com/office/drawing/2014/main" id="{473BF031-F1C9-DE81-A5EE-A007E09A3E95}"/>
                </a:ext>
              </a:extLst>
            </p:cNvPr>
            <p:cNvSpPr/>
            <p:nvPr/>
          </p:nvSpPr>
          <p:spPr>
            <a:xfrm rot="18632404">
              <a:off x="1479083" y="16373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</p:grpSp>
      <p:grpSp>
        <p:nvGrpSpPr>
          <p:cNvPr id="489" name="Gruppieren 120">
            <a:extLst>
              <a:ext uri="{FF2B5EF4-FFF2-40B4-BE49-F238E27FC236}">
                <a16:creationId xmlns:a16="http://schemas.microsoft.com/office/drawing/2014/main" id="{6D1FF739-3B88-41F7-FF95-C18BAF9F745F}"/>
              </a:ext>
            </a:extLst>
          </p:cNvPr>
          <p:cNvGrpSpPr/>
          <p:nvPr/>
        </p:nvGrpSpPr>
        <p:grpSpPr>
          <a:xfrm>
            <a:off x="5430384" y="2702828"/>
            <a:ext cx="741654" cy="552481"/>
            <a:chOff x="5131288" y="2553911"/>
            <a:chExt cx="700805" cy="522051"/>
          </a:xfrm>
        </p:grpSpPr>
        <p:grpSp>
          <p:nvGrpSpPr>
            <p:cNvPr id="490" name="Gruppieren 1674">
              <a:extLst>
                <a:ext uri="{FF2B5EF4-FFF2-40B4-BE49-F238E27FC236}">
                  <a16:creationId xmlns:a16="http://schemas.microsoft.com/office/drawing/2014/main" id="{0F91CFFA-F5AE-8E1A-CAF5-98BCD30DA55F}"/>
                </a:ext>
              </a:extLst>
            </p:cNvPr>
            <p:cNvGrpSpPr>
              <a:grpSpLocks/>
            </p:cNvGrpSpPr>
            <p:nvPr/>
          </p:nvGrpSpPr>
          <p:grpSpPr>
            <a:xfrm>
              <a:off x="5131288" y="2553911"/>
              <a:ext cx="700805" cy="501267"/>
              <a:chOff x="486405" y="1238963"/>
              <a:chExt cx="1190993" cy="851888"/>
            </a:xfrm>
          </p:grpSpPr>
          <p:sp>
            <p:nvSpPr>
              <p:cNvPr id="499" name="Oval 34">
                <a:extLst>
                  <a:ext uri="{FF2B5EF4-FFF2-40B4-BE49-F238E27FC236}">
                    <a16:creationId xmlns:a16="http://schemas.microsoft.com/office/drawing/2014/main" id="{BF280C89-E3F4-DF95-30AC-063642968440}"/>
                  </a:ext>
                </a:extLst>
              </p:cNvPr>
              <p:cNvSpPr/>
              <p:nvPr/>
            </p:nvSpPr>
            <p:spPr>
              <a:xfrm>
                <a:off x="930528" y="127555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0" name="Oval 35">
                <a:extLst>
                  <a:ext uri="{FF2B5EF4-FFF2-40B4-BE49-F238E27FC236}">
                    <a16:creationId xmlns:a16="http://schemas.microsoft.com/office/drawing/2014/main" id="{1210B401-14DC-4B0A-7BFE-7CD5B9FC78F5}"/>
                  </a:ext>
                </a:extLst>
              </p:cNvPr>
              <p:cNvSpPr/>
              <p:nvPr/>
            </p:nvSpPr>
            <p:spPr>
              <a:xfrm>
                <a:off x="1026656" y="155361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1" name="Oval 36">
                <a:extLst>
                  <a:ext uri="{FF2B5EF4-FFF2-40B4-BE49-F238E27FC236}">
                    <a16:creationId xmlns:a16="http://schemas.microsoft.com/office/drawing/2014/main" id="{6F5FE69A-A78F-5E7D-66F0-13795E86F033}"/>
                  </a:ext>
                </a:extLst>
              </p:cNvPr>
              <p:cNvSpPr/>
              <p:nvPr/>
            </p:nvSpPr>
            <p:spPr>
              <a:xfrm>
                <a:off x="1220021" y="18878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2" name="Oval 37">
                <a:extLst>
                  <a:ext uri="{FF2B5EF4-FFF2-40B4-BE49-F238E27FC236}">
                    <a16:creationId xmlns:a16="http://schemas.microsoft.com/office/drawing/2014/main" id="{71785348-2D0F-EF90-9614-D61BE24ED486}"/>
                  </a:ext>
                </a:extLst>
              </p:cNvPr>
              <p:cNvSpPr/>
              <p:nvPr/>
            </p:nvSpPr>
            <p:spPr>
              <a:xfrm>
                <a:off x="1086411" y="190856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3" name="Oval 38">
                <a:extLst>
                  <a:ext uri="{FF2B5EF4-FFF2-40B4-BE49-F238E27FC236}">
                    <a16:creationId xmlns:a16="http://schemas.microsoft.com/office/drawing/2014/main" id="{610981D8-B41E-D77E-51F4-D252D140FCC0}"/>
                  </a:ext>
                </a:extLst>
              </p:cNvPr>
              <p:cNvSpPr/>
              <p:nvPr/>
            </p:nvSpPr>
            <p:spPr>
              <a:xfrm>
                <a:off x="1339768" y="188308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4" name="Oval 39">
                <a:extLst>
                  <a:ext uri="{FF2B5EF4-FFF2-40B4-BE49-F238E27FC236}">
                    <a16:creationId xmlns:a16="http://schemas.microsoft.com/office/drawing/2014/main" id="{7C874556-D0E2-EDF8-9E4D-8E09CECAB0DC}"/>
                  </a:ext>
                </a:extLst>
              </p:cNvPr>
              <p:cNvSpPr/>
              <p:nvPr/>
            </p:nvSpPr>
            <p:spPr>
              <a:xfrm>
                <a:off x="1432329" y="197148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5" name="Oval 122">
                <a:extLst>
                  <a:ext uri="{FF2B5EF4-FFF2-40B4-BE49-F238E27FC236}">
                    <a16:creationId xmlns:a16="http://schemas.microsoft.com/office/drawing/2014/main" id="{F59EAACE-FEB5-1C16-6522-120583DB4090}"/>
                  </a:ext>
                </a:extLst>
              </p:cNvPr>
              <p:cNvSpPr/>
              <p:nvPr/>
            </p:nvSpPr>
            <p:spPr>
              <a:xfrm rot="17762631">
                <a:off x="643977" y="163030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6" name="Oval 123">
                <a:extLst>
                  <a:ext uri="{FF2B5EF4-FFF2-40B4-BE49-F238E27FC236}">
                    <a16:creationId xmlns:a16="http://schemas.microsoft.com/office/drawing/2014/main" id="{62386B30-A040-8262-0A3C-41AD7EDD2203}"/>
                  </a:ext>
                </a:extLst>
              </p:cNvPr>
              <p:cNvSpPr/>
              <p:nvPr/>
            </p:nvSpPr>
            <p:spPr>
              <a:xfrm rot="17762631">
                <a:off x="790693" y="157991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7" name="Oval 124">
                <a:extLst>
                  <a:ext uri="{FF2B5EF4-FFF2-40B4-BE49-F238E27FC236}">
                    <a16:creationId xmlns:a16="http://schemas.microsoft.com/office/drawing/2014/main" id="{2A297094-3A3C-83C0-A795-CF6B08C0F478}"/>
                  </a:ext>
                </a:extLst>
              </p:cNvPr>
              <p:cNvSpPr/>
              <p:nvPr/>
            </p:nvSpPr>
            <p:spPr>
              <a:xfrm rot="17762631">
                <a:off x="885220" y="16029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8" name="Oval 125">
                <a:extLst>
                  <a:ext uri="{FF2B5EF4-FFF2-40B4-BE49-F238E27FC236}">
                    <a16:creationId xmlns:a16="http://schemas.microsoft.com/office/drawing/2014/main" id="{DA817EEF-BEA9-F9A9-4699-2AF1240D14AF}"/>
                  </a:ext>
                </a:extLst>
              </p:cNvPr>
              <p:cNvSpPr/>
              <p:nvPr/>
            </p:nvSpPr>
            <p:spPr>
              <a:xfrm rot="17762631">
                <a:off x="1084123" y="147912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09" name="Oval 126">
                <a:extLst>
                  <a:ext uri="{FF2B5EF4-FFF2-40B4-BE49-F238E27FC236}">
                    <a16:creationId xmlns:a16="http://schemas.microsoft.com/office/drawing/2014/main" id="{C7562ACD-1FF9-064E-D765-DF12624B4FDC}"/>
                  </a:ext>
                </a:extLst>
              </p:cNvPr>
              <p:cNvSpPr/>
              <p:nvPr/>
            </p:nvSpPr>
            <p:spPr>
              <a:xfrm rot="17762631">
                <a:off x="1230839" y="142873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0" name="Oval 127">
                <a:extLst>
                  <a:ext uri="{FF2B5EF4-FFF2-40B4-BE49-F238E27FC236}">
                    <a16:creationId xmlns:a16="http://schemas.microsoft.com/office/drawing/2014/main" id="{EC9BABB8-B83D-42DF-C610-71D5BE591A79}"/>
                  </a:ext>
                </a:extLst>
              </p:cNvPr>
              <p:cNvSpPr/>
              <p:nvPr/>
            </p:nvSpPr>
            <p:spPr>
              <a:xfrm rot="17762631">
                <a:off x="1377554" y="137834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1" name="Oval 116">
                <a:extLst>
                  <a:ext uri="{FF2B5EF4-FFF2-40B4-BE49-F238E27FC236}">
                    <a16:creationId xmlns:a16="http://schemas.microsoft.com/office/drawing/2014/main" id="{E3178F61-CD54-05BF-D87A-1C4381998D31}"/>
                  </a:ext>
                </a:extLst>
              </p:cNvPr>
              <p:cNvSpPr/>
              <p:nvPr/>
            </p:nvSpPr>
            <p:spPr>
              <a:xfrm rot="1782952">
                <a:off x="742353" y="134396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2" name="Oval 117">
                <a:extLst>
                  <a:ext uri="{FF2B5EF4-FFF2-40B4-BE49-F238E27FC236}">
                    <a16:creationId xmlns:a16="http://schemas.microsoft.com/office/drawing/2014/main" id="{BA33A6AC-354A-46FE-AC15-105D36102FBC}"/>
                  </a:ext>
                </a:extLst>
              </p:cNvPr>
              <p:cNvSpPr/>
              <p:nvPr/>
            </p:nvSpPr>
            <p:spPr>
              <a:xfrm rot="1782952">
                <a:off x="772868" y="14697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3" name="Oval 118">
                <a:extLst>
                  <a:ext uri="{FF2B5EF4-FFF2-40B4-BE49-F238E27FC236}">
                    <a16:creationId xmlns:a16="http://schemas.microsoft.com/office/drawing/2014/main" id="{420A2668-F545-83DB-AA76-09AC2EBDB44A}"/>
                  </a:ext>
                </a:extLst>
              </p:cNvPr>
              <p:cNvSpPr/>
              <p:nvPr/>
            </p:nvSpPr>
            <p:spPr>
              <a:xfrm rot="1782952">
                <a:off x="890343" y="145237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4" name="Oval 119">
                <a:extLst>
                  <a:ext uri="{FF2B5EF4-FFF2-40B4-BE49-F238E27FC236}">
                    <a16:creationId xmlns:a16="http://schemas.microsoft.com/office/drawing/2014/main" id="{120E6E5D-8884-20F8-7A24-DA66588DC645}"/>
                  </a:ext>
                </a:extLst>
              </p:cNvPr>
              <p:cNvSpPr/>
              <p:nvPr/>
            </p:nvSpPr>
            <p:spPr>
              <a:xfrm rot="1782952">
                <a:off x="854653" y="17690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5" name="Oval 120">
                <a:extLst>
                  <a:ext uri="{FF2B5EF4-FFF2-40B4-BE49-F238E27FC236}">
                    <a16:creationId xmlns:a16="http://schemas.microsoft.com/office/drawing/2014/main" id="{C8104B10-2E0A-1D9C-314A-7813572C4324}"/>
                  </a:ext>
                </a:extLst>
              </p:cNvPr>
              <p:cNvSpPr/>
              <p:nvPr/>
            </p:nvSpPr>
            <p:spPr>
              <a:xfrm rot="1782952">
                <a:off x="895546" y="191870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6" name="Oval 110">
                <a:extLst>
                  <a:ext uri="{FF2B5EF4-FFF2-40B4-BE49-F238E27FC236}">
                    <a16:creationId xmlns:a16="http://schemas.microsoft.com/office/drawing/2014/main" id="{8DFFEDEC-067B-BBD5-4DA6-C49C117B313A}"/>
                  </a:ext>
                </a:extLst>
              </p:cNvPr>
              <p:cNvSpPr/>
              <p:nvPr/>
            </p:nvSpPr>
            <p:spPr>
              <a:xfrm rot="18632404">
                <a:off x="623521" y="177995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7" name="Oval 111">
                <a:extLst>
                  <a:ext uri="{FF2B5EF4-FFF2-40B4-BE49-F238E27FC236}">
                    <a16:creationId xmlns:a16="http://schemas.microsoft.com/office/drawing/2014/main" id="{295F8FB7-02CF-F4E4-FE3F-68838FC563F7}"/>
                  </a:ext>
                </a:extLst>
              </p:cNvPr>
              <p:cNvSpPr/>
              <p:nvPr/>
            </p:nvSpPr>
            <p:spPr>
              <a:xfrm rot="18632404">
                <a:off x="1294928" y="198231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8" name="Oval 112">
                <a:extLst>
                  <a:ext uri="{FF2B5EF4-FFF2-40B4-BE49-F238E27FC236}">
                    <a16:creationId xmlns:a16="http://schemas.microsoft.com/office/drawing/2014/main" id="{7E841109-543E-D0F6-7498-4384B5C66ECF}"/>
                  </a:ext>
                </a:extLst>
              </p:cNvPr>
              <p:cNvSpPr/>
              <p:nvPr/>
            </p:nvSpPr>
            <p:spPr>
              <a:xfrm rot="18632404">
                <a:off x="932838" y="175582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19" name="Oval 113">
                <a:extLst>
                  <a:ext uri="{FF2B5EF4-FFF2-40B4-BE49-F238E27FC236}">
                    <a16:creationId xmlns:a16="http://schemas.microsoft.com/office/drawing/2014/main" id="{2EF91758-1D72-9A13-6D2E-D9765CCC6D38}"/>
                  </a:ext>
                </a:extLst>
              </p:cNvPr>
              <p:cNvSpPr/>
              <p:nvPr/>
            </p:nvSpPr>
            <p:spPr>
              <a:xfrm rot="18632404">
                <a:off x="1087497" y="17437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0" name="Oval 114">
                <a:extLst>
                  <a:ext uri="{FF2B5EF4-FFF2-40B4-BE49-F238E27FC236}">
                    <a16:creationId xmlns:a16="http://schemas.microsoft.com/office/drawing/2014/main" id="{0C5B019F-8FA7-CD7F-41F7-B427769D6ACD}"/>
                  </a:ext>
                </a:extLst>
              </p:cNvPr>
              <p:cNvSpPr/>
              <p:nvPr/>
            </p:nvSpPr>
            <p:spPr>
              <a:xfrm rot="18632404">
                <a:off x="1242155" y="173170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1" name="Oval 115">
                <a:extLst>
                  <a:ext uri="{FF2B5EF4-FFF2-40B4-BE49-F238E27FC236}">
                    <a16:creationId xmlns:a16="http://schemas.microsoft.com/office/drawing/2014/main" id="{53E8BCA8-A5BA-6C80-4D17-2F7779836BCC}"/>
                  </a:ext>
                </a:extLst>
              </p:cNvPr>
              <p:cNvSpPr/>
              <p:nvPr/>
            </p:nvSpPr>
            <p:spPr>
              <a:xfrm rot="18632404">
                <a:off x="1396814" y="171963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2" name="Oval 43">
                <a:extLst>
                  <a:ext uri="{FF2B5EF4-FFF2-40B4-BE49-F238E27FC236}">
                    <a16:creationId xmlns:a16="http://schemas.microsoft.com/office/drawing/2014/main" id="{51E1FA18-EEBD-666E-E9F5-F0638AB71118}"/>
                  </a:ext>
                </a:extLst>
              </p:cNvPr>
              <p:cNvSpPr/>
              <p:nvPr/>
            </p:nvSpPr>
            <p:spPr>
              <a:xfrm>
                <a:off x="546186" y="142860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3" name="Oval 44">
                <a:extLst>
                  <a:ext uri="{FF2B5EF4-FFF2-40B4-BE49-F238E27FC236}">
                    <a16:creationId xmlns:a16="http://schemas.microsoft.com/office/drawing/2014/main" id="{22A69B18-B7FA-8E1F-1056-0674AE85CBF0}"/>
                  </a:ext>
                </a:extLst>
              </p:cNvPr>
              <p:cNvSpPr/>
              <p:nvPr/>
            </p:nvSpPr>
            <p:spPr>
              <a:xfrm>
                <a:off x="856445" y="138188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4" name="Oval 45">
                <a:extLst>
                  <a:ext uri="{FF2B5EF4-FFF2-40B4-BE49-F238E27FC236}">
                    <a16:creationId xmlns:a16="http://schemas.microsoft.com/office/drawing/2014/main" id="{EF98215F-A457-9DD7-00CB-126A79705A87}"/>
                  </a:ext>
                </a:extLst>
              </p:cNvPr>
              <p:cNvSpPr/>
              <p:nvPr/>
            </p:nvSpPr>
            <p:spPr>
              <a:xfrm>
                <a:off x="966137" y="14915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5" name="Oval 46">
                <a:extLst>
                  <a:ext uri="{FF2B5EF4-FFF2-40B4-BE49-F238E27FC236}">
                    <a16:creationId xmlns:a16="http://schemas.microsoft.com/office/drawing/2014/main" id="{169320D3-6C67-1D1C-D3FD-6ADFCC37492F}"/>
                  </a:ext>
                </a:extLst>
              </p:cNvPr>
              <p:cNvSpPr/>
              <p:nvPr/>
            </p:nvSpPr>
            <p:spPr>
              <a:xfrm>
                <a:off x="1132810" y="13393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6" name="Oval 47">
                <a:extLst>
                  <a:ext uri="{FF2B5EF4-FFF2-40B4-BE49-F238E27FC236}">
                    <a16:creationId xmlns:a16="http://schemas.microsoft.com/office/drawing/2014/main" id="{8ADE3470-9211-CC3D-E07B-4A2442453657}"/>
                  </a:ext>
                </a:extLst>
              </p:cNvPr>
              <p:cNvSpPr/>
              <p:nvPr/>
            </p:nvSpPr>
            <p:spPr>
              <a:xfrm>
                <a:off x="1160593" y="172952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7" name="Oval 48">
                <a:extLst>
                  <a:ext uri="{FF2B5EF4-FFF2-40B4-BE49-F238E27FC236}">
                    <a16:creationId xmlns:a16="http://schemas.microsoft.com/office/drawing/2014/main" id="{9F91E410-D33D-7FCF-E874-72C661856BB5}"/>
                  </a:ext>
                </a:extLst>
              </p:cNvPr>
              <p:cNvSpPr/>
              <p:nvPr/>
            </p:nvSpPr>
            <p:spPr>
              <a:xfrm>
                <a:off x="1295214" y="182065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8" name="Oval 104">
                <a:extLst>
                  <a:ext uri="{FF2B5EF4-FFF2-40B4-BE49-F238E27FC236}">
                    <a16:creationId xmlns:a16="http://schemas.microsoft.com/office/drawing/2014/main" id="{F060DC47-464C-6603-2585-DED85962B315}"/>
                  </a:ext>
                </a:extLst>
              </p:cNvPr>
              <p:cNvSpPr/>
              <p:nvPr/>
            </p:nvSpPr>
            <p:spPr>
              <a:xfrm rot="1782952">
                <a:off x="1525929" y="131932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29" name="Oval 105">
                <a:extLst>
                  <a:ext uri="{FF2B5EF4-FFF2-40B4-BE49-F238E27FC236}">
                    <a16:creationId xmlns:a16="http://schemas.microsoft.com/office/drawing/2014/main" id="{E5D65E9D-E069-F0D8-F4CC-A0584A5D9665}"/>
                  </a:ext>
                </a:extLst>
              </p:cNvPr>
              <p:cNvSpPr/>
              <p:nvPr/>
            </p:nvSpPr>
            <p:spPr>
              <a:xfrm rot="1782952">
                <a:off x="635753" y="131895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0" name="Oval 106">
                <a:extLst>
                  <a:ext uri="{FF2B5EF4-FFF2-40B4-BE49-F238E27FC236}">
                    <a16:creationId xmlns:a16="http://schemas.microsoft.com/office/drawing/2014/main" id="{B95D1523-D6CE-9AA5-300F-F166DBE2D77B}"/>
                  </a:ext>
                </a:extLst>
              </p:cNvPr>
              <p:cNvSpPr/>
              <p:nvPr/>
            </p:nvSpPr>
            <p:spPr>
              <a:xfrm rot="1782952">
                <a:off x="676645" y="146859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1" name="Oval 107">
                <a:extLst>
                  <a:ext uri="{FF2B5EF4-FFF2-40B4-BE49-F238E27FC236}">
                    <a16:creationId xmlns:a16="http://schemas.microsoft.com/office/drawing/2014/main" id="{5BD37074-7A39-F074-ADEE-9DEDA11B2651}"/>
                  </a:ext>
                </a:extLst>
              </p:cNvPr>
              <p:cNvSpPr/>
              <p:nvPr/>
            </p:nvSpPr>
            <p:spPr>
              <a:xfrm rot="1782952">
                <a:off x="717538" y="161823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2" name="Oval 108">
                <a:extLst>
                  <a:ext uri="{FF2B5EF4-FFF2-40B4-BE49-F238E27FC236}">
                    <a16:creationId xmlns:a16="http://schemas.microsoft.com/office/drawing/2014/main" id="{1872FC53-480A-E9A0-F166-5DB99E42D845}"/>
                  </a:ext>
                </a:extLst>
              </p:cNvPr>
              <p:cNvSpPr/>
              <p:nvPr/>
            </p:nvSpPr>
            <p:spPr>
              <a:xfrm rot="1782952">
                <a:off x="758431" y="176787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3" name="Oval 109">
                <a:extLst>
                  <a:ext uri="{FF2B5EF4-FFF2-40B4-BE49-F238E27FC236}">
                    <a16:creationId xmlns:a16="http://schemas.microsoft.com/office/drawing/2014/main" id="{331336AC-EFCB-9856-0A52-68CE2F304801}"/>
                  </a:ext>
                </a:extLst>
              </p:cNvPr>
              <p:cNvSpPr/>
              <p:nvPr/>
            </p:nvSpPr>
            <p:spPr>
              <a:xfrm rot="1782952">
                <a:off x="799324" y="191751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4" name="Oval 98">
                <a:extLst>
                  <a:ext uri="{FF2B5EF4-FFF2-40B4-BE49-F238E27FC236}">
                    <a16:creationId xmlns:a16="http://schemas.microsoft.com/office/drawing/2014/main" id="{18BE7E3E-DB7E-3B22-265B-E691217039CD}"/>
                  </a:ext>
                </a:extLst>
              </p:cNvPr>
              <p:cNvSpPr/>
              <p:nvPr/>
            </p:nvSpPr>
            <p:spPr>
              <a:xfrm rot="18632404">
                <a:off x="486405" y="162912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5" name="Oval 99">
                <a:extLst>
                  <a:ext uri="{FF2B5EF4-FFF2-40B4-BE49-F238E27FC236}">
                    <a16:creationId xmlns:a16="http://schemas.microsoft.com/office/drawing/2014/main" id="{4B5DF353-B6CE-1BE7-B5C6-4E0C02286863}"/>
                  </a:ext>
                </a:extLst>
              </p:cNvPr>
              <p:cNvSpPr/>
              <p:nvPr/>
            </p:nvSpPr>
            <p:spPr>
              <a:xfrm rot="18632404">
                <a:off x="641064" y="161706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6" name="Oval 100">
                <a:extLst>
                  <a:ext uri="{FF2B5EF4-FFF2-40B4-BE49-F238E27FC236}">
                    <a16:creationId xmlns:a16="http://schemas.microsoft.com/office/drawing/2014/main" id="{40F836F7-4E10-64DA-3B84-81C467DA1544}"/>
                  </a:ext>
                </a:extLst>
              </p:cNvPr>
              <p:cNvSpPr/>
              <p:nvPr/>
            </p:nvSpPr>
            <p:spPr>
              <a:xfrm rot="18632404">
                <a:off x="795722" y="160499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7" name="Oval 101">
                <a:extLst>
                  <a:ext uri="{FF2B5EF4-FFF2-40B4-BE49-F238E27FC236}">
                    <a16:creationId xmlns:a16="http://schemas.microsoft.com/office/drawing/2014/main" id="{141238C4-0CD9-FB70-5285-2E3E6BCC5BBD}"/>
                  </a:ext>
                </a:extLst>
              </p:cNvPr>
              <p:cNvSpPr/>
              <p:nvPr/>
            </p:nvSpPr>
            <p:spPr>
              <a:xfrm rot="18632404">
                <a:off x="950381" y="159293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8" name="Oval 102">
                <a:extLst>
                  <a:ext uri="{FF2B5EF4-FFF2-40B4-BE49-F238E27FC236}">
                    <a16:creationId xmlns:a16="http://schemas.microsoft.com/office/drawing/2014/main" id="{56D2562C-A7F5-CC3E-1E61-0A7EC518AFB9}"/>
                  </a:ext>
                </a:extLst>
              </p:cNvPr>
              <p:cNvSpPr/>
              <p:nvPr/>
            </p:nvSpPr>
            <p:spPr>
              <a:xfrm rot="18632404">
                <a:off x="1105039" y="15808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39" name="Oval 103">
                <a:extLst>
                  <a:ext uri="{FF2B5EF4-FFF2-40B4-BE49-F238E27FC236}">
                    <a16:creationId xmlns:a16="http://schemas.microsoft.com/office/drawing/2014/main" id="{35019467-2093-567D-00DA-D81262810739}"/>
                  </a:ext>
                </a:extLst>
              </p:cNvPr>
              <p:cNvSpPr/>
              <p:nvPr/>
            </p:nvSpPr>
            <p:spPr>
              <a:xfrm rot="18632404">
                <a:off x="1259698" y="156881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0" name="Oval 51">
                <a:extLst>
                  <a:ext uri="{FF2B5EF4-FFF2-40B4-BE49-F238E27FC236}">
                    <a16:creationId xmlns:a16="http://schemas.microsoft.com/office/drawing/2014/main" id="{CCBBFB3F-E45D-B0CB-ADDF-CBA142483AA4}"/>
                  </a:ext>
                </a:extLst>
              </p:cNvPr>
              <p:cNvSpPr/>
              <p:nvPr/>
            </p:nvSpPr>
            <p:spPr>
              <a:xfrm>
                <a:off x="1229098" y="12389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1" name="Oval 52">
                <a:extLst>
                  <a:ext uri="{FF2B5EF4-FFF2-40B4-BE49-F238E27FC236}">
                    <a16:creationId xmlns:a16="http://schemas.microsoft.com/office/drawing/2014/main" id="{B4EFFC17-12DF-3C98-E834-2BA45D7071F0}"/>
                  </a:ext>
                </a:extLst>
              </p:cNvPr>
              <p:cNvSpPr/>
              <p:nvPr/>
            </p:nvSpPr>
            <p:spPr>
              <a:xfrm>
                <a:off x="1317720" y="1315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2" name="Oval 53">
                <a:extLst>
                  <a:ext uri="{FF2B5EF4-FFF2-40B4-BE49-F238E27FC236}">
                    <a16:creationId xmlns:a16="http://schemas.microsoft.com/office/drawing/2014/main" id="{EB780D4D-3202-F5F1-43EF-A2809D690395}"/>
                  </a:ext>
                </a:extLst>
              </p:cNvPr>
              <p:cNvSpPr/>
              <p:nvPr/>
            </p:nvSpPr>
            <p:spPr>
              <a:xfrm>
                <a:off x="1322637" y="171096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3" name="Oval 54">
                <a:extLst>
                  <a:ext uri="{FF2B5EF4-FFF2-40B4-BE49-F238E27FC236}">
                    <a16:creationId xmlns:a16="http://schemas.microsoft.com/office/drawing/2014/main" id="{33DAF3AD-224E-29C0-DF8E-415D6513A3BE}"/>
                  </a:ext>
                </a:extLst>
              </p:cNvPr>
              <p:cNvSpPr/>
              <p:nvPr/>
            </p:nvSpPr>
            <p:spPr>
              <a:xfrm>
                <a:off x="1503430" y="172923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4" name="Oval 55">
                <a:extLst>
                  <a:ext uri="{FF2B5EF4-FFF2-40B4-BE49-F238E27FC236}">
                    <a16:creationId xmlns:a16="http://schemas.microsoft.com/office/drawing/2014/main" id="{FB302E00-CF42-3B0E-2B84-186FE1ED595E}"/>
                  </a:ext>
                </a:extLst>
              </p:cNvPr>
              <p:cNvSpPr/>
              <p:nvPr/>
            </p:nvSpPr>
            <p:spPr>
              <a:xfrm>
                <a:off x="1542021" y="193034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5" name="Oval 56">
                <a:extLst>
                  <a:ext uri="{FF2B5EF4-FFF2-40B4-BE49-F238E27FC236}">
                    <a16:creationId xmlns:a16="http://schemas.microsoft.com/office/drawing/2014/main" id="{93FA39A3-9225-229C-00B4-0B155C83D628}"/>
                  </a:ext>
                </a:extLst>
              </p:cNvPr>
              <p:cNvSpPr/>
              <p:nvPr/>
            </p:nvSpPr>
            <p:spPr>
              <a:xfrm>
                <a:off x="1522815" y="142038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6" name="Oval 92">
                <a:extLst>
                  <a:ext uri="{FF2B5EF4-FFF2-40B4-BE49-F238E27FC236}">
                    <a16:creationId xmlns:a16="http://schemas.microsoft.com/office/drawing/2014/main" id="{E79ECDE8-6591-CEBF-CF07-B797BB41D5F5}"/>
                  </a:ext>
                </a:extLst>
              </p:cNvPr>
              <p:cNvSpPr/>
              <p:nvPr/>
            </p:nvSpPr>
            <p:spPr>
              <a:xfrm rot="17762631">
                <a:off x="788821" y="167829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7" name="Oval 93">
                <a:extLst>
                  <a:ext uri="{FF2B5EF4-FFF2-40B4-BE49-F238E27FC236}">
                    <a16:creationId xmlns:a16="http://schemas.microsoft.com/office/drawing/2014/main" id="{9F4503AA-814F-B1B1-CAA1-B3CC5003362F}"/>
                  </a:ext>
                </a:extLst>
              </p:cNvPr>
              <p:cNvSpPr/>
              <p:nvPr/>
            </p:nvSpPr>
            <p:spPr>
              <a:xfrm rot="17762631">
                <a:off x="1010077" y="16484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8" name="Oval 94">
                <a:extLst>
                  <a:ext uri="{FF2B5EF4-FFF2-40B4-BE49-F238E27FC236}">
                    <a16:creationId xmlns:a16="http://schemas.microsoft.com/office/drawing/2014/main" id="{734681A6-45C4-E887-55CA-C1DD383FF0C3}"/>
                  </a:ext>
                </a:extLst>
              </p:cNvPr>
              <p:cNvSpPr/>
              <p:nvPr/>
            </p:nvSpPr>
            <p:spPr>
              <a:xfrm rot="17762631">
                <a:off x="1397223" y="15692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49" name="Oval 95">
                <a:extLst>
                  <a:ext uri="{FF2B5EF4-FFF2-40B4-BE49-F238E27FC236}">
                    <a16:creationId xmlns:a16="http://schemas.microsoft.com/office/drawing/2014/main" id="{35FB0D6D-DEC0-615A-0044-5BF610E7246D}"/>
                  </a:ext>
                </a:extLst>
              </p:cNvPr>
              <p:cNvSpPr/>
              <p:nvPr/>
            </p:nvSpPr>
            <p:spPr>
              <a:xfrm rot="17762631">
                <a:off x="1311173" y="14880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0" name="Oval 96">
                <a:extLst>
                  <a:ext uri="{FF2B5EF4-FFF2-40B4-BE49-F238E27FC236}">
                    <a16:creationId xmlns:a16="http://schemas.microsoft.com/office/drawing/2014/main" id="{B62DD9DF-69AE-A76B-AA4E-00DE28D93890}"/>
                  </a:ext>
                </a:extLst>
              </p:cNvPr>
              <p:cNvSpPr/>
              <p:nvPr/>
            </p:nvSpPr>
            <p:spPr>
              <a:xfrm rot="17762631">
                <a:off x="1450223" y="149729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1" name="Oval 97">
                <a:extLst>
                  <a:ext uri="{FF2B5EF4-FFF2-40B4-BE49-F238E27FC236}">
                    <a16:creationId xmlns:a16="http://schemas.microsoft.com/office/drawing/2014/main" id="{FFD443A3-CCCD-E5EC-DF23-4E00CD4B4D24}"/>
                  </a:ext>
                </a:extLst>
              </p:cNvPr>
              <p:cNvSpPr/>
              <p:nvPr/>
            </p:nvSpPr>
            <p:spPr>
              <a:xfrm rot="17762631">
                <a:off x="1562681" y="1509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2" name="Oval 86">
                <a:extLst>
                  <a:ext uri="{FF2B5EF4-FFF2-40B4-BE49-F238E27FC236}">
                    <a16:creationId xmlns:a16="http://schemas.microsoft.com/office/drawing/2014/main" id="{B8CACA41-F8C2-D559-D235-95BDDCDBC96D}"/>
                  </a:ext>
                </a:extLst>
              </p:cNvPr>
              <p:cNvSpPr/>
              <p:nvPr/>
            </p:nvSpPr>
            <p:spPr>
              <a:xfrm rot="1782952">
                <a:off x="1055791" y="14041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3" name="Oval 87">
                <a:extLst>
                  <a:ext uri="{FF2B5EF4-FFF2-40B4-BE49-F238E27FC236}">
                    <a16:creationId xmlns:a16="http://schemas.microsoft.com/office/drawing/2014/main" id="{CB3B63A1-C888-806B-C55A-7A25411B66E6}"/>
                  </a:ext>
                </a:extLst>
              </p:cNvPr>
              <p:cNvSpPr/>
              <p:nvPr/>
            </p:nvSpPr>
            <p:spPr>
              <a:xfrm rot="1782952">
                <a:off x="556833" y="15388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4" name="Oval 88">
                <a:extLst>
                  <a:ext uri="{FF2B5EF4-FFF2-40B4-BE49-F238E27FC236}">
                    <a16:creationId xmlns:a16="http://schemas.microsoft.com/office/drawing/2014/main" id="{A17D95D0-7202-5947-AA5E-0C653E59CDF8}"/>
                  </a:ext>
                </a:extLst>
              </p:cNvPr>
              <p:cNvSpPr/>
              <p:nvPr/>
            </p:nvSpPr>
            <p:spPr>
              <a:xfrm rot="1782952">
                <a:off x="1003919" y="17214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5" name="Oval 89">
                <a:extLst>
                  <a:ext uri="{FF2B5EF4-FFF2-40B4-BE49-F238E27FC236}">
                    <a16:creationId xmlns:a16="http://schemas.microsoft.com/office/drawing/2014/main" id="{9BFDB6E3-1369-3E2A-B545-227E56C5A96E}"/>
                  </a:ext>
                </a:extLst>
              </p:cNvPr>
              <p:cNvSpPr/>
              <p:nvPr/>
            </p:nvSpPr>
            <p:spPr>
              <a:xfrm rot="1782952">
                <a:off x="1074038" y="18376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6" name="Oval 90">
                <a:extLst>
                  <a:ext uri="{FF2B5EF4-FFF2-40B4-BE49-F238E27FC236}">
                    <a16:creationId xmlns:a16="http://schemas.microsoft.com/office/drawing/2014/main" id="{0037B02E-A594-1B21-BF24-C1AFDBD2E3B9}"/>
                  </a:ext>
                </a:extLst>
              </p:cNvPr>
              <p:cNvSpPr/>
              <p:nvPr/>
            </p:nvSpPr>
            <p:spPr>
              <a:xfrm rot="1782952">
                <a:off x="1114931" y="198725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7" name="Oval 91">
                <a:extLst>
                  <a:ext uri="{FF2B5EF4-FFF2-40B4-BE49-F238E27FC236}">
                    <a16:creationId xmlns:a16="http://schemas.microsoft.com/office/drawing/2014/main" id="{B763F4F5-9C04-05E5-711C-4146C50848DD}"/>
                  </a:ext>
                </a:extLst>
              </p:cNvPr>
              <p:cNvSpPr/>
              <p:nvPr/>
            </p:nvSpPr>
            <p:spPr>
              <a:xfrm rot="1782952">
                <a:off x="1229862" y="202965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8" name="Oval 80">
                <a:extLst>
                  <a:ext uri="{FF2B5EF4-FFF2-40B4-BE49-F238E27FC236}">
                    <a16:creationId xmlns:a16="http://schemas.microsoft.com/office/drawing/2014/main" id="{596A932C-5083-AF89-7DF6-319EB67583F5}"/>
                  </a:ext>
                </a:extLst>
              </p:cNvPr>
              <p:cNvSpPr/>
              <p:nvPr/>
            </p:nvSpPr>
            <p:spPr>
              <a:xfrm rot="18632404">
                <a:off x="842905" y="184850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59" name="Oval 81">
                <a:extLst>
                  <a:ext uri="{FF2B5EF4-FFF2-40B4-BE49-F238E27FC236}">
                    <a16:creationId xmlns:a16="http://schemas.microsoft.com/office/drawing/2014/main" id="{73275A5E-C591-8F39-60D7-6B74F8352998}"/>
                  </a:ext>
                </a:extLst>
              </p:cNvPr>
              <p:cNvSpPr/>
              <p:nvPr/>
            </p:nvSpPr>
            <p:spPr>
              <a:xfrm rot="18632404">
                <a:off x="997564" y="183644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0" name="Oval 82">
                <a:extLst>
                  <a:ext uri="{FF2B5EF4-FFF2-40B4-BE49-F238E27FC236}">
                    <a16:creationId xmlns:a16="http://schemas.microsoft.com/office/drawing/2014/main" id="{9F31598A-6448-744C-F823-379D985AA248}"/>
                  </a:ext>
                </a:extLst>
              </p:cNvPr>
              <p:cNvSpPr/>
              <p:nvPr/>
            </p:nvSpPr>
            <p:spPr>
              <a:xfrm rot="18632404">
                <a:off x="1152222" y="182438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1" name="Oval 83">
                <a:extLst>
                  <a:ext uri="{FF2B5EF4-FFF2-40B4-BE49-F238E27FC236}">
                    <a16:creationId xmlns:a16="http://schemas.microsoft.com/office/drawing/2014/main" id="{EEAFB685-F43A-91C3-0C34-0BAADD46A248}"/>
                  </a:ext>
                </a:extLst>
              </p:cNvPr>
              <p:cNvSpPr/>
              <p:nvPr/>
            </p:nvSpPr>
            <p:spPr>
              <a:xfrm rot="18632404">
                <a:off x="1570384" y="166676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2" name="Oval 84">
                <a:extLst>
                  <a:ext uri="{FF2B5EF4-FFF2-40B4-BE49-F238E27FC236}">
                    <a16:creationId xmlns:a16="http://schemas.microsoft.com/office/drawing/2014/main" id="{BAE1F1B9-1C14-3341-09E7-5BF9F1116971}"/>
                  </a:ext>
                </a:extLst>
              </p:cNvPr>
              <p:cNvSpPr/>
              <p:nvPr/>
            </p:nvSpPr>
            <p:spPr>
              <a:xfrm rot="18632404">
                <a:off x="1418316" y="18572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3" name="Oval 85">
                <a:extLst>
                  <a:ext uri="{FF2B5EF4-FFF2-40B4-BE49-F238E27FC236}">
                    <a16:creationId xmlns:a16="http://schemas.microsoft.com/office/drawing/2014/main" id="{2FC8DCA7-0F9F-0C09-4ACC-31AA871F4FEC}"/>
                  </a:ext>
                </a:extLst>
              </p:cNvPr>
              <p:cNvSpPr/>
              <p:nvPr/>
            </p:nvSpPr>
            <p:spPr>
              <a:xfrm rot="18632404">
                <a:off x="1616198" y="178819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4" name="Oval 60">
                <a:extLst>
                  <a:ext uri="{FF2B5EF4-FFF2-40B4-BE49-F238E27FC236}">
                    <a16:creationId xmlns:a16="http://schemas.microsoft.com/office/drawing/2014/main" id="{D6772A07-4737-1E89-953A-068709A5D014}"/>
                  </a:ext>
                </a:extLst>
              </p:cNvPr>
              <p:cNvSpPr/>
              <p:nvPr/>
            </p:nvSpPr>
            <p:spPr>
              <a:xfrm>
                <a:off x="965369" y="13742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5" name="Oval 61">
                <a:extLst>
                  <a:ext uri="{FF2B5EF4-FFF2-40B4-BE49-F238E27FC236}">
                    <a16:creationId xmlns:a16="http://schemas.microsoft.com/office/drawing/2014/main" id="{4BDAEF15-D969-AEB6-8DDF-5D5FC0315119}"/>
                  </a:ext>
                </a:extLst>
              </p:cNvPr>
              <p:cNvSpPr/>
              <p:nvPr/>
            </p:nvSpPr>
            <p:spPr>
              <a:xfrm>
                <a:off x="1051006" y="124367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6" name="Oval 62">
                <a:extLst>
                  <a:ext uri="{FF2B5EF4-FFF2-40B4-BE49-F238E27FC236}">
                    <a16:creationId xmlns:a16="http://schemas.microsoft.com/office/drawing/2014/main" id="{6872E402-A5AB-E106-13A5-279910B5050D}"/>
                  </a:ext>
                </a:extLst>
              </p:cNvPr>
              <p:cNvSpPr/>
              <p:nvPr/>
            </p:nvSpPr>
            <p:spPr>
              <a:xfrm>
                <a:off x="1185521" y="156013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7" name="Oval 63">
                <a:extLst>
                  <a:ext uri="{FF2B5EF4-FFF2-40B4-BE49-F238E27FC236}">
                    <a16:creationId xmlns:a16="http://schemas.microsoft.com/office/drawing/2014/main" id="{4CBB1F17-5515-FE76-7F56-2606D24D949E}"/>
                  </a:ext>
                </a:extLst>
              </p:cNvPr>
              <p:cNvSpPr/>
              <p:nvPr/>
            </p:nvSpPr>
            <p:spPr>
              <a:xfrm>
                <a:off x="1247361" y="164206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8" name="Oval 64">
                <a:extLst>
                  <a:ext uri="{FF2B5EF4-FFF2-40B4-BE49-F238E27FC236}">
                    <a16:creationId xmlns:a16="http://schemas.microsoft.com/office/drawing/2014/main" id="{A40D3CC3-6B0D-E298-C302-E903E8DD6B83}"/>
                  </a:ext>
                </a:extLst>
              </p:cNvPr>
              <p:cNvSpPr/>
              <p:nvPr/>
            </p:nvSpPr>
            <p:spPr>
              <a:xfrm>
                <a:off x="1404906" y="1779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69" name="Oval 65">
                <a:extLst>
                  <a:ext uri="{FF2B5EF4-FFF2-40B4-BE49-F238E27FC236}">
                    <a16:creationId xmlns:a16="http://schemas.microsoft.com/office/drawing/2014/main" id="{7124B005-0F5C-CDB6-EE56-A86869D69C10}"/>
                  </a:ext>
                </a:extLst>
              </p:cNvPr>
              <p:cNvSpPr/>
              <p:nvPr/>
            </p:nvSpPr>
            <p:spPr>
              <a:xfrm>
                <a:off x="1516295" y="184575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0" name="Oval 74">
                <a:extLst>
                  <a:ext uri="{FF2B5EF4-FFF2-40B4-BE49-F238E27FC236}">
                    <a16:creationId xmlns:a16="http://schemas.microsoft.com/office/drawing/2014/main" id="{909886A1-66EC-9A05-B8C7-9483A81F079E}"/>
                  </a:ext>
                </a:extLst>
              </p:cNvPr>
              <p:cNvSpPr/>
              <p:nvPr/>
            </p:nvSpPr>
            <p:spPr>
              <a:xfrm rot="1782952">
                <a:off x="831621" y="126924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1" name="Oval 75">
                <a:extLst>
                  <a:ext uri="{FF2B5EF4-FFF2-40B4-BE49-F238E27FC236}">
                    <a16:creationId xmlns:a16="http://schemas.microsoft.com/office/drawing/2014/main" id="{18D5F385-744A-AA68-9376-D15C6E483BC1}"/>
                  </a:ext>
                </a:extLst>
              </p:cNvPr>
              <p:cNvSpPr/>
              <p:nvPr/>
            </p:nvSpPr>
            <p:spPr>
              <a:xfrm rot="1782952">
                <a:off x="855137" y="138750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2" name="Oval 76">
                <a:extLst>
                  <a:ext uri="{FF2B5EF4-FFF2-40B4-BE49-F238E27FC236}">
                    <a16:creationId xmlns:a16="http://schemas.microsoft.com/office/drawing/2014/main" id="{FEB51B8E-A81C-499F-0CA8-7CBC5E7AC3DB}"/>
                  </a:ext>
                </a:extLst>
              </p:cNvPr>
              <p:cNvSpPr/>
              <p:nvPr/>
            </p:nvSpPr>
            <p:spPr>
              <a:xfrm rot="1782952">
                <a:off x="830061" y="152650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3" name="Oval 77">
                <a:extLst>
                  <a:ext uri="{FF2B5EF4-FFF2-40B4-BE49-F238E27FC236}">
                    <a16:creationId xmlns:a16="http://schemas.microsoft.com/office/drawing/2014/main" id="{4B3C3EB9-1A16-22AC-861B-A1A8B8079398}"/>
                  </a:ext>
                </a:extLst>
              </p:cNvPr>
              <p:cNvSpPr/>
              <p:nvPr/>
            </p:nvSpPr>
            <p:spPr>
              <a:xfrm rot="1782952">
                <a:off x="936922" y="168679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4" name="Oval 78">
                <a:extLst>
                  <a:ext uri="{FF2B5EF4-FFF2-40B4-BE49-F238E27FC236}">
                    <a16:creationId xmlns:a16="http://schemas.microsoft.com/office/drawing/2014/main" id="{B256594D-4897-4206-FD78-A6D9A136EF9A}"/>
                  </a:ext>
                </a:extLst>
              </p:cNvPr>
              <p:cNvSpPr/>
              <p:nvPr/>
            </p:nvSpPr>
            <p:spPr>
              <a:xfrm rot="1782952">
                <a:off x="972273" y="191514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5" name="Oval 79">
                <a:extLst>
                  <a:ext uri="{FF2B5EF4-FFF2-40B4-BE49-F238E27FC236}">
                    <a16:creationId xmlns:a16="http://schemas.microsoft.com/office/drawing/2014/main" id="{D3BB0102-E5FE-4F50-0885-E6DE55278637}"/>
                  </a:ext>
                </a:extLst>
              </p:cNvPr>
              <p:cNvSpPr/>
              <p:nvPr/>
            </p:nvSpPr>
            <p:spPr>
              <a:xfrm rot="1782952">
                <a:off x="1018708" y="19860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6" name="Oval 68">
                <a:extLst>
                  <a:ext uri="{FF2B5EF4-FFF2-40B4-BE49-F238E27FC236}">
                    <a16:creationId xmlns:a16="http://schemas.microsoft.com/office/drawing/2014/main" id="{001498DA-DAAF-18B9-D4D0-BA3946C24B13}"/>
                  </a:ext>
                </a:extLst>
              </p:cNvPr>
              <p:cNvSpPr/>
              <p:nvPr/>
            </p:nvSpPr>
            <p:spPr>
              <a:xfrm rot="18632404">
                <a:off x="705790" y="169768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7" name="Oval 69">
                <a:extLst>
                  <a:ext uri="{FF2B5EF4-FFF2-40B4-BE49-F238E27FC236}">
                    <a16:creationId xmlns:a16="http://schemas.microsoft.com/office/drawing/2014/main" id="{9B5A8523-5212-DB5F-9CFF-AE8AC390E423}"/>
                  </a:ext>
                </a:extLst>
              </p:cNvPr>
              <p:cNvSpPr/>
              <p:nvPr/>
            </p:nvSpPr>
            <p:spPr>
              <a:xfrm rot="18632404">
                <a:off x="860449" y="16856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8" name="Oval 70">
                <a:extLst>
                  <a:ext uri="{FF2B5EF4-FFF2-40B4-BE49-F238E27FC236}">
                    <a16:creationId xmlns:a16="http://schemas.microsoft.com/office/drawing/2014/main" id="{206344A0-8943-61AB-DBF5-F0353029A582}"/>
                  </a:ext>
                </a:extLst>
              </p:cNvPr>
              <p:cNvSpPr/>
              <p:nvPr/>
            </p:nvSpPr>
            <p:spPr>
              <a:xfrm rot="18632404">
                <a:off x="1098768" y="164943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79" name="Oval 71">
                <a:extLst>
                  <a:ext uri="{FF2B5EF4-FFF2-40B4-BE49-F238E27FC236}">
                    <a16:creationId xmlns:a16="http://schemas.microsoft.com/office/drawing/2014/main" id="{87AA7B2D-17EC-8A31-059D-A39A52BA291C}"/>
                  </a:ext>
                </a:extLst>
              </p:cNvPr>
              <p:cNvSpPr/>
              <p:nvPr/>
            </p:nvSpPr>
            <p:spPr>
              <a:xfrm rot="18632404">
                <a:off x="1169766" y="166149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80" name="Oval 72">
                <a:extLst>
                  <a:ext uri="{FF2B5EF4-FFF2-40B4-BE49-F238E27FC236}">
                    <a16:creationId xmlns:a16="http://schemas.microsoft.com/office/drawing/2014/main" id="{DA73DFA7-F0F1-31A4-87F0-6D41F2BFCCED}"/>
                  </a:ext>
                </a:extLst>
              </p:cNvPr>
              <p:cNvSpPr/>
              <p:nvPr/>
            </p:nvSpPr>
            <p:spPr>
              <a:xfrm rot="18632404">
                <a:off x="1324424" y="164943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81" name="Oval 73">
                <a:extLst>
                  <a:ext uri="{FF2B5EF4-FFF2-40B4-BE49-F238E27FC236}">
                    <a16:creationId xmlns:a16="http://schemas.microsoft.com/office/drawing/2014/main" id="{4B4209FB-DFC2-A8FC-5A1F-8BA59C195A68}"/>
                  </a:ext>
                </a:extLst>
              </p:cNvPr>
              <p:cNvSpPr/>
              <p:nvPr/>
            </p:nvSpPr>
            <p:spPr>
              <a:xfrm rot="18632404">
                <a:off x="1479083" y="16373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</p:grpSp>
        <p:grpSp>
          <p:nvGrpSpPr>
            <p:cNvPr id="491" name="Gruppieren 1759">
              <a:extLst>
                <a:ext uri="{FF2B5EF4-FFF2-40B4-BE49-F238E27FC236}">
                  <a16:creationId xmlns:a16="http://schemas.microsoft.com/office/drawing/2014/main" id="{3004BD92-5EC7-D319-1851-BEC65A373796}"/>
                </a:ext>
              </a:extLst>
            </p:cNvPr>
            <p:cNvGrpSpPr/>
            <p:nvPr/>
          </p:nvGrpSpPr>
          <p:grpSpPr>
            <a:xfrm flipH="1">
              <a:off x="5379244" y="2782887"/>
              <a:ext cx="293145" cy="293075"/>
              <a:chOff x="64788" y="-3928134"/>
              <a:chExt cx="2794047" cy="2793376"/>
            </a:xfrm>
            <a:solidFill>
              <a:schemeClr val="bg1"/>
            </a:solidFill>
            <a:effectLst>
              <a:glow rad="76200">
                <a:srgbClr val="11353E">
                  <a:alpha val="94000"/>
                </a:srgbClr>
              </a:glow>
            </a:effectLst>
          </p:grpSpPr>
          <p:sp>
            <p:nvSpPr>
              <p:cNvPr id="492" name="Freihandform: Form 1760">
                <a:extLst>
                  <a:ext uri="{FF2B5EF4-FFF2-40B4-BE49-F238E27FC236}">
                    <a16:creationId xmlns:a16="http://schemas.microsoft.com/office/drawing/2014/main" id="{2A6D79FB-5A76-05BE-1FE6-36E63E8B1083}"/>
                  </a:ext>
                </a:extLst>
              </p:cNvPr>
              <p:cNvSpPr/>
              <p:nvPr/>
            </p:nvSpPr>
            <p:spPr>
              <a:xfrm>
                <a:off x="64788" y="-3928134"/>
                <a:ext cx="2321476" cy="2793376"/>
              </a:xfrm>
              <a:custGeom>
                <a:avLst/>
                <a:gdLst>
                  <a:gd name="connsiteX0" fmla="*/ 1666806 w 2321476"/>
                  <a:gd name="connsiteY0" fmla="*/ 2056158 h 2793376"/>
                  <a:gd name="connsiteX1" fmla="*/ 2015106 w 2321476"/>
                  <a:gd name="connsiteY1" fmla="*/ 2056412 h 2793376"/>
                  <a:gd name="connsiteX2" fmla="*/ 2042791 w 2321476"/>
                  <a:gd name="connsiteY2" fmla="*/ 2038016 h 2793376"/>
                  <a:gd name="connsiteX3" fmla="*/ 2168737 w 2321476"/>
                  <a:gd name="connsiteY3" fmla="*/ 1953326 h 2793376"/>
                  <a:gd name="connsiteX4" fmla="*/ 2294210 w 2321476"/>
                  <a:gd name="connsiteY4" fmla="*/ 2041971 h 2793376"/>
                  <a:gd name="connsiteX5" fmla="*/ 2258361 w 2321476"/>
                  <a:gd name="connsiteY5" fmla="*/ 2187764 h 2793376"/>
                  <a:gd name="connsiteX6" fmla="*/ 2253317 w 2321476"/>
                  <a:gd name="connsiteY6" fmla="*/ 2220493 h 2793376"/>
                  <a:gd name="connsiteX7" fmla="*/ 2305821 w 2321476"/>
                  <a:gd name="connsiteY7" fmla="*/ 2311605 h 2793376"/>
                  <a:gd name="connsiteX8" fmla="*/ 2297766 w 2321476"/>
                  <a:gd name="connsiteY8" fmla="*/ 2434212 h 2793376"/>
                  <a:gd name="connsiteX9" fmla="*/ 2255095 w 2321476"/>
                  <a:gd name="connsiteY9" fmla="*/ 2475540 h 2793376"/>
                  <a:gd name="connsiteX10" fmla="*/ 2118300 w 2321476"/>
                  <a:gd name="connsiteY10" fmla="*/ 2574090 h 2793376"/>
                  <a:gd name="connsiteX11" fmla="*/ 2052080 w 2321476"/>
                  <a:gd name="connsiteY11" fmla="*/ 2605731 h 2793376"/>
                  <a:gd name="connsiteX12" fmla="*/ 1946817 w 2321476"/>
                  <a:gd name="connsiteY12" fmla="*/ 2573619 h 2793376"/>
                  <a:gd name="connsiteX13" fmla="*/ 1855597 w 2321476"/>
                  <a:gd name="connsiteY13" fmla="*/ 2475177 h 2793376"/>
                  <a:gd name="connsiteX14" fmla="*/ 1746669 w 2321476"/>
                  <a:gd name="connsiteY14" fmla="*/ 2448145 h 2793376"/>
                  <a:gd name="connsiteX15" fmla="*/ 1674426 w 2321476"/>
                  <a:gd name="connsiteY15" fmla="*/ 2472057 h 2793376"/>
                  <a:gd name="connsiteX16" fmla="*/ 1603852 w 2321476"/>
                  <a:gd name="connsiteY16" fmla="*/ 2555259 h 2793376"/>
                  <a:gd name="connsiteX17" fmla="*/ 1588177 w 2321476"/>
                  <a:gd name="connsiteY17" fmla="*/ 2683091 h 2793376"/>
                  <a:gd name="connsiteX18" fmla="*/ 1465860 w 2321476"/>
                  <a:gd name="connsiteY18" fmla="*/ 2792526 h 2793376"/>
                  <a:gd name="connsiteX19" fmla="*/ 1264732 w 2321476"/>
                  <a:gd name="connsiteY19" fmla="*/ 2792853 h 2793376"/>
                  <a:gd name="connsiteX20" fmla="*/ 1143032 w 2321476"/>
                  <a:gd name="connsiteY20" fmla="*/ 2684941 h 2793376"/>
                  <a:gd name="connsiteX21" fmla="*/ 1127284 w 2321476"/>
                  <a:gd name="connsiteY21" fmla="*/ 2555331 h 2793376"/>
                  <a:gd name="connsiteX22" fmla="*/ 1059758 w 2321476"/>
                  <a:gd name="connsiteY22" fmla="*/ 2473654 h 2793376"/>
                  <a:gd name="connsiteX23" fmla="*/ 984104 w 2321476"/>
                  <a:gd name="connsiteY23" fmla="*/ 2448544 h 2793376"/>
                  <a:gd name="connsiteX24" fmla="*/ 876700 w 2321476"/>
                  <a:gd name="connsiteY24" fmla="*/ 2474815 h 2793376"/>
                  <a:gd name="connsiteX25" fmla="*/ 790596 w 2321476"/>
                  <a:gd name="connsiteY25" fmla="*/ 2568067 h 2793376"/>
                  <a:gd name="connsiteX26" fmla="*/ 639469 w 2321476"/>
                  <a:gd name="connsiteY26" fmla="*/ 2592777 h 2793376"/>
                  <a:gd name="connsiteX27" fmla="*/ 609389 w 2321476"/>
                  <a:gd name="connsiteY27" fmla="*/ 2572639 h 2793376"/>
                  <a:gd name="connsiteX28" fmla="*/ 475606 w 2321476"/>
                  <a:gd name="connsiteY28" fmla="*/ 2476085 h 2793376"/>
                  <a:gd name="connsiteX29" fmla="*/ 411526 w 2321476"/>
                  <a:gd name="connsiteY29" fmla="*/ 2350829 h 2793376"/>
                  <a:gd name="connsiteX30" fmla="*/ 424916 w 2321476"/>
                  <a:gd name="connsiteY30" fmla="*/ 2313782 h 2793376"/>
                  <a:gd name="connsiteX31" fmla="*/ 486890 w 2321476"/>
                  <a:gd name="connsiteY31" fmla="*/ 2202967 h 2793376"/>
                  <a:gd name="connsiteX32" fmla="*/ 477638 w 2321476"/>
                  <a:gd name="connsiteY32" fmla="*/ 2077131 h 2793376"/>
                  <a:gd name="connsiteX33" fmla="*/ 440373 w 2321476"/>
                  <a:gd name="connsiteY33" fmla="*/ 2025787 h 2793376"/>
                  <a:gd name="connsiteX34" fmla="*/ 332135 w 2321476"/>
                  <a:gd name="connsiteY34" fmla="*/ 1981738 h 2793376"/>
                  <a:gd name="connsiteX35" fmla="*/ 214717 w 2321476"/>
                  <a:gd name="connsiteY35" fmla="*/ 2005033 h 2793376"/>
                  <a:gd name="connsiteX36" fmla="*/ 67000 w 2321476"/>
                  <a:gd name="connsiteY36" fmla="*/ 1918928 h 2793376"/>
                  <a:gd name="connsiteX37" fmla="*/ 47697 w 2321476"/>
                  <a:gd name="connsiteY37" fmla="*/ 1854704 h 2793376"/>
                  <a:gd name="connsiteX38" fmla="*/ 10831 w 2321476"/>
                  <a:gd name="connsiteY38" fmla="*/ 1746611 h 2793376"/>
                  <a:gd name="connsiteX39" fmla="*/ 6767 w 2321476"/>
                  <a:gd name="connsiteY39" fmla="*/ 1650637 h 2793376"/>
                  <a:gd name="connsiteX40" fmla="*/ 63662 w 2321476"/>
                  <a:gd name="connsiteY40" fmla="*/ 1585977 h 2793376"/>
                  <a:gd name="connsiteX41" fmla="*/ 183874 w 2321476"/>
                  <a:gd name="connsiteY41" fmla="*/ 1530497 h 2793376"/>
                  <a:gd name="connsiteX42" fmla="*/ 247373 w 2321476"/>
                  <a:gd name="connsiteY42" fmla="*/ 1426976 h 2793376"/>
                  <a:gd name="connsiteX43" fmla="*/ 247446 w 2321476"/>
                  <a:gd name="connsiteY43" fmla="*/ 1361772 h 2793376"/>
                  <a:gd name="connsiteX44" fmla="*/ 186959 w 2321476"/>
                  <a:gd name="connsiteY44" fmla="*/ 1263548 h 2793376"/>
                  <a:gd name="connsiteX45" fmla="*/ 78358 w 2321476"/>
                  <a:gd name="connsiteY45" fmla="*/ 1213258 h 2793376"/>
                  <a:gd name="connsiteX46" fmla="*/ 10105 w 2321476"/>
                  <a:gd name="connsiteY46" fmla="*/ 1047507 h 2793376"/>
                  <a:gd name="connsiteX47" fmla="*/ 64606 w 2321476"/>
                  <a:gd name="connsiteY47" fmla="*/ 882302 h 2793376"/>
                  <a:gd name="connsiteX48" fmla="*/ 91021 w 2321476"/>
                  <a:gd name="connsiteY48" fmla="*/ 829181 h 2793376"/>
                  <a:gd name="connsiteX49" fmla="*/ 205790 w 2321476"/>
                  <a:gd name="connsiteY49" fmla="*/ 785566 h 2793376"/>
                  <a:gd name="connsiteX50" fmla="*/ 339283 w 2321476"/>
                  <a:gd name="connsiteY50" fmla="*/ 811546 h 2793376"/>
                  <a:gd name="connsiteX51" fmla="*/ 436200 w 2321476"/>
                  <a:gd name="connsiteY51" fmla="*/ 772540 h 2793376"/>
                  <a:gd name="connsiteX52" fmla="*/ 484169 w 2321476"/>
                  <a:gd name="connsiteY52" fmla="*/ 706501 h 2793376"/>
                  <a:gd name="connsiteX53" fmla="*/ 492406 w 2321476"/>
                  <a:gd name="connsiteY53" fmla="*/ 600839 h 2793376"/>
                  <a:gd name="connsiteX54" fmla="*/ 430758 w 2321476"/>
                  <a:gd name="connsiteY54" fmla="*/ 489843 h 2793376"/>
                  <a:gd name="connsiteX55" fmla="*/ 467188 w 2321476"/>
                  <a:gd name="connsiteY55" fmla="*/ 323005 h 2793376"/>
                  <a:gd name="connsiteX56" fmla="*/ 526913 w 2321476"/>
                  <a:gd name="connsiteY56" fmla="*/ 281821 h 2793376"/>
                  <a:gd name="connsiteX57" fmla="*/ 615267 w 2321476"/>
                  <a:gd name="connsiteY57" fmla="*/ 215202 h 2793376"/>
                  <a:gd name="connsiteX58" fmla="*/ 721945 w 2321476"/>
                  <a:gd name="connsiteY58" fmla="*/ 184251 h 2793376"/>
                  <a:gd name="connsiteX59" fmla="*/ 784355 w 2321476"/>
                  <a:gd name="connsiteY59" fmla="*/ 218032 h 2793376"/>
                  <a:gd name="connsiteX60" fmla="*/ 878006 w 2321476"/>
                  <a:gd name="connsiteY60" fmla="*/ 319159 h 2793376"/>
                  <a:gd name="connsiteX61" fmla="*/ 980693 w 2321476"/>
                  <a:gd name="connsiteY61" fmla="*/ 345102 h 2793376"/>
                  <a:gd name="connsiteX62" fmla="*/ 1056601 w 2321476"/>
                  <a:gd name="connsiteY62" fmla="*/ 320465 h 2793376"/>
                  <a:gd name="connsiteX63" fmla="*/ 1127684 w 2321476"/>
                  <a:gd name="connsiteY63" fmla="*/ 235413 h 2793376"/>
                  <a:gd name="connsiteX64" fmla="*/ 1142488 w 2321476"/>
                  <a:gd name="connsiteY64" fmla="*/ 107544 h 2793376"/>
                  <a:gd name="connsiteX65" fmla="*/ 1252540 w 2321476"/>
                  <a:gd name="connsiteY65" fmla="*/ 1628 h 2793376"/>
                  <a:gd name="connsiteX66" fmla="*/ 1330408 w 2321476"/>
                  <a:gd name="connsiteY66" fmla="*/ 1520 h 2793376"/>
                  <a:gd name="connsiteX67" fmla="*/ 1450040 w 2321476"/>
                  <a:gd name="connsiteY67" fmla="*/ 68 h 2793376"/>
                  <a:gd name="connsiteX68" fmla="*/ 1533713 w 2321476"/>
                  <a:gd name="connsiteY68" fmla="*/ 19408 h 2793376"/>
                  <a:gd name="connsiteX69" fmla="*/ 1587015 w 2321476"/>
                  <a:gd name="connsiteY69" fmla="*/ 99017 h 2793376"/>
                  <a:gd name="connsiteX70" fmla="*/ 1604033 w 2321476"/>
                  <a:gd name="connsiteY70" fmla="*/ 237626 h 2793376"/>
                  <a:gd name="connsiteX71" fmla="*/ 1675043 w 2321476"/>
                  <a:gd name="connsiteY71" fmla="*/ 320646 h 2793376"/>
                  <a:gd name="connsiteX72" fmla="*/ 1749209 w 2321476"/>
                  <a:gd name="connsiteY72" fmla="*/ 344740 h 2793376"/>
                  <a:gd name="connsiteX73" fmla="*/ 1853674 w 2321476"/>
                  <a:gd name="connsiteY73" fmla="*/ 318868 h 2793376"/>
                  <a:gd name="connsiteX74" fmla="*/ 1939669 w 2321476"/>
                  <a:gd name="connsiteY74" fmla="*/ 225507 h 2793376"/>
                  <a:gd name="connsiteX75" fmla="*/ 2099831 w 2321476"/>
                  <a:gd name="connsiteY75" fmla="*/ 204208 h 2793376"/>
                  <a:gd name="connsiteX76" fmla="*/ 2129041 w 2321476"/>
                  <a:gd name="connsiteY76" fmla="*/ 225616 h 2793376"/>
                  <a:gd name="connsiteX77" fmla="*/ 2252700 w 2321476"/>
                  <a:gd name="connsiteY77" fmla="*/ 314587 h 2793376"/>
                  <a:gd name="connsiteX78" fmla="*/ 2316308 w 2321476"/>
                  <a:gd name="connsiteY78" fmla="*/ 395539 h 2793376"/>
                  <a:gd name="connsiteX79" fmla="*/ 2307309 w 2321476"/>
                  <a:gd name="connsiteY79" fmla="*/ 477905 h 2793376"/>
                  <a:gd name="connsiteX80" fmla="*/ 2250378 w 2321476"/>
                  <a:gd name="connsiteY80" fmla="*/ 576964 h 2793376"/>
                  <a:gd name="connsiteX81" fmla="*/ 2254587 w 2321476"/>
                  <a:gd name="connsiteY81" fmla="*/ 600948 h 2793376"/>
                  <a:gd name="connsiteX82" fmla="*/ 2293956 w 2321476"/>
                  <a:gd name="connsiteY82" fmla="*/ 750551 h 2793376"/>
                  <a:gd name="connsiteX83" fmla="*/ 2168265 w 2321476"/>
                  <a:gd name="connsiteY83" fmla="*/ 838324 h 2793376"/>
                  <a:gd name="connsiteX84" fmla="*/ 2040723 w 2321476"/>
                  <a:gd name="connsiteY84" fmla="*/ 748628 h 2793376"/>
                  <a:gd name="connsiteX85" fmla="*/ 2020658 w 2321476"/>
                  <a:gd name="connsiteY85" fmla="*/ 735420 h 2793376"/>
                  <a:gd name="connsiteX86" fmla="*/ 1336830 w 2321476"/>
                  <a:gd name="connsiteY86" fmla="*/ 737924 h 2793376"/>
                  <a:gd name="connsiteX87" fmla="*/ 781125 w 2321476"/>
                  <a:gd name="connsiteY87" fmla="*/ 1091158 h 2793376"/>
                  <a:gd name="connsiteX88" fmla="*/ 1275255 w 2321476"/>
                  <a:gd name="connsiteY88" fmla="*/ 2049627 h 2793376"/>
                  <a:gd name="connsiteX89" fmla="*/ 1369233 w 2321476"/>
                  <a:gd name="connsiteY89" fmla="*/ 2055723 h 2793376"/>
                  <a:gd name="connsiteX90" fmla="*/ 1666734 w 2321476"/>
                  <a:gd name="connsiteY90" fmla="*/ 2055977 h 2793376"/>
                  <a:gd name="connsiteX91" fmla="*/ 1660057 w 2321476"/>
                  <a:gd name="connsiteY91" fmla="*/ 671958 h 2793376"/>
                  <a:gd name="connsiteX92" fmla="*/ 1660057 w 2321476"/>
                  <a:gd name="connsiteY92" fmla="*/ 671232 h 2793376"/>
                  <a:gd name="connsiteX93" fmla="*/ 2017428 w 2321476"/>
                  <a:gd name="connsiteY93" fmla="*/ 671341 h 2793376"/>
                  <a:gd name="connsiteX94" fmla="*/ 2041086 w 2321476"/>
                  <a:gd name="connsiteY94" fmla="*/ 657770 h 2793376"/>
                  <a:gd name="connsiteX95" fmla="*/ 2165652 w 2321476"/>
                  <a:gd name="connsiteY95" fmla="*/ 568582 h 2793376"/>
                  <a:gd name="connsiteX96" fmla="*/ 2188185 w 2321476"/>
                  <a:gd name="connsiteY96" fmla="*/ 555555 h 2793376"/>
                  <a:gd name="connsiteX97" fmla="*/ 2249543 w 2321476"/>
                  <a:gd name="connsiteY97" fmla="*/ 448587 h 2793376"/>
                  <a:gd name="connsiteX98" fmla="*/ 2249870 w 2321476"/>
                  <a:gd name="connsiteY98" fmla="*/ 404029 h 2793376"/>
                  <a:gd name="connsiteX99" fmla="*/ 2219826 w 2321476"/>
                  <a:gd name="connsiteY99" fmla="*/ 371010 h 2793376"/>
                  <a:gd name="connsiteX100" fmla="*/ 2077552 w 2321476"/>
                  <a:gd name="connsiteY100" fmla="*/ 267598 h 2793376"/>
                  <a:gd name="connsiteX101" fmla="*/ 2051064 w 2321476"/>
                  <a:gd name="connsiteY101" fmla="*/ 252176 h 2793376"/>
                  <a:gd name="connsiteX102" fmla="*/ 1991049 w 2321476"/>
                  <a:gd name="connsiteY102" fmla="*/ 265965 h 2793376"/>
                  <a:gd name="connsiteX103" fmla="*/ 1899574 w 2321476"/>
                  <a:gd name="connsiteY103" fmla="*/ 364188 h 2793376"/>
                  <a:gd name="connsiteX104" fmla="*/ 1767170 w 2321476"/>
                  <a:gd name="connsiteY104" fmla="*/ 413064 h 2793376"/>
                  <a:gd name="connsiteX105" fmla="*/ 1650732 w 2321476"/>
                  <a:gd name="connsiteY105" fmla="*/ 379900 h 2793376"/>
                  <a:gd name="connsiteX106" fmla="*/ 1540280 w 2321476"/>
                  <a:gd name="connsiteY106" fmla="*/ 244919 h 2793376"/>
                  <a:gd name="connsiteX107" fmla="*/ 1523916 w 2321476"/>
                  <a:gd name="connsiteY107" fmla="*/ 109867 h 2793376"/>
                  <a:gd name="connsiteX108" fmla="*/ 1496194 w 2321476"/>
                  <a:gd name="connsiteY108" fmla="*/ 72711 h 2793376"/>
                  <a:gd name="connsiteX109" fmla="*/ 1452253 w 2321476"/>
                  <a:gd name="connsiteY109" fmla="*/ 64474 h 2793376"/>
                  <a:gd name="connsiteX110" fmla="*/ 1328993 w 2321476"/>
                  <a:gd name="connsiteY110" fmla="*/ 65309 h 2793376"/>
                  <a:gd name="connsiteX111" fmla="*/ 1267345 w 2321476"/>
                  <a:gd name="connsiteY111" fmla="*/ 64220 h 2793376"/>
                  <a:gd name="connsiteX112" fmla="*/ 1205805 w 2321476"/>
                  <a:gd name="connsiteY112" fmla="*/ 121224 h 2793376"/>
                  <a:gd name="connsiteX113" fmla="*/ 1190420 w 2321476"/>
                  <a:gd name="connsiteY113" fmla="*/ 247242 h 2793376"/>
                  <a:gd name="connsiteX114" fmla="*/ 1078082 w 2321476"/>
                  <a:gd name="connsiteY114" fmla="*/ 380879 h 2793376"/>
                  <a:gd name="connsiteX115" fmla="*/ 1010882 w 2321476"/>
                  <a:gd name="connsiteY115" fmla="*/ 402941 h 2793376"/>
                  <a:gd name="connsiteX116" fmla="*/ 824704 w 2321476"/>
                  <a:gd name="connsiteY116" fmla="*/ 357149 h 2793376"/>
                  <a:gd name="connsiteX117" fmla="*/ 743607 w 2321476"/>
                  <a:gd name="connsiteY117" fmla="*/ 269158 h 2793376"/>
                  <a:gd name="connsiteX118" fmla="*/ 663308 w 2321476"/>
                  <a:gd name="connsiteY118" fmla="*/ 260631 h 2793376"/>
                  <a:gd name="connsiteX119" fmla="*/ 503110 w 2321476"/>
                  <a:gd name="connsiteY119" fmla="*/ 376416 h 2793376"/>
                  <a:gd name="connsiteX120" fmla="*/ 491353 w 2321476"/>
                  <a:gd name="connsiteY120" fmla="*/ 387665 h 2793376"/>
                  <a:gd name="connsiteX121" fmla="*/ 484314 w 2321476"/>
                  <a:gd name="connsiteY121" fmla="*/ 453776 h 2793376"/>
                  <a:gd name="connsiteX122" fmla="*/ 545164 w 2321476"/>
                  <a:gd name="connsiteY122" fmla="*/ 563139 h 2793376"/>
                  <a:gd name="connsiteX123" fmla="*/ 533226 w 2321476"/>
                  <a:gd name="connsiteY123" fmla="*/ 748229 h 2793376"/>
                  <a:gd name="connsiteX124" fmla="*/ 491753 w 2321476"/>
                  <a:gd name="connsiteY124" fmla="*/ 805523 h 2793376"/>
                  <a:gd name="connsiteX125" fmla="*/ 324733 w 2321476"/>
                  <a:gd name="connsiteY125" fmla="*/ 874682 h 2793376"/>
                  <a:gd name="connsiteX126" fmla="*/ 193200 w 2321476"/>
                  <a:gd name="connsiteY126" fmla="*/ 848557 h 2793376"/>
                  <a:gd name="connsiteX127" fmla="*/ 143888 w 2321476"/>
                  <a:gd name="connsiteY127" fmla="*/ 866772 h 2793376"/>
                  <a:gd name="connsiteX128" fmla="*/ 124766 w 2321476"/>
                  <a:gd name="connsiteY128" fmla="*/ 905343 h 2793376"/>
                  <a:gd name="connsiteX129" fmla="*/ 96282 w 2321476"/>
                  <a:gd name="connsiteY129" fmla="*/ 998994 h 2793376"/>
                  <a:gd name="connsiteX130" fmla="*/ 68778 w 2321476"/>
                  <a:gd name="connsiteY130" fmla="*/ 1077697 h 2793376"/>
                  <a:gd name="connsiteX131" fmla="*/ 103104 w 2321476"/>
                  <a:gd name="connsiteY131" fmla="*/ 1153823 h 2793376"/>
                  <a:gd name="connsiteX132" fmla="*/ 219796 w 2321476"/>
                  <a:gd name="connsiteY132" fmla="*/ 1208250 h 2793376"/>
                  <a:gd name="connsiteX133" fmla="*/ 310582 w 2321476"/>
                  <a:gd name="connsiteY133" fmla="*/ 1351503 h 2793376"/>
                  <a:gd name="connsiteX134" fmla="*/ 310654 w 2321476"/>
                  <a:gd name="connsiteY134" fmla="*/ 1436737 h 2793376"/>
                  <a:gd name="connsiteX135" fmla="*/ 215587 w 2321476"/>
                  <a:gd name="connsiteY135" fmla="*/ 1586485 h 2793376"/>
                  <a:gd name="connsiteX136" fmla="*/ 95411 w 2321476"/>
                  <a:gd name="connsiteY136" fmla="*/ 1642074 h 2793376"/>
                  <a:gd name="connsiteX137" fmla="*/ 65694 w 2321476"/>
                  <a:gd name="connsiteY137" fmla="*/ 1687321 h 2793376"/>
                  <a:gd name="connsiteX138" fmla="*/ 73060 w 2321476"/>
                  <a:gd name="connsiteY138" fmla="*/ 1727924 h 2793376"/>
                  <a:gd name="connsiteX139" fmla="*/ 124875 w 2321476"/>
                  <a:gd name="connsiteY139" fmla="*/ 1888304 h 2793376"/>
                  <a:gd name="connsiteX140" fmla="*/ 138917 w 2321476"/>
                  <a:gd name="connsiteY140" fmla="*/ 1919509 h 2793376"/>
                  <a:gd name="connsiteX141" fmla="*/ 195957 w 2321476"/>
                  <a:gd name="connsiteY141" fmla="*/ 1943602 h 2793376"/>
                  <a:gd name="connsiteX142" fmla="*/ 324043 w 2321476"/>
                  <a:gd name="connsiteY142" fmla="*/ 1918239 h 2793376"/>
                  <a:gd name="connsiteX143" fmla="*/ 488233 w 2321476"/>
                  <a:gd name="connsiteY143" fmla="*/ 1982318 h 2793376"/>
                  <a:gd name="connsiteX144" fmla="*/ 534097 w 2321476"/>
                  <a:gd name="connsiteY144" fmla="*/ 2045418 h 2793376"/>
                  <a:gd name="connsiteX145" fmla="*/ 547087 w 2321476"/>
                  <a:gd name="connsiteY145" fmla="*/ 2225827 h 2793376"/>
                  <a:gd name="connsiteX146" fmla="*/ 481738 w 2321476"/>
                  <a:gd name="connsiteY146" fmla="*/ 2343064 h 2793376"/>
                  <a:gd name="connsiteX147" fmla="*/ 483008 w 2321476"/>
                  <a:gd name="connsiteY147" fmla="*/ 2392484 h 2793376"/>
                  <a:gd name="connsiteX148" fmla="*/ 511891 w 2321476"/>
                  <a:gd name="connsiteY148" fmla="*/ 2421875 h 2793376"/>
                  <a:gd name="connsiteX149" fmla="*/ 600608 w 2321476"/>
                  <a:gd name="connsiteY149" fmla="*/ 2484866 h 2793376"/>
                  <a:gd name="connsiteX150" fmla="*/ 659680 w 2321476"/>
                  <a:gd name="connsiteY150" fmla="*/ 2530040 h 2793376"/>
                  <a:gd name="connsiteX151" fmla="*/ 744332 w 2321476"/>
                  <a:gd name="connsiteY151" fmla="*/ 2522275 h 2793376"/>
                  <a:gd name="connsiteX152" fmla="*/ 836025 w 2321476"/>
                  <a:gd name="connsiteY152" fmla="*/ 2424270 h 2793376"/>
                  <a:gd name="connsiteX153" fmla="*/ 977028 w 2321476"/>
                  <a:gd name="connsiteY153" fmla="*/ 2380728 h 2793376"/>
                  <a:gd name="connsiteX154" fmla="*/ 1072349 w 2321476"/>
                  <a:gd name="connsiteY154" fmla="*/ 2409538 h 2793376"/>
                  <a:gd name="connsiteX155" fmla="*/ 1190856 w 2321476"/>
                  <a:gd name="connsiteY155" fmla="*/ 2548074 h 2793376"/>
                  <a:gd name="connsiteX156" fmla="*/ 1206241 w 2321476"/>
                  <a:gd name="connsiteY156" fmla="*/ 2677757 h 2793376"/>
                  <a:gd name="connsiteX157" fmla="*/ 1247061 w 2321476"/>
                  <a:gd name="connsiteY157" fmla="*/ 2724601 h 2793376"/>
                  <a:gd name="connsiteX158" fmla="*/ 1281133 w 2321476"/>
                  <a:gd name="connsiteY158" fmla="*/ 2727975 h 2793376"/>
                  <a:gd name="connsiteX159" fmla="*/ 1382622 w 2321476"/>
                  <a:gd name="connsiteY159" fmla="*/ 2726052 h 2793376"/>
                  <a:gd name="connsiteX160" fmla="*/ 1466005 w 2321476"/>
                  <a:gd name="connsiteY160" fmla="*/ 2727068 h 2793376"/>
                  <a:gd name="connsiteX161" fmla="*/ 1525113 w 2321476"/>
                  <a:gd name="connsiteY161" fmla="*/ 2671987 h 2793376"/>
                  <a:gd name="connsiteX162" fmla="*/ 1540208 w 2321476"/>
                  <a:gd name="connsiteY162" fmla="*/ 2547747 h 2793376"/>
                  <a:gd name="connsiteX163" fmla="*/ 1653199 w 2321476"/>
                  <a:gd name="connsiteY163" fmla="*/ 2410554 h 2793376"/>
                  <a:gd name="connsiteX164" fmla="*/ 1730813 w 2321476"/>
                  <a:gd name="connsiteY164" fmla="*/ 2385408 h 2793376"/>
                  <a:gd name="connsiteX165" fmla="*/ 1901316 w 2321476"/>
                  <a:gd name="connsiteY165" fmla="*/ 2429749 h 2793376"/>
                  <a:gd name="connsiteX166" fmla="*/ 1986513 w 2321476"/>
                  <a:gd name="connsiteY166" fmla="*/ 2521405 h 2793376"/>
                  <a:gd name="connsiteX167" fmla="*/ 2069606 w 2321476"/>
                  <a:gd name="connsiteY167" fmla="*/ 2530476 h 2793376"/>
                  <a:gd name="connsiteX168" fmla="*/ 2227954 w 2321476"/>
                  <a:gd name="connsiteY168" fmla="*/ 2415235 h 2793376"/>
                  <a:gd name="connsiteX169" fmla="*/ 2240871 w 2321476"/>
                  <a:gd name="connsiteY169" fmla="*/ 2402607 h 2793376"/>
                  <a:gd name="connsiteX170" fmla="*/ 2246278 w 2321476"/>
                  <a:gd name="connsiteY170" fmla="*/ 2337911 h 2793376"/>
                  <a:gd name="connsiteX171" fmla="*/ 2191161 w 2321476"/>
                  <a:gd name="connsiteY171" fmla="*/ 2239905 h 2793376"/>
                  <a:gd name="connsiteX172" fmla="*/ 2163004 w 2321476"/>
                  <a:gd name="connsiteY172" fmla="*/ 2222634 h 2793376"/>
                  <a:gd name="connsiteX173" fmla="*/ 2043553 w 2321476"/>
                  <a:gd name="connsiteY173" fmla="*/ 2140158 h 2793376"/>
                  <a:gd name="connsiteX174" fmla="*/ 2013183 w 2321476"/>
                  <a:gd name="connsiteY174" fmla="*/ 2120056 h 2793376"/>
                  <a:gd name="connsiteX175" fmla="*/ 1363754 w 2321476"/>
                  <a:gd name="connsiteY175" fmla="*/ 2119875 h 2793376"/>
                  <a:gd name="connsiteX176" fmla="*/ 1237482 w 2321476"/>
                  <a:gd name="connsiteY176" fmla="*/ 2109207 h 2793376"/>
                  <a:gd name="connsiteX177" fmla="*/ 709535 w 2321476"/>
                  <a:gd name="connsiteY177" fmla="*/ 1090723 h 2793376"/>
                  <a:gd name="connsiteX178" fmla="*/ 1344414 w 2321476"/>
                  <a:gd name="connsiteY178" fmla="*/ 672647 h 2793376"/>
                  <a:gd name="connsiteX179" fmla="*/ 1660021 w 2321476"/>
                  <a:gd name="connsiteY179" fmla="*/ 671813 h 2793376"/>
                  <a:gd name="connsiteX180" fmla="*/ 2237896 w 2321476"/>
                  <a:gd name="connsiteY180" fmla="*/ 2089178 h 2793376"/>
                  <a:gd name="connsiteX181" fmla="*/ 2168628 w 2321476"/>
                  <a:gd name="connsiteY181" fmla="*/ 2017623 h 2793376"/>
                  <a:gd name="connsiteX182" fmla="*/ 2097509 w 2321476"/>
                  <a:gd name="connsiteY182" fmla="*/ 2086892 h 2793376"/>
                  <a:gd name="connsiteX183" fmla="*/ 2167249 w 2321476"/>
                  <a:gd name="connsiteY183" fmla="*/ 2159244 h 2793376"/>
                  <a:gd name="connsiteX184" fmla="*/ 2237932 w 2321476"/>
                  <a:gd name="connsiteY184" fmla="*/ 2089214 h 2793376"/>
                  <a:gd name="connsiteX185" fmla="*/ 2166632 w 2321476"/>
                  <a:gd name="connsiteY185" fmla="*/ 633387 h 2793376"/>
                  <a:gd name="connsiteX186" fmla="*/ 2097509 w 2321476"/>
                  <a:gd name="connsiteY186" fmla="*/ 704505 h 2793376"/>
                  <a:gd name="connsiteX187" fmla="*/ 2168301 w 2321476"/>
                  <a:gd name="connsiteY187" fmla="*/ 773882 h 2793376"/>
                  <a:gd name="connsiteX188" fmla="*/ 2237896 w 2321476"/>
                  <a:gd name="connsiteY188" fmla="*/ 702836 h 2793376"/>
                  <a:gd name="connsiteX189" fmla="*/ 2166668 w 2321476"/>
                  <a:gd name="connsiteY189" fmla="*/ 633387 h 279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</a:cxnLst>
                <a:rect l="l" t="t" r="r" b="b"/>
                <a:pathLst>
                  <a:path w="2321476" h="2793376">
                    <a:moveTo>
                      <a:pt x="1666806" y="2056158"/>
                    </a:moveTo>
                    <a:cubicBezTo>
                      <a:pt x="1782918" y="2056158"/>
                      <a:pt x="1898994" y="2055940"/>
                      <a:pt x="2015106" y="2056412"/>
                    </a:cubicBezTo>
                    <a:cubicBezTo>
                      <a:pt x="2029692" y="2056485"/>
                      <a:pt x="2037095" y="2052820"/>
                      <a:pt x="2042791" y="2038016"/>
                    </a:cubicBezTo>
                    <a:cubicBezTo>
                      <a:pt x="2062893" y="1985910"/>
                      <a:pt x="2114382" y="1952347"/>
                      <a:pt x="2168737" y="1953326"/>
                    </a:cubicBezTo>
                    <a:cubicBezTo>
                      <a:pt x="2225232" y="1954342"/>
                      <a:pt x="2273927" y="1988741"/>
                      <a:pt x="2294210" y="2041971"/>
                    </a:cubicBezTo>
                    <a:cubicBezTo>
                      <a:pt x="2313405" y="2092334"/>
                      <a:pt x="2299907" y="2150644"/>
                      <a:pt x="2258361" y="2187764"/>
                    </a:cubicBezTo>
                    <a:cubicBezTo>
                      <a:pt x="2245951" y="2198831"/>
                      <a:pt x="2244354" y="2206305"/>
                      <a:pt x="2253317" y="2220493"/>
                    </a:cubicBezTo>
                    <a:cubicBezTo>
                      <a:pt x="2272004" y="2250101"/>
                      <a:pt x="2288405" y="2281198"/>
                      <a:pt x="2305821" y="2311605"/>
                    </a:cubicBezTo>
                    <a:cubicBezTo>
                      <a:pt x="2330241" y="2354276"/>
                      <a:pt x="2324980" y="2395750"/>
                      <a:pt x="2297766" y="2434212"/>
                    </a:cubicBezTo>
                    <a:cubicBezTo>
                      <a:pt x="2286482" y="2450141"/>
                      <a:pt x="2270843" y="2463675"/>
                      <a:pt x="2255095" y="2475540"/>
                    </a:cubicBezTo>
                    <a:cubicBezTo>
                      <a:pt x="2210174" y="2509322"/>
                      <a:pt x="2164890" y="2542740"/>
                      <a:pt x="2118300" y="2574090"/>
                    </a:cubicBezTo>
                    <a:cubicBezTo>
                      <a:pt x="2098162" y="2587661"/>
                      <a:pt x="2075375" y="2599671"/>
                      <a:pt x="2052080" y="2605731"/>
                    </a:cubicBezTo>
                    <a:cubicBezTo>
                      <a:pt x="2011949" y="2616181"/>
                      <a:pt x="1975700" y="2605477"/>
                      <a:pt x="1946817" y="2573619"/>
                    </a:cubicBezTo>
                    <a:cubicBezTo>
                      <a:pt x="1916774" y="2540490"/>
                      <a:pt x="1886040" y="2507979"/>
                      <a:pt x="1855597" y="2475177"/>
                    </a:cubicBezTo>
                    <a:cubicBezTo>
                      <a:pt x="1825190" y="2442412"/>
                      <a:pt x="1788833" y="2433812"/>
                      <a:pt x="1746669" y="2448145"/>
                    </a:cubicBezTo>
                    <a:cubicBezTo>
                      <a:pt x="1722649" y="2456309"/>
                      <a:pt x="1698592" y="2464328"/>
                      <a:pt x="1674426" y="2472057"/>
                    </a:cubicBezTo>
                    <a:cubicBezTo>
                      <a:pt x="1633460" y="2485120"/>
                      <a:pt x="1609440" y="2512515"/>
                      <a:pt x="1603852" y="2555259"/>
                    </a:cubicBezTo>
                    <a:cubicBezTo>
                      <a:pt x="1598300" y="2597821"/>
                      <a:pt x="1593547" y="2640492"/>
                      <a:pt x="1588177" y="2683091"/>
                    </a:cubicBezTo>
                    <a:cubicBezTo>
                      <a:pt x="1579758" y="2749456"/>
                      <a:pt x="1533568" y="2791474"/>
                      <a:pt x="1465860" y="2792526"/>
                    </a:cubicBezTo>
                    <a:cubicBezTo>
                      <a:pt x="1398841" y="2793578"/>
                      <a:pt x="1331787" y="2793615"/>
                      <a:pt x="1264732" y="2792853"/>
                    </a:cubicBezTo>
                    <a:cubicBezTo>
                      <a:pt x="1198185" y="2792127"/>
                      <a:pt x="1152031" y="2750871"/>
                      <a:pt x="1143032" y="2684941"/>
                    </a:cubicBezTo>
                    <a:cubicBezTo>
                      <a:pt x="1137154" y="2641834"/>
                      <a:pt x="1132836" y="2598510"/>
                      <a:pt x="1127284" y="2555331"/>
                    </a:cubicBezTo>
                    <a:cubicBezTo>
                      <a:pt x="1121987" y="2514111"/>
                      <a:pt x="1098982" y="2487006"/>
                      <a:pt x="1059758" y="2473654"/>
                    </a:cubicBezTo>
                    <a:cubicBezTo>
                      <a:pt x="1034613" y="2465090"/>
                      <a:pt x="1009286" y="2457035"/>
                      <a:pt x="984104" y="2448544"/>
                    </a:cubicBezTo>
                    <a:cubicBezTo>
                      <a:pt x="942703" y="2434575"/>
                      <a:pt x="906744" y="2442485"/>
                      <a:pt x="876700" y="2474815"/>
                    </a:cubicBezTo>
                    <a:cubicBezTo>
                      <a:pt x="847890" y="2505802"/>
                      <a:pt x="817846" y="2535773"/>
                      <a:pt x="790596" y="2568067"/>
                    </a:cubicBezTo>
                    <a:cubicBezTo>
                      <a:pt x="745022" y="2622095"/>
                      <a:pt x="682721" y="2615854"/>
                      <a:pt x="639469" y="2592777"/>
                    </a:cubicBezTo>
                    <a:cubicBezTo>
                      <a:pt x="628874" y="2587117"/>
                      <a:pt x="619186" y="2579678"/>
                      <a:pt x="609389" y="2572639"/>
                    </a:cubicBezTo>
                    <a:cubicBezTo>
                      <a:pt x="564722" y="2540527"/>
                      <a:pt x="520273" y="2508160"/>
                      <a:pt x="475606" y="2476085"/>
                    </a:cubicBezTo>
                    <a:cubicBezTo>
                      <a:pt x="432681" y="2445279"/>
                      <a:pt x="404959" y="2406381"/>
                      <a:pt x="411526" y="2350829"/>
                    </a:cubicBezTo>
                    <a:cubicBezTo>
                      <a:pt x="413014" y="2338093"/>
                      <a:pt x="418747" y="2325284"/>
                      <a:pt x="424916" y="2313782"/>
                    </a:cubicBezTo>
                    <a:cubicBezTo>
                      <a:pt x="444909" y="2276481"/>
                      <a:pt x="465373" y="2239397"/>
                      <a:pt x="486890" y="2202967"/>
                    </a:cubicBezTo>
                    <a:cubicBezTo>
                      <a:pt x="513197" y="2158446"/>
                      <a:pt x="510113" y="2117189"/>
                      <a:pt x="477638" y="2077131"/>
                    </a:cubicBezTo>
                    <a:cubicBezTo>
                      <a:pt x="464321" y="2060730"/>
                      <a:pt x="452311" y="2043204"/>
                      <a:pt x="440373" y="2025787"/>
                    </a:cubicBezTo>
                    <a:cubicBezTo>
                      <a:pt x="413885" y="1987180"/>
                      <a:pt x="378253" y="1972158"/>
                      <a:pt x="332135" y="1981738"/>
                    </a:cubicBezTo>
                    <a:cubicBezTo>
                      <a:pt x="293056" y="1989829"/>
                      <a:pt x="253832" y="1997086"/>
                      <a:pt x="214717" y="2005033"/>
                    </a:cubicBezTo>
                    <a:cubicBezTo>
                      <a:pt x="144541" y="2019293"/>
                      <a:pt x="89606" y="1987579"/>
                      <a:pt x="67000" y="1918928"/>
                    </a:cubicBezTo>
                    <a:cubicBezTo>
                      <a:pt x="59997" y="1897701"/>
                      <a:pt x="54663" y="1875930"/>
                      <a:pt x="47697" y="1854704"/>
                    </a:cubicBezTo>
                    <a:cubicBezTo>
                      <a:pt x="35832" y="1818528"/>
                      <a:pt x="23676" y="1782424"/>
                      <a:pt x="10831" y="1746611"/>
                    </a:cubicBezTo>
                    <a:cubicBezTo>
                      <a:pt x="-562" y="1714861"/>
                      <a:pt x="-3465" y="1682931"/>
                      <a:pt x="6767" y="1650637"/>
                    </a:cubicBezTo>
                    <a:cubicBezTo>
                      <a:pt x="16165" y="1620992"/>
                      <a:pt x="34779" y="1599040"/>
                      <a:pt x="63662" y="1585977"/>
                    </a:cubicBezTo>
                    <a:cubicBezTo>
                      <a:pt x="103866" y="1567798"/>
                      <a:pt x="143816" y="1549039"/>
                      <a:pt x="183874" y="1530497"/>
                    </a:cubicBezTo>
                    <a:cubicBezTo>
                      <a:pt x="229920" y="1509162"/>
                      <a:pt x="249078" y="1477340"/>
                      <a:pt x="247373" y="1426976"/>
                    </a:cubicBezTo>
                    <a:cubicBezTo>
                      <a:pt x="246647" y="1405278"/>
                      <a:pt x="246684" y="1383470"/>
                      <a:pt x="247446" y="1361772"/>
                    </a:cubicBezTo>
                    <a:cubicBezTo>
                      <a:pt x="249078" y="1315400"/>
                      <a:pt x="228577" y="1282997"/>
                      <a:pt x="186959" y="1263548"/>
                    </a:cubicBezTo>
                    <a:cubicBezTo>
                      <a:pt x="150819" y="1246640"/>
                      <a:pt x="114497" y="1230130"/>
                      <a:pt x="78358" y="1213258"/>
                    </a:cubicBezTo>
                    <a:cubicBezTo>
                      <a:pt x="8001" y="1180420"/>
                      <a:pt x="-15621" y="1121456"/>
                      <a:pt x="10105" y="1047507"/>
                    </a:cubicBezTo>
                    <a:cubicBezTo>
                      <a:pt x="29119" y="992753"/>
                      <a:pt x="45592" y="937092"/>
                      <a:pt x="64606" y="882302"/>
                    </a:cubicBezTo>
                    <a:cubicBezTo>
                      <a:pt x="71064" y="863724"/>
                      <a:pt x="79265" y="844711"/>
                      <a:pt x="91021" y="829181"/>
                    </a:cubicBezTo>
                    <a:cubicBezTo>
                      <a:pt x="119614" y="791480"/>
                      <a:pt x="157749" y="775334"/>
                      <a:pt x="205790" y="785566"/>
                    </a:cubicBezTo>
                    <a:cubicBezTo>
                      <a:pt x="250131" y="795036"/>
                      <a:pt x="294652" y="803527"/>
                      <a:pt x="339283" y="811546"/>
                    </a:cubicBezTo>
                    <a:cubicBezTo>
                      <a:pt x="379342" y="818731"/>
                      <a:pt x="411853" y="804942"/>
                      <a:pt x="436200" y="772540"/>
                    </a:cubicBezTo>
                    <a:cubicBezTo>
                      <a:pt x="452529" y="750805"/>
                      <a:pt x="468312" y="728635"/>
                      <a:pt x="484169" y="706501"/>
                    </a:cubicBezTo>
                    <a:cubicBezTo>
                      <a:pt x="508190" y="672974"/>
                      <a:pt x="512254" y="637596"/>
                      <a:pt x="492406" y="600839"/>
                    </a:cubicBezTo>
                    <a:cubicBezTo>
                      <a:pt x="472304" y="563611"/>
                      <a:pt x="451367" y="526818"/>
                      <a:pt x="430758" y="489843"/>
                    </a:cubicBezTo>
                    <a:cubicBezTo>
                      <a:pt x="395488" y="426598"/>
                      <a:pt x="408479" y="366148"/>
                      <a:pt x="467188" y="323005"/>
                    </a:cubicBezTo>
                    <a:cubicBezTo>
                      <a:pt x="486673" y="308708"/>
                      <a:pt x="507391" y="296118"/>
                      <a:pt x="526913" y="281821"/>
                    </a:cubicBezTo>
                    <a:cubicBezTo>
                      <a:pt x="556666" y="260014"/>
                      <a:pt x="585731" y="237336"/>
                      <a:pt x="615267" y="215202"/>
                    </a:cubicBezTo>
                    <a:cubicBezTo>
                      <a:pt x="646907" y="191508"/>
                      <a:pt x="681705" y="178518"/>
                      <a:pt x="721945" y="184251"/>
                    </a:cubicBezTo>
                    <a:cubicBezTo>
                      <a:pt x="746981" y="187807"/>
                      <a:pt x="767373" y="199491"/>
                      <a:pt x="784355" y="218032"/>
                    </a:cubicBezTo>
                    <a:cubicBezTo>
                      <a:pt x="815379" y="251922"/>
                      <a:pt x="846584" y="285631"/>
                      <a:pt x="878006" y="319159"/>
                    </a:cubicBezTo>
                    <a:cubicBezTo>
                      <a:pt x="906563" y="349638"/>
                      <a:pt x="941288" y="357403"/>
                      <a:pt x="980693" y="345102"/>
                    </a:cubicBezTo>
                    <a:cubicBezTo>
                      <a:pt x="1006092" y="337192"/>
                      <a:pt x="1031347" y="328883"/>
                      <a:pt x="1056601" y="320465"/>
                    </a:cubicBezTo>
                    <a:cubicBezTo>
                      <a:pt x="1097748" y="306749"/>
                      <a:pt x="1122422" y="279136"/>
                      <a:pt x="1127684" y="235413"/>
                    </a:cubicBezTo>
                    <a:cubicBezTo>
                      <a:pt x="1132836" y="192814"/>
                      <a:pt x="1139875" y="150324"/>
                      <a:pt x="1142488" y="107544"/>
                    </a:cubicBezTo>
                    <a:cubicBezTo>
                      <a:pt x="1146298" y="45787"/>
                      <a:pt x="1196480" y="6926"/>
                      <a:pt x="1252540" y="1628"/>
                    </a:cubicBezTo>
                    <a:cubicBezTo>
                      <a:pt x="1278266" y="-803"/>
                      <a:pt x="1304428" y="1665"/>
                      <a:pt x="1330408" y="1520"/>
                    </a:cubicBezTo>
                    <a:cubicBezTo>
                      <a:pt x="1370285" y="1266"/>
                      <a:pt x="1410162" y="1048"/>
                      <a:pt x="1450040" y="68"/>
                    </a:cubicBezTo>
                    <a:cubicBezTo>
                      <a:pt x="1479721" y="-657"/>
                      <a:pt x="1507914" y="4314"/>
                      <a:pt x="1533713" y="19408"/>
                    </a:cubicBezTo>
                    <a:cubicBezTo>
                      <a:pt x="1564265" y="37260"/>
                      <a:pt x="1582988" y="62986"/>
                      <a:pt x="1587015" y="99017"/>
                    </a:cubicBezTo>
                    <a:cubicBezTo>
                      <a:pt x="1592168" y="145281"/>
                      <a:pt x="1597865" y="191508"/>
                      <a:pt x="1604033" y="237626"/>
                    </a:cubicBezTo>
                    <a:cubicBezTo>
                      <a:pt x="1609730" y="280370"/>
                      <a:pt x="1634404" y="307475"/>
                      <a:pt x="1675043" y="320646"/>
                    </a:cubicBezTo>
                    <a:cubicBezTo>
                      <a:pt x="1699753" y="328665"/>
                      <a:pt x="1724463" y="336793"/>
                      <a:pt x="1749209" y="344740"/>
                    </a:cubicBezTo>
                    <a:cubicBezTo>
                      <a:pt x="1789341" y="357657"/>
                      <a:pt x="1824573" y="349493"/>
                      <a:pt x="1853674" y="318868"/>
                    </a:cubicBezTo>
                    <a:cubicBezTo>
                      <a:pt x="1882847" y="288207"/>
                      <a:pt x="1913036" y="258272"/>
                      <a:pt x="1939669" y="225507"/>
                    </a:cubicBezTo>
                    <a:cubicBezTo>
                      <a:pt x="1983973" y="171043"/>
                      <a:pt x="2050484" y="174200"/>
                      <a:pt x="2099831" y="204208"/>
                    </a:cubicBezTo>
                    <a:cubicBezTo>
                      <a:pt x="2110100" y="210449"/>
                      <a:pt x="2119280" y="218540"/>
                      <a:pt x="2129041" y="225616"/>
                    </a:cubicBezTo>
                    <a:cubicBezTo>
                      <a:pt x="2170224" y="255333"/>
                      <a:pt x="2211226" y="285268"/>
                      <a:pt x="2252700" y="314587"/>
                    </a:cubicBezTo>
                    <a:cubicBezTo>
                      <a:pt x="2282091" y="335342"/>
                      <a:pt x="2306366" y="359761"/>
                      <a:pt x="2316308" y="395539"/>
                    </a:cubicBezTo>
                    <a:cubicBezTo>
                      <a:pt x="2324254" y="424131"/>
                      <a:pt x="2322476" y="451671"/>
                      <a:pt x="2307309" y="477905"/>
                    </a:cubicBezTo>
                    <a:cubicBezTo>
                      <a:pt x="2288259" y="510889"/>
                      <a:pt x="2269863" y="544234"/>
                      <a:pt x="2250378" y="576964"/>
                    </a:cubicBezTo>
                    <a:cubicBezTo>
                      <a:pt x="2244209" y="587305"/>
                      <a:pt x="2245407" y="592929"/>
                      <a:pt x="2254587" y="600948"/>
                    </a:cubicBezTo>
                    <a:cubicBezTo>
                      <a:pt x="2299363" y="640136"/>
                      <a:pt x="2313985" y="697466"/>
                      <a:pt x="2293956" y="750551"/>
                    </a:cubicBezTo>
                    <a:cubicBezTo>
                      <a:pt x="2273818" y="803926"/>
                      <a:pt x="2225087" y="837962"/>
                      <a:pt x="2168265" y="838324"/>
                    </a:cubicBezTo>
                    <a:cubicBezTo>
                      <a:pt x="2109955" y="838687"/>
                      <a:pt x="2062784" y="806031"/>
                      <a:pt x="2040723" y="748628"/>
                    </a:cubicBezTo>
                    <a:cubicBezTo>
                      <a:pt x="2036623" y="737996"/>
                      <a:pt x="2030962" y="735420"/>
                      <a:pt x="2020658" y="735420"/>
                    </a:cubicBezTo>
                    <a:cubicBezTo>
                      <a:pt x="1792679" y="735783"/>
                      <a:pt x="1564446" y="728998"/>
                      <a:pt x="1336830" y="737924"/>
                    </a:cubicBezTo>
                    <a:cubicBezTo>
                      <a:pt x="1087117" y="747721"/>
                      <a:pt x="897528" y="869929"/>
                      <a:pt x="781125" y="1091158"/>
                    </a:cubicBezTo>
                    <a:cubicBezTo>
                      <a:pt x="567516" y="1497115"/>
                      <a:pt x="822636" y="1985729"/>
                      <a:pt x="1275255" y="2049627"/>
                    </a:cubicBezTo>
                    <a:cubicBezTo>
                      <a:pt x="1306278" y="2054017"/>
                      <a:pt x="1337883" y="2055469"/>
                      <a:pt x="1369233" y="2055723"/>
                    </a:cubicBezTo>
                    <a:cubicBezTo>
                      <a:pt x="1468400" y="2056485"/>
                      <a:pt x="1567567" y="2056013"/>
                      <a:pt x="1666734" y="2055977"/>
                    </a:cubicBezTo>
                    <a:close/>
                    <a:moveTo>
                      <a:pt x="1660057" y="671958"/>
                    </a:moveTo>
                    <a:cubicBezTo>
                      <a:pt x="1660057" y="671704"/>
                      <a:pt x="1660057" y="671486"/>
                      <a:pt x="1660057" y="671232"/>
                    </a:cubicBezTo>
                    <a:cubicBezTo>
                      <a:pt x="1779181" y="671232"/>
                      <a:pt x="1898304" y="671159"/>
                      <a:pt x="2017428" y="671341"/>
                    </a:cubicBezTo>
                    <a:cubicBezTo>
                      <a:pt x="2028314" y="671341"/>
                      <a:pt x="2036079" y="670579"/>
                      <a:pt x="2041086" y="657770"/>
                    </a:cubicBezTo>
                    <a:cubicBezTo>
                      <a:pt x="2063075" y="601420"/>
                      <a:pt x="2104875" y="571956"/>
                      <a:pt x="2165652" y="568582"/>
                    </a:cubicBezTo>
                    <a:cubicBezTo>
                      <a:pt x="2173563" y="568146"/>
                      <a:pt x="2184158" y="562196"/>
                      <a:pt x="2188185" y="555555"/>
                    </a:cubicBezTo>
                    <a:cubicBezTo>
                      <a:pt x="2209521" y="520431"/>
                      <a:pt x="2228825" y="484074"/>
                      <a:pt x="2249543" y="448587"/>
                    </a:cubicBezTo>
                    <a:cubicBezTo>
                      <a:pt x="2258469" y="433311"/>
                      <a:pt x="2259014" y="417926"/>
                      <a:pt x="2249870" y="404029"/>
                    </a:cubicBezTo>
                    <a:cubicBezTo>
                      <a:pt x="2241778" y="391692"/>
                      <a:pt x="2231582" y="379791"/>
                      <a:pt x="2219826" y="371010"/>
                    </a:cubicBezTo>
                    <a:cubicBezTo>
                      <a:pt x="2172946" y="335813"/>
                      <a:pt x="2125195" y="301778"/>
                      <a:pt x="2077552" y="267598"/>
                    </a:cubicBezTo>
                    <a:cubicBezTo>
                      <a:pt x="2069279" y="261647"/>
                      <a:pt x="2060462" y="255986"/>
                      <a:pt x="2051064" y="252176"/>
                    </a:cubicBezTo>
                    <a:cubicBezTo>
                      <a:pt x="2025447" y="241799"/>
                      <a:pt x="2009772" y="245827"/>
                      <a:pt x="1991049" y="265965"/>
                    </a:cubicBezTo>
                    <a:cubicBezTo>
                      <a:pt x="1960570" y="298730"/>
                      <a:pt x="1930525" y="331858"/>
                      <a:pt x="1899574" y="364188"/>
                    </a:cubicBezTo>
                    <a:cubicBezTo>
                      <a:pt x="1863543" y="401852"/>
                      <a:pt x="1818768" y="421700"/>
                      <a:pt x="1767170" y="413064"/>
                    </a:cubicBezTo>
                    <a:cubicBezTo>
                      <a:pt x="1727583" y="406460"/>
                      <a:pt x="1689013" y="392745"/>
                      <a:pt x="1650732" y="379900"/>
                    </a:cubicBezTo>
                    <a:cubicBezTo>
                      <a:pt x="1586181" y="358201"/>
                      <a:pt x="1549134" y="312591"/>
                      <a:pt x="1540280" y="244919"/>
                    </a:cubicBezTo>
                    <a:cubicBezTo>
                      <a:pt x="1534402" y="199962"/>
                      <a:pt x="1528996" y="154933"/>
                      <a:pt x="1523916" y="109867"/>
                    </a:cubicBezTo>
                    <a:cubicBezTo>
                      <a:pt x="1521848" y="91688"/>
                      <a:pt x="1512413" y="78589"/>
                      <a:pt x="1496194" y="72711"/>
                    </a:cubicBezTo>
                    <a:cubicBezTo>
                      <a:pt x="1482333" y="67667"/>
                      <a:pt x="1466985" y="64728"/>
                      <a:pt x="1452253" y="64474"/>
                    </a:cubicBezTo>
                    <a:cubicBezTo>
                      <a:pt x="1411178" y="63785"/>
                      <a:pt x="1370067" y="65200"/>
                      <a:pt x="1328993" y="65309"/>
                    </a:cubicBezTo>
                    <a:cubicBezTo>
                      <a:pt x="1308455" y="65381"/>
                      <a:pt x="1287882" y="63567"/>
                      <a:pt x="1267345" y="64220"/>
                    </a:cubicBezTo>
                    <a:cubicBezTo>
                      <a:pt x="1228919" y="65490"/>
                      <a:pt x="1210159" y="83633"/>
                      <a:pt x="1205805" y="121224"/>
                    </a:cubicBezTo>
                    <a:cubicBezTo>
                      <a:pt x="1200943" y="163278"/>
                      <a:pt x="1196444" y="205369"/>
                      <a:pt x="1190420" y="247242"/>
                    </a:cubicBezTo>
                    <a:cubicBezTo>
                      <a:pt x="1180732" y="314768"/>
                      <a:pt x="1142669" y="359181"/>
                      <a:pt x="1078082" y="380879"/>
                    </a:cubicBezTo>
                    <a:cubicBezTo>
                      <a:pt x="1055730" y="388390"/>
                      <a:pt x="1033089" y="395031"/>
                      <a:pt x="1010882" y="402941"/>
                    </a:cubicBezTo>
                    <a:cubicBezTo>
                      <a:pt x="939364" y="428522"/>
                      <a:pt x="876301" y="413100"/>
                      <a:pt x="824704" y="357149"/>
                    </a:cubicBezTo>
                    <a:cubicBezTo>
                      <a:pt x="797671" y="327831"/>
                      <a:pt x="768897" y="299928"/>
                      <a:pt x="743607" y="269158"/>
                    </a:cubicBezTo>
                    <a:cubicBezTo>
                      <a:pt x="716974" y="236828"/>
                      <a:pt x="686639" y="244339"/>
                      <a:pt x="663308" y="260631"/>
                    </a:cubicBezTo>
                    <a:cubicBezTo>
                      <a:pt x="609243" y="298295"/>
                      <a:pt x="556376" y="337628"/>
                      <a:pt x="503110" y="376416"/>
                    </a:cubicBezTo>
                    <a:cubicBezTo>
                      <a:pt x="498756" y="379573"/>
                      <a:pt x="494873" y="383564"/>
                      <a:pt x="491353" y="387665"/>
                    </a:cubicBezTo>
                    <a:cubicBezTo>
                      <a:pt x="471977" y="410089"/>
                      <a:pt x="470054" y="427977"/>
                      <a:pt x="484314" y="453776"/>
                    </a:cubicBezTo>
                    <a:cubicBezTo>
                      <a:pt x="504489" y="490279"/>
                      <a:pt x="524844" y="526709"/>
                      <a:pt x="545164" y="563139"/>
                    </a:cubicBezTo>
                    <a:cubicBezTo>
                      <a:pt x="581014" y="627400"/>
                      <a:pt x="576805" y="689048"/>
                      <a:pt x="533226" y="748229"/>
                    </a:cubicBezTo>
                    <a:cubicBezTo>
                      <a:pt x="519257" y="767206"/>
                      <a:pt x="505396" y="786328"/>
                      <a:pt x="491753" y="805523"/>
                    </a:cubicBezTo>
                    <a:cubicBezTo>
                      <a:pt x="450497" y="863543"/>
                      <a:pt x="394872" y="887237"/>
                      <a:pt x="324733" y="874682"/>
                    </a:cubicBezTo>
                    <a:cubicBezTo>
                      <a:pt x="280719" y="866808"/>
                      <a:pt x="236850" y="858100"/>
                      <a:pt x="193200" y="848557"/>
                    </a:cubicBezTo>
                    <a:cubicBezTo>
                      <a:pt x="172045" y="843949"/>
                      <a:pt x="155608" y="850335"/>
                      <a:pt x="143888" y="866772"/>
                    </a:cubicBezTo>
                    <a:cubicBezTo>
                      <a:pt x="135652" y="878347"/>
                      <a:pt x="129265" y="891809"/>
                      <a:pt x="124766" y="905343"/>
                    </a:cubicBezTo>
                    <a:cubicBezTo>
                      <a:pt x="114425" y="936294"/>
                      <a:pt x="106297" y="967934"/>
                      <a:pt x="96282" y="998994"/>
                    </a:cubicBezTo>
                    <a:cubicBezTo>
                      <a:pt x="87755" y="1025446"/>
                      <a:pt x="76906" y="1051136"/>
                      <a:pt x="68778" y="1077697"/>
                    </a:cubicBezTo>
                    <a:cubicBezTo>
                      <a:pt x="57457" y="1114671"/>
                      <a:pt x="68452" y="1137712"/>
                      <a:pt x="103104" y="1153823"/>
                    </a:cubicBezTo>
                    <a:cubicBezTo>
                      <a:pt x="142038" y="1171929"/>
                      <a:pt x="181371" y="1189128"/>
                      <a:pt x="219796" y="1208250"/>
                    </a:cubicBezTo>
                    <a:cubicBezTo>
                      <a:pt x="278542" y="1237532"/>
                      <a:pt x="309928" y="1285029"/>
                      <a:pt x="310582" y="1351503"/>
                    </a:cubicBezTo>
                    <a:cubicBezTo>
                      <a:pt x="310872" y="1379915"/>
                      <a:pt x="310473" y="1408326"/>
                      <a:pt x="310654" y="1436737"/>
                    </a:cubicBezTo>
                    <a:cubicBezTo>
                      <a:pt x="311126" y="1507130"/>
                      <a:pt x="278215" y="1556405"/>
                      <a:pt x="215587" y="1586485"/>
                    </a:cubicBezTo>
                    <a:cubicBezTo>
                      <a:pt x="175819" y="1605607"/>
                      <a:pt x="135906" y="1624475"/>
                      <a:pt x="95411" y="1642074"/>
                    </a:cubicBezTo>
                    <a:cubicBezTo>
                      <a:pt x="74693" y="1651072"/>
                      <a:pt x="65476" y="1666602"/>
                      <a:pt x="65694" y="1687321"/>
                    </a:cubicBezTo>
                    <a:cubicBezTo>
                      <a:pt x="65803" y="1700892"/>
                      <a:pt x="68996" y="1714861"/>
                      <a:pt x="73060" y="1727924"/>
                    </a:cubicBezTo>
                    <a:cubicBezTo>
                      <a:pt x="89787" y="1781553"/>
                      <a:pt x="107240" y="1834965"/>
                      <a:pt x="124875" y="1888304"/>
                    </a:cubicBezTo>
                    <a:cubicBezTo>
                      <a:pt x="128431" y="1899117"/>
                      <a:pt x="132858" y="1909966"/>
                      <a:pt x="138917" y="1919509"/>
                    </a:cubicBezTo>
                    <a:cubicBezTo>
                      <a:pt x="152089" y="1940300"/>
                      <a:pt x="170086" y="1949480"/>
                      <a:pt x="195957" y="1943602"/>
                    </a:cubicBezTo>
                    <a:cubicBezTo>
                      <a:pt x="238374" y="1933986"/>
                      <a:pt x="281227" y="1925968"/>
                      <a:pt x="324043" y="1918239"/>
                    </a:cubicBezTo>
                    <a:cubicBezTo>
                      <a:pt x="391679" y="1905975"/>
                      <a:pt x="446723" y="1927310"/>
                      <a:pt x="488233" y="1982318"/>
                    </a:cubicBezTo>
                    <a:cubicBezTo>
                      <a:pt x="503872" y="2003073"/>
                      <a:pt x="518785" y="2024373"/>
                      <a:pt x="534097" y="2045418"/>
                    </a:cubicBezTo>
                    <a:cubicBezTo>
                      <a:pt x="575898" y="2102857"/>
                      <a:pt x="580869" y="2163126"/>
                      <a:pt x="547087" y="2225827"/>
                    </a:cubicBezTo>
                    <a:cubicBezTo>
                      <a:pt x="525860" y="2265196"/>
                      <a:pt x="504053" y="2304275"/>
                      <a:pt x="481738" y="2343064"/>
                    </a:cubicBezTo>
                    <a:cubicBezTo>
                      <a:pt x="471796" y="2360335"/>
                      <a:pt x="472050" y="2377063"/>
                      <a:pt x="483008" y="2392484"/>
                    </a:cubicBezTo>
                    <a:cubicBezTo>
                      <a:pt x="490918" y="2403551"/>
                      <a:pt x="500969" y="2413747"/>
                      <a:pt x="511891" y="2421875"/>
                    </a:cubicBezTo>
                    <a:cubicBezTo>
                      <a:pt x="540955" y="2443537"/>
                      <a:pt x="571253" y="2463566"/>
                      <a:pt x="600608" y="2484866"/>
                    </a:cubicBezTo>
                    <a:cubicBezTo>
                      <a:pt x="620673" y="2499416"/>
                      <a:pt x="639541" y="2515599"/>
                      <a:pt x="659680" y="2530040"/>
                    </a:cubicBezTo>
                    <a:cubicBezTo>
                      <a:pt x="691792" y="2553118"/>
                      <a:pt x="718135" y="2550360"/>
                      <a:pt x="744332" y="2522275"/>
                    </a:cubicBezTo>
                    <a:cubicBezTo>
                      <a:pt x="774848" y="2489546"/>
                      <a:pt x="804420" y="2455946"/>
                      <a:pt x="836025" y="2424270"/>
                    </a:cubicBezTo>
                    <a:cubicBezTo>
                      <a:pt x="874922" y="2385299"/>
                      <a:pt x="922891" y="2369334"/>
                      <a:pt x="977028" y="2380728"/>
                    </a:cubicBezTo>
                    <a:cubicBezTo>
                      <a:pt x="1009394" y="2387549"/>
                      <a:pt x="1040600" y="2399813"/>
                      <a:pt x="1072349" y="2409538"/>
                    </a:cubicBezTo>
                    <a:cubicBezTo>
                      <a:pt x="1141145" y="2430692"/>
                      <a:pt x="1181131" y="2476701"/>
                      <a:pt x="1190856" y="2548074"/>
                    </a:cubicBezTo>
                    <a:cubicBezTo>
                      <a:pt x="1196734" y="2591217"/>
                      <a:pt x="1202104" y="2634432"/>
                      <a:pt x="1206241" y="2677757"/>
                    </a:cubicBezTo>
                    <a:cubicBezTo>
                      <a:pt x="1208781" y="2704027"/>
                      <a:pt x="1223331" y="2718396"/>
                      <a:pt x="1247061" y="2724601"/>
                    </a:cubicBezTo>
                    <a:cubicBezTo>
                      <a:pt x="1257983" y="2727467"/>
                      <a:pt x="1269739" y="2728084"/>
                      <a:pt x="1281133" y="2727975"/>
                    </a:cubicBezTo>
                    <a:cubicBezTo>
                      <a:pt x="1314950" y="2727757"/>
                      <a:pt x="1348804" y="2726233"/>
                      <a:pt x="1382622" y="2726052"/>
                    </a:cubicBezTo>
                    <a:cubicBezTo>
                      <a:pt x="1410416" y="2725870"/>
                      <a:pt x="1438247" y="2728011"/>
                      <a:pt x="1466005" y="2727068"/>
                    </a:cubicBezTo>
                    <a:cubicBezTo>
                      <a:pt x="1502798" y="2725798"/>
                      <a:pt x="1520759" y="2708091"/>
                      <a:pt x="1525113" y="2671987"/>
                    </a:cubicBezTo>
                    <a:cubicBezTo>
                      <a:pt x="1530121" y="2630586"/>
                      <a:pt x="1534910" y="2589149"/>
                      <a:pt x="1540208" y="2547747"/>
                    </a:cubicBezTo>
                    <a:cubicBezTo>
                      <a:pt x="1549061" y="2478371"/>
                      <a:pt x="1587596" y="2433159"/>
                      <a:pt x="1653199" y="2410554"/>
                    </a:cubicBezTo>
                    <a:cubicBezTo>
                      <a:pt x="1678925" y="2401700"/>
                      <a:pt x="1704797" y="2393282"/>
                      <a:pt x="1730813" y="2385408"/>
                    </a:cubicBezTo>
                    <a:cubicBezTo>
                      <a:pt x="1796561" y="2365560"/>
                      <a:pt x="1853783" y="2379966"/>
                      <a:pt x="1901316" y="2429749"/>
                    </a:cubicBezTo>
                    <a:cubicBezTo>
                      <a:pt x="1930126" y="2459901"/>
                      <a:pt x="1958175" y="2490780"/>
                      <a:pt x="1986513" y="2521405"/>
                    </a:cubicBezTo>
                    <a:cubicBezTo>
                      <a:pt x="2011913" y="2548872"/>
                      <a:pt x="2038510" y="2552573"/>
                      <a:pt x="2069606" y="2530476"/>
                    </a:cubicBezTo>
                    <a:cubicBezTo>
                      <a:pt x="2122800" y="2492631"/>
                      <a:pt x="2175304" y="2453842"/>
                      <a:pt x="2227954" y="2415235"/>
                    </a:cubicBezTo>
                    <a:cubicBezTo>
                      <a:pt x="2232780" y="2411715"/>
                      <a:pt x="2237097" y="2407252"/>
                      <a:pt x="2240871" y="2402607"/>
                    </a:cubicBezTo>
                    <a:cubicBezTo>
                      <a:pt x="2259159" y="2380183"/>
                      <a:pt x="2260538" y="2363238"/>
                      <a:pt x="2246278" y="2337911"/>
                    </a:cubicBezTo>
                    <a:cubicBezTo>
                      <a:pt x="2227881" y="2305255"/>
                      <a:pt x="2208795" y="2272961"/>
                      <a:pt x="2191161" y="2239905"/>
                    </a:cubicBezTo>
                    <a:cubicBezTo>
                      <a:pt x="2184666" y="2227714"/>
                      <a:pt x="2176973" y="2223323"/>
                      <a:pt x="2163004" y="2222634"/>
                    </a:cubicBezTo>
                    <a:cubicBezTo>
                      <a:pt x="2106617" y="2219840"/>
                      <a:pt x="2065179" y="2192735"/>
                      <a:pt x="2043553" y="2140158"/>
                    </a:cubicBezTo>
                    <a:cubicBezTo>
                      <a:pt x="2037022" y="2124301"/>
                      <a:pt x="2029293" y="2120020"/>
                      <a:pt x="2013183" y="2120056"/>
                    </a:cubicBezTo>
                    <a:cubicBezTo>
                      <a:pt x="1796706" y="2120528"/>
                      <a:pt x="1580230" y="2120927"/>
                      <a:pt x="1363754" y="2119875"/>
                    </a:cubicBezTo>
                    <a:cubicBezTo>
                      <a:pt x="1321627" y="2119657"/>
                      <a:pt x="1278919" y="2116645"/>
                      <a:pt x="1237482" y="2109207"/>
                    </a:cubicBezTo>
                    <a:cubicBezTo>
                      <a:pt x="769623" y="2025134"/>
                      <a:pt x="505359" y="1520120"/>
                      <a:pt x="709535" y="1090723"/>
                    </a:cubicBezTo>
                    <a:cubicBezTo>
                      <a:pt x="835118" y="826641"/>
                      <a:pt x="1051848" y="687379"/>
                      <a:pt x="1344414" y="672647"/>
                    </a:cubicBezTo>
                    <a:cubicBezTo>
                      <a:pt x="1449350" y="667350"/>
                      <a:pt x="1554794" y="671813"/>
                      <a:pt x="1660021" y="671813"/>
                    </a:cubicBezTo>
                    <a:close/>
                    <a:moveTo>
                      <a:pt x="2237896" y="2089178"/>
                    </a:moveTo>
                    <a:cubicBezTo>
                      <a:pt x="2238186" y="2050389"/>
                      <a:pt x="2207380" y="2018603"/>
                      <a:pt x="2168628" y="2017623"/>
                    </a:cubicBezTo>
                    <a:cubicBezTo>
                      <a:pt x="2130492" y="2016644"/>
                      <a:pt x="2097945" y="2048321"/>
                      <a:pt x="2097509" y="2086892"/>
                    </a:cubicBezTo>
                    <a:cubicBezTo>
                      <a:pt x="2097037" y="2126914"/>
                      <a:pt x="2128025" y="2159063"/>
                      <a:pt x="2167249" y="2159244"/>
                    </a:cubicBezTo>
                    <a:cubicBezTo>
                      <a:pt x="2205602" y="2159389"/>
                      <a:pt x="2237642" y="2127676"/>
                      <a:pt x="2237932" y="2089214"/>
                    </a:cubicBezTo>
                    <a:close/>
                    <a:moveTo>
                      <a:pt x="2166632" y="633387"/>
                    </a:moveTo>
                    <a:cubicBezTo>
                      <a:pt x="2127589" y="633786"/>
                      <a:pt x="2097291" y="664918"/>
                      <a:pt x="2097509" y="704505"/>
                    </a:cubicBezTo>
                    <a:cubicBezTo>
                      <a:pt x="2097691" y="743512"/>
                      <a:pt x="2129077" y="774281"/>
                      <a:pt x="2168301" y="773882"/>
                    </a:cubicBezTo>
                    <a:cubicBezTo>
                      <a:pt x="2207271" y="773483"/>
                      <a:pt x="2238440" y="741698"/>
                      <a:pt x="2237896" y="702836"/>
                    </a:cubicBezTo>
                    <a:cubicBezTo>
                      <a:pt x="2237351" y="663757"/>
                      <a:pt x="2205784" y="632988"/>
                      <a:pt x="2166668" y="6333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493" name="Freihandform: Form 1761">
                <a:extLst>
                  <a:ext uri="{FF2B5EF4-FFF2-40B4-BE49-F238E27FC236}">
                    <a16:creationId xmlns:a16="http://schemas.microsoft.com/office/drawing/2014/main" id="{2214608A-BC0E-EC06-13C5-F3EE45B60C3A}"/>
                  </a:ext>
                </a:extLst>
              </p:cNvPr>
              <p:cNvSpPr/>
              <p:nvPr/>
            </p:nvSpPr>
            <p:spPr>
              <a:xfrm>
                <a:off x="1295624" y="-2667022"/>
                <a:ext cx="1563211" cy="269949"/>
              </a:xfrm>
              <a:custGeom>
                <a:avLst/>
                <a:gdLst>
                  <a:gd name="connsiteX0" fmla="*/ 1428545 w 1563211"/>
                  <a:gd name="connsiteY0" fmla="*/ 269639 h 269949"/>
                  <a:gd name="connsiteX1" fmla="*/ 1302999 w 1563211"/>
                  <a:gd name="connsiteY1" fmla="*/ 184732 h 269949"/>
                  <a:gd name="connsiteX2" fmla="*/ 1278398 w 1563211"/>
                  <a:gd name="connsiteY2" fmla="*/ 167134 h 269949"/>
                  <a:gd name="connsiteX3" fmla="*/ 284407 w 1563211"/>
                  <a:gd name="connsiteY3" fmla="*/ 167134 h 269949"/>
                  <a:gd name="connsiteX4" fmla="*/ 259769 w 1563211"/>
                  <a:gd name="connsiteY4" fmla="*/ 184768 h 269949"/>
                  <a:gd name="connsiteX5" fmla="*/ 110819 w 1563211"/>
                  <a:gd name="connsiteY5" fmla="*/ 267643 h 269949"/>
                  <a:gd name="connsiteX6" fmla="*/ 5 w 1563211"/>
                  <a:gd name="connsiteY6" fmla="*/ 136219 h 269949"/>
                  <a:gd name="connsiteX7" fmla="*/ 106646 w 1563211"/>
                  <a:gd name="connsiteY7" fmla="*/ 2908 h 269949"/>
                  <a:gd name="connsiteX8" fmla="*/ 258681 w 1563211"/>
                  <a:gd name="connsiteY8" fmla="*/ 83061 h 269949"/>
                  <a:gd name="connsiteX9" fmla="*/ 288979 w 1563211"/>
                  <a:gd name="connsiteY9" fmla="*/ 103453 h 269949"/>
                  <a:gd name="connsiteX10" fmla="*/ 1273899 w 1563211"/>
                  <a:gd name="connsiteY10" fmla="*/ 103453 h 269949"/>
                  <a:gd name="connsiteX11" fmla="*/ 1304124 w 1563211"/>
                  <a:gd name="connsiteY11" fmla="*/ 83025 h 269949"/>
                  <a:gd name="connsiteX12" fmla="*/ 1465084 w 1563211"/>
                  <a:gd name="connsiteY12" fmla="*/ 5194 h 269949"/>
                  <a:gd name="connsiteX13" fmla="*/ 1562147 w 1563211"/>
                  <a:gd name="connsiteY13" fmla="*/ 150805 h 269949"/>
                  <a:gd name="connsiteX14" fmla="*/ 1428509 w 1563211"/>
                  <a:gd name="connsiteY14" fmla="*/ 269602 h 269949"/>
                  <a:gd name="connsiteX15" fmla="*/ 1358189 w 1563211"/>
                  <a:gd name="connsiteY15" fmla="*/ 134695 h 269949"/>
                  <a:gd name="connsiteX16" fmla="*/ 1427638 w 1563211"/>
                  <a:gd name="connsiteY16" fmla="*/ 205342 h 269949"/>
                  <a:gd name="connsiteX17" fmla="*/ 1499156 w 1563211"/>
                  <a:gd name="connsiteY17" fmla="*/ 134223 h 269949"/>
                  <a:gd name="connsiteX18" fmla="*/ 1428074 w 1563211"/>
                  <a:gd name="connsiteY18" fmla="*/ 64120 h 269949"/>
                  <a:gd name="connsiteX19" fmla="*/ 1358189 w 1563211"/>
                  <a:gd name="connsiteY19" fmla="*/ 134695 h 269949"/>
                  <a:gd name="connsiteX20" fmla="*/ 204580 w 1563211"/>
                  <a:gd name="connsiteY20" fmla="*/ 135529 h 269949"/>
                  <a:gd name="connsiteX21" fmla="*/ 135348 w 1563211"/>
                  <a:gd name="connsiteY21" fmla="*/ 64120 h 269949"/>
                  <a:gd name="connsiteX22" fmla="*/ 64447 w 1563211"/>
                  <a:gd name="connsiteY22" fmla="*/ 134296 h 269949"/>
                  <a:gd name="connsiteX23" fmla="*/ 134151 w 1563211"/>
                  <a:gd name="connsiteY23" fmla="*/ 205305 h 269949"/>
                  <a:gd name="connsiteX24" fmla="*/ 204580 w 1563211"/>
                  <a:gd name="connsiteY24" fmla="*/ 135529 h 26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63211" h="269949">
                    <a:moveTo>
                      <a:pt x="1428545" y="269639"/>
                    </a:moveTo>
                    <a:cubicBezTo>
                      <a:pt x="1371941" y="269639"/>
                      <a:pt x="1324117" y="237962"/>
                      <a:pt x="1302999" y="184732"/>
                    </a:cubicBezTo>
                    <a:cubicBezTo>
                      <a:pt x="1298065" y="172286"/>
                      <a:pt x="1292404" y="167134"/>
                      <a:pt x="1278398" y="167134"/>
                    </a:cubicBezTo>
                    <a:cubicBezTo>
                      <a:pt x="947080" y="167533"/>
                      <a:pt x="615725" y="167533"/>
                      <a:pt x="284407" y="167134"/>
                    </a:cubicBezTo>
                    <a:cubicBezTo>
                      <a:pt x="270473" y="167134"/>
                      <a:pt x="264631" y="172105"/>
                      <a:pt x="259769" y="184768"/>
                    </a:cubicBezTo>
                    <a:cubicBezTo>
                      <a:pt x="236765" y="244892"/>
                      <a:pt x="173665" y="279472"/>
                      <a:pt x="110819" y="267643"/>
                    </a:cubicBezTo>
                    <a:cubicBezTo>
                      <a:pt x="45688" y="255379"/>
                      <a:pt x="549" y="201822"/>
                      <a:pt x="5" y="136219"/>
                    </a:cubicBezTo>
                    <a:cubicBezTo>
                      <a:pt x="-539" y="71668"/>
                      <a:pt x="44127" y="15825"/>
                      <a:pt x="106646" y="2908"/>
                    </a:cubicBezTo>
                    <a:cubicBezTo>
                      <a:pt x="170617" y="-10336"/>
                      <a:pt x="234733" y="22574"/>
                      <a:pt x="258681" y="83061"/>
                    </a:cubicBezTo>
                    <a:cubicBezTo>
                      <a:pt x="264922" y="98809"/>
                      <a:pt x="272614" y="103453"/>
                      <a:pt x="288979" y="103453"/>
                    </a:cubicBezTo>
                    <a:cubicBezTo>
                      <a:pt x="617285" y="102982"/>
                      <a:pt x="945592" y="102982"/>
                      <a:pt x="1273899" y="103453"/>
                    </a:cubicBezTo>
                    <a:cubicBezTo>
                      <a:pt x="1290408" y="103453"/>
                      <a:pt x="1297847" y="98555"/>
                      <a:pt x="1304124" y="83025"/>
                    </a:cubicBezTo>
                    <a:cubicBezTo>
                      <a:pt x="1329886" y="19308"/>
                      <a:pt x="1398792" y="-13239"/>
                      <a:pt x="1465084" y="5194"/>
                    </a:cubicBezTo>
                    <a:cubicBezTo>
                      <a:pt x="1528220" y="22756"/>
                      <a:pt x="1570565" y="86291"/>
                      <a:pt x="1562147" y="150805"/>
                    </a:cubicBezTo>
                    <a:cubicBezTo>
                      <a:pt x="1553076" y="220255"/>
                      <a:pt x="1497560" y="269566"/>
                      <a:pt x="1428509" y="269602"/>
                    </a:cubicBezTo>
                    <a:close/>
                    <a:moveTo>
                      <a:pt x="1358189" y="134695"/>
                    </a:moveTo>
                    <a:cubicBezTo>
                      <a:pt x="1358189" y="174173"/>
                      <a:pt x="1388632" y="205124"/>
                      <a:pt x="1427638" y="205342"/>
                    </a:cubicBezTo>
                    <a:cubicBezTo>
                      <a:pt x="1466717" y="205559"/>
                      <a:pt x="1499628" y="172830"/>
                      <a:pt x="1499156" y="134223"/>
                    </a:cubicBezTo>
                    <a:cubicBezTo>
                      <a:pt x="1498684" y="96233"/>
                      <a:pt x="1465955" y="63939"/>
                      <a:pt x="1428074" y="64120"/>
                    </a:cubicBezTo>
                    <a:cubicBezTo>
                      <a:pt x="1389575" y="64302"/>
                      <a:pt x="1358189" y="96015"/>
                      <a:pt x="1358189" y="134695"/>
                    </a:cubicBezTo>
                    <a:close/>
                    <a:moveTo>
                      <a:pt x="204580" y="135529"/>
                    </a:moveTo>
                    <a:cubicBezTo>
                      <a:pt x="204725" y="96305"/>
                      <a:pt x="174028" y="64628"/>
                      <a:pt x="135348" y="64120"/>
                    </a:cubicBezTo>
                    <a:cubicBezTo>
                      <a:pt x="96886" y="63613"/>
                      <a:pt x="64810" y="95326"/>
                      <a:pt x="64447" y="134296"/>
                    </a:cubicBezTo>
                    <a:cubicBezTo>
                      <a:pt x="64048" y="173193"/>
                      <a:pt x="95289" y="205015"/>
                      <a:pt x="134151" y="205305"/>
                    </a:cubicBezTo>
                    <a:cubicBezTo>
                      <a:pt x="173302" y="205596"/>
                      <a:pt x="204435" y="174753"/>
                      <a:pt x="204580" y="1355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494" name="Freihandform: Form 1762">
                <a:extLst>
                  <a:ext uri="{FF2B5EF4-FFF2-40B4-BE49-F238E27FC236}">
                    <a16:creationId xmlns:a16="http://schemas.microsoft.com/office/drawing/2014/main" id="{B8686647-AF72-882D-8FDA-735C40BDBBCE}"/>
                  </a:ext>
                </a:extLst>
              </p:cNvPr>
              <p:cNvSpPr/>
              <p:nvPr/>
            </p:nvSpPr>
            <p:spPr>
              <a:xfrm>
                <a:off x="1051891" y="-2910526"/>
                <a:ext cx="720610" cy="757038"/>
              </a:xfrm>
              <a:custGeom>
                <a:avLst/>
                <a:gdLst>
                  <a:gd name="connsiteX0" fmla="*/ 387028 w 720610"/>
                  <a:gd name="connsiteY0" fmla="*/ 0 h 757038"/>
                  <a:gd name="connsiteX1" fmla="*/ 713012 w 720610"/>
                  <a:gd name="connsiteY1" fmla="*/ 201164 h 757038"/>
                  <a:gd name="connsiteX2" fmla="*/ 704558 w 720610"/>
                  <a:gd name="connsiteY2" fmla="*/ 250330 h 757038"/>
                  <a:gd name="connsiteX3" fmla="*/ 656771 w 720610"/>
                  <a:gd name="connsiteY3" fmla="*/ 232877 h 757038"/>
                  <a:gd name="connsiteX4" fmla="*/ 520775 w 720610"/>
                  <a:gd name="connsiteY4" fmla="*/ 98768 h 757038"/>
                  <a:gd name="connsiteX5" fmla="*/ 159739 w 720610"/>
                  <a:gd name="connsiteY5" fmla="*/ 153086 h 757038"/>
                  <a:gd name="connsiteX6" fmla="*/ 89999 w 720610"/>
                  <a:gd name="connsiteY6" fmla="*/ 502693 h 757038"/>
                  <a:gd name="connsiteX7" fmla="*/ 393487 w 720610"/>
                  <a:gd name="connsiteY7" fmla="*/ 691991 h 757038"/>
                  <a:gd name="connsiteX8" fmla="*/ 655174 w 720610"/>
                  <a:gd name="connsiteY8" fmla="*/ 528092 h 757038"/>
                  <a:gd name="connsiteX9" fmla="*/ 683730 w 720610"/>
                  <a:gd name="connsiteY9" fmla="*/ 504253 h 757038"/>
                  <a:gd name="connsiteX10" fmla="*/ 713375 w 720610"/>
                  <a:gd name="connsiteY10" fmla="*/ 515828 h 757038"/>
                  <a:gd name="connsiteX11" fmla="*/ 714827 w 720610"/>
                  <a:gd name="connsiteY11" fmla="*/ 552911 h 757038"/>
                  <a:gd name="connsiteX12" fmla="*/ 591929 w 720610"/>
                  <a:gd name="connsiteY12" fmla="*/ 691121 h 757038"/>
                  <a:gd name="connsiteX13" fmla="*/ 107053 w 720610"/>
                  <a:gd name="connsiteY13" fmla="*/ 642426 h 757038"/>
                  <a:gd name="connsiteX14" fmla="*/ 69970 w 720610"/>
                  <a:gd name="connsiteY14" fmla="*/ 159327 h 757038"/>
                  <a:gd name="connsiteX15" fmla="*/ 387028 w 720610"/>
                  <a:gd name="connsiteY15" fmla="*/ 36 h 75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10" h="757038">
                    <a:moveTo>
                      <a:pt x="387028" y="0"/>
                    </a:moveTo>
                    <a:cubicBezTo>
                      <a:pt x="527451" y="5298"/>
                      <a:pt x="639463" y="71264"/>
                      <a:pt x="713012" y="201164"/>
                    </a:cubicBezTo>
                    <a:cubicBezTo>
                      <a:pt x="724878" y="222100"/>
                      <a:pt x="721213" y="240424"/>
                      <a:pt x="704558" y="250330"/>
                    </a:cubicBezTo>
                    <a:cubicBezTo>
                      <a:pt x="686887" y="260853"/>
                      <a:pt x="668454" y="254503"/>
                      <a:pt x="656771" y="232877"/>
                    </a:cubicBezTo>
                    <a:cubicBezTo>
                      <a:pt x="625166" y="174168"/>
                      <a:pt x="580209" y="128921"/>
                      <a:pt x="520775" y="98768"/>
                    </a:cubicBezTo>
                    <a:cubicBezTo>
                      <a:pt x="399873" y="37446"/>
                      <a:pt x="260393" y="58673"/>
                      <a:pt x="159739" y="153086"/>
                    </a:cubicBezTo>
                    <a:cubicBezTo>
                      <a:pt x="67647" y="239445"/>
                      <a:pt x="39272" y="381646"/>
                      <a:pt x="89999" y="502693"/>
                    </a:cubicBezTo>
                    <a:cubicBezTo>
                      <a:pt x="139927" y="621852"/>
                      <a:pt x="262099" y="699611"/>
                      <a:pt x="393487" y="691991"/>
                    </a:cubicBezTo>
                    <a:cubicBezTo>
                      <a:pt x="509744" y="685279"/>
                      <a:pt x="596465" y="628747"/>
                      <a:pt x="655174" y="528092"/>
                    </a:cubicBezTo>
                    <a:cubicBezTo>
                      <a:pt x="661197" y="517751"/>
                      <a:pt x="672700" y="507337"/>
                      <a:pt x="683730" y="504253"/>
                    </a:cubicBezTo>
                    <a:cubicBezTo>
                      <a:pt x="692112" y="501894"/>
                      <a:pt x="705973" y="508788"/>
                      <a:pt x="713375" y="515828"/>
                    </a:cubicBezTo>
                    <a:cubicBezTo>
                      <a:pt x="724007" y="525951"/>
                      <a:pt x="721539" y="540248"/>
                      <a:pt x="714827" y="552911"/>
                    </a:cubicBezTo>
                    <a:cubicBezTo>
                      <a:pt x="685037" y="608899"/>
                      <a:pt x="644434" y="655343"/>
                      <a:pt x="591929" y="691121"/>
                    </a:cubicBezTo>
                    <a:cubicBezTo>
                      <a:pt x="439678" y="794859"/>
                      <a:pt x="235611" y="774322"/>
                      <a:pt x="107053" y="642426"/>
                    </a:cubicBezTo>
                    <a:cubicBezTo>
                      <a:pt x="-19691" y="512381"/>
                      <a:pt x="-36237" y="304722"/>
                      <a:pt x="69970" y="159327"/>
                    </a:cubicBezTo>
                    <a:cubicBezTo>
                      <a:pt x="146023" y="55226"/>
                      <a:pt x="249653" y="2794"/>
                      <a:pt x="387028" y="3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495" name="Freihandform: Form 1763">
                <a:extLst>
                  <a:ext uri="{FF2B5EF4-FFF2-40B4-BE49-F238E27FC236}">
                    <a16:creationId xmlns:a16="http://schemas.microsoft.com/office/drawing/2014/main" id="{1304F67F-5161-2199-F8CE-7D9F6FEAADCE}"/>
                  </a:ext>
                </a:extLst>
              </p:cNvPr>
              <p:cNvSpPr/>
              <p:nvPr/>
            </p:nvSpPr>
            <p:spPr>
              <a:xfrm>
                <a:off x="885182" y="-3077618"/>
                <a:ext cx="577141" cy="1090096"/>
              </a:xfrm>
              <a:custGeom>
                <a:avLst/>
                <a:gdLst>
                  <a:gd name="connsiteX0" fmla="*/ 519847 w 577141"/>
                  <a:gd name="connsiteY0" fmla="*/ 1451 h 1090096"/>
                  <a:gd name="connsiteX1" fmla="*/ 548839 w 577141"/>
                  <a:gd name="connsiteY1" fmla="*/ 1597 h 1090096"/>
                  <a:gd name="connsiteX2" fmla="*/ 576887 w 577141"/>
                  <a:gd name="connsiteY2" fmla="*/ 29754 h 1090096"/>
                  <a:gd name="connsiteX3" fmla="*/ 553411 w 577141"/>
                  <a:gd name="connsiteY3" fmla="*/ 63789 h 1090096"/>
                  <a:gd name="connsiteX4" fmla="*/ 533635 w 577141"/>
                  <a:gd name="connsiteY4" fmla="*/ 65748 h 1090096"/>
                  <a:gd name="connsiteX5" fmla="*/ 102678 w 577141"/>
                  <a:gd name="connsiteY5" fmla="*/ 362959 h 1090096"/>
                  <a:gd name="connsiteX6" fmla="*/ 195133 w 577141"/>
                  <a:gd name="connsiteY6" fmla="*/ 872945 h 1090096"/>
                  <a:gd name="connsiteX7" fmla="*/ 537881 w 577141"/>
                  <a:gd name="connsiteY7" fmla="*/ 1026213 h 1090096"/>
                  <a:gd name="connsiteX8" fmla="*/ 576597 w 577141"/>
                  <a:gd name="connsiteY8" fmla="*/ 1059196 h 1090096"/>
                  <a:gd name="connsiteX9" fmla="*/ 536248 w 577141"/>
                  <a:gd name="connsiteY9" fmla="*/ 1090038 h 1090096"/>
                  <a:gd name="connsiteX10" fmla="*/ 81306 w 577141"/>
                  <a:gd name="connsiteY10" fmla="*/ 829584 h 1090096"/>
                  <a:gd name="connsiteX11" fmla="*/ 438895 w 577141"/>
                  <a:gd name="connsiteY11" fmla="*/ 11103 h 1090096"/>
                  <a:gd name="connsiteX12" fmla="*/ 519593 w 577141"/>
                  <a:gd name="connsiteY12" fmla="*/ 0 h 1090096"/>
                  <a:gd name="connsiteX13" fmla="*/ 519774 w 577141"/>
                  <a:gd name="connsiteY13" fmla="*/ 1451 h 10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7141" h="1090096">
                    <a:moveTo>
                      <a:pt x="519847" y="1451"/>
                    </a:moveTo>
                    <a:cubicBezTo>
                      <a:pt x="529535" y="1451"/>
                      <a:pt x="539259" y="798"/>
                      <a:pt x="548839" y="1597"/>
                    </a:cubicBezTo>
                    <a:cubicBezTo>
                      <a:pt x="565747" y="3048"/>
                      <a:pt x="574855" y="13425"/>
                      <a:pt x="576887" y="29754"/>
                    </a:cubicBezTo>
                    <a:cubicBezTo>
                      <a:pt x="578883" y="45646"/>
                      <a:pt x="568941" y="60015"/>
                      <a:pt x="553411" y="63789"/>
                    </a:cubicBezTo>
                    <a:cubicBezTo>
                      <a:pt x="547024" y="65349"/>
                      <a:pt x="540239" y="65386"/>
                      <a:pt x="533635" y="65748"/>
                    </a:cubicBezTo>
                    <a:cubicBezTo>
                      <a:pt x="329242" y="76779"/>
                      <a:pt x="180981" y="175220"/>
                      <a:pt x="102678" y="362959"/>
                    </a:cubicBezTo>
                    <a:cubicBezTo>
                      <a:pt x="25028" y="549065"/>
                      <a:pt x="59753" y="723088"/>
                      <a:pt x="195133" y="872945"/>
                    </a:cubicBezTo>
                    <a:cubicBezTo>
                      <a:pt x="285881" y="973418"/>
                      <a:pt x="402465" y="1022511"/>
                      <a:pt x="537881" y="1026213"/>
                    </a:cubicBezTo>
                    <a:cubicBezTo>
                      <a:pt x="563534" y="1026902"/>
                      <a:pt x="577032" y="1038295"/>
                      <a:pt x="576597" y="1059196"/>
                    </a:cubicBezTo>
                    <a:cubicBezTo>
                      <a:pt x="576125" y="1079805"/>
                      <a:pt x="562700" y="1091018"/>
                      <a:pt x="536248" y="1090038"/>
                    </a:cubicBezTo>
                    <a:cubicBezTo>
                      <a:pt x="339075" y="1082853"/>
                      <a:pt x="183993" y="997729"/>
                      <a:pt x="81306" y="829584"/>
                    </a:cubicBezTo>
                    <a:cubicBezTo>
                      <a:pt x="-117354" y="504216"/>
                      <a:pt x="65668" y="88572"/>
                      <a:pt x="438895" y="11103"/>
                    </a:cubicBezTo>
                    <a:cubicBezTo>
                      <a:pt x="465419" y="5588"/>
                      <a:pt x="492670" y="3629"/>
                      <a:pt x="519593" y="0"/>
                    </a:cubicBezTo>
                    <a:cubicBezTo>
                      <a:pt x="519666" y="472"/>
                      <a:pt x="519702" y="980"/>
                      <a:pt x="519774" y="14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496" name="Freihandform: Form 1764">
                <a:extLst>
                  <a:ext uri="{FF2B5EF4-FFF2-40B4-BE49-F238E27FC236}">
                    <a16:creationId xmlns:a16="http://schemas.microsoft.com/office/drawing/2014/main" id="{BB0197FE-44A4-B7EC-2803-2C88E2B6EF70}"/>
                  </a:ext>
                </a:extLst>
              </p:cNvPr>
              <p:cNvSpPr/>
              <p:nvPr/>
            </p:nvSpPr>
            <p:spPr>
              <a:xfrm>
                <a:off x="1797606" y="-2320633"/>
                <a:ext cx="815024" cy="269801"/>
              </a:xfrm>
              <a:custGeom>
                <a:avLst/>
                <a:gdLst>
                  <a:gd name="connsiteX0" fmla="*/ 285082 w 815024"/>
                  <a:gd name="connsiteY0" fmla="*/ 102716 h 269801"/>
                  <a:gd name="connsiteX1" fmla="*/ 529969 w 815024"/>
                  <a:gd name="connsiteY1" fmla="*/ 103006 h 269801"/>
                  <a:gd name="connsiteX2" fmla="*/ 554788 w 815024"/>
                  <a:gd name="connsiteY2" fmla="*/ 85771 h 269801"/>
                  <a:gd name="connsiteX3" fmla="*/ 705226 w 815024"/>
                  <a:gd name="connsiteY3" fmla="*/ 2352 h 269801"/>
                  <a:gd name="connsiteX4" fmla="*/ 815024 w 815024"/>
                  <a:gd name="connsiteY4" fmla="*/ 134683 h 269801"/>
                  <a:gd name="connsiteX5" fmla="*/ 707403 w 815024"/>
                  <a:gd name="connsiteY5" fmla="*/ 267196 h 269801"/>
                  <a:gd name="connsiteX6" fmla="*/ 555078 w 815024"/>
                  <a:gd name="connsiteY6" fmla="*/ 184394 h 269801"/>
                  <a:gd name="connsiteX7" fmla="*/ 528917 w 815024"/>
                  <a:gd name="connsiteY7" fmla="*/ 166505 h 269801"/>
                  <a:gd name="connsiteX8" fmla="*/ 39142 w 815024"/>
                  <a:gd name="connsiteY8" fmla="*/ 166795 h 269801"/>
                  <a:gd name="connsiteX9" fmla="*/ 390 w 815024"/>
                  <a:gd name="connsiteY9" fmla="*/ 139763 h 269801"/>
                  <a:gd name="connsiteX10" fmla="*/ 36529 w 815024"/>
                  <a:gd name="connsiteY10" fmla="*/ 102861 h 269801"/>
                  <a:gd name="connsiteX11" fmla="*/ 246946 w 815024"/>
                  <a:gd name="connsiteY11" fmla="*/ 102752 h 269801"/>
                  <a:gd name="connsiteX12" fmla="*/ 285045 w 815024"/>
                  <a:gd name="connsiteY12" fmla="*/ 102752 h 269801"/>
                  <a:gd name="connsiteX13" fmla="*/ 679246 w 815024"/>
                  <a:gd name="connsiteY13" fmla="*/ 204604 h 269801"/>
                  <a:gd name="connsiteX14" fmla="*/ 750981 w 815024"/>
                  <a:gd name="connsiteY14" fmla="*/ 134211 h 269801"/>
                  <a:gd name="connsiteX15" fmla="*/ 680044 w 815024"/>
                  <a:gd name="connsiteY15" fmla="*/ 63891 h 269801"/>
                  <a:gd name="connsiteX16" fmla="*/ 610957 w 815024"/>
                  <a:gd name="connsiteY16" fmla="*/ 133341 h 269801"/>
                  <a:gd name="connsiteX17" fmla="*/ 679209 w 815024"/>
                  <a:gd name="connsiteY17" fmla="*/ 204604 h 26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5024" h="269801">
                    <a:moveTo>
                      <a:pt x="285082" y="102716"/>
                    </a:moveTo>
                    <a:cubicBezTo>
                      <a:pt x="366723" y="102716"/>
                      <a:pt x="448328" y="102426"/>
                      <a:pt x="529969" y="103006"/>
                    </a:cubicBezTo>
                    <a:cubicBezTo>
                      <a:pt x="543649" y="103115"/>
                      <a:pt x="549890" y="98725"/>
                      <a:pt x="554788" y="85771"/>
                    </a:cubicBezTo>
                    <a:cubicBezTo>
                      <a:pt x="577938" y="25030"/>
                      <a:pt x="641437" y="-9622"/>
                      <a:pt x="705226" y="2352"/>
                    </a:cubicBezTo>
                    <a:cubicBezTo>
                      <a:pt x="769632" y="14471"/>
                      <a:pt x="814915" y="69007"/>
                      <a:pt x="815024" y="134683"/>
                    </a:cubicBezTo>
                    <a:cubicBezTo>
                      <a:pt x="815133" y="199198"/>
                      <a:pt x="769704" y="255113"/>
                      <a:pt x="707403" y="267196"/>
                    </a:cubicBezTo>
                    <a:cubicBezTo>
                      <a:pt x="642199" y="279823"/>
                      <a:pt x="578156" y="245643"/>
                      <a:pt x="555078" y="184394"/>
                    </a:cubicBezTo>
                    <a:cubicBezTo>
                      <a:pt x="549890" y="170569"/>
                      <a:pt x="543286" y="166433"/>
                      <a:pt x="528917" y="166505"/>
                    </a:cubicBezTo>
                    <a:cubicBezTo>
                      <a:pt x="365671" y="167013"/>
                      <a:pt x="202388" y="166868"/>
                      <a:pt x="39142" y="166795"/>
                    </a:cubicBezTo>
                    <a:cubicBezTo>
                      <a:pt x="15956" y="166795"/>
                      <a:pt x="2784" y="157398"/>
                      <a:pt x="390" y="139763"/>
                    </a:cubicBezTo>
                    <a:cubicBezTo>
                      <a:pt x="-2586" y="118101"/>
                      <a:pt x="11674" y="102970"/>
                      <a:pt x="36529" y="102861"/>
                    </a:cubicBezTo>
                    <a:cubicBezTo>
                      <a:pt x="106668" y="102571"/>
                      <a:pt x="176807" y="102752"/>
                      <a:pt x="246946" y="102752"/>
                    </a:cubicBezTo>
                    <a:cubicBezTo>
                      <a:pt x="259646" y="102752"/>
                      <a:pt x="272346" y="102752"/>
                      <a:pt x="285045" y="102752"/>
                    </a:cubicBezTo>
                    <a:close/>
                    <a:moveTo>
                      <a:pt x="679246" y="204604"/>
                    </a:moveTo>
                    <a:cubicBezTo>
                      <a:pt x="719812" y="204895"/>
                      <a:pt x="751199" y="174089"/>
                      <a:pt x="750981" y="134211"/>
                    </a:cubicBezTo>
                    <a:cubicBezTo>
                      <a:pt x="750800" y="96003"/>
                      <a:pt x="718107" y="63601"/>
                      <a:pt x="680044" y="63891"/>
                    </a:cubicBezTo>
                    <a:cubicBezTo>
                      <a:pt x="641981" y="64145"/>
                      <a:pt x="611465" y="94842"/>
                      <a:pt x="610957" y="133341"/>
                    </a:cubicBezTo>
                    <a:cubicBezTo>
                      <a:pt x="610449" y="173798"/>
                      <a:pt x="639731" y="204350"/>
                      <a:pt x="679209" y="20460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497" name="Freihandform: Form 1765">
                <a:extLst>
                  <a:ext uri="{FF2B5EF4-FFF2-40B4-BE49-F238E27FC236}">
                    <a16:creationId xmlns:a16="http://schemas.microsoft.com/office/drawing/2014/main" id="{80D54A51-0A41-5EA2-BF47-C2CC297D099A}"/>
                  </a:ext>
                </a:extLst>
              </p:cNvPr>
              <p:cNvSpPr/>
              <p:nvPr/>
            </p:nvSpPr>
            <p:spPr>
              <a:xfrm>
                <a:off x="1797862" y="-3012772"/>
                <a:ext cx="814912" cy="269660"/>
              </a:xfrm>
              <a:custGeom>
                <a:avLst/>
                <a:gdLst>
                  <a:gd name="connsiteX0" fmla="*/ 814912 w 814912"/>
                  <a:gd name="connsiteY0" fmla="*/ 134323 h 269660"/>
                  <a:gd name="connsiteX1" fmla="*/ 705586 w 814912"/>
                  <a:gd name="connsiteY1" fmla="*/ 267235 h 269660"/>
                  <a:gd name="connsiteX2" fmla="*/ 555075 w 814912"/>
                  <a:gd name="connsiteY2" fmla="*/ 184432 h 269660"/>
                  <a:gd name="connsiteX3" fmla="*/ 527064 w 814912"/>
                  <a:gd name="connsiteY3" fmla="*/ 166290 h 269660"/>
                  <a:gd name="connsiteX4" fmla="*/ 50025 w 814912"/>
                  <a:gd name="connsiteY4" fmla="*/ 166507 h 269660"/>
                  <a:gd name="connsiteX5" fmla="*/ 24734 w 814912"/>
                  <a:gd name="connsiteY5" fmla="*/ 165237 h 269660"/>
                  <a:gd name="connsiteX6" fmla="*/ 133 w 814912"/>
                  <a:gd name="connsiteY6" fmla="*/ 132145 h 269660"/>
                  <a:gd name="connsiteX7" fmla="*/ 27673 w 814912"/>
                  <a:gd name="connsiteY7" fmla="*/ 103553 h 269660"/>
                  <a:gd name="connsiteX8" fmla="*/ 47593 w 814912"/>
                  <a:gd name="connsiteY8" fmla="*/ 103117 h 269660"/>
                  <a:gd name="connsiteX9" fmla="*/ 526447 w 814912"/>
                  <a:gd name="connsiteY9" fmla="*/ 103408 h 269660"/>
                  <a:gd name="connsiteX10" fmla="*/ 555329 w 814912"/>
                  <a:gd name="connsiteY10" fmla="*/ 83923 h 269660"/>
                  <a:gd name="connsiteX11" fmla="*/ 706711 w 814912"/>
                  <a:gd name="connsiteY11" fmla="*/ 2499 h 269660"/>
                  <a:gd name="connsiteX12" fmla="*/ 814912 w 814912"/>
                  <a:gd name="connsiteY12" fmla="*/ 134359 h 269660"/>
                  <a:gd name="connsiteX13" fmla="*/ 610773 w 814912"/>
                  <a:gd name="connsiteY13" fmla="*/ 133343 h 269660"/>
                  <a:gd name="connsiteX14" fmla="*/ 679243 w 814912"/>
                  <a:gd name="connsiteY14" fmla="*/ 205006 h 269660"/>
                  <a:gd name="connsiteX15" fmla="*/ 750760 w 814912"/>
                  <a:gd name="connsiteY15" fmla="*/ 135556 h 269660"/>
                  <a:gd name="connsiteX16" fmla="*/ 681456 w 814912"/>
                  <a:gd name="connsiteY16" fmla="*/ 63712 h 269660"/>
                  <a:gd name="connsiteX17" fmla="*/ 610809 w 814912"/>
                  <a:gd name="connsiteY17" fmla="*/ 133343 h 26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912" h="269660">
                    <a:moveTo>
                      <a:pt x="814912" y="134323"/>
                    </a:moveTo>
                    <a:cubicBezTo>
                      <a:pt x="815058" y="199345"/>
                      <a:pt x="769230" y="255115"/>
                      <a:pt x="705586" y="267235"/>
                    </a:cubicBezTo>
                    <a:cubicBezTo>
                      <a:pt x="641905" y="279390"/>
                      <a:pt x="577863" y="244956"/>
                      <a:pt x="555075" y="184432"/>
                    </a:cubicBezTo>
                    <a:cubicBezTo>
                      <a:pt x="549415" y="169374"/>
                      <a:pt x="541505" y="166253"/>
                      <a:pt x="527064" y="166290"/>
                    </a:cubicBezTo>
                    <a:cubicBezTo>
                      <a:pt x="368063" y="166689"/>
                      <a:pt x="209025" y="166544"/>
                      <a:pt x="50025" y="166507"/>
                    </a:cubicBezTo>
                    <a:cubicBezTo>
                      <a:pt x="41570" y="166507"/>
                      <a:pt x="32934" y="166798"/>
                      <a:pt x="24734" y="165237"/>
                    </a:cubicBezTo>
                    <a:cubicBezTo>
                      <a:pt x="8732" y="162226"/>
                      <a:pt x="-1282" y="148401"/>
                      <a:pt x="133" y="132145"/>
                    </a:cubicBezTo>
                    <a:cubicBezTo>
                      <a:pt x="1584" y="115418"/>
                      <a:pt x="11091" y="105730"/>
                      <a:pt x="27673" y="103553"/>
                    </a:cubicBezTo>
                    <a:cubicBezTo>
                      <a:pt x="34241" y="102682"/>
                      <a:pt x="40953" y="103117"/>
                      <a:pt x="47593" y="103117"/>
                    </a:cubicBezTo>
                    <a:cubicBezTo>
                      <a:pt x="207211" y="103117"/>
                      <a:pt x="366829" y="102900"/>
                      <a:pt x="526447" y="103408"/>
                    </a:cubicBezTo>
                    <a:cubicBezTo>
                      <a:pt x="541977" y="103444"/>
                      <a:pt x="549596" y="99344"/>
                      <a:pt x="555329" y="83923"/>
                    </a:cubicBezTo>
                    <a:cubicBezTo>
                      <a:pt x="577681" y="24016"/>
                      <a:pt x="641978" y="-9765"/>
                      <a:pt x="706711" y="2499"/>
                    </a:cubicBezTo>
                    <a:cubicBezTo>
                      <a:pt x="769375" y="14364"/>
                      <a:pt x="814767" y="69663"/>
                      <a:pt x="814912" y="134359"/>
                    </a:cubicBezTo>
                    <a:close/>
                    <a:moveTo>
                      <a:pt x="610773" y="133343"/>
                    </a:moveTo>
                    <a:cubicBezTo>
                      <a:pt x="610301" y="173401"/>
                      <a:pt x="639837" y="204316"/>
                      <a:pt x="679243" y="205006"/>
                    </a:cubicBezTo>
                    <a:cubicBezTo>
                      <a:pt x="717814" y="205659"/>
                      <a:pt x="750035" y="174381"/>
                      <a:pt x="750760" y="135556"/>
                    </a:cubicBezTo>
                    <a:cubicBezTo>
                      <a:pt x="751486" y="97203"/>
                      <a:pt x="719773" y="64329"/>
                      <a:pt x="681456" y="63712"/>
                    </a:cubicBezTo>
                    <a:cubicBezTo>
                      <a:pt x="642450" y="63059"/>
                      <a:pt x="611245" y="93828"/>
                      <a:pt x="610809" y="1333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498" name="Freihandform: Form 1766">
                <a:extLst>
                  <a:ext uri="{FF2B5EF4-FFF2-40B4-BE49-F238E27FC236}">
                    <a16:creationId xmlns:a16="http://schemas.microsoft.com/office/drawing/2014/main" id="{5ACBC67B-85D3-4051-39A4-9BF8DAE9732A}"/>
                  </a:ext>
                </a:extLst>
              </p:cNvPr>
              <p:cNvSpPr/>
              <p:nvPr/>
            </p:nvSpPr>
            <p:spPr>
              <a:xfrm>
                <a:off x="513350" y="-3431515"/>
                <a:ext cx="1177245" cy="1799391"/>
              </a:xfrm>
              <a:custGeom>
                <a:avLst/>
                <a:gdLst>
                  <a:gd name="connsiteX0" fmla="*/ 984496 w 1177245"/>
                  <a:gd name="connsiteY0" fmla="*/ 1734759 h 1799391"/>
                  <a:gd name="connsiteX1" fmla="*/ 1140485 w 1177245"/>
                  <a:gd name="connsiteY1" fmla="*/ 1734868 h 1799391"/>
                  <a:gd name="connsiteX2" fmla="*/ 1177169 w 1177245"/>
                  <a:gd name="connsiteY2" fmla="*/ 1766073 h 1799391"/>
                  <a:gd name="connsiteX3" fmla="*/ 1140050 w 1177245"/>
                  <a:gd name="connsiteY3" fmla="*/ 1798802 h 1799391"/>
                  <a:gd name="connsiteX4" fmla="*/ 839102 w 1177245"/>
                  <a:gd name="connsiteY4" fmla="*/ 1795863 h 1799391"/>
                  <a:gd name="connsiteX5" fmla="*/ 271314 w 1177245"/>
                  <a:gd name="connsiteY5" fmla="*/ 1544299 h 1799391"/>
                  <a:gd name="connsiteX6" fmla="*/ 8901 w 1177245"/>
                  <a:gd name="connsiteY6" fmla="*/ 1030757 h 1799391"/>
                  <a:gd name="connsiteX7" fmla="*/ 381076 w 1177245"/>
                  <a:gd name="connsiteY7" fmla="*/ 164416 h 1799391"/>
                  <a:gd name="connsiteX8" fmla="*/ 903254 w 1177245"/>
                  <a:gd name="connsiteY8" fmla="*/ 9 h 1799391"/>
                  <a:gd name="connsiteX9" fmla="*/ 1129963 w 1177245"/>
                  <a:gd name="connsiteY9" fmla="*/ 9 h 1799391"/>
                  <a:gd name="connsiteX10" fmla="*/ 1149883 w 1177245"/>
                  <a:gd name="connsiteY10" fmla="*/ 735 h 1799391"/>
                  <a:gd name="connsiteX11" fmla="*/ 1177242 w 1177245"/>
                  <a:gd name="connsiteY11" fmla="*/ 31722 h 1799391"/>
                  <a:gd name="connsiteX12" fmla="*/ 1150681 w 1177245"/>
                  <a:gd name="connsiteY12" fmla="*/ 63326 h 1799391"/>
                  <a:gd name="connsiteX13" fmla="*/ 1130797 w 1177245"/>
                  <a:gd name="connsiteY13" fmla="*/ 64125 h 1799391"/>
                  <a:gd name="connsiteX14" fmla="*/ 856991 w 1177245"/>
                  <a:gd name="connsiteY14" fmla="*/ 66157 h 1799391"/>
                  <a:gd name="connsiteX15" fmla="*/ 160355 w 1177245"/>
                  <a:gd name="connsiteY15" fmla="*/ 509922 h 1799391"/>
                  <a:gd name="connsiteX16" fmla="*/ 293412 w 1177245"/>
                  <a:gd name="connsiteY16" fmla="*/ 1474487 h 1799391"/>
                  <a:gd name="connsiteX17" fmla="*/ 899335 w 1177245"/>
                  <a:gd name="connsiteY17" fmla="*/ 1734650 h 1799391"/>
                  <a:gd name="connsiteX18" fmla="*/ 984569 w 1177245"/>
                  <a:gd name="connsiteY18" fmla="*/ 1734723 h 179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7245" h="1799391">
                    <a:moveTo>
                      <a:pt x="984496" y="1734759"/>
                    </a:moveTo>
                    <a:cubicBezTo>
                      <a:pt x="1036493" y="1734759"/>
                      <a:pt x="1088489" y="1734614"/>
                      <a:pt x="1140485" y="1734868"/>
                    </a:cubicBezTo>
                    <a:cubicBezTo>
                      <a:pt x="1163164" y="1734977"/>
                      <a:pt x="1176807" y="1746987"/>
                      <a:pt x="1177169" y="1766073"/>
                    </a:cubicBezTo>
                    <a:cubicBezTo>
                      <a:pt x="1177532" y="1786102"/>
                      <a:pt x="1163708" y="1798911"/>
                      <a:pt x="1140050" y="1798802"/>
                    </a:cubicBezTo>
                    <a:cubicBezTo>
                      <a:pt x="1039722" y="1798330"/>
                      <a:pt x="939104" y="1801814"/>
                      <a:pt x="839102" y="1795863"/>
                    </a:cubicBezTo>
                    <a:cubicBezTo>
                      <a:pt x="619324" y="1782800"/>
                      <a:pt x="429481" y="1697531"/>
                      <a:pt x="271314" y="1544299"/>
                    </a:cubicBezTo>
                    <a:cubicBezTo>
                      <a:pt x="125666" y="1403187"/>
                      <a:pt x="33974" y="1231522"/>
                      <a:pt x="8901" y="1030757"/>
                    </a:cubicBezTo>
                    <a:cubicBezTo>
                      <a:pt x="-35947" y="671354"/>
                      <a:pt x="88765" y="379587"/>
                      <a:pt x="381076" y="164416"/>
                    </a:cubicBezTo>
                    <a:cubicBezTo>
                      <a:pt x="535179" y="50990"/>
                      <a:pt x="711923" y="9"/>
                      <a:pt x="903254" y="9"/>
                    </a:cubicBezTo>
                    <a:cubicBezTo>
                      <a:pt x="978836" y="9"/>
                      <a:pt x="1054417" y="9"/>
                      <a:pt x="1129963" y="9"/>
                    </a:cubicBezTo>
                    <a:cubicBezTo>
                      <a:pt x="1136603" y="9"/>
                      <a:pt x="1143316" y="-136"/>
                      <a:pt x="1149883" y="735"/>
                    </a:cubicBezTo>
                    <a:cubicBezTo>
                      <a:pt x="1166103" y="2948"/>
                      <a:pt x="1177024" y="15612"/>
                      <a:pt x="1177242" y="31722"/>
                    </a:cubicBezTo>
                    <a:cubicBezTo>
                      <a:pt x="1177460" y="48087"/>
                      <a:pt x="1167191" y="60678"/>
                      <a:pt x="1150681" y="63326"/>
                    </a:cubicBezTo>
                    <a:cubicBezTo>
                      <a:pt x="1144186" y="64379"/>
                      <a:pt x="1137437" y="64125"/>
                      <a:pt x="1130797" y="64125"/>
                    </a:cubicBezTo>
                    <a:cubicBezTo>
                      <a:pt x="1039504" y="64524"/>
                      <a:pt x="947884" y="60025"/>
                      <a:pt x="856991" y="66157"/>
                    </a:cubicBezTo>
                    <a:cubicBezTo>
                      <a:pt x="544867" y="87129"/>
                      <a:pt x="309450" y="235608"/>
                      <a:pt x="160355" y="509922"/>
                    </a:cubicBezTo>
                    <a:cubicBezTo>
                      <a:pt x="-11491" y="826073"/>
                      <a:pt x="44352" y="1214613"/>
                      <a:pt x="293412" y="1474487"/>
                    </a:cubicBezTo>
                    <a:cubicBezTo>
                      <a:pt x="458073" y="1646296"/>
                      <a:pt x="661197" y="1732183"/>
                      <a:pt x="899335" y="1734650"/>
                    </a:cubicBezTo>
                    <a:cubicBezTo>
                      <a:pt x="927746" y="1734940"/>
                      <a:pt x="956158" y="1734686"/>
                      <a:pt x="984569" y="17347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</p:grpSp>
      </p:grpSp>
      <p:grpSp>
        <p:nvGrpSpPr>
          <p:cNvPr id="582" name="Gruppieren 1767">
            <a:extLst>
              <a:ext uri="{FF2B5EF4-FFF2-40B4-BE49-F238E27FC236}">
                <a16:creationId xmlns:a16="http://schemas.microsoft.com/office/drawing/2014/main" id="{B3717625-0689-FF2F-B343-C8669BA278AE}"/>
              </a:ext>
            </a:extLst>
          </p:cNvPr>
          <p:cNvGrpSpPr/>
          <p:nvPr/>
        </p:nvGrpSpPr>
        <p:grpSpPr>
          <a:xfrm rot="10800000" flipH="1">
            <a:off x="5343896" y="3315737"/>
            <a:ext cx="741654" cy="530485"/>
            <a:chOff x="486405" y="1238963"/>
            <a:chExt cx="1190993" cy="851888"/>
          </a:xfrm>
        </p:grpSpPr>
        <p:sp>
          <p:nvSpPr>
            <p:cNvPr id="583" name="Oval 34">
              <a:extLst>
                <a:ext uri="{FF2B5EF4-FFF2-40B4-BE49-F238E27FC236}">
                  <a16:creationId xmlns:a16="http://schemas.microsoft.com/office/drawing/2014/main" id="{60D087D1-FC6F-33BF-F64D-34235E239994}"/>
                </a:ext>
              </a:extLst>
            </p:cNvPr>
            <p:cNvSpPr/>
            <p:nvPr/>
          </p:nvSpPr>
          <p:spPr>
            <a:xfrm>
              <a:off x="930528" y="12755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84" name="Oval 35">
              <a:extLst>
                <a:ext uri="{FF2B5EF4-FFF2-40B4-BE49-F238E27FC236}">
                  <a16:creationId xmlns:a16="http://schemas.microsoft.com/office/drawing/2014/main" id="{8AD4871D-E9A6-9A11-48C1-ADA913BD0BDE}"/>
                </a:ext>
              </a:extLst>
            </p:cNvPr>
            <p:cNvSpPr/>
            <p:nvPr/>
          </p:nvSpPr>
          <p:spPr>
            <a:xfrm>
              <a:off x="1026656" y="155361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85" name="Oval 36">
              <a:extLst>
                <a:ext uri="{FF2B5EF4-FFF2-40B4-BE49-F238E27FC236}">
                  <a16:creationId xmlns:a16="http://schemas.microsoft.com/office/drawing/2014/main" id="{D1F031F4-250E-2E59-73FA-586EDED9741E}"/>
                </a:ext>
              </a:extLst>
            </p:cNvPr>
            <p:cNvSpPr/>
            <p:nvPr/>
          </p:nvSpPr>
          <p:spPr>
            <a:xfrm>
              <a:off x="1220021" y="18878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86" name="Oval 37">
              <a:extLst>
                <a:ext uri="{FF2B5EF4-FFF2-40B4-BE49-F238E27FC236}">
                  <a16:creationId xmlns:a16="http://schemas.microsoft.com/office/drawing/2014/main" id="{A41E7A7D-E03A-FD67-D126-CD26C5083C00}"/>
                </a:ext>
              </a:extLst>
            </p:cNvPr>
            <p:cNvSpPr/>
            <p:nvPr/>
          </p:nvSpPr>
          <p:spPr>
            <a:xfrm>
              <a:off x="1086411" y="19085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87" name="Oval 38">
              <a:extLst>
                <a:ext uri="{FF2B5EF4-FFF2-40B4-BE49-F238E27FC236}">
                  <a16:creationId xmlns:a16="http://schemas.microsoft.com/office/drawing/2014/main" id="{ABEE77DA-CBDD-5BB7-7708-AA2CF4AC0354}"/>
                </a:ext>
              </a:extLst>
            </p:cNvPr>
            <p:cNvSpPr/>
            <p:nvPr/>
          </p:nvSpPr>
          <p:spPr>
            <a:xfrm>
              <a:off x="1339768" y="18830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88" name="Oval 39">
              <a:extLst>
                <a:ext uri="{FF2B5EF4-FFF2-40B4-BE49-F238E27FC236}">
                  <a16:creationId xmlns:a16="http://schemas.microsoft.com/office/drawing/2014/main" id="{72409D6C-F381-3E75-CED8-44EB8760A0EB}"/>
                </a:ext>
              </a:extLst>
            </p:cNvPr>
            <p:cNvSpPr/>
            <p:nvPr/>
          </p:nvSpPr>
          <p:spPr>
            <a:xfrm>
              <a:off x="1432329" y="19714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89" name="Oval 122">
              <a:extLst>
                <a:ext uri="{FF2B5EF4-FFF2-40B4-BE49-F238E27FC236}">
                  <a16:creationId xmlns:a16="http://schemas.microsoft.com/office/drawing/2014/main" id="{DE522CE0-990F-4E2A-FCA5-00821DC4A463}"/>
                </a:ext>
              </a:extLst>
            </p:cNvPr>
            <p:cNvSpPr/>
            <p:nvPr/>
          </p:nvSpPr>
          <p:spPr>
            <a:xfrm rot="17762631">
              <a:off x="643977" y="16303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0" name="Oval 123">
              <a:extLst>
                <a:ext uri="{FF2B5EF4-FFF2-40B4-BE49-F238E27FC236}">
                  <a16:creationId xmlns:a16="http://schemas.microsoft.com/office/drawing/2014/main" id="{24842761-3968-37C3-4218-0623BB5460E4}"/>
                </a:ext>
              </a:extLst>
            </p:cNvPr>
            <p:cNvSpPr/>
            <p:nvPr/>
          </p:nvSpPr>
          <p:spPr>
            <a:xfrm rot="17762631">
              <a:off x="790693" y="157991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1" name="Oval 124">
              <a:extLst>
                <a:ext uri="{FF2B5EF4-FFF2-40B4-BE49-F238E27FC236}">
                  <a16:creationId xmlns:a16="http://schemas.microsoft.com/office/drawing/2014/main" id="{120B8425-56E9-0011-D220-D3DCD3E51591}"/>
                </a:ext>
              </a:extLst>
            </p:cNvPr>
            <p:cNvSpPr/>
            <p:nvPr/>
          </p:nvSpPr>
          <p:spPr>
            <a:xfrm rot="17762631">
              <a:off x="885220" y="16029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2" name="Oval 125">
              <a:extLst>
                <a:ext uri="{FF2B5EF4-FFF2-40B4-BE49-F238E27FC236}">
                  <a16:creationId xmlns:a16="http://schemas.microsoft.com/office/drawing/2014/main" id="{55DA160B-7133-845F-2D43-0C98BC8C2B7B}"/>
                </a:ext>
              </a:extLst>
            </p:cNvPr>
            <p:cNvSpPr/>
            <p:nvPr/>
          </p:nvSpPr>
          <p:spPr>
            <a:xfrm rot="17762631">
              <a:off x="1084123" y="147912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3" name="Oval 126">
              <a:extLst>
                <a:ext uri="{FF2B5EF4-FFF2-40B4-BE49-F238E27FC236}">
                  <a16:creationId xmlns:a16="http://schemas.microsoft.com/office/drawing/2014/main" id="{F091E042-9DD4-CC2E-0C46-15F2D2F7003A}"/>
                </a:ext>
              </a:extLst>
            </p:cNvPr>
            <p:cNvSpPr/>
            <p:nvPr/>
          </p:nvSpPr>
          <p:spPr>
            <a:xfrm rot="17762631">
              <a:off x="1230839" y="14287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4" name="Oval 127">
              <a:extLst>
                <a:ext uri="{FF2B5EF4-FFF2-40B4-BE49-F238E27FC236}">
                  <a16:creationId xmlns:a16="http://schemas.microsoft.com/office/drawing/2014/main" id="{9C326736-E7DC-96CB-75D7-F347DA134541}"/>
                </a:ext>
              </a:extLst>
            </p:cNvPr>
            <p:cNvSpPr/>
            <p:nvPr/>
          </p:nvSpPr>
          <p:spPr>
            <a:xfrm rot="17762631">
              <a:off x="1377554" y="137834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5" name="Oval 116">
              <a:extLst>
                <a:ext uri="{FF2B5EF4-FFF2-40B4-BE49-F238E27FC236}">
                  <a16:creationId xmlns:a16="http://schemas.microsoft.com/office/drawing/2014/main" id="{046B5620-2528-A4D7-680F-2F80A6948145}"/>
                </a:ext>
              </a:extLst>
            </p:cNvPr>
            <p:cNvSpPr/>
            <p:nvPr/>
          </p:nvSpPr>
          <p:spPr>
            <a:xfrm rot="1782952">
              <a:off x="742353" y="134396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6" name="Oval 117">
              <a:extLst>
                <a:ext uri="{FF2B5EF4-FFF2-40B4-BE49-F238E27FC236}">
                  <a16:creationId xmlns:a16="http://schemas.microsoft.com/office/drawing/2014/main" id="{E60A1BE0-3E3B-0F21-5215-FEAE01081B67}"/>
                </a:ext>
              </a:extLst>
            </p:cNvPr>
            <p:cNvSpPr/>
            <p:nvPr/>
          </p:nvSpPr>
          <p:spPr>
            <a:xfrm rot="1782952">
              <a:off x="772868" y="14697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7" name="Oval 118">
              <a:extLst>
                <a:ext uri="{FF2B5EF4-FFF2-40B4-BE49-F238E27FC236}">
                  <a16:creationId xmlns:a16="http://schemas.microsoft.com/office/drawing/2014/main" id="{77DEA98D-D0A3-0683-7F6C-1346221679FC}"/>
                </a:ext>
              </a:extLst>
            </p:cNvPr>
            <p:cNvSpPr/>
            <p:nvPr/>
          </p:nvSpPr>
          <p:spPr>
            <a:xfrm rot="1782952">
              <a:off x="890343" y="14523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8" name="Oval 119">
              <a:extLst>
                <a:ext uri="{FF2B5EF4-FFF2-40B4-BE49-F238E27FC236}">
                  <a16:creationId xmlns:a16="http://schemas.microsoft.com/office/drawing/2014/main" id="{23EE73C6-083C-E109-B475-AB99639B23F3}"/>
                </a:ext>
              </a:extLst>
            </p:cNvPr>
            <p:cNvSpPr/>
            <p:nvPr/>
          </p:nvSpPr>
          <p:spPr>
            <a:xfrm rot="1782952">
              <a:off x="854653" y="17690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599" name="Oval 120">
              <a:extLst>
                <a:ext uri="{FF2B5EF4-FFF2-40B4-BE49-F238E27FC236}">
                  <a16:creationId xmlns:a16="http://schemas.microsoft.com/office/drawing/2014/main" id="{E52F7439-244A-AE95-9E22-20D9AC7A91FF}"/>
                </a:ext>
              </a:extLst>
            </p:cNvPr>
            <p:cNvSpPr/>
            <p:nvPr/>
          </p:nvSpPr>
          <p:spPr>
            <a:xfrm rot="1782952">
              <a:off x="895546" y="191870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0" name="Oval 121">
              <a:extLst>
                <a:ext uri="{FF2B5EF4-FFF2-40B4-BE49-F238E27FC236}">
                  <a16:creationId xmlns:a16="http://schemas.microsoft.com/office/drawing/2014/main" id="{03862A80-0964-F46D-E5AE-E9726B08B20A}"/>
                </a:ext>
              </a:extLst>
            </p:cNvPr>
            <p:cNvSpPr/>
            <p:nvPr/>
          </p:nvSpPr>
          <p:spPr>
            <a:xfrm rot="1782952">
              <a:off x="653001" y="18955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1" name="Oval 110">
              <a:extLst>
                <a:ext uri="{FF2B5EF4-FFF2-40B4-BE49-F238E27FC236}">
                  <a16:creationId xmlns:a16="http://schemas.microsoft.com/office/drawing/2014/main" id="{B2A4C701-F76C-5443-03CF-29F70CE1C54F}"/>
                </a:ext>
              </a:extLst>
            </p:cNvPr>
            <p:cNvSpPr/>
            <p:nvPr/>
          </p:nvSpPr>
          <p:spPr>
            <a:xfrm rot="18632404">
              <a:off x="623521" y="177995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2" name="Oval 111">
              <a:extLst>
                <a:ext uri="{FF2B5EF4-FFF2-40B4-BE49-F238E27FC236}">
                  <a16:creationId xmlns:a16="http://schemas.microsoft.com/office/drawing/2014/main" id="{3C049FBD-4694-E877-F246-06F62ADDF46A}"/>
                </a:ext>
              </a:extLst>
            </p:cNvPr>
            <p:cNvSpPr/>
            <p:nvPr/>
          </p:nvSpPr>
          <p:spPr>
            <a:xfrm rot="18632404">
              <a:off x="1294928" y="198231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3" name="Oval 112">
              <a:extLst>
                <a:ext uri="{FF2B5EF4-FFF2-40B4-BE49-F238E27FC236}">
                  <a16:creationId xmlns:a16="http://schemas.microsoft.com/office/drawing/2014/main" id="{9E9105C5-CDD0-703A-236C-08041E46420E}"/>
                </a:ext>
              </a:extLst>
            </p:cNvPr>
            <p:cNvSpPr/>
            <p:nvPr/>
          </p:nvSpPr>
          <p:spPr>
            <a:xfrm rot="18632404">
              <a:off x="932838" y="175582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4" name="Oval 113">
              <a:extLst>
                <a:ext uri="{FF2B5EF4-FFF2-40B4-BE49-F238E27FC236}">
                  <a16:creationId xmlns:a16="http://schemas.microsoft.com/office/drawing/2014/main" id="{6A0D0388-A0AB-08C2-63D8-369F515C41F2}"/>
                </a:ext>
              </a:extLst>
            </p:cNvPr>
            <p:cNvSpPr/>
            <p:nvPr/>
          </p:nvSpPr>
          <p:spPr>
            <a:xfrm rot="18632404">
              <a:off x="1087497" y="17437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5" name="Oval 114">
              <a:extLst>
                <a:ext uri="{FF2B5EF4-FFF2-40B4-BE49-F238E27FC236}">
                  <a16:creationId xmlns:a16="http://schemas.microsoft.com/office/drawing/2014/main" id="{6818EA9E-FF1E-E0F6-5A90-56F82807BE1D}"/>
                </a:ext>
              </a:extLst>
            </p:cNvPr>
            <p:cNvSpPr/>
            <p:nvPr/>
          </p:nvSpPr>
          <p:spPr>
            <a:xfrm rot="18632404">
              <a:off x="1242155" y="17317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6" name="Oval 115">
              <a:extLst>
                <a:ext uri="{FF2B5EF4-FFF2-40B4-BE49-F238E27FC236}">
                  <a16:creationId xmlns:a16="http://schemas.microsoft.com/office/drawing/2014/main" id="{85DE00DB-2D2E-9EB2-9812-F4BEFFD30654}"/>
                </a:ext>
              </a:extLst>
            </p:cNvPr>
            <p:cNvSpPr/>
            <p:nvPr/>
          </p:nvSpPr>
          <p:spPr>
            <a:xfrm rot="18632404">
              <a:off x="1396814" y="17196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7" name="Oval 43">
              <a:extLst>
                <a:ext uri="{FF2B5EF4-FFF2-40B4-BE49-F238E27FC236}">
                  <a16:creationId xmlns:a16="http://schemas.microsoft.com/office/drawing/2014/main" id="{A54F85E7-EBA3-771E-DBB2-F1675DBCDFCD}"/>
                </a:ext>
              </a:extLst>
            </p:cNvPr>
            <p:cNvSpPr/>
            <p:nvPr/>
          </p:nvSpPr>
          <p:spPr>
            <a:xfrm>
              <a:off x="546186" y="14286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8" name="Oval 44">
              <a:extLst>
                <a:ext uri="{FF2B5EF4-FFF2-40B4-BE49-F238E27FC236}">
                  <a16:creationId xmlns:a16="http://schemas.microsoft.com/office/drawing/2014/main" id="{BBBFFC5A-803A-0DD4-789F-09C1062B0842}"/>
                </a:ext>
              </a:extLst>
            </p:cNvPr>
            <p:cNvSpPr/>
            <p:nvPr/>
          </p:nvSpPr>
          <p:spPr>
            <a:xfrm>
              <a:off x="856445" y="138188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09" name="Oval 45">
              <a:extLst>
                <a:ext uri="{FF2B5EF4-FFF2-40B4-BE49-F238E27FC236}">
                  <a16:creationId xmlns:a16="http://schemas.microsoft.com/office/drawing/2014/main" id="{A7568F5C-8538-4FE3-7165-D436DFEE7641}"/>
                </a:ext>
              </a:extLst>
            </p:cNvPr>
            <p:cNvSpPr/>
            <p:nvPr/>
          </p:nvSpPr>
          <p:spPr>
            <a:xfrm>
              <a:off x="966137" y="14915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0" name="Oval 46">
              <a:extLst>
                <a:ext uri="{FF2B5EF4-FFF2-40B4-BE49-F238E27FC236}">
                  <a16:creationId xmlns:a16="http://schemas.microsoft.com/office/drawing/2014/main" id="{6F21096A-B06E-7618-4C92-9D3CB9CCCA1D}"/>
                </a:ext>
              </a:extLst>
            </p:cNvPr>
            <p:cNvSpPr/>
            <p:nvPr/>
          </p:nvSpPr>
          <p:spPr>
            <a:xfrm>
              <a:off x="1132810" y="13393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1" name="Oval 47">
              <a:extLst>
                <a:ext uri="{FF2B5EF4-FFF2-40B4-BE49-F238E27FC236}">
                  <a16:creationId xmlns:a16="http://schemas.microsoft.com/office/drawing/2014/main" id="{6D95FC1E-91F9-C043-55F9-545F652A5203}"/>
                </a:ext>
              </a:extLst>
            </p:cNvPr>
            <p:cNvSpPr/>
            <p:nvPr/>
          </p:nvSpPr>
          <p:spPr>
            <a:xfrm>
              <a:off x="1160593" y="172952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2" name="Oval 48">
              <a:extLst>
                <a:ext uri="{FF2B5EF4-FFF2-40B4-BE49-F238E27FC236}">
                  <a16:creationId xmlns:a16="http://schemas.microsoft.com/office/drawing/2014/main" id="{D8601396-F930-72E9-FBC4-A5DE580F67C7}"/>
                </a:ext>
              </a:extLst>
            </p:cNvPr>
            <p:cNvSpPr/>
            <p:nvPr/>
          </p:nvSpPr>
          <p:spPr>
            <a:xfrm>
              <a:off x="1295214" y="182065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3" name="Oval 104">
              <a:extLst>
                <a:ext uri="{FF2B5EF4-FFF2-40B4-BE49-F238E27FC236}">
                  <a16:creationId xmlns:a16="http://schemas.microsoft.com/office/drawing/2014/main" id="{7A49C945-E54D-CB7A-1B05-9742BA649364}"/>
                </a:ext>
              </a:extLst>
            </p:cNvPr>
            <p:cNvSpPr/>
            <p:nvPr/>
          </p:nvSpPr>
          <p:spPr>
            <a:xfrm rot="1782952">
              <a:off x="1525929" y="131932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4" name="Oval 105">
              <a:extLst>
                <a:ext uri="{FF2B5EF4-FFF2-40B4-BE49-F238E27FC236}">
                  <a16:creationId xmlns:a16="http://schemas.microsoft.com/office/drawing/2014/main" id="{BA5C1A12-8FBD-0976-C404-47BF85F4AA89}"/>
                </a:ext>
              </a:extLst>
            </p:cNvPr>
            <p:cNvSpPr/>
            <p:nvPr/>
          </p:nvSpPr>
          <p:spPr>
            <a:xfrm rot="1782952">
              <a:off x="635753" y="131895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5" name="Oval 106">
              <a:extLst>
                <a:ext uri="{FF2B5EF4-FFF2-40B4-BE49-F238E27FC236}">
                  <a16:creationId xmlns:a16="http://schemas.microsoft.com/office/drawing/2014/main" id="{07FA3AD1-2786-9339-8CEE-B2F040C95854}"/>
                </a:ext>
              </a:extLst>
            </p:cNvPr>
            <p:cNvSpPr/>
            <p:nvPr/>
          </p:nvSpPr>
          <p:spPr>
            <a:xfrm rot="1782952">
              <a:off x="676645" y="146859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6" name="Oval 107">
              <a:extLst>
                <a:ext uri="{FF2B5EF4-FFF2-40B4-BE49-F238E27FC236}">
                  <a16:creationId xmlns:a16="http://schemas.microsoft.com/office/drawing/2014/main" id="{0F6DA16D-CDBF-59FE-2B11-32ACBA864CC2}"/>
                </a:ext>
              </a:extLst>
            </p:cNvPr>
            <p:cNvSpPr/>
            <p:nvPr/>
          </p:nvSpPr>
          <p:spPr>
            <a:xfrm rot="1782952">
              <a:off x="717538" y="1618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7" name="Oval 108">
              <a:extLst>
                <a:ext uri="{FF2B5EF4-FFF2-40B4-BE49-F238E27FC236}">
                  <a16:creationId xmlns:a16="http://schemas.microsoft.com/office/drawing/2014/main" id="{91088DBC-D1F9-F10D-580B-79D7E2CF1596}"/>
                </a:ext>
              </a:extLst>
            </p:cNvPr>
            <p:cNvSpPr/>
            <p:nvPr/>
          </p:nvSpPr>
          <p:spPr>
            <a:xfrm rot="1782952">
              <a:off x="758431" y="17678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8" name="Oval 109">
              <a:extLst>
                <a:ext uri="{FF2B5EF4-FFF2-40B4-BE49-F238E27FC236}">
                  <a16:creationId xmlns:a16="http://schemas.microsoft.com/office/drawing/2014/main" id="{7B1F9FDD-8179-5632-EB0B-A338A4E8A093}"/>
                </a:ext>
              </a:extLst>
            </p:cNvPr>
            <p:cNvSpPr/>
            <p:nvPr/>
          </p:nvSpPr>
          <p:spPr>
            <a:xfrm rot="1782952">
              <a:off x="799324" y="191751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19" name="Oval 98">
              <a:extLst>
                <a:ext uri="{FF2B5EF4-FFF2-40B4-BE49-F238E27FC236}">
                  <a16:creationId xmlns:a16="http://schemas.microsoft.com/office/drawing/2014/main" id="{18CC3825-5EE8-1622-7022-FDEA9BD79BCA}"/>
                </a:ext>
              </a:extLst>
            </p:cNvPr>
            <p:cNvSpPr/>
            <p:nvPr/>
          </p:nvSpPr>
          <p:spPr>
            <a:xfrm rot="18632404">
              <a:off x="486405" y="162912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0" name="Oval 99">
              <a:extLst>
                <a:ext uri="{FF2B5EF4-FFF2-40B4-BE49-F238E27FC236}">
                  <a16:creationId xmlns:a16="http://schemas.microsoft.com/office/drawing/2014/main" id="{EED68DB9-9681-E348-DA3D-9E221E84B301}"/>
                </a:ext>
              </a:extLst>
            </p:cNvPr>
            <p:cNvSpPr/>
            <p:nvPr/>
          </p:nvSpPr>
          <p:spPr>
            <a:xfrm rot="18632404">
              <a:off x="641064" y="16170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1" name="Oval 100">
              <a:extLst>
                <a:ext uri="{FF2B5EF4-FFF2-40B4-BE49-F238E27FC236}">
                  <a16:creationId xmlns:a16="http://schemas.microsoft.com/office/drawing/2014/main" id="{55080F32-90EA-BF10-9359-1181F3E4C5DD}"/>
                </a:ext>
              </a:extLst>
            </p:cNvPr>
            <p:cNvSpPr/>
            <p:nvPr/>
          </p:nvSpPr>
          <p:spPr>
            <a:xfrm rot="18632404">
              <a:off x="795722" y="160499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2" name="Oval 101">
              <a:extLst>
                <a:ext uri="{FF2B5EF4-FFF2-40B4-BE49-F238E27FC236}">
                  <a16:creationId xmlns:a16="http://schemas.microsoft.com/office/drawing/2014/main" id="{9919DADB-E631-D2D7-6569-EE3C579F1FBD}"/>
                </a:ext>
              </a:extLst>
            </p:cNvPr>
            <p:cNvSpPr/>
            <p:nvPr/>
          </p:nvSpPr>
          <p:spPr>
            <a:xfrm rot="18632404">
              <a:off x="950381" y="159293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3" name="Oval 102">
              <a:extLst>
                <a:ext uri="{FF2B5EF4-FFF2-40B4-BE49-F238E27FC236}">
                  <a16:creationId xmlns:a16="http://schemas.microsoft.com/office/drawing/2014/main" id="{95ACDCFB-8730-8ECA-B332-7C300DCF5AAB}"/>
                </a:ext>
              </a:extLst>
            </p:cNvPr>
            <p:cNvSpPr/>
            <p:nvPr/>
          </p:nvSpPr>
          <p:spPr>
            <a:xfrm rot="18632404">
              <a:off x="1105039" y="15808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4" name="Oval 103">
              <a:extLst>
                <a:ext uri="{FF2B5EF4-FFF2-40B4-BE49-F238E27FC236}">
                  <a16:creationId xmlns:a16="http://schemas.microsoft.com/office/drawing/2014/main" id="{25AA12E9-0629-AD21-9EBE-BE71CC8B9625}"/>
                </a:ext>
              </a:extLst>
            </p:cNvPr>
            <p:cNvSpPr/>
            <p:nvPr/>
          </p:nvSpPr>
          <p:spPr>
            <a:xfrm rot="18632404">
              <a:off x="1259698" y="156881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5" name="Oval 51">
              <a:extLst>
                <a:ext uri="{FF2B5EF4-FFF2-40B4-BE49-F238E27FC236}">
                  <a16:creationId xmlns:a16="http://schemas.microsoft.com/office/drawing/2014/main" id="{6AAA0599-9533-7088-9A95-6F0004CB6C8B}"/>
                </a:ext>
              </a:extLst>
            </p:cNvPr>
            <p:cNvSpPr/>
            <p:nvPr/>
          </p:nvSpPr>
          <p:spPr>
            <a:xfrm>
              <a:off x="1229098" y="12389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6" name="Oval 52">
              <a:extLst>
                <a:ext uri="{FF2B5EF4-FFF2-40B4-BE49-F238E27FC236}">
                  <a16:creationId xmlns:a16="http://schemas.microsoft.com/office/drawing/2014/main" id="{288E34C1-A980-3399-4480-FA1AF4F4D623}"/>
                </a:ext>
              </a:extLst>
            </p:cNvPr>
            <p:cNvSpPr/>
            <p:nvPr/>
          </p:nvSpPr>
          <p:spPr>
            <a:xfrm>
              <a:off x="1317720" y="1315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7" name="Oval 53">
              <a:extLst>
                <a:ext uri="{FF2B5EF4-FFF2-40B4-BE49-F238E27FC236}">
                  <a16:creationId xmlns:a16="http://schemas.microsoft.com/office/drawing/2014/main" id="{76E975C8-B5D7-0A96-533C-DA08F70BED85}"/>
                </a:ext>
              </a:extLst>
            </p:cNvPr>
            <p:cNvSpPr/>
            <p:nvPr/>
          </p:nvSpPr>
          <p:spPr>
            <a:xfrm>
              <a:off x="1322637" y="17109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8" name="Oval 54">
              <a:extLst>
                <a:ext uri="{FF2B5EF4-FFF2-40B4-BE49-F238E27FC236}">
                  <a16:creationId xmlns:a16="http://schemas.microsoft.com/office/drawing/2014/main" id="{28406B11-2D18-52F7-95A9-8F9BC1B03921}"/>
                </a:ext>
              </a:extLst>
            </p:cNvPr>
            <p:cNvSpPr/>
            <p:nvPr/>
          </p:nvSpPr>
          <p:spPr>
            <a:xfrm>
              <a:off x="1503430" y="1729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29" name="Oval 55">
              <a:extLst>
                <a:ext uri="{FF2B5EF4-FFF2-40B4-BE49-F238E27FC236}">
                  <a16:creationId xmlns:a16="http://schemas.microsoft.com/office/drawing/2014/main" id="{1B02D129-B230-208C-AC10-749E8B6E5DB4}"/>
                </a:ext>
              </a:extLst>
            </p:cNvPr>
            <p:cNvSpPr/>
            <p:nvPr/>
          </p:nvSpPr>
          <p:spPr>
            <a:xfrm>
              <a:off x="1542021" y="19303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0" name="Oval 56">
              <a:extLst>
                <a:ext uri="{FF2B5EF4-FFF2-40B4-BE49-F238E27FC236}">
                  <a16:creationId xmlns:a16="http://schemas.microsoft.com/office/drawing/2014/main" id="{C14824BF-55C3-4C80-024C-6C4923094B08}"/>
                </a:ext>
              </a:extLst>
            </p:cNvPr>
            <p:cNvSpPr/>
            <p:nvPr/>
          </p:nvSpPr>
          <p:spPr>
            <a:xfrm>
              <a:off x="1522815" y="14203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1" name="Oval 92">
              <a:extLst>
                <a:ext uri="{FF2B5EF4-FFF2-40B4-BE49-F238E27FC236}">
                  <a16:creationId xmlns:a16="http://schemas.microsoft.com/office/drawing/2014/main" id="{53AE32E3-90DF-CAA9-DC72-26E9E204345B}"/>
                </a:ext>
              </a:extLst>
            </p:cNvPr>
            <p:cNvSpPr/>
            <p:nvPr/>
          </p:nvSpPr>
          <p:spPr>
            <a:xfrm rot="17762631">
              <a:off x="788821" y="167829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2" name="Oval 93">
              <a:extLst>
                <a:ext uri="{FF2B5EF4-FFF2-40B4-BE49-F238E27FC236}">
                  <a16:creationId xmlns:a16="http://schemas.microsoft.com/office/drawing/2014/main" id="{81475293-6CAD-05FC-080B-D60B33C6C111}"/>
                </a:ext>
              </a:extLst>
            </p:cNvPr>
            <p:cNvSpPr/>
            <p:nvPr/>
          </p:nvSpPr>
          <p:spPr>
            <a:xfrm rot="17762631">
              <a:off x="1010077" y="16484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3" name="Oval 94">
              <a:extLst>
                <a:ext uri="{FF2B5EF4-FFF2-40B4-BE49-F238E27FC236}">
                  <a16:creationId xmlns:a16="http://schemas.microsoft.com/office/drawing/2014/main" id="{ECBCB0E2-5FA5-E852-7D49-18371491D044}"/>
                </a:ext>
              </a:extLst>
            </p:cNvPr>
            <p:cNvSpPr/>
            <p:nvPr/>
          </p:nvSpPr>
          <p:spPr>
            <a:xfrm rot="17762631">
              <a:off x="1397223" y="1569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4" name="Oval 95">
              <a:extLst>
                <a:ext uri="{FF2B5EF4-FFF2-40B4-BE49-F238E27FC236}">
                  <a16:creationId xmlns:a16="http://schemas.microsoft.com/office/drawing/2014/main" id="{1C408F8F-95F3-19C9-E8AF-04731FB21059}"/>
                </a:ext>
              </a:extLst>
            </p:cNvPr>
            <p:cNvSpPr/>
            <p:nvPr/>
          </p:nvSpPr>
          <p:spPr>
            <a:xfrm rot="17762631">
              <a:off x="1311173" y="14880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5" name="Oval 96">
              <a:extLst>
                <a:ext uri="{FF2B5EF4-FFF2-40B4-BE49-F238E27FC236}">
                  <a16:creationId xmlns:a16="http://schemas.microsoft.com/office/drawing/2014/main" id="{15CEB7BA-0590-F528-D19F-C0F109A0B7CD}"/>
                </a:ext>
              </a:extLst>
            </p:cNvPr>
            <p:cNvSpPr/>
            <p:nvPr/>
          </p:nvSpPr>
          <p:spPr>
            <a:xfrm rot="17762631">
              <a:off x="1450223" y="149729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6" name="Oval 97">
              <a:extLst>
                <a:ext uri="{FF2B5EF4-FFF2-40B4-BE49-F238E27FC236}">
                  <a16:creationId xmlns:a16="http://schemas.microsoft.com/office/drawing/2014/main" id="{FC955F8E-E95A-75AE-F8AC-CBBC68BC509C}"/>
                </a:ext>
              </a:extLst>
            </p:cNvPr>
            <p:cNvSpPr/>
            <p:nvPr/>
          </p:nvSpPr>
          <p:spPr>
            <a:xfrm rot="17762631">
              <a:off x="1562681" y="150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7" name="Oval 86">
              <a:extLst>
                <a:ext uri="{FF2B5EF4-FFF2-40B4-BE49-F238E27FC236}">
                  <a16:creationId xmlns:a16="http://schemas.microsoft.com/office/drawing/2014/main" id="{8321F9E0-6C18-AD53-ACCE-670CD7293A27}"/>
                </a:ext>
              </a:extLst>
            </p:cNvPr>
            <p:cNvSpPr/>
            <p:nvPr/>
          </p:nvSpPr>
          <p:spPr>
            <a:xfrm rot="1782952">
              <a:off x="1055791" y="14041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8" name="Oval 87">
              <a:extLst>
                <a:ext uri="{FF2B5EF4-FFF2-40B4-BE49-F238E27FC236}">
                  <a16:creationId xmlns:a16="http://schemas.microsoft.com/office/drawing/2014/main" id="{BA5E6298-A70A-08B2-A359-890C4E3485D6}"/>
                </a:ext>
              </a:extLst>
            </p:cNvPr>
            <p:cNvSpPr/>
            <p:nvPr/>
          </p:nvSpPr>
          <p:spPr>
            <a:xfrm rot="1782952">
              <a:off x="556833" y="15388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39" name="Oval 88">
              <a:extLst>
                <a:ext uri="{FF2B5EF4-FFF2-40B4-BE49-F238E27FC236}">
                  <a16:creationId xmlns:a16="http://schemas.microsoft.com/office/drawing/2014/main" id="{74D87EF3-060F-1CB0-E077-D37FD920B997}"/>
                </a:ext>
              </a:extLst>
            </p:cNvPr>
            <p:cNvSpPr/>
            <p:nvPr/>
          </p:nvSpPr>
          <p:spPr>
            <a:xfrm rot="1782952">
              <a:off x="1003919" y="17214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0" name="Oval 89">
              <a:extLst>
                <a:ext uri="{FF2B5EF4-FFF2-40B4-BE49-F238E27FC236}">
                  <a16:creationId xmlns:a16="http://schemas.microsoft.com/office/drawing/2014/main" id="{704EF4BF-7579-68DB-E3D2-9C64C291F3BC}"/>
                </a:ext>
              </a:extLst>
            </p:cNvPr>
            <p:cNvSpPr/>
            <p:nvPr/>
          </p:nvSpPr>
          <p:spPr>
            <a:xfrm rot="1782952">
              <a:off x="1074038" y="18376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1" name="Oval 90">
              <a:extLst>
                <a:ext uri="{FF2B5EF4-FFF2-40B4-BE49-F238E27FC236}">
                  <a16:creationId xmlns:a16="http://schemas.microsoft.com/office/drawing/2014/main" id="{231A4E8A-5A96-82FF-6DAF-EE34C5D0AF3F}"/>
                </a:ext>
              </a:extLst>
            </p:cNvPr>
            <p:cNvSpPr/>
            <p:nvPr/>
          </p:nvSpPr>
          <p:spPr>
            <a:xfrm rot="1782952">
              <a:off x="1114931" y="198725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2" name="Oval 91">
              <a:extLst>
                <a:ext uri="{FF2B5EF4-FFF2-40B4-BE49-F238E27FC236}">
                  <a16:creationId xmlns:a16="http://schemas.microsoft.com/office/drawing/2014/main" id="{A3A943DD-27A9-B2C8-7B08-02ACF263CF0F}"/>
                </a:ext>
              </a:extLst>
            </p:cNvPr>
            <p:cNvSpPr/>
            <p:nvPr/>
          </p:nvSpPr>
          <p:spPr>
            <a:xfrm rot="1782952">
              <a:off x="1229862" y="202965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3" name="Oval 80">
              <a:extLst>
                <a:ext uri="{FF2B5EF4-FFF2-40B4-BE49-F238E27FC236}">
                  <a16:creationId xmlns:a16="http://schemas.microsoft.com/office/drawing/2014/main" id="{2B80F2E7-8583-1E9D-2CD5-8FBC70515D02}"/>
                </a:ext>
              </a:extLst>
            </p:cNvPr>
            <p:cNvSpPr/>
            <p:nvPr/>
          </p:nvSpPr>
          <p:spPr>
            <a:xfrm rot="18632404">
              <a:off x="842905" y="184850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4" name="Oval 81">
              <a:extLst>
                <a:ext uri="{FF2B5EF4-FFF2-40B4-BE49-F238E27FC236}">
                  <a16:creationId xmlns:a16="http://schemas.microsoft.com/office/drawing/2014/main" id="{C4607AEE-132E-555A-A8A9-36C1FADB9C1A}"/>
                </a:ext>
              </a:extLst>
            </p:cNvPr>
            <p:cNvSpPr/>
            <p:nvPr/>
          </p:nvSpPr>
          <p:spPr>
            <a:xfrm rot="18632404">
              <a:off x="997564" y="18364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5" name="Oval 82">
              <a:extLst>
                <a:ext uri="{FF2B5EF4-FFF2-40B4-BE49-F238E27FC236}">
                  <a16:creationId xmlns:a16="http://schemas.microsoft.com/office/drawing/2014/main" id="{AAB57223-B579-34DC-DB6C-E80DA796D54E}"/>
                </a:ext>
              </a:extLst>
            </p:cNvPr>
            <p:cNvSpPr/>
            <p:nvPr/>
          </p:nvSpPr>
          <p:spPr>
            <a:xfrm rot="18632404">
              <a:off x="1152222" y="182438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6" name="Oval 83">
              <a:extLst>
                <a:ext uri="{FF2B5EF4-FFF2-40B4-BE49-F238E27FC236}">
                  <a16:creationId xmlns:a16="http://schemas.microsoft.com/office/drawing/2014/main" id="{8B61B3C2-00C3-C5C0-48E6-7670EEE41DE2}"/>
                </a:ext>
              </a:extLst>
            </p:cNvPr>
            <p:cNvSpPr/>
            <p:nvPr/>
          </p:nvSpPr>
          <p:spPr>
            <a:xfrm rot="18632404">
              <a:off x="1570384" y="16667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7" name="Oval 84">
              <a:extLst>
                <a:ext uri="{FF2B5EF4-FFF2-40B4-BE49-F238E27FC236}">
                  <a16:creationId xmlns:a16="http://schemas.microsoft.com/office/drawing/2014/main" id="{5F23F1BE-E3CD-115D-D2FC-523E26466C57}"/>
                </a:ext>
              </a:extLst>
            </p:cNvPr>
            <p:cNvSpPr/>
            <p:nvPr/>
          </p:nvSpPr>
          <p:spPr>
            <a:xfrm rot="18632404">
              <a:off x="1418316" y="18572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8" name="Oval 85">
              <a:extLst>
                <a:ext uri="{FF2B5EF4-FFF2-40B4-BE49-F238E27FC236}">
                  <a16:creationId xmlns:a16="http://schemas.microsoft.com/office/drawing/2014/main" id="{FAC58AEF-4BF6-6459-DCD6-8182B4808875}"/>
                </a:ext>
              </a:extLst>
            </p:cNvPr>
            <p:cNvSpPr/>
            <p:nvPr/>
          </p:nvSpPr>
          <p:spPr>
            <a:xfrm rot="18632404">
              <a:off x="1616198" y="178819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49" name="Oval 60">
              <a:extLst>
                <a:ext uri="{FF2B5EF4-FFF2-40B4-BE49-F238E27FC236}">
                  <a16:creationId xmlns:a16="http://schemas.microsoft.com/office/drawing/2014/main" id="{50D8E764-76AC-C6AE-1C61-674308717D28}"/>
                </a:ext>
              </a:extLst>
            </p:cNvPr>
            <p:cNvSpPr/>
            <p:nvPr/>
          </p:nvSpPr>
          <p:spPr>
            <a:xfrm>
              <a:off x="965369" y="1374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0" name="Oval 61">
              <a:extLst>
                <a:ext uri="{FF2B5EF4-FFF2-40B4-BE49-F238E27FC236}">
                  <a16:creationId xmlns:a16="http://schemas.microsoft.com/office/drawing/2014/main" id="{3AB7A6F6-BF75-0A23-30F4-A5CC74FA8F28}"/>
                </a:ext>
              </a:extLst>
            </p:cNvPr>
            <p:cNvSpPr/>
            <p:nvPr/>
          </p:nvSpPr>
          <p:spPr>
            <a:xfrm>
              <a:off x="1051006" y="124367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1" name="Oval 62">
              <a:extLst>
                <a:ext uri="{FF2B5EF4-FFF2-40B4-BE49-F238E27FC236}">
                  <a16:creationId xmlns:a16="http://schemas.microsoft.com/office/drawing/2014/main" id="{2BBA8273-3FE0-10A6-61D8-5CBF313D3AD7}"/>
                </a:ext>
              </a:extLst>
            </p:cNvPr>
            <p:cNvSpPr/>
            <p:nvPr/>
          </p:nvSpPr>
          <p:spPr>
            <a:xfrm>
              <a:off x="1185521" y="156013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2" name="Oval 63">
              <a:extLst>
                <a:ext uri="{FF2B5EF4-FFF2-40B4-BE49-F238E27FC236}">
                  <a16:creationId xmlns:a16="http://schemas.microsoft.com/office/drawing/2014/main" id="{FF7FA98C-AD5A-7590-8773-B851CF6F1C6E}"/>
                </a:ext>
              </a:extLst>
            </p:cNvPr>
            <p:cNvSpPr/>
            <p:nvPr/>
          </p:nvSpPr>
          <p:spPr>
            <a:xfrm>
              <a:off x="1247361" y="164206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3" name="Oval 64">
              <a:extLst>
                <a:ext uri="{FF2B5EF4-FFF2-40B4-BE49-F238E27FC236}">
                  <a16:creationId xmlns:a16="http://schemas.microsoft.com/office/drawing/2014/main" id="{AAC2D688-1309-DF85-A9D7-315ABC47C363}"/>
                </a:ext>
              </a:extLst>
            </p:cNvPr>
            <p:cNvSpPr/>
            <p:nvPr/>
          </p:nvSpPr>
          <p:spPr>
            <a:xfrm>
              <a:off x="1404906" y="177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4" name="Oval 65">
              <a:extLst>
                <a:ext uri="{FF2B5EF4-FFF2-40B4-BE49-F238E27FC236}">
                  <a16:creationId xmlns:a16="http://schemas.microsoft.com/office/drawing/2014/main" id="{A8E0D696-2ADD-76FD-3B73-82600BB98AB8}"/>
                </a:ext>
              </a:extLst>
            </p:cNvPr>
            <p:cNvSpPr/>
            <p:nvPr/>
          </p:nvSpPr>
          <p:spPr>
            <a:xfrm>
              <a:off x="1516295" y="18457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5" name="Oval 74">
              <a:extLst>
                <a:ext uri="{FF2B5EF4-FFF2-40B4-BE49-F238E27FC236}">
                  <a16:creationId xmlns:a16="http://schemas.microsoft.com/office/drawing/2014/main" id="{50BB9DE5-ACFD-8AD8-0E08-BC149176049E}"/>
                </a:ext>
              </a:extLst>
            </p:cNvPr>
            <p:cNvSpPr/>
            <p:nvPr/>
          </p:nvSpPr>
          <p:spPr>
            <a:xfrm rot="1782952">
              <a:off x="831621" y="126924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6" name="Oval 75">
              <a:extLst>
                <a:ext uri="{FF2B5EF4-FFF2-40B4-BE49-F238E27FC236}">
                  <a16:creationId xmlns:a16="http://schemas.microsoft.com/office/drawing/2014/main" id="{494297C4-93D1-00EB-9F20-38C933C963F6}"/>
                </a:ext>
              </a:extLst>
            </p:cNvPr>
            <p:cNvSpPr/>
            <p:nvPr/>
          </p:nvSpPr>
          <p:spPr>
            <a:xfrm rot="1782952">
              <a:off x="855137" y="13875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7" name="Oval 76">
              <a:extLst>
                <a:ext uri="{FF2B5EF4-FFF2-40B4-BE49-F238E27FC236}">
                  <a16:creationId xmlns:a16="http://schemas.microsoft.com/office/drawing/2014/main" id="{36EBE27C-7204-3B81-B6E0-BA9B202AC836}"/>
                </a:ext>
              </a:extLst>
            </p:cNvPr>
            <p:cNvSpPr/>
            <p:nvPr/>
          </p:nvSpPr>
          <p:spPr>
            <a:xfrm rot="1782952">
              <a:off x="830061" y="152650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8" name="Oval 77">
              <a:extLst>
                <a:ext uri="{FF2B5EF4-FFF2-40B4-BE49-F238E27FC236}">
                  <a16:creationId xmlns:a16="http://schemas.microsoft.com/office/drawing/2014/main" id="{822D15A6-325A-7F8F-6DEE-42ED4200D5C6}"/>
                </a:ext>
              </a:extLst>
            </p:cNvPr>
            <p:cNvSpPr/>
            <p:nvPr/>
          </p:nvSpPr>
          <p:spPr>
            <a:xfrm rot="1782952">
              <a:off x="936922" y="168679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59" name="Oval 78">
              <a:extLst>
                <a:ext uri="{FF2B5EF4-FFF2-40B4-BE49-F238E27FC236}">
                  <a16:creationId xmlns:a16="http://schemas.microsoft.com/office/drawing/2014/main" id="{61BED88B-A36D-F7CD-A29A-11A3EE4B7119}"/>
                </a:ext>
              </a:extLst>
            </p:cNvPr>
            <p:cNvSpPr/>
            <p:nvPr/>
          </p:nvSpPr>
          <p:spPr>
            <a:xfrm rot="1782952">
              <a:off x="972273" y="191514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0" name="Oval 79">
              <a:extLst>
                <a:ext uri="{FF2B5EF4-FFF2-40B4-BE49-F238E27FC236}">
                  <a16:creationId xmlns:a16="http://schemas.microsoft.com/office/drawing/2014/main" id="{9F876D99-C794-1001-40B3-CFE8056DFE69}"/>
                </a:ext>
              </a:extLst>
            </p:cNvPr>
            <p:cNvSpPr/>
            <p:nvPr/>
          </p:nvSpPr>
          <p:spPr>
            <a:xfrm rot="1782952">
              <a:off x="1018708" y="19860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1" name="Oval 68">
              <a:extLst>
                <a:ext uri="{FF2B5EF4-FFF2-40B4-BE49-F238E27FC236}">
                  <a16:creationId xmlns:a16="http://schemas.microsoft.com/office/drawing/2014/main" id="{77D4F12F-C6C4-D9EC-2655-7167F3338749}"/>
                </a:ext>
              </a:extLst>
            </p:cNvPr>
            <p:cNvSpPr/>
            <p:nvPr/>
          </p:nvSpPr>
          <p:spPr>
            <a:xfrm rot="18632404">
              <a:off x="705790" y="16976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2" name="Oval 69">
              <a:extLst>
                <a:ext uri="{FF2B5EF4-FFF2-40B4-BE49-F238E27FC236}">
                  <a16:creationId xmlns:a16="http://schemas.microsoft.com/office/drawing/2014/main" id="{E506B3D4-AFD4-F984-E6DE-56577FEB24F8}"/>
                </a:ext>
              </a:extLst>
            </p:cNvPr>
            <p:cNvSpPr/>
            <p:nvPr/>
          </p:nvSpPr>
          <p:spPr>
            <a:xfrm rot="18632404">
              <a:off x="860449" y="16856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3" name="Oval 70">
              <a:extLst>
                <a:ext uri="{FF2B5EF4-FFF2-40B4-BE49-F238E27FC236}">
                  <a16:creationId xmlns:a16="http://schemas.microsoft.com/office/drawing/2014/main" id="{02AB17CD-DB4B-C8BD-C32B-763F1EBC8E1E}"/>
                </a:ext>
              </a:extLst>
            </p:cNvPr>
            <p:cNvSpPr/>
            <p:nvPr/>
          </p:nvSpPr>
          <p:spPr>
            <a:xfrm rot="18632404">
              <a:off x="1098768" y="164943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4" name="Oval 71">
              <a:extLst>
                <a:ext uri="{FF2B5EF4-FFF2-40B4-BE49-F238E27FC236}">
                  <a16:creationId xmlns:a16="http://schemas.microsoft.com/office/drawing/2014/main" id="{16352AD5-B92B-0120-D943-BE4517D39971}"/>
                </a:ext>
              </a:extLst>
            </p:cNvPr>
            <p:cNvSpPr/>
            <p:nvPr/>
          </p:nvSpPr>
          <p:spPr>
            <a:xfrm rot="18632404">
              <a:off x="1169766" y="166149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5" name="Oval 72">
              <a:extLst>
                <a:ext uri="{FF2B5EF4-FFF2-40B4-BE49-F238E27FC236}">
                  <a16:creationId xmlns:a16="http://schemas.microsoft.com/office/drawing/2014/main" id="{093325AD-CAD7-9B62-C7B8-49D5E2BA6779}"/>
                </a:ext>
              </a:extLst>
            </p:cNvPr>
            <p:cNvSpPr/>
            <p:nvPr/>
          </p:nvSpPr>
          <p:spPr>
            <a:xfrm rot="18632404">
              <a:off x="1324424" y="164943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6" name="Oval 73">
              <a:extLst>
                <a:ext uri="{FF2B5EF4-FFF2-40B4-BE49-F238E27FC236}">
                  <a16:creationId xmlns:a16="http://schemas.microsoft.com/office/drawing/2014/main" id="{9A82E006-7CED-1C02-2744-FD9107CFEC71}"/>
                </a:ext>
              </a:extLst>
            </p:cNvPr>
            <p:cNvSpPr/>
            <p:nvPr/>
          </p:nvSpPr>
          <p:spPr>
            <a:xfrm rot="18632404">
              <a:off x="1479083" y="16373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</p:grpSp>
      <p:grpSp>
        <p:nvGrpSpPr>
          <p:cNvPr id="667" name="Gruppieren 1852">
            <a:extLst>
              <a:ext uri="{FF2B5EF4-FFF2-40B4-BE49-F238E27FC236}">
                <a16:creationId xmlns:a16="http://schemas.microsoft.com/office/drawing/2014/main" id="{F2AF2E3F-1338-5BF5-B673-8F40205D561B}"/>
              </a:ext>
            </a:extLst>
          </p:cNvPr>
          <p:cNvGrpSpPr/>
          <p:nvPr/>
        </p:nvGrpSpPr>
        <p:grpSpPr>
          <a:xfrm rot="16582679">
            <a:off x="5882139" y="4135593"/>
            <a:ext cx="741654" cy="530485"/>
            <a:chOff x="486405" y="1238963"/>
            <a:chExt cx="1190993" cy="851888"/>
          </a:xfrm>
        </p:grpSpPr>
        <p:sp>
          <p:nvSpPr>
            <p:cNvPr id="668" name="Oval 34">
              <a:extLst>
                <a:ext uri="{FF2B5EF4-FFF2-40B4-BE49-F238E27FC236}">
                  <a16:creationId xmlns:a16="http://schemas.microsoft.com/office/drawing/2014/main" id="{68A4F3F5-16A6-AE42-462D-273861366CA2}"/>
                </a:ext>
              </a:extLst>
            </p:cNvPr>
            <p:cNvSpPr/>
            <p:nvPr/>
          </p:nvSpPr>
          <p:spPr>
            <a:xfrm>
              <a:off x="930528" y="12755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69" name="Oval 35">
              <a:extLst>
                <a:ext uri="{FF2B5EF4-FFF2-40B4-BE49-F238E27FC236}">
                  <a16:creationId xmlns:a16="http://schemas.microsoft.com/office/drawing/2014/main" id="{F43779AC-D67A-505D-3D93-0402151B64FB}"/>
                </a:ext>
              </a:extLst>
            </p:cNvPr>
            <p:cNvSpPr/>
            <p:nvPr/>
          </p:nvSpPr>
          <p:spPr>
            <a:xfrm>
              <a:off x="1026656" y="155361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0" name="Oval 36">
              <a:extLst>
                <a:ext uri="{FF2B5EF4-FFF2-40B4-BE49-F238E27FC236}">
                  <a16:creationId xmlns:a16="http://schemas.microsoft.com/office/drawing/2014/main" id="{72B6BEB5-B304-9774-18CC-9AA032D726BC}"/>
                </a:ext>
              </a:extLst>
            </p:cNvPr>
            <p:cNvSpPr/>
            <p:nvPr/>
          </p:nvSpPr>
          <p:spPr>
            <a:xfrm>
              <a:off x="1220021" y="18878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1" name="Oval 37">
              <a:extLst>
                <a:ext uri="{FF2B5EF4-FFF2-40B4-BE49-F238E27FC236}">
                  <a16:creationId xmlns:a16="http://schemas.microsoft.com/office/drawing/2014/main" id="{54A63AD7-E68E-9213-923D-13908225BB9F}"/>
                </a:ext>
              </a:extLst>
            </p:cNvPr>
            <p:cNvSpPr/>
            <p:nvPr/>
          </p:nvSpPr>
          <p:spPr>
            <a:xfrm>
              <a:off x="1086411" y="19085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2" name="Oval 38">
              <a:extLst>
                <a:ext uri="{FF2B5EF4-FFF2-40B4-BE49-F238E27FC236}">
                  <a16:creationId xmlns:a16="http://schemas.microsoft.com/office/drawing/2014/main" id="{DD08848A-6876-753A-6AA3-3DF4BCA5AEB9}"/>
                </a:ext>
              </a:extLst>
            </p:cNvPr>
            <p:cNvSpPr/>
            <p:nvPr/>
          </p:nvSpPr>
          <p:spPr>
            <a:xfrm>
              <a:off x="1339768" y="18830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3" name="Oval 39">
              <a:extLst>
                <a:ext uri="{FF2B5EF4-FFF2-40B4-BE49-F238E27FC236}">
                  <a16:creationId xmlns:a16="http://schemas.microsoft.com/office/drawing/2014/main" id="{8A5FBC01-6384-43A4-480D-90091D3CC4E8}"/>
                </a:ext>
              </a:extLst>
            </p:cNvPr>
            <p:cNvSpPr/>
            <p:nvPr/>
          </p:nvSpPr>
          <p:spPr>
            <a:xfrm>
              <a:off x="1432329" y="19714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4" name="Oval 122">
              <a:extLst>
                <a:ext uri="{FF2B5EF4-FFF2-40B4-BE49-F238E27FC236}">
                  <a16:creationId xmlns:a16="http://schemas.microsoft.com/office/drawing/2014/main" id="{3349FDF6-89CF-47AC-3881-3E3EB557B27F}"/>
                </a:ext>
              </a:extLst>
            </p:cNvPr>
            <p:cNvSpPr/>
            <p:nvPr/>
          </p:nvSpPr>
          <p:spPr>
            <a:xfrm rot="17762631">
              <a:off x="643977" y="16303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5" name="Oval 123">
              <a:extLst>
                <a:ext uri="{FF2B5EF4-FFF2-40B4-BE49-F238E27FC236}">
                  <a16:creationId xmlns:a16="http://schemas.microsoft.com/office/drawing/2014/main" id="{D0D2A4FE-AE1D-996A-60D0-B0FFFAB1DDAE}"/>
                </a:ext>
              </a:extLst>
            </p:cNvPr>
            <p:cNvSpPr/>
            <p:nvPr/>
          </p:nvSpPr>
          <p:spPr>
            <a:xfrm rot="17762631">
              <a:off x="790693" y="157991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6" name="Oval 124">
              <a:extLst>
                <a:ext uri="{FF2B5EF4-FFF2-40B4-BE49-F238E27FC236}">
                  <a16:creationId xmlns:a16="http://schemas.microsoft.com/office/drawing/2014/main" id="{7DA72F1D-71AD-D7F4-BF3A-434866A077C7}"/>
                </a:ext>
              </a:extLst>
            </p:cNvPr>
            <p:cNvSpPr/>
            <p:nvPr/>
          </p:nvSpPr>
          <p:spPr>
            <a:xfrm rot="17762631">
              <a:off x="885220" y="16029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7" name="Oval 125">
              <a:extLst>
                <a:ext uri="{FF2B5EF4-FFF2-40B4-BE49-F238E27FC236}">
                  <a16:creationId xmlns:a16="http://schemas.microsoft.com/office/drawing/2014/main" id="{47BAD0A2-6816-54F7-5221-687BE1E405F0}"/>
                </a:ext>
              </a:extLst>
            </p:cNvPr>
            <p:cNvSpPr/>
            <p:nvPr/>
          </p:nvSpPr>
          <p:spPr>
            <a:xfrm rot="17762631">
              <a:off x="1084123" y="147912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8" name="Oval 126">
              <a:extLst>
                <a:ext uri="{FF2B5EF4-FFF2-40B4-BE49-F238E27FC236}">
                  <a16:creationId xmlns:a16="http://schemas.microsoft.com/office/drawing/2014/main" id="{58BE512E-1640-FDAE-7CDC-E97816EC9AE4}"/>
                </a:ext>
              </a:extLst>
            </p:cNvPr>
            <p:cNvSpPr/>
            <p:nvPr/>
          </p:nvSpPr>
          <p:spPr>
            <a:xfrm rot="17762631">
              <a:off x="1230839" y="14287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79" name="Oval 127">
              <a:extLst>
                <a:ext uri="{FF2B5EF4-FFF2-40B4-BE49-F238E27FC236}">
                  <a16:creationId xmlns:a16="http://schemas.microsoft.com/office/drawing/2014/main" id="{E1CE234B-F032-593B-77AD-25EE69616B44}"/>
                </a:ext>
              </a:extLst>
            </p:cNvPr>
            <p:cNvSpPr/>
            <p:nvPr/>
          </p:nvSpPr>
          <p:spPr>
            <a:xfrm rot="17762631">
              <a:off x="1377554" y="137834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0" name="Oval 116">
              <a:extLst>
                <a:ext uri="{FF2B5EF4-FFF2-40B4-BE49-F238E27FC236}">
                  <a16:creationId xmlns:a16="http://schemas.microsoft.com/office/drawing/2014/main" id="{BCC25047-21BD-F0CF-85B7-1C91F1A85F21}"/>
                </a:ext>
              </a:extLst>
            </p:cNvPr>
            <p:cNvSpPr/>
            <p:nvPr/>
          </p:nvSpPr>
          <p:spPr>
            <a:xfrm rot="1782952">
              <a:off x="742353" y="134396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1" name="Oval 117">
              <a:extLst>
                <a:ext uri="{FF2B5EF4-FFF2-40B4-BE49-F238E27FC236}">
                  <a16:creationId xmlns:a16="http://schemas.microsoft.com/office/drawing/2014/main" id="{C2CD1DB6-702A-FACF-2932-552C29AF47DC}"/>
                </a:ext>
              </a:extLst>
            </p:cNvPr>
            <p:cNvSpPr/>
            <p:nvPr/>
          </p:nvSpPr>
          <p:spPr>
            <a:xfrm rot="1782952">
              <a:off x="772868" y="14697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2" name="Oval 118">
              <a:extLst>
                <a:ext uri="{FF2B5EF4-FFF2-40B4-BE49-F238E27FC236}">
                  <a16:creationId xmlns:a16="http://schemas.microsoft.com/office/drawing/2014/main" id="{C0B998E5-762A-3CA0-6AED-DD6378C4EAFB}"/>
                </a:ext>
              </a:extLst>
            </p:cNvPr>
            <p:cNvSpPr/>
            <p:nvPr/>
          </p:nvSpPr>
          <p:spPr>
            <a:xfrm rot="1782952">
              <a:off x="890343" y="14523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3" name="Oval 119">
              <a:extLst>
                <a:ext uri="{FF2B5EF4-FFF2-40B4-BE49-F238E27FC236}">
                  <a16:creationId xmlns:a16="http://schemas.microsoft.com/office/drawing/2014/main" id="{FC438DEE-8CD8-4083-D344-4E61B2B6FC6E}"/>
                </a:ext>
              </a:extLst>
            </p:cNvPr>
            <p:cNvSpPr/>
            <p:nvPr/>
          </p:nvSpPr>
          <p:spPr>
            <a:xfrm rot="1782952">
              <a:off x="854653" y="17690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4" name="Oval 120">
              <a:extLst>
                <a:ext uri="{FF2B5EF4-FFF2-40B4-BE49-F238E27FC236}">
                  <a16:creationId xmlns:a16="http://schemas.microsoft.com/office/drawing/2014/main" id="{5EA5982E-3B8F-5AEE-2A51-8C31835B5219}"/>
                </a:ext>
              </a:extLst>
            </p:cNvPr>
            <p:cNvSpPr/>
            <p:nvPr/>
          </p:nvSpPr>
          <p:spPr>
            <a:xfrm rot="1782952">
              <a:off x="895546" y="191870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5" name="Oval 121">
              <a:extLst>
                <a:ext uri="{FF2B5EF4-FFF2-40B4-BE49-F238E27FC236}">
                  <a16:creationId xmlns:a16="http://schemas.microsoft.com/office/drawing/2014/main" id="{D66A63CB-5854-AE6C-A40C-DC427786BB89}"/>
                </a:ext>
              </a:extLst>
            </p:cNvPr>
            <p:cNvSpPr/>
            <p:nvPr/>
          </p:nvSpPr>
          <p:spPr>
            <a:xfrm rot="1782952">
              <a:off x="653001" y="18955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6" name="Oval 110">
              <a:extLst>
                <a:ext uri="{FF2B5EF4-FFF2-40B4-BE49-F238E27FC236}">
                  <a16:creationId xmlns:a16="http://schemas.microsoft.com/office/drawing/2014/main" id="{D12D0D4C-E032-DC97-84E2-9761FC05FA9B}"/>
                </a:ext>
              </a:extLst>
            </p:cNvPr>
            <p:cNvSpPr/>
            <p:nvPr/>
          </p:nvSpPr>
          <p:spPr>
            <a:xfrm rot="18632404">
              <a:off x="623521" y="177995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7" name="Oval 111">
              <a:extLst>
                <a:ext uri="{FF2B5EF4-FFF2-40B4-BE49-F238E27FC236}">
                  <a16:creationId xmlns:a16="http://schemas.microsoft.com/office/drawing/2014/main" id="{33D01FEA-F3B2-E612-C017-9CE016A2064A}"/>
                </a:ext>
              </a:extLst>
            </p:cNvPr>
            <p:cNvSpPr/>
            <p:nvPr/>
          </p:nvSpPr>
          <p:spPr>
            <a:xfrm rot="18632404">
              <a:off x="1294928" y="198231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8" name="Oval 112">
              <a:extLst>
                <a:ext uri="{FF2B5EF4-FFF2-40B4-BE49-F238E27FC236}">
                  <a16:creationId xmlns:a16="http://schemas.microsoft.com/office/drawing/2014/main" id="{E92CF7CE-0E1B-0935-316C-798784ACEA1C}"/>
                </a:ext>
              </a:extLst>
            </p:cNvPr>
            <p:cNvSpPr/>
            <p:nvPr/>
          </p:nvSpPr>
          <p:spPr>
            <a:xfrm rot="18632404">
              <a:off x="932838" y="175582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89" name="Oval 113">
              <a:extLst>
                <a:ext uri="{FF2B5EF4-FFF2-40B4-BE49-F238E27FC236}">
                  <a16:creationId xmlns:a16="http://schemas.microsoft.com/office/drawing/2014/main" id="{B528AFEC-3165-0D0F-D03B-1F3A8178FE9C}"/>
                </a:ext>
              </a:extLst>
            </p:cNvPr>
            <p:cNvSpPr/>
            <p:nvPr/>
          </p:nvSpPr>
          <p:spPr>
            <a:xfrm rot="18632404">
              <a:off x="1087497" y="17437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0" name="Oval 114">
              <a:extLst>
                <a:ext uri="{FF2B5EF4-FFF2-40B4-BE49-F238E27FC236}">
                  <a16:creationId xmlns:a16="http://schemas.microsoft.com/office/drawing/2014/main" id="{07321AB6-74B4-2F6D-E010-1572062F2400}"/>
                </a:ext>
              </a:extLst>
            </p:cNvPr>
            <p:cNvSpPr/>
            <p:nvPr/>
          </p:nvSpPr>
          <p:spPr>
            <a:xfrm rot="18632404">
              <a:off x="1242155" y="17317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1" name="Oval 115">
              <a:extLst>
                <a:ext uri="{FF2B5EF4-FFF2-40B4-BE49-F238E27FC236}">
                  <a16:creationId xmlns:a16="http://schemas.microsoft.com/office/drawing/2014/main" id="{5E602317-9CCC-4367-7AA8-48E577D55393}"/>
                </a:ext>
              </a:extLst>
            </p:cNvPr>
            <p:cNvSpPr/>
            <p:nvPr/>
          </p:nvSpPr>
          <p:spPr>
            <a:xfrm rot="18632404">
              <a:off x="1396814" y="17196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2" name="Oval 43">
              <a:extLst>
                <a:ext uri="{FF2B5EF4-FFF2-40B4-BE49-F238E27FC236}">
                  <a16:creationId xmlns:a16="http://schemas.microsoft.com/office/drawing/2014/main" id="{D04A3207-5A8A-E539-D98C-561D8E804A57}"/>
                </a:ext>
              </a:extLst>
            </p:cNvPr>
            <p:cNvSpPr/>
            <p:nvPr/>
          </p:nvSpPr>
          <p:spPr>
            <a:xfrm>
              <a:off x="546186" y="14286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3" name="Oval 44">
              <a:extLst>
                <a:ext uri="{FF2B5EF4-FFF2-40B4-BE49-F238E27FC236}">
                  <a16:creationId xmlns:a16="http://schemas.microsoft.com/office/drawing/2014/main" id="{EB95BAEA-9D72-8A8E-4098-B89DBCD1FF17}"/>
                </a:ext>
              </a:extLst>
            </p:cNvPr>
            <p:cNvSpPr/>
            <p:nvPr/>
          </p:nvSpPr>
          <p:spPr>
            <a:xfrm>
              <a:off x="856445" y="138188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4" name="Oval 45">
              <a:extLst>
                <a:ext uri="{FF2B5EF4-FFF2-40B4-BE49-F238E27FC236}">
                  <a16:creationId xmlns:a16="http://schemas.microsoft.com/office/drawing/2014/main" id="{EC6C9D1C-37BB-3597-5977-14235D66AAE2}"/>
                </a:ext>
              </a:extLst>
            </p:cNvPr>
            <p:cNvSpPr/>
            <p:nvPr/>
          </p:nvSpPr>
          <p:spPr>
            <a:xfrm>
              <a:off x="966137" y="14915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5" name="Oval 46">
              <a:extLst>
                <a:ext uri="{FF2B5EF4-FFF2-40B4-BE49-F238E27FC236}">
                  <a16:creationId xmlns:a16="http://schemas.microsoft.com/office/drawing/2014/main" id="{554D6B43-29B6-0737-4FA1-77D67110802A}"/>
                </a:ext>
              </a:extLst>
            </p:cNvPr>
            <p:cNvSpPr/>
            <p:nvPr/>
          </p:nvSpPr>
          <p:spPr>
            <a:xfrm>
              <a:off x="1132810" y="13393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6" name="Oval 47">
              <a:extLst>
                <a:ext uri="{FF2B5EF4-FFF2-40B4-BE49-F238E27FC236}">
                  <a16:creationId xmlns:a16="http://schemas.microsoft.com/office/drawing/2014/main" id="{41F3E14D-4F66-285D-6EC1-4129277E34B4}"/>
                </a:ext>
              </a:extLst>
            </p:cNvPr>
            <p:cNvSpPr/>
            <p:nvPr/>
          </p:nvSpPr>
          <p:spPr>
            <a:xfrm>
              <a:off x="1160593" y="172952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7" name="Oval 48">
              <a:extLst>
                <a:ext uri="{FF2B5EF4-FFF2-40B4-BE49-F238E27FC236}">
                  <a16:creationId xmlns:a16="http://schemas.microsoft.com/office/drawing/2014/main" id="{03A72406-BF32-8184-042D-E3FD3E780300}"/>
                </a:ext>
              </a:extLst>
            </p:cNvPr>
            <p:cNvSpPr/>
            <p:nvPr/>
          </p:nvSpPr>
          <p:spPr>
            <a:xfrm>
              <a:off x="1295214" y="182065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8" name="Oval 104">
              <a:extLst>
                <a:ext uri="{FF2B5EF4-FFF2-40B4-BE49-F238E27FC236}">
                  <a16:creationId xmlns:a16="http://schemas.microsoft.com/office/drawing/2014/main" id="{AB027612-6833-A710-58F2-E86DF2EA9FBF}"/>
                </a:ext>
              </a:extLst>
            </p:cNvPr>
            <p:cNvSpPr/>
            <p:nvPr/>
          </p:nvSpPr>
          <p:spPr>
            <a:xfrm rot="1782952">
              <a:off x="1525929" y="131932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699" name="Oval 105">
              <a:extLst>
                <a:ext uri="{FF2B5EF4-FFF2-40B4-BE49-F238E27FC236}">
                  <a16:creationId xmlns:a16="http://schemas.microsoft.com/office/drawing/2014/main" id="{C0A63173-E72D-0E4C-6F4D-6588EA6E7A0D}"/>
                </a:ext>
              </a:extLst>
            </p:cNvPr>
            <p:cNvSpPr/>
            <p:nvPr/>
          </p:nvSpPr>
          <p:spPr>
            <a:xfrm rot="1782952">
              <a:off x="635753" y="131895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0" name="Oval 106">
              <a:extLst>
                <a:ext uri="{FF2B5EF4-FFF2-40B4-BE49-F238E27FC236}">
                  <a16:creationId xmlns:a16="http://schemas.microsoft.com/office/drawing/2014/main" id="{EB2D2A48-CDF7-BEF2-4975-3F7B7D0B7162}"/>
                </a:ext>
              </a:extLst>
            </p:cNvPr>
            <p:cNvSpPr/>
            <p:nvPr/>
          </p:nvSpPr>
          <p:spPr>
            <a:xfrm rot="1782952">
              <a:off x="676645" y="146859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1" name="Oval 107">
              <a:extLst>
                <a:ext uri="{FF2B5EF4-FFF2-40B4-BE49-F238E27FC236}">
                  <a16:creationId xmlns:a16="http://schemas.microsoft.com/office/drawing/2014/main" id="{E539D80E-C5E6-2092-8704-353D98B6EA33}"/>
                </a:ext>
              </a:extLst>
            </p:cNvPr>
            <p:cNvSpPr/>
            <p:nvPr/>
          </p:nvSpPr>
          <p:spPr>
            <a:xfrm rot="1782952">
              <a:off x="717538" y="1618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2" name="Oval 108">
              <a:extLst>
                <a:ext uri="{FF2B5EF4-FFF2-40B4-BE49-F238E27FC236}">
                  <a16:creationId xmlns:a16="http://schemas.microsoft.com/office/drawing/2014/main" id="{851796F1-E2A6-69C2-C757-A7473E0A1299}"/>
                </a:ext>
              </a:extLst>
            </p:cNvPr>
            <p:cNvSpPr/>
            <p:nvPr/>
          </p:nvSpPr>
          <p:spPr>
            <a:xfrm rot="1782952">
              <a:off x="758431" y="17678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3" name="Oval 109">
              <a:extLst>
                <a:ext uri="{FF2B5EF4-FFF2-40B4-BE49-F238E27FC236}">
                  <a16:creationId xmlns:a16="http://schemas.microsoft.com/office/drawing/2014/main" id="{8830FE2E-4B2F-BC1E-96A4-342787221A54}"/>
                </a:ext>
              </a:extLst>
            </p:cNvPr>
            <p:cNvSpPr/>
            <p:nvPr/>
          </p:nvSpPr>
          <p:spPr>
            <a:xfrm rot="1782952">
              <a:off x="799324" y="191751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4" name="Oval 98">
              <a:extLst>
                <a:ext uri="{FF2B5EF4-FFF2-40B4-BE49-F238E27FC236}">
                  <a16:creationId xmlns:a16="http://schemas.microsoft.com/office/drawing/2014/main" id="{55D9EF04-2620-0766-81F3-4632FA736110}"/>
                </a:ext>
              </a:extLst>
            </p:cNvPr>
            <p:cNvSpPr/>
            <p:nvPr/>
          </p:nvSpPr>
          <p:spPr>
            <a:xfrm rot="18632404">
              <a:off x="486405" y="162912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5" name="Oval 99">
              <a:extLst>
                <a:ext uri="{FF2B5EF4-FFF2-40B4-BE49-F238E27FC236}">
                  <a16:creationId xmlns:a16="http://schemas.microsoft.com/office/drawing/2014/main" id="{558AC95A-43D1-AA85-55CC-090F9386A1EA}"/>
                </a:ext>
              </a:extLst>
            </p:cNvPr>
            <p:cNvSpPr/>
            <p:nvPr/>
          </p:nvSpPr>
          <p:spPr>
            <a:xfrm rot="18632404">
              <a:off x="641064" y="16170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6" name="Oval 100">
              <a:extLst>
                <a:ext uri="{FF2B5EF4-FFF2-40B4-BE49-F238E27FC236}">
                  <a16:creationId xmlns:a16="http://schemas.microsoft.com/office/drawing/2014/main" id="{0ECB7C46-C35B-F177-36BF-DC5EA9538168}"/>
                </a:ext>
              </a:extLst>
            </p:cNvPr>
            <p:cNvSpPr/>
            <p:nvPr/>
          </p:nvSpPr>
          <p:spPr>
            <a:xfrm rot="18632404">
              <a:off x="795722" y="160499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7" name="Oval 101">
              <a:extLst>
                <a:ext uri="{FF2B5EF4-FFF2-40B4-BE49-F238E27FC236}">
                  <a16:creationId xmlns:a16="http://schemas.microsoft.com/office/drawing/2014/main" id="{0B4F2074-4B9E-C007-70B7-82AB9A85AE36}"/>
                </a:ext>
              </a:extLst>
            </p:cNvPr>
            <p:cNvSpPr/>
            <p:nvPr/>
          </p:nvSpPr>
          <p:spPr>
            <a:xfrm rot="18632404">
              <a:off x="950381" y="159293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8" name="Oval 102">
              <a:extLst>
                <a:ext uri="{FF2B5EF4-FFF2-40B4-BE49-F238E27FC236}">
                  <a16:creationId xmlns:a16="http://schemas.microsoft.com/office/drawing/2014/main" id="{93709F03-4D23-DA3A-80D3-4F910A899D0E}"/>
                </a:ext>
              </a:extLst>
            </p:cNvPr>
            <p:cNvSpPr/>
            <p:nvPr/>
          </p:nvSpPr>
          <p:spPr>
            <a:xfrm rot="18632404">
              <a:off x="1105039" y="15808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09" name="Oval 103">
              <a:extLst>
                <a:ext uri="{FF2B5EF4-FFF2-40B4-BE49-F238E27FC236}">
                  <a16:creationId xmlns:a16="http://schemas.microsoft.com/office/drawing/2014/main" id="{75666E32-8103-9083-B4D2-8640A96B997D}"/>
                </a:ext>
              </a:extLst>
            </p:cNvPr>
            <p:cNvSpPr/>
            <p:nvPr/>
          </p:nvSpPr>
          <p:spPr>
            <a:xfrm rot="18632404">
              <a:off x="1259698" y="156881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0" name="Oval 51">
              <a:extLst>
                <a:ext uri="{FF2B5EF4-FFF2-40B4-BE49-F238E27FC236}">
                  <a16:creationId xmlns:a16="http://schemas.microsoft.com/office/drawing/2014/main" id="{CF4D88AE-87F3-E557-7C48-D5FAA09D4443}"/>
                </a:ext>
              </a:extLst>
            </p:cNvPr>
            <p:cNvSpPr/>
            <p:nvPr/>
          </p:nvSpPr>
          <p:spPr>
            <a:xfrm>
              <a:off x="1229098" y="12389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1" name="Oval 52">
              <a:extLst>
                <a:ext uri="{FF2B5EF4-FFF2-40B4-BE49-F238E27FC236}">
                  <a16:creationId xmlns:a16="http://schemas.microsoft.com/office/drawing/2014/main" id="{CEF24A18-B93F-BBD2-ADA6-783DA7F423E2}"/>
                </a:ext>
              </a:extLst>
            </p:cNvPr>
            <p:cNvSpPr/>
            <p:nvPr/>
          </p:nvSpPr>
          <p:spPr>
            <a:xfrm>
              <a:off x="1317720" y="1315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2" name="Oval 53">
              <a:extLst>
                <a:ext uri="{FF2B5EF4-FFF2-40B4-BE49-F238E27FC236}">
                  <a16:creationId xmlns:a16="http://schemas.microsoft.com/office/drawing/2014/main" id="{0E9D1557-1574-5577-C6FE-442561720EA8}"/>
                </a:ext>
              </a:extLst>
            </p:cNvPr>
            <p:cNvSpPr/>
            <p:nvPr/>
          </p:nvSpPr>
          <p:spPr>
            <a:xfrm>
              <a:off x="1322637" y="17109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3" name="Oval 54">
              <a:extLst>
                <a:ext uri="{FF2B5EF4-FFF2-40B4-BE49-F238E27FC236}">
                  <a16:creationId xmlns:a16="http://schemas.microsoft.com/office/drawing/2014/main" id="{78AF2912-77A5-C8ED-9807-AE47028AA210}"/>
                </a:ext>
              </a:extLst>
            </p:cNvPr>
            <p:cNvSpPr/>
            <p:nvPr/>
          </p:nvSpPr>
          <p:spPr>
            <a:xfrm>
              <a:off x="1503430" y="1729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4" name="Oval 55">
              <a:extLst>
                <a:ext uri="{FF2B5EF4-FFF2-40B4-BE49-F238E27FC236}">
                  <a16:creationId xmlns:a16="http://schemas.microsoft.com/office/drawing/2014/main" id="{ACE2BD7C-E1FA-F778-F9D6-C220A6AE54D0}"/>
                </a:ext>
              </a:extLst>
            </p:cNvPr>
            <p:cNvSpPr/>
            <p:nvPr/>
          </p:nvSpPr>
          <p:spPr>
            <a:xfrm>
              <a:off x="1542021" y="19303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5" name="Oval 56">
              <a:extLst>
                <a:ext uri="{FF2B5EF4-FFF2-40B4-BE49-F238E27FC236}">
                  <a16:creationId xmlns:a16="http://schemas.microsoft.com/office/drawing/2014/main" id="{49A20E11-3D3F-D872-75E6-D25CAB9E9F00}"/>
                </a:ext>
              </a:extLst>
            </p:cNvPr>
            <p:cNvSpPr/>
            <p:nvPr/>
          </p:nvSpPr>
          <p:spPr>
            <a:xfrm>
              <a:off x="1522815" y="14203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6" name="Oval 92">
              <a:extLst>
                <a:ext uri="{FF2B5EF4-FFF2-40B4-BE49-F238E27FC236}">
                  <a16:creationId xmlns:a16="http://schemas.microsoft.com/office/drawing/2014/main" id="{374272A2-6176-4D45-8D91-F8986DB388AF}"/>
                </a:ext>
              </a:extLst>
            </p:cNvPr>
            <p:cNvSpPr/>
            <p:nvPr/>
          </p:nvSpPr>
          <p:spPr>
            <a:xfrm rot="17762631">
              <a:off x="788821" y="167829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7" name="Oval 93">
              <a:extLst>
                <a:ext uri="{FF2B5EF4-FFF2-40B4-BE49-F238E27FC236}">
                  <a16:creationId xmlns:a16="http://schemas.microsoft.com/office/drawing/2014/main" id="{99CBFA29-BB15-9863-8565-CCE7F422FBE7}"/>
                </a:ext>
              </a:extLst>
            </p:cNvPr>
            <p:cNvSpPr/>
            <p:nvPr/>
          </p:nvSpPr>
          <p:spPr>
            <a:xfrm rot="17762631">
              <a:off x="1010077" y="16484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8" name="Oval 94">
              <a:extLst>
                <a:ext uri="{FF2B5EF4-FFF2-40B4-BE49-F238E27FC236}">
                  <a16:creationId xmlns:a16="http://schemas.microsoft.com/office/drawing/2014/main" id="{B7DEC80D-E672-2ED4-F671-90053D82586E}"/>
                </a:ext>
              </a:extLst>
            </p:cNvPr>
            <p:cNvSpPr/>
            <p:nvPr/>
          </p:nvSpPr>
          <p:spPr>
            <a:xfrm rot="17762631">
              <a:off x="1397223" y="1569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19" name="Oval 95">
              <a:extLst>
                <a:ext uri="{FF2B5EF4-FFF2-40B4-BE49-F238E27FC236}">
                  <a16:creationId xmlns:a16="http://schemas.microsoft.com/office/drawing/2014/main" id="{1BAC11C2-7197-1F8C-4505-FA7B76C2F7D2}"/>
                </a:ext>
              </a:extLst>
            </p:cNvPr>
            <p:cNvSpPr/>
            <p:nvPr/>
          </p:nvSpPr>
          <p:spPr>
            <a:xfrm rot="17762631">
              <a:off x="1311173" y="14880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0" name="Oval 96">
              <a:extLst>
                <a:ext uri="{FF2B5EF4-FFF2-40B4-BE49-F238E27FC236}">
                  <a16:creationId xmlns:a16="http://schemas.microsoft.com/office/drawing/2014/main" id="{465528B5-2FB4-D16C-E304-1E13C170F28C}"/>
                </a:ext>
              </a:extLst>
            </p:cNvPr>
            <p:cNvSpPr/>
            <p:nvPr/>
          </p:nvSpPr>
          <p:spPr>
            <a:xfrm rot="17762631">
              <a:off x="1450223" y="149729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1" name="Oval 97">
              <a:extLst>
                <a:ext uri="{FF2B5EF4-FFF2-40B4-BE49-F238E27FC236}">
                  <a16:creationId xmlns:a16="http://schemas.microsoft.com/office/drawing/2014/main" id="{23C4C300-1876-F580-F7D7-66FDDB872E5C}"/>
                </a:ext>
              </a:extLst>
            </p:cNvPr>
            <p:cNvSpPr/>
            <p:nvPr/>
          </p:nvSpPr>
          <p:spPr>
            <a:xfrm rot="17762631">
              <a:off x="1562681" y="150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2" name="Oval 86">
              <a:extLst>
                <a:ext uri="{FF2B5EF4-FFF2-40B4-BE49-F238E27FC236}">
                  <a16:creationId xmlns:a16="http://schemas.microsoft.com/office/drawing/2014/main" id="{797724CF-9540-93B8-22FC-BA1775290284}"/>
                </a:ext>
              </a:extLst>
            </p:cNvPr>
            <p:cNvSpPr/>
            <p:nvPr/>
          </p:nvSpPr>
          <p:spPr>
            <a:xfrm rot="1782952">
              <a:off x="1055791" y="14041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3" name="Oval 87">
              <a:extLst>
                <a:ext uri="{FF2B5EF4-FFF2-40B4-BE49-F238E27FC236}">
                  <a16:creationId xmlns:a16="http://schemas.microsoft.com/office/drawing/2014/main" id="{FA94A165-CB1B-BF0C-A507-A66CB3943EB4}"/>
                </a:ext>
              </a:extLst>
            </p:cNvPr>
            <p:cNvSpPr/>
            <p:nvPr/>
          </p:nvSpPr>
          <p:spPr>
            <a:xfrm rot="1782952">
              <a:off x="556833" y="15388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4" name="Oval 88">
              <a:extLst>
                <a:ext uri="{FF2B5EF4-FFF2-40B4-BE49-F238E27FC236}">
                  <a16:creationId xmlns:a16="http://schemas.microsoft.com/office/drawing/2014/main" id="{D3929426-A929-F56E-6392-7E878F7B8E98}"/>
                </a:ext>
              </a:extLst>
            </p:cNvPr>
            <p:cNvSpPr/>
            <p:nvPr/>
          </p:nvSpPr>
          <p:spPr>
            <a:xfrm rot="1782952">
              <a:off x="1003919" y="17214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5" name="Oval 89">
              <a:extLst>
                <a:ext uri="{FF2B5EF4-FFF2-40B4-BE49-F238E27FC236}">
                  <a16:creationId xmlns:a16="http://schemas.microsoft.com/office/drawing/2014/main" id="{984E2306-CC6B-FF11-9ED4-0988A81ACD08}"/>
                </a:ext>
              </a:extLst>
            </p:cNvPr>
            <p:cNvSpPr/>
            <p:nvPr/>
          </p:nvSpPr>
          <p:spPr>
            <a:xfrm rot="1782952">
              <a:off x="1074038" y="18376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6" name="Oval 90">
              <a:extLst>
                <a:ext uri="{FF2B5EF4-FFF2-40B4-BE49-F238E27FC236}">
                  <a16:creationId xmlns:a16="http://schemas.microsoft.com/office/drawing/2014/main" id="{48A41445-7A6D-7D28-0C21-27128D30970D}"/>
                </a:ext>
              </a:extLst>
            </p:cNvPr>
            <p:cNvSpPr/>
            <p:nvPr/>
          </p:nvSpPr>
          <p:spPr>
            <a:xfrm rot="1782952">
              <a:off x="1114931" y="198725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7" name="Oval 91">
              <a:extLst>
                <a:ext uri="{FF2B5EF4-FFF2-40B4-BE49-F238E27FC236}">
                  <a16:creationId xmlns:a16="http://schemas.microsoft.com/office/drawing/2014/main" id="{4414BCB1-5972-E2E9-6DC6-FFE800FDD37A}"/>
                </a:ext>
              </a:extLst>
            </p:cNvPr>
            <p:cNvSpPr/>
            <p:nvPr/>
          </p:nvSpPr>
          <p:spPr>
            <a:xfrm rot="1782952">
              <a:off x="1229862" y="202965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8" name="Oval 80">
              <a:extLst>
                <a:ext uri="{FF2B5EF4-FFF2-40B4-BE49-F238E27FC236}">
                  <a16:creationId xmlns:a16="http://schemas.microsoft.com/office/drawing/2014/main" id="{7ADBFF22-DFD2-4D07-C5E3-D15091A55202}"/>
                </a:ext>
              </a:extLst>
            </p:cNvPr>
            <p:cNvSpPr/>
            <p:nvPr/>
          </p:nvSpPr>
          <p:spPr>
            <a:xfrm rot="18632404">
              <a:off x="842905" y="184850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29" name="Oval 81">
              <a:extLst>
                <a:ext uri="{FF2B5EF4-FFF2-40B4-BE49-F238E27FC236}">
                  <a16:creationId xmlns:a16="http://schemas.microsoft.com/office/drawing/2014/main" id="{52884D55-BC44-E4F4-8774-708A38AD53A0}"/>
                </a:ext>
              </a:extLst>
            </p:cNvPr>
            <p:cNvSpPr/>
            <p:nvPr/>
          </p:nvSpPr>
          <p:spPr>
            <a:xfrm rot="18632404">
              <a:off x="997564" y="18364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0" name="Oval 82">
              <a:extLst>
                <a:ext uri="{FF2B5EF4-FFF2-40B4-BE49-F238E27FC236}">
                  <a16:creationId xmlns:a16="http://schemas.microsoft.com/office/drawing/2014/main" id="{4E99223A-1016-313A-9952-8C213DD880D9}"/>
                </a:ext>
              </a:extLst>
            </p:cNvPr>
            <p:cNvSpPr/>
            <p:nvPr/>
          </p:nvSpPr>
          <p:spPr>
            <a:xfrm rot="18632404">
              <a:off x="1152222" y="182438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1" name="Oval 83">
              <a:extLst>
                <a:ext uri="{FF2B5EF4-FFF2-40B4-BE49-F238E27FC236}">
                  <a16:creationId xmlns:a16="http://schemas.microsoft.com/office/drawing/2014/main" id="{3353D82C-E86B-9EF7-CD61-664981B7A229}"/>
                </a:ext>
              </a:extLst>
            </p:cNvPr>
            <p:cNvSpPr/>
            <p:nvPr/>
          </p:nvSpPr>
          <p:spPr>
            <a:xfrm rot="18632404">
              <a:off x="1570384" y="16667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2" name="Oval 84">
              <a:extLst>
                <a:ext uri="{FF2B5EF4-FFF2-40B4-BE49-F238E27FC236}">
                  <a16:creationId xmlns:a16="http://schemas.microsoft.com/office/drawing/2014/main" id="{22B89E5B-997F-A246-8E38-5FB03AC1766B}"/>
                </a:ext>
              </a:extLst>
            </p:cNvPr>
            <p:cNvSpPr/>
            <p:nvPr/>
          </p:nvSpPr>
          <p:spPr>
            <a:xfrm rot="18632404">
              <a:off x="1418316" y="18572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3" name="Oval 85">
              <a:extLst>
                <a:ext uri="{FF2B5EF4-FFF2-40B4-BE49-F238E27FC236}">
                  <a16:creationId xmlns:a16="http://schemas.microsoft.com/office/drawing/2014/main" id="{E793B0E4-7F7E-EBBC-9E5B-30FCC8CC6232}"/>
                </a:ext>
              </a:extLst>
            </p:cNvPr>
            <p:cNvSpPr/>
            <p:nvPr/>
          </p:nvSpPr>
          <p:spPr>
            <a:xfrm rot="18632404">
              <a:off x="1616198" y="178819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4" name="Oval 60">
              <a:extLst>
                <a:ext uri="{FF2B5EF4-FFF2-40B4-BE49-F238E27FC236}">
                  <a16:creationId xmlns:a16="http://schemas.microsoft.com/office/drawing/2014/main" id="{89FEF814-CE7E-24F1-BDF9-E06C5F2CCDDD}"/>
                </a:ext>
              </a:extLst>
            </p:cNvPr>
            <p:cNvSpPr/>
            <p:nvPr/>
          </p:nvSpPr>
          <p:spPr>
            <a:xfrm>
              <a:off x="965369" y="1374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5" name="Oval 61">
              <a:extLst>
                <a:ext uri="{FF2B5EF4-FFF2-40B4-BE49-F238E27FC236}">
                  <a16:creationId xmlns:a16="http://schemas.microsoft.com/office/drawing/2014/main" id="{794BE229-8B54-41F4-38CE-02120A698869}"/>
                </a:ext>
              </a:extLst>
            </p:cNvPr>
            <p:cNvSpPr/>
            <p:nvPr/>
          </p:nvSpPr>
          <p:spPr>
            <a:xfrm>
              <a:off x="1051006" y="124367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6" name="Oval 62">
              <a:extLst>
                <a:ext uri="{FF2B5EF4-FFF2-40B4-BE49-F238E27FC236}">
                  <a16:creationId xmlns:a16="http://schemas.microsoft.com/office/drawing/2014/main" id="{197C8B1C-45A7-23AE-6FA2-777933BDE68E}"/>
                </a:ext>
              </a:extLst>
            </p:cNvPr>
            <p:cNvSpPr/>
            <p:nvPr/>
          </p:nvSpPr>
          <p:spPr>
            <a:xfrm>
              <a:off x="1185521" y="156013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7" name="Oval 63">
              <a:extLst>
                <a:ext uri="{FF2B5EF4-FFF2-40B4-BE49-F238E27FC236}">
                  <a16:creationId xmlns:a16="http://schemas.microsoft.com/office/drawing/2014/main" id="{2A493368-30E2-15AE-6506-DA7A29153EDA}"/>
                </a:ext>
              </a:extLst>
            </p:cNvPr>
            <p:cNvSpPr/>
            <p:nvPr/>
          </p:nvSpPr>
          <p:spPr>
            <a:xfrm>
              <a:off x="1247361" y="164206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8" name="Oval 64">
              <a:extLst>
                <a:ext uri="{FF2B5EF4-FFF2-40B4-BE49-F238E27FC236}">
                  <a16:creationId xmlns:a16="http://schemas.microsoft.com/office/drawing/2014/main" id="{BB56BA5F-61CD-85DB-3833-385CFBB61C5C}"/>
                </a:ext>
              </a:extLst>
            </p:cNvPr>
            <p:cNvSpPr/>
            <p:nvPr/>
          </p:nvSpPr>
          <p:spPr>
            <a:xfrm>
              <a:off x="1404906" y="177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39" name="Oval 65">
              <a:extLst>
                <a:ext uri="{FF2B5EF4-FFF2-40B4-BE49-F238E27FC236}">
                  <a16:creationId xmlns:a16="http://schemas.microsoft.com/office/drawing/2014/main" id="{4D301F2D-41A3-097A-42E5-5CF81425A17D}"/>
                </a:ext>
              </a:extLst>
            </p:cNvPr>
            <p:cNvSpPr/>
            <p:nvPr/>
          </p:nvSpPr>
          <p:spPr>
            <a:xfrm>
              <a:off x="1516295" y="18457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0" name="Oval 74">
              <a:extLst>
                <a:ext uri="{FF2B5EF4-FFF2-40B4-BE49-F238E27FC236}">
                  <a16:creationId xmlns:a16="http://schemas.microsoft.com/office/drawing/2014/main" id="{8473BF5F-A602-A25E-086F-46FF7D3A05C9}"/>
                </a:ext>
              </a:extLst>
            </p:cNvPr>
            <p:cNvSpPr/>
            <p:nvPr/>
          </p:nvSpPr>
          <p:spPr>
            <a:xfrm rot="1782952">
              <a:off x="831621" y="126924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1" name="Oval 75">
              <a:extLst>
                <a:ext uri="{FF2B5EF4-FFF2-40B4-BE49-F238E27FC236}">
                  <a16:creationId xmlns:a16="http://schemas.microsoft.com/office/drawing/2014/main" id="{8A856517-C68E-9F7F-1F01-76AEBCE2B59D}"/>
                </a:ext>
              </a:extLst>
            </p:cNvPr>
            <p:cNvSpPr/>
            <p:nvPr/>
          </p:nvSpPr>
          <p:spPr>
            <a:xfrm rot="1782952">
              <a:off x="855137" y="13875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2" name="Oval 76">
              <a:extLst>
                <a:ext uri="{FF2B5EF4-FFF2-40B4-BE49-F238E27FC236}">
                  <a16:creationId xmlns:a16="http://schemas.microsoft.com/office/drawing/2014/main" id="{73390F8C-88CD-67FA-9B91-C9E24BE24570}"/>
                </a:ext>
              </a:extLst>
            </p:cNvPr>
            <p:cNvSpPr/>
            <p:nvPr/>
          </p:nvSpPr>
          <p:spPr>
            <a:xfrm rot="1782952">
              <a:off x="830061" y="152650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3" name="Oval 77">
              <a:extLst>
                <a:ext uri="{FF2B5EF4-FFF2-40B4-BE49-F238E27FC236}">
                  <a16:creationId xmlns:a16="http://schemas.microsoft.com/office/drawing/2014/main" id="{847802A9-5D70-3161-2F3E-8F0B5B9E90F7}"/>
                </a:ext>
              </a:extLst>
            </p:cNvPr>
            <p:cNvSpPr/>
            <p:nvPr/>
          </p:nvSpPr>
          <p:spPr>
            <a:xfrm rot="1782952">
              <a:off x="936922" y="168679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4" name="Oval 78">
              <a:extLst>
                <a:ext uri="{FF2B5EF4-FFF2-40B4-BE49-F238E27FC236}">
                  <a16:creationId xmlns:a16="http://schemas.microsoft.com/office/drawing/2014/main" id="{78023201-7169-7566-7199-E01F36379C03}"/>
                </a:ext>
              </a:extLst>
            </p:cNvPr>
            <p:cNvSpPr/>
            <p:nvPr/>
          </p:nvSpPr>
          <p:spPr>
            <a:xfrm rot="1782952">
              <a:off x="972273" y="191514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5" name="Oval 79">
              <a:extLst>
                <a:ext uri="{FF2B5EF4-FFF2-40B4-BE49-F238E27FC236}">
                  <a16:creationId xmlns:a16="http://schemas.microsoft.com/office/drawing/2014/main" id="{83393A98-5623-A048-736A-4461011DD9BA}"/>
                </a:ext>
              </a:extLst>
            </p:cNvPr>
            <p:cNvSpPr/>
            <p:nvPr/>
          </p:nvSpPr>
          <p:spPr>
            <a:xfrm rot="1782952">
              <a:off x="1018708" y="19860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6" name="Oval 68">
              <a:extLst>
                <a:ext uri="{FF2B5EF4-FFF2-40B4-BE49-F238E27FC236}">
                  <a16:creationId xmlns:a16="http://schemas.microsoft.com/office/drawing/2014/main" id="{B52CF71B-6C69-C075-87BE-9DC7FCA7F378}"/>
                </a:ext>
              </a:extLst>
            </p:cNvPr>
            <p:cNvSpPr/>
            <p:nvPr/>
          </p:nvSpPr>
          <p:spPr>
            <a:xfrm rot="18632404">
              <a:off x="705790" y="16976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7" name="Oval 69">
              <a:extLst>
                <a:ext uri="{FF2B5EF4-FFF2-40B4-BE49-F238E27FC236}">
                  <a16:creationId xmlns:a16="http://schemas.microsoft.com/office/drawing/2014/main" id="{662FFC81-9F50-E6F1-DD8C-2E8AAF1B7302}"/>
                </a:ext>
              </a:extLst>
            </p:cNvPr>
            <p:cNvSpPr/>
            <p:nvPr/>
          </p:nvSpPr>
          <p:spPr>
            <a:xfrm rot="18632404">
              <a:off x="860449" y="16856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8" name="Oval 70">
              <a:extLst>
                <a:ext uri="{FF2B5EF4-FFF2-40B4-BE49-F238E27FC236}">
                  <a16:creationId xmlns:a16="http://schemas.microsoft.com/office/drawing/2014/main" id="{FB67BD43-6DB9-1BAD-AC69-859B718F53CD}"/>
                </a:ext>
              </a:extLst>
            </p:cNvPr>
            <p:cNvSpPr/>
            <p:nvPr/>
          </p:nvSpPr>
          <p:spPr>
            <a:xfrm rot="18632404">
              <a:off x="1098768" y="164943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49" name="Oval 71">
              <a:extLst>
                <a:ext uri="{FF2B5EF4-FFF2-40B4-BE49-F238E27FC236}">
                  <a16:creationId xmlns:a16="http://schemas.microsoft.com/office/drawing/2014/main" id="{2AEBDCAF-24D1-C544-2C4B-032FCF9B4C15}"/>
                </a:ext>
              </a:extLst>
            </p:cNvPr>
            <p:cNvSpPr/>
            <p:nvPr/>
          </p:nvSpPr>
          <p:spPr>
            <a:xfrm rot="18632404">
              <a:off x="1169766" y="166149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0" name="Oval 72">
              <a:extLst>
                <a:ext uri="{FF2B5EF4-FFF2-40B4-BE49-F238E27FC236}">
                  <a16:creationId xmlns:a16="http://schemas.microsoft.com/office/drawing/2014/main" id="{3907C225-E44A-AFA0-AE5C-B20A8A7FAABD}"/>
                </a:ext>
              </a:extLst>
            </p:cNvPr>
            <p:cNvSpPr/>
            <p:nvPr/>
          </p:nvSpPr>
          <p:spPr>
            <a:xfrm rot="18632404">
              <a:off x="1324424" y="164943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1" name="Oval 73">
              <a:extLst>
                <a:ext uri="{FF2B5EF4-FFF2-40B4-BE49-F238E27FC236}">
                  <a16:creationId xmlns:a16="http://schemas.microsoft.com/office/drawing/2014/main" id="{E1DD33C4-FD90-EAEB-DFBD-D5E6AC127079}"/>
                </a:ext>
              </a:extLst>
            </p:cNvPr>
            <p:cNvSpPr/>
            <p:nvPr/>
          </p:nvSpPr>
          <p:spPr>
            <a:xfrm rot="18632404">
              <a:off x="1479083" y="16373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</p:grpSp>
      <p:grpSp>
        <p:nvGrpSpPr>
          <p:cNvPr id="752" name="Gruppieren 1937">
            <a:extLst>
              <a:ext uri="{FF2B5EF4-FFF2-40B4-BE49-F238E27FC236}">
                <a16:creationId xmlns:a16="http://schemas.microsoft.com/office/drawing/2014/main" id="{A2F1E0B6-28C7-B931-B153-B6114457316D}"/>
              </a:ext>
            </a:extLst>
          </p:cNvPr>
          <p:cNvGrpSpPr/>
          <p:nvPr/>
        </p:nvGrpSpPr>
        <p:grpSpPr>
          <a:xfrm rot="13583499">
            <a:off x="7589141" y="3677460"/>
            <a:ext cx="741654" cy="530485"/>
            <a:chOff x="486405" y="1238963"/>
            <a:chExt cx="1190993" cy="851888"/>
          </a:xfrm>
        </p:grpSpPr>
        <p:sp>
          <p:nvSpPr>
            <p:cNvPr id="753" name="Oval 34">
              <a:extLst>
                <a:ext uri="{FF2B5EF4-FFF2-40B4-BE49-F238E27FC236}">
                  <a16:creationId xmlns:a16="http://schemas.microsoft.com/office/drawing/2014/main" id="{B9EF2410-F546-66F0-5F1B-59688106C05F}"/>
                </a:ext>
              </a:extLst>
            </p:cNvPr>
            <p:cNvSpPr/>
            <p:nvPr/>
          </p:nvSpPr>
          <p:spPr>
            <a:xfrm>
              <a:off x="930528" y="12755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4" name="Oval 35">
              <a:extLst>
                <a:ext uri="{FF2B5EF4-FFF2-40B4-BE49-F238E27FC236}">
                  <a16:creationId xmlns:a16="http://schemas.microsoft.com/office/drawing/2014/main" id="{46368F47-59C9-8552-9EB3-8EE1912ED988}"/>
                </a:ext>
              </a:extLst>
            </p:cNvPr>
            <p:cNvSpPr/>
            <p:nvPr/>
          </p:nvSpPr>
          <p:spPr>
            <a:xfrm>
              <a:off x="1026656" y="155361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5" name="Oval 36">
              <a:extLst>
                <a:ext uri="{FF2B5EF4-FFF2-40B4-BE49-F238E27FC236}">
                  <a16:creationId xmlns:a16="http://schemas.microsoft.com/office/drawing/2014/main" id="{8D4F03E2-76C7-9698-D479-37A1CA7CA080}"/>
                </a:ext>
              </a:extLst>
            </p:cNvPr>
            <p:cNvSpPr/>
            <p:nvPr/>
          </p:nvSpPr>
          <p:spPr>
            <a:xfrm>
              <a:off x="1220021" y="18878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6" name="Oval 37">
              <a:extLst>
                <a:ext uri="{FF2B5EF4-FFF2-40B4-BE49-F238E27FC236}">
                  <a16:creationId xmlns:a16="http://schemas.microsoft.com/office/drawing/2014/main" id="{20698708-7BAF-FAE9-CE52-70AB125FB016}"/>
                </a:ext>
              </a:extLst>
            </p:cNvPr>
            <p:cNvSpPr/>
            <p:nvPr/>
          </p:nvSpPr>
          <p:spPr>
            <a:xfrm>
              <a:off x="1086411" y="19085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7" name="Oval 38">
              <a:extLst>
                <a:ext uri="{FF2B5EF4-FFF2-40B4-BE49-F238E27FC236}">
                  <a16:creationId xmlns:a16="http://schemas.microsoft.com/office/drawing/2014/main" id="{F1B2F0DF-54B0-A0ED-2659-C43D85C966BB}"/>
                </a:ext>
              </a:extLst>
            </p:cNvPr>
            <p:cNvSpPr/>
            <p:nvPr/>
          </p:nvSpPr>
          <p:spPr>
            <a:xfrm>
              <a:off x="1339768" y="18830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8" name="Oval 39">
              <a:extLst>
                <a:ext uri="{FF2B5EF4-FFF2-40B4-BE49-F238E27FC236}">
                  <a16:creationId xmlns:a16="http://schemas.microsoft.com/office/drawing/2014/main" id="{3B6AAE6D-DC9C-B672-37A8-0C6C4F1113FC}"/>
                </a:ext>
              </a:extLst>
            </p:cNvPr>
            <p:cNvSpPr/>
            <p:nvPr/>
          </p:nvSpPr>
          <p:spPr>
            <a:xfrm>
              <a:off x="1432329" y="19714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59" name="Oval 122">
              <a:extLst>
                <a:ext uri="{FF2B5EF4-FFF2-40B4-BE49-F238E27FC236}">
                  <a16:creationId xmlns:a16="http://schemas.microsoft.com/office/drawing/2014/main" id="{4F8DBF90-CC3D-EE9B-B66A-01E77C6AE482}"/>
                </a:ext>
              </a:extLst>
            </p:cNvPr>
            <p:cNvSpPr/>
            <p:nvPr/>
          </p:nvSpPr>
          <p:spPr>
            <a:xfrm rot="17762631">
              <a:off x="643977" y="16303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0" name="Oval 123">
              <a:extLst>
                <a:ext uri="{FF2B5EF4-FFF2-40B4-BE49-F238E27FC236}">
                  <a16:creationId xmlns:a16="http://schemas.microsoft.com/office/drawing/2014/main" id="{357025A9-AB83-B2D9-6925-F8239A42AD9B}"/>
                </a:ext>
              </a:extLst>
            </p:cNvPr>
            <p:cNvSpPr/>
            <p:nvPr/>
          </p:nvSpPr>
          <p:spPr>
            <a:xfrm rot="17762631">
              <a:off x="790693" y="157991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1" name="Oval 124">
              <a:extLst>
                <a:ext uri="{FF2B5EF4-FFF2-40B4-BE49-F238E27FC236}">
                  <a16:creationId xmlns:a16="http://schemas.microsoft.com/office/drawing/2014/main" id="{F2A54BFE-FE82-FC1C-86FA-3EF38007571E}"/>
                </a:ext>
              </a:extLst>
            </p:cNvPr>
            <p:cNvSpPr/>
            <p:nvPr/>
          </p:nvSpPr>
          <p:spPr>
            <a:xfrm rot="17762631">
              <a:off x="885220" y="16029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2" name="Oval 125">
              <a:extLst>
                <a:ext uri="{FF2B5EF4-FFF2-40B4-BE49-F238E27FC236}">
                  <a16:creationId xmlns:a16="http://schemas.microsoft.com/office/drawing/2014/main" id="{95DF8B2C-3D8B-64BE-FC38-D995E75C2E5A}"/>
                </a:ext>
              </a:extLst>
            </p:cNvPr>
            <p:cNvSpPr/>
            <p:nvPr/>
          </p:nvSpPr>
          <p:spPr>
            <a:xfrm rot="17762631">
              <a:off x="1084123" y="147912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3" name="Oval 126">
              <a:extLst>
                <a:ext uri="{FF2B5EF4-FFF2-40B4-BE49-F238E27FC236}">
                  <a16:creationId xmlns:a16="http://schemas.microsoft.com/office/drawing/2014/main" id="{E64F2EAC-EA80-77A9-F12C-1FFCA1A39EB0}"/>
                </a:ext>
              </a:extLst>
            </p:cNvPr>
            <p:cNvSpPr/>
            <p:nvPr/>
          </p:nvSpPr>
          <p:spPr>
            <a:xfrm rot="17762631">
              <a:off x="1230839" y="14287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4" name="Oval 127">
              <a:extLst>
                <a:ext uri="{FF2B5EF4-FFF2-40B4-BE49-F238E27FC236}">
                  <a16:creationId xmlns:a16="http://schemas.microsoft.com/office/drawing/2014/main" id="{8100FF27-604F-6709-81A4-BB217F0E1BE8}"/>
                </a:ext>
              </a:extLst>
            </p:cNvPr>
            <p:cNvSpPr/>
            <p:nvPr/>
          </p:nvSpPr>
          <p:spPr>
            <a:xfrm rot="17762631">
              <a:off x="1377554" y="137834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5" name="Oval 116">
              <a:extLst>
                <a:ext uri="{FF2B5EF4-FFF2-40B4-BE49-F238E27FC236}">
                  <a16:creationId xmlns:a16="http://schemas.microsoft.com/office/drawing/2014/main" id="{2F8143BE-BB30-A654-1975-80B06E96C069}"/>
                </a:ext>
              </a:extLst>
            </p:cNvPr>
            <p:cNvSpPr/>
            <p:nvPr/>
          </p:nvSpPr>
          <p:spPr>
            <a:xfrm rot="1782952">
              <a:off x="742353" y="134396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6" name="Oval 117">
              <a:extLst>
                <a:ext uri="{FF2B5EF4-FFF2-40B4-BE49-F238E27FC236}">
                  <a16:creationId xmlns:a16="http://schemas.microsoft.com/office/drawing/2014/main" id="{94E46CE0-98A9-31CA-45C3-98C6C5E9DC6C}"/>
                </a:ext>
              </a:extLst>
            </p:cNvPr>
            <p:cNvSpPr/>
            <p:nvPr/>
          </p:nvSpPr>
          <p:spPr>
            <a:xfrm rot="1782952">
              <a:off x="772868" y="14697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7" name="Oval 118">
              <a:extLst>
                <a:ext uri="{FF2B5EF4-FFF2-40B4-BE49-F238E27FC236}">
                  <a16:creationId xmlns:a16="http://schemas.microsoft.com/office/drawing/2014/main" id="{09BA8023-54B5-A420-C565-E303094FAD32}"/>
                </a:ext>
              </a:extLst>
            </p:cNvPr>
            <p:cNvSpPr/>
            <p:nvPr/>
          </p:nvSpPr>
          <p:spPr>
            <a:xfrm rot="1782952">
              <a:off x="890343" y="14523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8" name="Oval 119">
              <a:extLst>
                <a:ext uri="{FF2B5EF4-FFF2-40B4-BE49-F238E27FC236}">
                  <a16:creationId xmlns:a16="http://schemas.microsoft.com/office/drawing/2014/main" id="{03AFCC8A-E187-DD11-C88D-893CFEB5EDDD}"/>
                </a:ext>
              </a:extLst>
            </p:cNvPr>
            <p:cNvSpPr/>
            <p:nvPr/>
          </p:nvSpPr>
          <p:spPr>
            <a:xfrm rot="1782952">
              <a:off x="854653" y="17690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69" name="Oval 120">
              <a:extLst>
                <a:ext uri="{FF2B5EF4-FFF2-40B4-BE49-F238E27FC236}">
                  <a16:creationId xmlns:a16="http://schemas.microsoft.com/office/drawing/2014/main" id="{4E0D857F-3F62-7B6B-F430-441898316FD0}"/>
                </a:ext>
              </a:extLst>
            </p:cNvPr>
            <p:cNvSpPr/>
            <p:nvPr/>
          </p:nvSpPr>
          <p:spPr>
            <a:xfrm rot="1782952">
              <a:off x="895546" y="191870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0" name="Oval 121">
              <a:extLst>
                <a:ext uri="{FF2B5EF4-FFF2-40B4-BE49-F238E27FC236}">
                  <a16:creationId xmlns:a16="http://schemas.microsoft.com/office/drawing/2014/main" id="{E0A75C84-1D92-B9D6-61A5-45055848C108}"/>
                </a:ext>
              </a:extLst>
            </p:cNvPr>
            <p:cNvSpPr/>
            <p:nvPr/>
          </p:nvSpPr>
          <p:spPr>
            <a:xfrm rot="1782952">
              <a:off x="653001" y="18955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1" name="Oval 110">
              <a:extLst>
                <a:ext uri="{FF2B5EF4-FFF2-40B4-BE49-F238E27FC236}">
                  <a16:creationId xmlns:a16="http://schemas.microsoft.com/office/drawing/2014/main" id="{C1958F09-117F-FE3D-E1CE-AD16DACB1A1E}"/>
                </a:ext>
              </a:extLst>
            </p:cNvPr>
            <p:cNvSpPr/>
            <p:nvPr/>
          </p:nvSpPr>
          <p:spPr>
            <a:xfrm rot="18632404">
              <a:off x="623521" y="177995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2" name="Oval 111">
              <a:extLst>
                <a:ext uri="{FF2B5EF4-FFF2-40B4-BE49-F238E27FC236}">
                  <a16:creationId xmlns:a16="http://schemas.microsoft.com/office/drawing/2014/main" id="{086415D4-09F7-66DF-08B4-4CBA9B7EDA9F}"/>
                </a:ext>
              </a:extLst>
            </p:cNvPr>
            <p:cNvSpPr/>
            <p:nvPr/>
          </p:nvSpPr>
          <p:spPr>
            <a:xfrm rot="18632404">
              <a:off x="1294928" y="198231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3" name="Oval 112">
              <a:extLst>
                <a:ext uri="{FF2B5EF4-FFF2-40B4-BE49-F238E27FC236}">
                  <a16:creationId xmlns:a16="http://schemas.microsoft.com/office/drawing/2014/main" id="{E75B5891-06CB-5D65-F079-5027BD65C32F}"/>
                </a:ext>
              </a:extLst>
            </p:cNvPr>
            <p:cNvSpPr/>
            <p:nvPr/>
          </p:nvSpPr>
          <p:spPr>
            <a:xfrm rot="18632404">
              <a:off x="932838" y="175582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4" name="Oval 113">
              <a:extLst>
                <a:ext uri="{FF2B5EF4-FFF2-40B4-BE49-F238E27FC236}">
                  <a16:creationId xmlns:a16="http://schemas.microsoft.com/office/drawing/2014/main" id="{DAC400E0-9D1C-6AAA-A8BF-7371C5636281}"/>
                </a:ext>
              </a:extLst>
            </p:cNvPr>
            <p:cNvSpPr/>
            <p:nvPr/>
          </p:nvSpPr>
          <p:spPr>
            <a:xfrm rot="18632404">
              <a:off x="1087497" y="17437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5" name="Oval 114">
              <a:extLst>
                <a:ext uri="{FF2B5EF4-FFF2-40B4-BE49-F238E27FC236}">
                  <a16:creationId xmlns:a16="http://schemas.microsoft.com/office/drawing/2014/main" id="{07679241-CAA6-74DC-5DA7-E8E326C4B65F}"/>
                </a:ext>
              </a:extLst>
            </p:cNvPr>
            <p:cNvSpPr/>
            <p:nvPr/>
          </p:nvSpPr>
          <p:spPr>
            <a:xfrm rot="18632404">
              <a:off x="1242155" y="17317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6" name="Oval 115">
              <a:extLst>
                <a:ext uri="{FF2B5EF4-FFF2-40B4-BE49-F238E27FC236}">
                  <a16:creationId xmlns:a16="http://schemas.microsoft.com/office/drawing/2014/main" id="{9AF7A37A-A69C-81AE-5527-BDAA9006A1C4}"/>
                </a:ext>
              </a:extLst>
            </p:cNvPr>
            <p:cNvSpPr/>
            <p:nvPr/>
          </p:nvSpPr>
          <p:spPr>
            <a:xfrm rot="18632404">
              <a:off x="1396814" y="17196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7" name="Oval 43">
              <a:extLst>
                <a:ext uri="{FF2B5EF4-FFF2-40B4-BE49-F238E27FC236}">
                  <a16:creationId xmlns:a16="http://schemas.microsoft.com/office/drawing/2014/main" id="{ED3D193F-C3FB-479F-EF89-473F56EDC999}"/>
                </a:ext>
              </a:extLst>
            </p:cNvPr>
            <p:cNvSpPr/>
            <p:nvPr/>
          </p:nvSpPr>
          <p:spPr>
            <a:xfrm>
              <a:off x="546186" y="14286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8" name="Oval 44">
              <a:extLst>
                <a:ext uri="{FF2B5EF4-FFF2-40B4-BE49-F238E27FC236}">
                  <a16:creationId xmlns:a16="http://schemas.microsoft.com/office/drawing/2014/main" id="{7E223E65-C22C-B084-8030-457CC6E8DD4E}"/>
                </a:ext>
              </a:extLst>
            </p:cNvPr>
            <p:cNvSpPr/>
            <p:nvPr/>
          </p:nvSpPr>
          <p:spPr>
            <a:xfrm>
              <a:off x="856445" y="138188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79" name="Oval 45">
              <a:extLst>
                <a:ext uri="{FF2B5EF4-FFF2-40B4-BE49-F238E27FC236}">
                  <a16:creationId xmlns:a16="http://schemas.microsoft.com/office/drawing/2014/main" id="{08BED0B7-01A5-DB02-32FC-E7E6AE77C84D}"/>
                </a:ext>
              </a:extLst>
            </p:cNvPr>
            <p:cNvSpPr/>
            <p:nvPr/>
          </p:nvSpPr>
          <p:spPr>
            <a:xfrm>
              <a:off x="966137" y="14915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0" name="Oval 46">
              <a:extLst>
                <a:ext uri="{FF2B5EF4-FFF2-40B4-BE49-F238E27FC236}">
                  <a16:creationId xmlns:a16="http://schemas.microsoft.com/office/drawing/2014/main" id="{9E69C308-A492-6A54-1ECC-B4FA364BE44F}"/>
                </a:ext>
              </a:extLst>
            </p:cNvPr>
            <p:cNvSpPr/>
            <p:nvPr/>
          </p:nvSpPr>
          <p:spPr>
            <a:xfrm>
              <a:off x="1132810" y="13393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1" name="Oval 47">
              <a:extLst>
                <a:ext uri="{FF2B5EF4-FFF2-40B4-BE49-F238E27FC236}">
                  <a16:creationId xmlns:a16="http://schemas.microsoft.com/office/drawing/2014/main" id="{6E1443E1-BAD0-3997-852F-D5B93A0A4E7A}"/>
                </a:ext>
              </a:extLst>
            </p:cNvPr>
            <p:cNvSpPr/>
            <p:nvPr/>
          </p:nvSpPr>
          <p:spPr>
            <a:xfrm>
              <a:off x="1160593" y="172952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2" name="Oval 48">
              <a:extLst>
                <a:ext uri="{FF2B5EF4-FFF2-40B4-BE49-F238E27FC236}">
                  <a16:creationId xmlns:a16="http://schemas.microsoft.com/office/drawing/2014/main" id="{E2433208-2C51-99FB-17E3-0766C0FD4251}"/>
                </a:ext>
              </a:extLst>
            </p:cNvPr>
            <p:cNvSpPr/>
            <p:nvPr/>
          </p:nvSpPr>
          <p:spPr>
            <a:xfrm>
              <a:off x="1295214" y="182065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3" name="Oval 104">
              <a:extLst>
                <a:ext uri="{FF2B5EF4-FFF2-40B4-BE49-F238E27FC236}">
                  <a16:creationId xmlns:a16="http://schemas.microsoft.com/office/drawing/2014/main" id="{C5A5CEBA-9172-6443-066F-B5054325822E}"/>
                </a:ext>
              </a:extLst>
            </p:cNvPr>
            <p:cNvSpPr/>
            <p:nvPr/>
          </p:nvSpPr>
          <p:spPr>
            <a:xfrm rot="1782952">
              <a:off x="1525929" y="131932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4" name="Oval 105">
              <a:extLst>
                <a:ext uri="{FF2B5EF4-FFF2-40B4-BE49-F238E27FC236}">
                  <a16:creationId xmlns:a16="http://schemas.microsoft.com/office/drawing/2014/main" id="{378FD73A-9391-F67A-6139-6ED65EE9F047}"/>
                </a:ext>
              </a:extLst>
            </p:cNvPr>
            <p:cNvSpPr/>
            <p:nvPr/>
          </p:nvSpPr>
          <p:spPr>
            <a:xfrm rot="1782952">
              <a:off x="635753" y="131895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5" name="Oval 106">
              <a:extLst>
                <a:ext uri="{FF2B5EF4-FFF2-40B4-BE49-F238E27FC236}">
                  <a16:creationId xmlns:a16="http://schemas.microsoft.com/office/drawing/2014/main" id="{F986F21E-548A-CBC9-F4D6-709B7F7C30F4}"/>
                </a:ext>
              </a:extLst>
            </p:cNvPr>
            <p:cNvSpPr/>
            <p:nvPr/>
          </p:nvSpPr>
          <p:spPr>
            <a:xfrm rot="1782952">
              <a:off x="676645" y="146859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6" name="Oval 107">
              <a:extLst>
                <a:ext uri="{FF2B5EF4-FFF2-40B4-BE49-F238E27FC236}">
                  <a16:creationId xmlns:a16="http://schemas.microsoft.com/office/drawing/2014/main" id="{40E7DF50-36A2-7404-F963-935966B0C19E}"/>
                </a:ext>
              </a:extLst>
            </p:cNvPr>
            <p:cNvSpPr/>
            <p:nvPr/>
          </p:nvSpPr>
          <p:spPr>
            <a:xfrm rot="1782952">
              <a:off x="717538" y="1618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7" name="Oval 108">
              <a:extLst>
                <a:ext uri="{FF2B5EF4-FFF2-40B4-BE49-F238E27FC236}">
                  <a16:creationId xmlns:a16="http://schemas.microsoft.com/office/drawing/2014/main" id="{CB381646-52EE-925D-5A9D-46814569F3EA}"/>
                </a:ext>
              </a:extLst>
            </p:cNvPr>
            <p:cNvSpPr/>
            <p:nvPr/>
          </p:nvSpPr>
          <p:spPr>
            <a:xfrm rot="1782952">
              <a:off x="758431" y="17678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8" name="Oval 109">
              <a:extLst>
                <a:ext uri="{FF2B5EF4-FFF2-40B4-BE49-F238E27FC236}">
                  <a16:creationId xmlns:a16="http://schemas.microsoft.com/office/drawing/2014/main" id="{BAE95B43-D54C-60B5-17A1-97BC1DF59602}"/>
                </a:ext>
              </a:extLst>
            </p:cNvPr>
            <p:cNvSpPr/>
            <p:nvPr/>
          </p:nvSpPr>
          <p:spPr>
            <a:xfrm rot="1782952">
              <a:off x="799324" y="191751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89" name="Oval 98">
              <a:extLst>
                <a:ext uri="{FF2B5EF4-FFF2-40B4-BE49-F238E27FC236}">
                  <a16:creationId xmlns:a16="http://schemas.microsoft.com/office/drawing/2014/main" id="{D74FFBC6-8B66-CAD2-6CEC-847E19CE3C02}"/>
                </a:ext>
              </a:extLst>
            </p:cNvPr>
            <p:cNvSpPr/>
            <p:nvPr/>
          </p:nvSpPr>
          <p:spPr>
            <a:xfrm rot="18632404">
              <a:off x="486405" y="162912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0" name="Oval 99">
              <a:extLst>
                <a:ext uri="{FF2B5EF4-FFF2-40B4-BE49-F238E27FC236}">
                  <a16:creationId xmlns:a16="http://schemas.microsoft.com/office/drawing/2014/main" id="{0E4BB3E3-7A15-453A-5FBC-F986F36E260F}"/>
                </a:ext>
              </a:extLst>
            </p:cNvPr>
            <p:cNvSpPr/>
            <p:nvPr/>
          </p:nvSpPr>
          <p:spPr>
            <a:xfrm rot="18632404">
              <a:off x="641064" y="16170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1" name="Oval 100">
              <a:extLst>
                <a:ext uri="{FF2B5EF4-FFF2-40B4-BE49-F238E27FC236}">
                  <a16:creationId xmlns:a16="http://schemas.microsoft.com/office/drawing/2014/main" id="{2BB3063C-DBF7-E5B7-9F5F-B1FCACD20C6C}"/>
                </a:ext>
              </a:extLst>
            </p:cNvPr>
            <p:cNvSpPr/>
            <p:nvPr/>
          </p:nvSpPr>
          <p:spPr>
            <a:xfrm rot="18632404">
              <a:off x="795722" y="160499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2" name="Oval 101">
              <a:extLst>
                <a:ext uri="{FF2B5EF4-FFF2-40B4-BE49-F238E27FC236}">
                  <a16:creationId xmlns:a16="http://schemas.microsoft.com/office/drawing/2014/main" id="{D3CD05FB-E753-020A-70A1-B7295A96796B}"/>
                </a:ext>
              </a:extLst>
            </p:cNvPr>
            <p:cNvSpPr/>
            <p:nvPr/>
          </p:nvSpPr>
          <p:spPr>
            <a:xfrm rot="18632404">
              <a:off x="950381" y="159293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3" name="Oval 102">
              <a:extLst>
                <a:ext uri="{FF2B5EF4-FFF2-40B4-BE49-F238E27FC236}">
                  <a16:creationId xmlns:a16="http://schemas.microsoft.com/office/drawing/2014/main" id="{48EE0507-189D-AF95-F8DF-1B43E414EE16}"/>
                </a:ext>
              </a:extLst>
            </p:cNvPr>
            <p:cNvSpPr/>
            <p:nvPr/>
          </p:nvSpPr>
          <p:spPr>
            <a:xfrm rot="18632404">
              <a:off x="1105039" y="15808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4" name="Oval 103">
              <a:extLst>
                <a:ext uri="{FF2B5EF4-FFF2-40B4-BE49-F238E27FC236}">
                  <a16:creationId xmlns:a16="http://schemas.microsoft.com/office/drawing/2014/main" id="{0000B836-F44F-B929-E28C-9F236DD575DB}"/>
                </a:ext>
              </a:extLst>
            </p:cNvPr>
            <p:cNvSpPr/>
            <p:nvPr/>
          </p:nvSpPr>
          <p:spPr>
            <a:xfrm rot="18632404">
              <a:off x="1259698" y="156881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5" name="Oval 51">
              <a:extLst>
                <a:ext uri="{FF2B5EF4-FFF2-40B4-BE49-F238E27FC236}">
                  <a16:creationId xmlns:a16="http://schemas.microsoft.com/office/drawing/2014/main" id="{1A07CE3B-3269-FCFB-6CDE-E5A26E10D770}"/>
                </a:ext>
              </a:extLst>
            </p:cNvPr>
            <p:cNvSpPr/>
            <p:nvPr/>
          </p:nvSpPr>
          <p:spPr>
            <a:xfrm>
              <a:off x="1229098" y="12389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6" name="Oval 52">
              <a:extLst>
                <a:ext uri="{FF2B5EF4-FFF2-40B4-BE49-F238E27FC236}">
                  <a16:creationId xmlns:a16="http://schemas.microsoft.com/office/drawing/2014/main" id="{A0DB9017-8B90-2654-432D-C2D751EA3377}"/>
                </a:ext>
              </a:extLst>
            </p:cNvPr>
            <p:cNvSpPr/>
            <p:nvPr/>
          </p:nvSpPr>
          <p:spPr>
            <a:xfrm>
              <a:off x="1317720" y="1315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7" name="Oval 53">
              <a:extLst>
                <a:ext uri="{FF2B5EF4-FFF2-40B4-BE49-F238E27FC236}">
                  <a16:creationId xmlns:a16="http://schemas.microsoft.com/office/drawing/2014/main" id="{B93502DA-7C0E-526F-CCBC-305C8D55F257}"/>
                </a:ext>
              </a:extLst>
            </p:cNvPr>
            <p:cNvSpPr/>
            <p:nvPr/>
          </p:nvSpPr>
          <p:spPr>
            <a:xfrm>
              <a:off x="1322637" y="17109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8" name="Oval 54">
              <a:extLst>
                <a:ext uri="{FF2B5EF4-FFF2-40B4-BE49-F238E27FC236}">
                  <a16:creationId xmlns:a16="http://schemas.microsoft.com/office/drawing/2014/main" id="{36AA2F51-CA6F-C85E-FF66-B2476879AEDC}"/>
                </a:ext>
              </a:extLst>
            </p:cNvPr>
            <p:cNvSpPr/>
            <p:nvPr/>
          </p:nvSpPr>
          <p:spPr>
            <a:xfrm>
              <a:off x="1503430" y="1729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799" name="Oval 55">
              <a:extLst>
                <a:ext uri="{FF2B5EF4-FFF2-40B4-BE49-F238E27FC236}">
                  <a16:creationId xmlns:a16="http://schemas.microsoft.com/office/drawing/2014/main" id="{ED6AB579-EEA6-66F7-04AB-1AA849B8DF7F}"/>
                </a:ext>
              </a:extLst>
            </p:cNvPr>
            <p:cNvSpPr/>
            <p:nvPr/>
          </p:nvSpPr>
          <p:spPr>
            <a:xfrm>
              <a:off x="1542021" y="19303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0" name="Oval 56">
              <a:extLst>
                <a:ext uri="{FF2B5EF4-FFF2-40B4-BE49-F238E27FC236}">
                  <a16:creationId xmlns:a16="http://schemas.microsoft.com/office/drawing/2014/main" id="{FDA198BD-DBD5-D55E-8C26-6BDDDD4120FD}"/>
                </a:ext>
              </a:extLst>
            </p:cNvPr>
            <p:cNvSpPr/>
            <p:nvPr/>
          </p:nvSpPr>
          <p:spPr>
            <a:xfrm>
              <a:off x="1522815" y="14203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1" name="Oval 92">
              <a:extLst>
                <a:ext uri="{FF2B5EF4-FFF2-40B4-BE49-F238E27FC236}">
                  <a16:creationId xmlns:a16="http://schemas.microsoft.com/office/drawing/2014/main" id="{6560E550-6EF2-9D2A-E751-CFD70BE1321C}"/>
                </a:ext>
              </a:extLst>
            </p:cNvPr>
            <p:cNvSpPr/>
            <p:nvPr/>
          </p:nvSpPr>
          <p:spPr>
            <a:xfrm rot="17762631">
              <a:off x="788821" y="167829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2" name="Oval 93">
              <a:extLst>
                <a:ext uri="{FF2B5EF4-FFF2-40B4-BE49-F238E27FC236}">
                  <a16:creationId xmlns:a16="http://schemas.microsoft.com/office/drawing/2014/main" id="{FC2BC4B9-1386-1D84-A364-0594AF0BFAE2}"/>
                </a:ext>
              </a:extLst>
            </p:cNvPr>
            <p:cNvSpPr/>
            <p:nvPr/>
          </p:nvSpPr>
          <p:spPr>
            <a:xfrm rot="17762631">
              <a:off x="1010077" y="16484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3" name="Oval 94">
              <a:extLst>
                <a:ext uri="{FF2B5EF4-FFF2-40B4-BE49-F238E27FC236}">
                  <a16:creationId xmlns:a16="http://schemas.microsoft.com/office/drawing/2014/main" id="{AB1D2108-5742-AF56-522F-FDB1FD08BAA1}"/>
                </a:ext>
              </a:extLst>
            </p:cNvPr>
            <p:cNvSpPr/>
            <p:nvPr/>
          </p:nvSpPr>
          <p:spPr>
            <a:xfrm rot="17762631">
              <a:off x="1397223" y="1569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4" name="Oval 95">
              <a:extLst>
                <a:ext uri="{FF2B5EF4-FFF2-40B4-BE49-F238E27FC236}">
                  <a16:creationId xmlns:a16="http://schemas.microsoft.com/office/drawing/2014/main" id="{468B3BB8-4A3B-53E7-5D13-F8DF6F15F7C2}"/>
                </a:ext>
              </a:extLst>
            </p:cNvPr>
            <p:cNvSpPr/>
            <p:nvPr/>
          </p:nvSpPr>
          <p:spPr>
            <a:xfrm rot="17762631">
              <a:off x="1311173" y="14880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5" name="Oval 96">
              <a:extLst>
                <a:ext uri="{FF2B5EF4-FFF2-40B4-BE49-F238E27FC236}">
                  <a16:creationId xmlns:a16="http://schemas.microsoft.com/office/drawing/2014/main" id="{B144BE9D-5CF3-4301-2C39-A3C0629A7AED}"/>
                </a:ext>
              </a:extLst>
            </p:cNvPr>
            <p:cNvSpPr/>
            <p:nvPr/>
          </p:nvSpPr>
          <p:spPr>
            <a:xfrm rot="17762631">
              <a:off x="1450223" y="149729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6" name="Oval 97">
              <a:extLst>
                <a:ext uri="{FF2B5EF4-FFF2-40B4-BE49-F238E27FC236}">
                  <a16:creationId xmlns:a16="http://schemas.microsoft.com/office/drawing/2014/main" id="{89D166F8-4A1F-6E7F-C04B-778734F72556}"/>
                </a:ext>
              </a:extLst>
            </p:cNvPr>
            <p:cNvSpPr/>
            <p:nvPr/>
          </p:nvSpPr>
          <p:spPr>
            <a:xfrm rot="17762631">
              <a:off x="1562681" y="150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7" name="Oval 86">
              <a:extLst>
                <a:ext uri="{FF2B5EF4-FFF2-40B4-BE49-F238E27FC236}">
                  <a16:creationId xmlns:a16="http://schemas.microsoft.com/office/drawing/2014/main" id="{2DABFB51-E1AF-C41B-AE46-C97B73A2611E}"/>
                </a:ext>
              </a:extLst>
            </p:cNvPr>
            <p:cNvSpPr/>
            <p:nvPr/>
          </p:nvSpPr>
          <p:spPr>
            <a:xfrm rot="1782952">
              <a:off x="1055791" y="14041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8" name="Oval 87">
              <a:extLst>
                <a:ext uri="{FF2B5EF4-FFF2-40B4-BE49-F238E27FC236}">
                  <a16:creationId xmlns:a16="http://schemas.microsoft.com/office/drawing/2014/main" id="{DCC68753-2137-5122-6865-23F4E9A0B5D3}"/>
                </a:ext>
              </a:extLst>
            </p:cNvPr>
            <p:cNvSpPr/>
            <p:nvPr/>
          </p:nvSpPr>
          <p:spPr>
            <a:xfrm rot="1782952">
              <a:off x="556833" y="15388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09" name="Oval 88">
              <a:extLst>
                <a:ext uri="{FF2B5EF4-FFF2-40B4-BE49-F238E27FC236}">
                  <a16:creationId xmlns:a16="http://schemas.microsoft.com/office/drawing/2014/main" id="{33543B52-1C7F-47B8-EB59-0A1A6B6788AF}"/>
                </a:ext>
              </a:extLst>
            </p:cNvPr>
            <p:cNvSpPr/>
            <p:nvPr/>
          </p:nvSpPr>
          <p:spPr>
            <a:xfrm rot="1782952">
              <a:off x="1003919" y="17214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0" name="Oval 89">
              <a:extLst>
                <a:ext uri="{FF2B5EF4-FFF2-40B4-BE49-F238E27FC236}">
                  <a16:creationId xmlns:a16="http://schemas.microsoft.com/office/drawing/2014/main" id="{06FDE209-1E0D-D378-6642-9190A305E1A1}"/>
                </a:ext>
              </a:extLst>
            </p:cNvPr>
            <p:cNvSpPr/>
            <p:nvPr/>
          </p:nvSpPr>
          <p:spPr>
            <a:xfrm rot="1782952">
              <a:off x="1074038" y="18376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1" name="Oval 90">
              <a:extLst>
                <a:ext uri="{FF2B5EF4-FFF2-40B4-BE49-F238E27FC236}">
                  <a16:creationId xmlns:a16="http://schemas.microsoft.com/office/drawing/2014/main" id="{DC7ECBB5-8A78-8EA2-AA81-92F12875EB16}"/>
                </a:ext>
              </a:extLst>
            </p:cNvPr>
            <p:cNvSpPr/>
            <p:nvPr/>
          </p:nvSpPr>
          <p:spPr>
            <a:xfrm rot="1782952">
              <a:off x="1114931" y="198725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2" name="Oval 91">
              <a:extLst>
                <a:ext uri="{FF2B5EF4-FFF2-40B4-BE49-F238E27FC236}">
                  <a16:creationId xmlns:a16="http://schemas.microsoft.com/office/drawing/2014/main" id="{94237441-AF04-F4AD-30CD-B153CEAE339C}"/>
                </a:ext>
              </a:extLst>
            </p:cNvPr>
            <p:cNvSpPr/>
            <p:nvPr/>
          </p:nvSpPr>
          <p:spPr>
            <a:xfrm rot="1782952">
              <a:off x="1229862" y="202965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3" name="Oval 80">
              <a:extLst>
                <a:ext uri="{FF2B5EF4-FFF2-40B4-BE49-F238E27FC236}">
                  <a16:creationId xmlns:a16="http://schemas.microsoft.com/office/drawing/2014/main" id="{E808B960-5B10-A6D4-06CF-B948E9B2B97D}"/>
                </a:ext>
              </a:extLst>
            </p:cNvPr>
            <p:cNvSpPr/>
            <p:nvPr/>
          </p:nvSpPr>
          <p:spPr>
            <a:xfrm rot="18632404">
              <a:off x="842905" y="184850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4" name="Oval 81">
              <a:extLst>
                <a:ext uri="{FF2B5EF4-FFF2-40B4-BE49-F238E27FC236}">
                  <a16:creationId xmlns:a16="http://schemas.microsoft.com/office/drawing/2014/main" id="{18751476-9EE8-E87F-A0BF-E83FD33FB890}"/>
                </a:ext>
              </a:extLst>
            </p:cNvPr>
            <p:cNvSpPr/>
            <p:nvPr/>
          </p:nvSpPr>
          <p:spPr>
            <a:xfrm rot="18632404">
              <a:off x="997564" y="18364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5" name="Oval 82">
              <a:extLst>
                <a:ext uri="{FF2B5EF4-FFF2-40B4-BE49-F238E27FC236}">
                  <a16:creationId xmlns:a16="http://schemas.microsoft.com/office/drawing/2014/main" id="{08A615E4-C651-C389-2FF6-E9D8A60DA276}"/>
                </a:ext>
              </a:extLst>
            </p:cNvPr>
            <p:cNvSpPr/>
            <p:nvPr/>
          </p:nvSpPr>
          <p:spPr>
            <a:xfrm rot="18632404">
              <a:off x="1152222" y="182438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6" name="Oval 83">
              <a:extLst>
                <a:ext uri="{FF2B5EF4-FFF2-40B4-BE49-F238E27FC236}">
                  <a16:creationId xmlns:a16="http://schemas.microsoft.com/office/drawing/2014/main" id="{B59B8832-DA6C-A651-D37E-4E6361602E46}"/>
                </a:ext>
              </a:extLst>
            </p:cNvPr>
            <p:cNvSpPr/>
            <p:nvPr/>
          </p:nvSpPr>
          <p:spPr>
            <a:xfrm rot="18632404">
              <a:off x="1570384" y="16667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7" name="Oval 84">
              <a:extLst>
                <a:ext uri="{FF2B5EF4-FFF2-40B4-BE49-F238E27FC236}">
                  <a16:creationId xmlns:a16="http://schemas.microsoft.com/office/drawing/2014/main" id="{FB1902CD-CCD4-FCD9-3ACF-597D7F59C368}"/>
                </a:ext>
              </a:extLst>
            </p:cNvPr>
            <p:cNvSpPr/>
            <p:nvPr/>
          </p:nvSpPr>
          <p:spPr>
            <a:xfrm rot="18632404">
              <a:off x="1418316" y="18572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8" name="Oval 85">
              <a:extLst>
                <a:ext uri="{FF2B5EF4-FFF2-40B4-BE49-F238E27FC236}">
                  <a16:creationId xmlns:a16="http://schemas.microsoft.com/office/drawing/2014/main" id="{F6AD9D03-230E-4589-0AA7-54EA332457AC}"/>
                </a:ext>
              </a:extLst>
            </p:cNvPr>
            <p:cNvSpPr/>
            <p:nvPr/>
          </p:nvSpPr>
          <p:spPr>
            <a:xfrm rot="18632404">
              <a:off x="1616198" y="178819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19" name="Oval 60">
              <a:extLst>
                <a:ext uri="{FF2B5EF4-FFF2-40B4-BE49-F238E27FC236}">
                  <a16:creationId xmlns:a16="http://schemas.microsoft.com/office/drawing/2014/main" id="{AFB948FC-98B0-7FC6-232B-9F487C745D8F}"/>
                </a:ext>
              </a:extLst>
            </p:cNvPr>
            <p:cNvSpPr/>
            <p:nvPr/>
          </p:nvSpPr>
          <p:spPr>
            <a:xfrm>
              <a:off x="965369" y="1374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0" name="Oval 61">
              <a:extLst>
                <a:ext uri="{FF2B5EF4-FFF2-40B4-BE49-F238E27FC236}">
                  <a16:creationId xmlns:a16="http://schemas.microsoft.com/office/drawing/2014/main" id="{990286DE-3D63-AD3D-ABF4-53AD23DF651B}"/>
                </a:ext>
              </a:extLst>
            </p:cNvPr>
            <p:cNvSpPr/>
            <p:nvPr/>
          </p:nvSpPr>
          <p:spPr>
            <a:xfrm>
              <a:off x="1051006" y="124367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1" name="Oval 62">
              <a:extLst>
                <a:ext uri="{FF2B5EF4-FFF2-40B4-BE49-F238E27FC236}">
                  <a16:creationId xmlns:a16="http://schemas.microsoft.com/office/drawing/2014/main" id="{F4731285-56BB-0220-7F5B-A467693434F9}"/>
                </a:ext>
              </a:extLst>
            </p:cNvPr>
            <p:cNvSpPr/>
            <p:nvPr/>
          </p:nvSpPr>
          <p:spPr>
            <a:xfrm>
              <a:off x="1185521" y="156013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2" name="Oval 63">
              <a:extLst>
                <a:ext uri="{FF2B5EF4-FFF2-40B4-BE49-F238E27FC236}">
                  <a16:creationId xmlns:a16="http://schemas.microsoft.com/office/drawing/2014/main" id="{422EA4DF-C110-EC3E-8D7E-004DDD3417B1}"/>
                </a:ext>
              </a:extLst>
            </p:cNvPr>
            <p:cNvSpPr/>
            <p:nvPr/>
          </p:nvSpPr>
          <p:spPr>
            <a:xfrm>
              <a:off x="1247361" y="164206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3" name="Oval 64">
              <a:extLst>
                <a:ext uri="{FF2B5EF4-FFF2-40B4-BE49-F238E27FC236}">
                  <a16:creationId xmlns:a16="http://schemas.microsoft.com/office/drawing/2014/main" id="{C4C19144-D2C3-DD3B-0A97-F3C2851CE500}"/>
                </a:ext>
              </a:extLst>
            </p:cNvPr>
            <p:cNvSpPr/>
            <p:nvPr/>
          </p:nvSpPr>
          <p:spPr>
            <a:xfrm>
              <a:off x="1404906" y="177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4" name="Oval 65">
              <a:extLst>
                <a:ext uri="{FF2B5EF4-FFF2-40B4-BE49-F238E27FC236}">
                  <a16:creationId xmlns:a16="http://schemas.microsoft.com/office/drawing/2014/main" id="{A19D24E8-0D81-46B7-6573-0B2AA7A12D95}"/>
                </a:ext>
              </a:extLst>
            </p:cNvPr>
            <p:cNvSpPr/>
            <p:nvPr/>
          </p:nvSpPr>
          <p:spPr>
            <a:xfrm>
              <a:off x="1516295" y="18457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5" name="Oval 74">
              <a:extLst>
                <a:ext uri="{FF2B5EF4-FFF2-40B4-BE49-F238E27FC236}">
                  <a16:creationId xmlns:a16="http://schemas.microsoft.com/office/drawing/2014/main" id="{940A7CD8-5762-69DC-9D58-DFEFAF19BC11}"/>
                </a:ext>
              </a:extLst>
            </p:cNvPr>
            <p:cNvSpPr/>
            <p:nvPr/>
          </p:nvSpPr>
          <p:spPr>
            <a:xfrm rot="1782952">
              <a:off x="831621" y="126924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6" name="Oval 75">
              <a:extLst>
                <a:ext uri="{FF2B5EF4-FFF2-40B4-BE49-F238E27FC236}">
                  <a16:creationId xmlns:a16="http://schemas.microsoft.com/office/drawing/2014/main" id="{332FDA39-9FC8-9752-9EC3-F385B359AA71}"/>
                </a:ext>
              </a:extLst>
            </p:cNvPr>
            <p:cNvSpPr/>
            <p:nvPr/>
          </p:nvSpPr>
          <p:spPr>
            <a:xfrm rot="1782952">
              <a:off x="855137" y="13875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7" name="Oval 76">
              <a:extLst>
                <a:ext uri="{FF2B5EF4-FFF2-40B4-BE49-F238E27FC236}">
                  <a16:creationId xmlns:a16="http://schemas.microsoft.com/office/drawing/2014/main" id="{4ADBC8AC-4315-9F7C-E95E-7F5A64105C87}"/>
                </a:ext>
              </a:extLst>
            </p:cNvPr>
            <p:cNvSpPr/>
            <p:nvPr/>
          </p:nvSpPr>
          <p:spPr>
            <a:xfrm rot="1782952">
              <a:off x="830061" y="152650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8" name="Oval 77">
              <a:extLst>
                <a:ext uri="{FF2B5EF4-FFF2-40B4-BE49-F238E27FC236}">
                  <a16:creationId xmlns:a16="http://schemas.microsoft.com/office/drawing/2014/main" id="{400A3F0E-7632-6954-21E9-6E8F88693465}"/>
                </a:ext>
              </a:extLst>
            </p:cNvPr>
            <p:cNvSpPr/>
            <p:nvPr/>
          </p:nvSpPr>
          <p:spPr>
            <a:xfrm rot="1782952">
              <a:off x="936922" y="168679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29" name="Oval 78">
              <a:extLst>
                <a:ext uri="{FF2B5EF4-FFF2-40B4-BE49-F238E27FC236}">
                  <a16:creationId xmlns:a16="http://schemas.microsoft.com/office/drawing/2014/main" id="{C74690C7-9FCA-F82F-66C5-98B240BB7612}"/>
                </a:ext>
              </a:extLst>
            </p:cNvPr>
            <p:cNvSpPr/>
            <p:nvPr/>
          </p:nvSpPr>
          <p:spPr>
            <a:xfrm rot="1782952">
              <a:off x="972273" y="191514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0" name="Oval 79">
              <a:extLst>
                <a:ext uri="{FF2B5EF4-FFF2-40B4-BE49-F238E27FC236}">
                  <a16:creationId xmlns:a16="http://schemas.microsoft.com/office/drawing/2014/main" id="{90BED157-9DB5-7CD1-8B64-5902DF81EBC0}"/>
                </a:ext>
              </a:extLst>
            </p:cNvPr>
            <p:cNvSpPr/>
            <p:nvPr/>
          </p:nvSpPr>
          <p:spPr>
            <a:xfrm rot="1782952">
              <a:off x="1018708" y="19860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1" name="Oval 68">
              <a:extLst>
                <a:ext uri="{FF2B5EF4-FFF2-40B4-BE49-F238E27FC236}">
                  <a16:creationId xmlns:a16="http://schemas.microsoft.com/office/drawing/2014/main" id="{BB4776AB-2D63-D606-7E5D-7558FA7B1C81}"/>
                </a:ext>
              </a:extLst>
            </p:cNvPr>
            <p:cNvSpPr/>
            <p:nvPr/>
          </p:nvSpPr>
          <p:spPr>
            <a:xfrm rot="18632404">
              <a:off x="705790" y="16976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2" name="Oval 69">
              <a:extLst>
                <a:ext uri="{FF2B5EF4-FFF2-40B4-BE49-F238E27FC236}">
                  <a16:creationId xmlns:a16="http://schemas.microsoft.com/office/drawing/2014/main" id="{2FCF9731-BB46-776A-F7E7-9D6AAD90D08A}"/>
                </a:ext>
              </a:extLst>
            </p:cNvPr>
            <p:cNvSpPr/>
            <p:nvPr/>
          </p:nvSpPr>
          <p:spPr>
            <a:xfrm rot="18632404">
              <a:off x="860449" y="16856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3" name="Oval 70">
              <a:extLst>
                <a:ext uri="{FF2B5EF4-FFF2-40B4-BE49-F238E27FC236}">
                  <a16:creationId xmlns:a16="http://schemas.microsoft.com/office/drawing/2014/main" id="{8E5ABBA0-2690-9AEF-A809-665F60857330}"/>
                </a:ext>
              </a:extLst>
            </p:cNvPr>
            <p:cNvSpPr/>
            <p:nvPr/>
          </p:nvSpPr>
          <p:spPr>
            <a:xfrm rot="18632404">
              <a:off x="1098768" y="164943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4" name="Oval 71">
              <a:extLst>
                <a:ext uri="{FF2B5EF4-FFF2-40B4-BE49-F238E27FC236}">
                  <a16:creationId xmlns:a16="http://schemas.microsoft.com/office/drawing/2014/main" id="{486383D5-43E3-8960-A957-1A6C69DDFB05}"/>
                </a:ext>
              </a:extLst>
            </p:cNvPr>
            <p:cNvSpPr/>
            <p:nvPr/>
          </p:nvSpPr>
          <p:spPr>
            <a:xfrm rot="18632404">
              <a:off x="1169766" y="166149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5" name="Oval 72">
              <a:extLst>
                <a:ext uri="{FF2B5EF4-FFF2-40B4-BE49-F238E27FC236}">
                  <a16:creationId xmlns:a16="http://schemas.microsoft.com/office/drawing/2014/main" id="{13DF596B-0F25-2EB3-F581-9A03EF00067A}"/>
                </a:ext>
              </a:extLst>
            </p:cNvPr>
            <p:cNvSpPr/>
            <p:nvPr/>
          </p:nvSpPr>
          <p:spPr>
            <a:xfrm rot="18632404">
              <a:off x="1324424" y="164943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6" name="Oval 73">
              <a:extLst>
                <a:ext uri="{FF2B5EF4-FFF2-40B4-BE49-F238E27FC236}">
                  <a16:creationId xmlns:a16="http://schemas.microsoft.com/office/drawing/2014/main" id="{A932506D-FF66-8401-188E-BE401F48F6CC}"/>
                </a:ext>
              </a:extLst>
            </p:cNvPr>
            <p:cNvSpPr/>
            <p:nvPr/>
          </p:nvSpPr>
          <p:spPr>
            <a:xfrm rot="18632404">
              <a:off x="1479083" y="16373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</p:grpSp>
      <p:grpSp>
        <p:nvGrpSpPr>
          <p:cNvPr id="837" name="Gruppieren 2022">
            <a:extLst>
              <a:ext uri="{FF2B5EF4-FFF2-40B4-BE49-F238E27FC236}">
                <a16:creationId xmlns:a16="http://schemas.microsoft.com/office/drawing/2014/main" id="{36323AD2-B830-F154-E60D-5C5132C84303}"/>
              </a:ext>
            </a:extLst>
          </p:cNvPr>
          <p:cNvGrpSpPr/>
          <p:nvPr/>
        </p:nvGrpSpPr>
        <p:grpSpPr>
          <a:xfrm rot="21034759">
            <a:off x="6215056" y="2728999"/>
            <a:ext cx="741654" cy="530485"/>
            <a:chOff x="486405" y="1238963"/>
            <a:chExt cx="1190993" cy="851888"/>
          </a:xfrm>
        </p:grpSpPr>
        <p:sp>
          <p:nvSpPr>
            <p:cNvPr id="838" name="Oval 34">
              <a:extLst>
                <a:ext uri="{FF2B5EF4-FFF2-40B4-BE49-F238E27FC236}">
                  <a16:creationId xmlns:a16="http://schemas.microsoft.com/office/drawing/2014/main" id="{00E754AF-D147-1BEF-728F-5F2F5BB0A826}"/>
                </a:ext>
              </a:extLst>
            </p:cNvPr>
            <p:cNvSpPr/>
            <p:nvPr/>
          </p:nvSpPr>
          <p:spPr>
            <a:xfrm>
              <a:off x="930528" y="12755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39" name="Oval 35">
              <a:extLst>
                <a:ext uri="{FF2B5EF4-FFF2-40B4-BE49-F238E27FC236}">
                  <a16:creationId xmlns:a16="http://schemas.microsoft.com/office/drawing/2014/main" id="{7E9D51B1-92A4-E6C3-AABA-F4E49FFD2CF2}"/>
                </a:ext>
              </a:extLst>
            </p:cNvPr>
            <p:cNvSpPr/>
            <p:nvPr/>
          </p:nvSpPr>
          <p:spPr>
            <a:xfrm>
              <a:off x="1026656" y="155361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0" name="Oval 36">
              <a:extLst>
                <a:ext uri="{FF2B5EF4-FFF2-40B4-BE49-F238E27FC236}">
                  <a16:creationId xmlns:a16="http://schemas.microsoft.com/office/drawing/2014/main" id="{36504FAB-37F2-5B36-AF43-45398E9F6869}"/>
                </a:ext>
              </a:extLst>
            </p:cNvPr>
            <p:cNvSpPr/>
            <p:nvPr/>
          </p:nvSpPr>
          <p:spPr>
            <a:xfrm>
              <a:off x="1220021" y="18878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1" name="Oval 37">
              <a:extLst>
                <a:ext uri="{FF2B5EF4-FFF2-40B4-BE49-F238E27FC236}">
                  <a16:creationId xmlns:a16="http://schemas.microsoft.com/office/drawing/2014/main" id="{D79A3C08-2BB8-480E-E709-2147C8448D81}"/>
                </a:ext>
              </a:extLst>
            </p:cNvPr>
            <p:cNvSpPr/>
            <p:nvPr/>
          </p:nvSpPr>
          <p:spPr>
            <a:xfrm>
              <a:off x="1086411" y="19085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2" name="Oval 38">
              <a:extLst>
                <a:ext uri="{FF2B5EF4-FFF2-40B4-BE49-F238E27FC236}">
                  <a16:creationId xmlns:a16="http://schemas.microsoft.com/office/drawing/2014/main" id="{32D8A29F-7C9A-3400-75A7-A3905DDAD80C}"/>
                </a:ext>
              </a:extLst>
            </p:cNvPr>
            <p:cNvSpPr/>
            <p:nvPr/>
          </p:nvSpPr>
          <p:spPr>
            <a:xfrm>
              <a:off x="1339768" y="18830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3" name="Oval 39">
              <a:extLst>
                <a:ext uri="{FF2B5EF4-FFF2-40B4-BE49-F238E27FC236}">
                  <a16:creationId xmlns:a16="http://schemas.microsoft.com/office/drawing/2014/main" id="{573F1914-F33B-6D67-48A1-E63169EA4CD7}"/>
                </a:ext>
              </a:extLst>
            </p:cNvPr>
            <p:cNvSpPr/>
            <p:nvPr/>
          </p:nvSpPr>
          <p:spPr>
            <a:xfrm>
              <a:off x="1432329" y="19714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4" name="Oval 122">
              <a:extLst>
                <a:ext uri="{FF2B5EF4-FFF2-40B4-BE49-F238E27FC236}">
                  <a16:creationId xmlns:a16="http://schemas.microsoft.com/office/drawing/2014/main" id="{7C3BC4BD-63CA-8EC1-6D9F-9FE8661537D6}"/>
                </a:ext>
              </a:extLst>
            </p:cNvPr>
            <p:cNvSpPr/>
            <p:nvPr/>
          </p:nvSpPr>
          <p:spPr>
            <a:xfrm rot="17762631">
              <a:off x="643977" y="16303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5" name="Oval 123">
              <a:extLst>
                <a:ext uri="{FF2B5EF4-FFF2-40B4-BE49-F238E27FC236}">
                  <a16:creationId xmlns:a16="http://schemas.microsoft.com/office/drawing/2014/main" id="{69D7F051-96AB-C055-D9F4-C6182EBADD47}"/>
                </a:ext>
              </a:extLst>
            </p:cNvPr>
            <p:cNvSpPr/>
            <p:nvPr/>
          </p:nvSpPr>
          <p:spPr>
            <a:xfrm rot="17762631">
              <a:off x="790693" y="157991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6" name="Oval 124">
              <a:extLst>
                <a:ext uri="{FF2B5EF4-FFF2-40B4-BE49-F238E27FC236}">
                  <a16:creationId xmlns:a16="http://schemas.microsoft.com/office/drawing/2014/main" id="{8CF99300-D6C6-DC9C-1A81-F84747F74432}"/>
                </a:ext>
              </a:extLst>
            </p:cNvPr>
            <p:cNvSpPr/>
            <p:nvPr/>
          </p:nvSpPr>
          <p:spPr>
            <a:xfrm rot="17762631">
              <a:off x="885220" y="16029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7" name="Oval 125">
              <a:extLst>
                <a:ext uri="{FF2B5EF4-FFF2-40B4-BE49-F238E27FC236}">
                  <a16:creationId xmlns:a16="http://schemas.microsoft.com/office/drawing/2014/main" id="{F9A92C71-1AF2-C033-EB6F-59FD5AD29693}"/>
                </a:ext>
              </a:extLst>
            </p:cNvPr>
            <p:cNvSpPr/>
            <p:nvPr/>
          </p:nvSpPr>
          <p:spPr>
            <a:xfrm rot="17762631">
              <a:off x="1084123" y="147912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8" name="Oval 126">
              <a:extLst>
                <a:ext uri="{FF2B5EF4-FFF2-40B4-BE49-F238E27FC236}">
                  <a16:creationId xmlns:a16="http://schemas.microsoft.com/office/drawing/2014/main" id="{0B0B2A21-1882-D3D1-03F5-F95F0B654E22}"/>
                </a:ext>
              </a:extLst>
            </p:cNvPr>
            <p:cNvSpPr/>
            <p:nvPr/>
          </p:nvSpPr>
          <p:spPr>
            <a:xfrm rot="17762631">
              <a:off x="1230839" y="14287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49" name="Oval 127">
              <a:extLst>
                <a:ext uri="{FF2B5EF4-FFF2-40B4-BE49-F238E27FC236}">
                  <a16:creationId xmlns:a16="http://schemas.microsoft.com/office/drawing/2014/main" id="{396A40F3-F7E1-EBDB-E1A8-CB258B185BEA}"/>
                </a:ext>
              </a:extLst>
            </p:cNvPr>
            <p:cNvSpPr/>
            <p:nvPr/>
          </p:nvSpPr>
          <p:spPr>
            <a:xfrm rot="17762631">
              <a:off x="1377554" y="137834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0" name="Oval 116">
              <a:extLst>
                <a:ext uri="{FF2B5EF4-FFF2-40B4-BE49-F238E27FC236}">
                  <a16:creationId xmlns:a16="http://schemas.microsoft.com/office/drawing/2014/main" id="{35C1B3B9-19F3-ECF4-0168-EE50F7FC0F38}"/>
                </a:ext>
              </a:extLst>
            </p:cNvPr>
            <p:cNvSpPr/>
            <p:nvPr/>
          </p:nvSpPr>
          <p:spPr>
            <a:xfrm rot="1782952">
              <a:off x="742353" y="134396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1" name="Oval 117">
              <a:extLst>
                <a:ext uri="{FF2B5EF4-FFF2-40B4-BE49-F238E27FC236}">
                  <a16:creationId xmlns:a16="http://schemas.microsoft.com/office/drawing/2014/main" id="{E07889D7-1157-A9BF-B52A-13F8532C0915}"/>
                </a:ext>
              </a:extLst>
            </p:cNvPr>
            <p:cNvSpPr/>
            <p:nvPr/>
          </p:nvSpPr>
          <p:spPr>
            <a:xfrm rot="1782952">
              <a:off x="772868" y="14697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2" name="Oval 118">
              <a:extLst>
                <a:ext uri="{FF2B5EF4-FFF2-40B4-BE49-F238E27FC236}">
                  <a16:creationId xmlns:a16="http://schemas.microsoft.com/office/drawing/2014/main" id="{B0B879DB-3F9F-382B-D2C0-BB6EB56B64EB}"/>
                </a:ext>
              </a:extLst>
            </p:cNvPr>
            <p:cNvSpPr/>
            <p:nvPr/>
          </p:nvSpPr>
          <p:spPr>
            <a:xfrm rot="1782952">
              <a:off x="890343" y="14523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3" name="Oval 119">
              <a:extLst>
                <a:ext uri="{FF2B5EF4-FFF2-40B4-BE49-F238E27FC236}">
                  <a16:creationId xmlns:a16="http://schemas.microsoft.com/office/drawing/2014/main" id="{FD9E942C-D182-83A2-73F1-632C6C5F9937}"/>
                </a:ext>
              </a:extLst>
            </p:cNvPr>
            <p:cNvSpPr/>
            <p:nvPr/>
          </p:nvSpPr>
          <p:spPr>
            <a:xfrm rot="1782952">
              <a:off x="854653" y="17690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4" name="Oval 120">
              <a:extLst>
                <a:ext uri="{FF2B5EF4-FFF2-40B4-BE49-F238E27FC236}">
                  <a16:creationId xmlns:a16="http://schemas.microsoft.com/office/drawing/2014/main" id="{FA0DFCDE-2D71-6C92-BA2D-2F88E3E577F9}"/>
                </a:ext>
              </a:extLst>
            </p:cNvPr>
            <p:cNvSpPr/>
            <p:nvPr/>
          </p:nvSpPr>
          <p:spPr>
            <a:xfrm rot="1782952">
              <a:off x="895546" y="191870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5" name="Oval 121">
              <a:extLst>
                <a:ext uri="{FF2B5EF4-FFF2-40B4-BE49-F238E27FC236}">
                  <a16:creationId xmlns:a16="http://schemas.microsoft.com/office/drawing/2014/main" id="{6B12D911-6D74-64DB-97BD-BB33E418E42E}"/>
                </a:ext>
              </a:extLst>
            </p:cNvPr>
            <p:cNvSpPr/>
            <p:nvPr/>
          </p:nvSpPr>
          <p:spPr>
            <a:xfrm rot="1782952">
              <a:off x="653001" y="189556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6" name="Oval 110">
              <a:extLst>
                <a:ext uri="{FF2B5EF4-FFF2-40B4-BE49-F238E27FC236}">
                  <a16:creationId xmlns:a16="http://schemas.microsoft.com/office/drawing/2014/main" id="{D8B8B69B-6ED6-D201-8812-4FB9DEE40333}"/>
                </a:ext>
              </a:extLst>
            </p:cNvPr>
            <p:cNvSpPr/>
            <p:nvPr/>
          </p:nvSpPr>
          <p:spPr>
            <a:xfrm rot="18632404">
              <a:off x="623521" y="177995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7" name="Oval 111">
              <a:extLst>
                <a:ext uri="{FF2B5EF4-FFF2-40B4-BE49-F238E27FC236}">
                  <a16:creationId xmlns:a16="http://schemas.microsoft.com/office/drawing/2014/main" id="{B4FC7A97-8B65-6B1A-9D56-6FCDC8083891}"/>
                </a:ext>
              </a:extLst>
            </p:cNvPr>
            <p:cNvSpPr/>
            <p:nvPr/>
          </p:nvSpPr>
          <p:spPr>
            <a:xfrm rot="18632404">
              <a:off x="1294928" y="198231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8" name="Oval 112">
              <a:extLst>
                <a:ext uri="{FF2B5EF4-FFF2-40B4-BE49-F238E27FC236}">
                  <a16:creationId xmlns:a16="http://schemas.microsoft.com/office/drawing/2014/main" id="{6F7EB8AE-7E23-637E-05DA-C919E372A337}"/>
                </a:ext>
              </a:extLst>
            </p:cNvPr>
            <p:cNvSpPr/>
            <p:nvPr/>
          </p:nvSpPr>
          <p:spPr>
            <a:xfrm rot="18632404">
              <a:off x="932838" y="175582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59" name="Oval 113">
              <a:extLst>
                <a:ext uri="{FF2B5EF4-FFF2-40B4-BE49-F238E27FC236}">
                  <a16:creationId xmlns:a16="http://schemas.microsoft.com/office/drawing/2014/main" id="{63450BA4-A791-151F-BA00-53B3FAAFF5AC}"/>
                </a:ext>
              </a:extLst>
            </p:cNvPr>
            <p:cNvSpPr/>
            <p:nvPr/>
          </p:nvSpPr>
          <p:spPr>
            <a:xfrm rot="18632404">
              <a:off x="1087497" y="17437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0" name="Oval 114">
              <a:extLst>
                <a:ext uri="{FF2B5EF4-FFF2-40B4-BE49-F238E27FC236}">
                  <a16:creationId xmlns:a16="http://schemas.microsoft.com/office/drawing/2014/main" id="{CB2625CB-E189-3A8D-8690-469E72A91617}"/>
                </a:ext>
              </a:extLst>
            </p:cNvPr>
            <p:cNvSpPr/>
            <p:nvPr/>
          </p:nvSpPr>
          <p:spPr>
            <a:xfrm rot="18632404">
              <a:off x="1242155" y="17317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1" name="Oval 115">
              <a:extLst>
                <a:ext uri="{FF2B5EF4-FFF2-40B4-BE49-F238E27FC236}">
                  <a16:creationId xmlns:a16="http://schemas.microsoft.com/office/drawing/2014/main" id="{C9B09433-EF03-A131-7F51-648E5D8C3643}"/>
                </a:ext>
              </a:extLst>
            </p:cNvPr>
            <p:cNvSpPr/>
            <p:nvPr/>
          </p:nvSpPr>
          <p:spPr>
            <a:xfrm rot="18632404">
              <a:off x="1396814" y="171963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2" name="Oval 43">
              <a:extLst>
                <a:ext uri="{FF2B5EF4-FFF2-40B4-BE49-F238E27FC236}">
                  <a16:creationId xmlns:a16="http://schemas.microsoft.com/office/drawing/2014/main" id="{7DCF369F-40EC-28AB-8865-6F8D61B494B6}"/>
                </a:ext>
              </a:extLst>
            </p:cNvPr>
            <p:cNvSpPr/>
            <p:nvPr/>
          </p:nvSpPr>
          <p:spPr>
            <a:xfrm>
              <a:off x="546186" y="142860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3" name="Oval 44">
              <a:extLst>
                <a:ext uri="{FF2B5EF4-FFF2-40B4-BE49-F238E27FC236}">
                  <a16:creationId xmlns:a16="http://schemas.microsoft.com/office/drawing/2014/main" id="{3B797114-FD1E-AD8F-BBC9-989D5193862A}"/>
                </a:ext>
              </a:extLst>
            </p:cNvPr>
            <p:cNvSpPr/>
            <p:nvPr/>
          </p:nvSpPr>
          <p:spPr>
            <a:xfrm>
              <a:off x="856445" y="138188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4" name="Oval 45">
              <a:extLst>
                <a:ext uri="{FF2B5EF4-FFF2-40B4-BE49-F238E27FC236}">
                  <a16:creationId xmlns:a16="http://schemas.microsoft.com/office/drawing/2014/main" id="{F703092E-569F-E8D3-A4BC-8011EAB7A857}"/>
                </a:ext>
              </a:extLst>
            </p:cNvPr>
            <p:cNvSpPr/>
            <p:nvPr/>
          </p:nvSpPr>
          <p:spPr>
            <a:xfrm>
              <a:off x="966137" y="14915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5" name="Oval 46">
              <a:extLst>
                <a:ext uri="{FF2B5EF4-FFF2-40B4-BE49-F238E27FC236}">
                  <a16:creationId xmlns:a16="http://schemas.microsoft.com/office/drawing/2014/main" id="{D9D11640-47E2-1F0E-04C6-2170358ED6AF}"/>
                </a:ext>
              </a:extLst>
            </p:cNvPr>
            <p:cNvSpPr/>
            <p:nvPr/>
          </p:nvSpPr>
          <p:spPr>
            <a:xfrm>
              <a:off x="1132810" y="133937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6" name="Oval 47">
              <a:extLst>
                <a:ext uri="{FF2B5EF4-FFF2-40B4-BE49-F238E27FC236}">
                  <a16:creationId xmlns:a16="http://schemas.microsoft.com/office/drawing/2014/main" id="{8616F8D8-4458-659A-9B37-DCD31286AD63}"/>
                </a:ext>
              </a:extLst>
            </p:cNvPr>
            <p:cNvSpPr/>
            <p:nvPr/>
          </p:nvSpPr>
          <p:spPr>
            <a:xfrm>
              <a:off x="1160593" y="172952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7" name="Oval 48">
              <a:extLst>
                <a:ext uri="{FF2B5EF4-FFF2-40B4-BE49-F238E27FC236}">
                  <a16:creationId xmlns:a16="http://schemas.microsoft.com/office/drawing/2014/main" id="{86EE1072-9BE8-FA7A-8C8A-326C65D049B2}"/>
                </a:ext>
              </a:extLst>
            </p:cNvPr>
            <p:cNvSpPr/>
            <p:nvPr/>
          </p:nvSpPr>
          <p:spPr>
            <a:xfrm>
              <a:off x="1295214" y="182065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8" name="Oval 104">
              <a:extLst>
                <a:ext uri="{FF2B5EF4-FFF2-40B4-BE49-F238E27FC236}">
                  <a16:creationId xmlns:a16="http://schemas.microsoft.com/office/drawing/2014/main" id="{08F1D775-82B1-BD88-A466-E0F6726C6656}"/>
                </a:ext>
              </a:extLst>
            </p:cNvPr>
            <p:cNvSpPr/>
            <p:nvPr/>
          </p:nvSpPr>
          <p:spPr>
            <a:xfrm rot="1782952">
              <a:off x="1525929" y="131932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69" name="Oval 105">
              <a:extLst>
                <a:ext uri="{FF2B5EF4-FFF2-40B4-BE49-F238E27FC236}">
                  <a16:creationId xmlns:a16="http://schemas.microsoft.com/office/drawing/2014/main" id="{3C662EAC-4643-5DC5-F9EE-F8A7495DC410}"/>
                </a:ext>
              </a:extLst>
            </p:cNvPr>
            <p:cNvSpPr/>
            <p:nvPr/>
          </p:nvSpPr>
          <p:spPr>
            <a:xfrm rot="1782952">
              <a:off x="635753" y="131895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0" name="Oval 106">
              <a:extLst>
                <a:ext uri="{FF2B5EF4-FFF2-40B4-BE49-F238E27FC236}">
                  <a16:creationId xmlns:a16="http://schemas.microsoft.com/office/drawing/2014/main" id="{DD90FFA2-7447-100A-FFEC-30DBE78FBCDF}"/>
                </a:ext>
              </a:extLst>
            </p:cNvPr>
            <p:cNvSpPr/>
            <p:nvPr/>
          </p:nvSpPr>
          <p:spPr>
            <a:xfrm rot="1782952">
              <a:off x="676645" y="146859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1" name="Oval 107">
              <a:extLst>
                <a:ext uri="{FF2B5EF4-FFF2-40B4-BE49-F238E27FC236}">
                  <a16:creationId xmlns:a16="http://schemas.microsoft.com/office/drawing/2014/main" id="{82D0B35B-E836-7856-DF52-CF8B6216E28F}"/>
                </a:ext>
              </a:extLst>
            </p:cNvPr>
            <p:cNvSpPr/>
            <p:nvPr/>
          </p:nvSpPr>
          <p:spPr>
            <a:xfrm rot="1782952">
              <a:off x="717538" y="1618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2" name="Oval 108">
              <a:extLst>
                <a:ext uri="{FF2B5EF4-FFF2-40B4-BE49-F238E27FC236}">
                  <a16:creationId xmlns:a16="http://schemas.microsoft.com/office/drawing/2014/main" id="{D477B8A2-4D35-88DA-9593-DAEB5A20E9A3}"/>
                </a:ext>
              </a:extLst>
            </p:cNvPr>
            <p:cNvSpPr/>
            <p:nvPr/>
          </p:nvSpPr>
          <p:spPr>
            <a:xfrm rot="1782952">
              <a:off x="758431" y="176787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3" name="Oval 109">
              <a:extLst>
                <a:ext uri="{FF2B5EF4-FFF2-40B4-BE49-F238E27FC236}">
                  <a16:creationId xmlns:a16="http://schemas.microsoft.com/office/drawing/2014/main" id="{0B80A158-037A-D072-206D-555CFCC099AC}"/>
                </a:ext>
              </a:extLst>
            </p:cNvPr>
            <p:cNvSpPr/>
            <p:nvPr/>
          </p:nvSpPr>
          <p:spPr>
            <a:xfrm rot="1782952">
              <a:off x="799324" y="191751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4" name="Oval 98">
              <a:extLst>
                <a:ext uri="{FF2B5EF4-FFF2-40B4-BE49-F238E27FC236}">
                  <a16:creationId xmlns:a16="http://schemas.microsoft.com/office/drawing/2014/main" id="{EF1377BF-49C7-7DFC-4ABA-71D6D84C38F0}"/>
                </a:ext>
              </a:extLst>
            </p:cNvPr>
            <p:cNvSpPr/>
            <p:nvPr/>
          </p:nvSpPr>
          <p:spPr>
            <a:xfrm rot="18632404">
              <a:off x="486405" y="162912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5" name="Oval 99">
              <a:extLst>
                <a:ext uri="{FF2B5EF4-FFF2-40B4-BE49-F238E27FC236}">
                  <a16:creationId xmlns:a16="http://schemas.microsoft.com/office/drawing/2014/main" id="{CD280C0A-F280-B719-D46E-7DAFC5C3B0AF}"/>
                </a:ext>
              </a:extLst>
            </p:cNvPr>
            <p:cNvSpPr/>
            <p:nvPr/>
          </p:nvSpPr>
          <p:spPr>
            <a:xfrm rot="18632404">
              <a:off x="641064" y="16170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6" name="Oval 100">
              <a:extLst>
                <a:ext uri="{FF2B5EF4-FFF2-40B4-BE49-F238E27FC236}">
                  <a16:creationId xmlns:a16="http://schemas.microsoft.com/office/drawing/2014/main" id="{7E9EA7DB-1787-77EB-0131-316F13109898}"/>
                </a:ext>
              </a:extLst>
            </p:cNvPr>
            <p:cNvSpPr/>
            <p:nvPr/>
          </p:nvSpPr>
          <p:spPr>
            <a:xfrm rot="18632404">
              <a:off x="795722" y="160499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7" name="Oval 101">
              <a:extLst>
                <a:ext uri="{FF2B5EF4-FFF2-40B4-BE49-F238E27FC236}">
                  <a16:creationId xmlns:a16="http://schemas.microsoft.com/office/drawing/2014/main" id="{9ECDDF65-45B3-7296-520D-3CF50C4C532C}"/>
                </a:ext>
              </a:extLst>
            </p:cNvPr>
            <p:cNvSpPr/>
            <p:nvPr/>
          </p:nvSpPr>
          <p:spPr>
            <a:xfrm rot="18632404">
              <a:off x="950381" y="159293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8" name="Oval 102">
              <a:extLst>
                <a:ext uri="{FF2B5EF4-FFF2-40B4-BE49-F238E27FC236}">
                  <a16:creationId xmlns:a16="http://schemas.microsoft.com/office/drawing/2014/main" id="{98F5BB32-0A36-0C5F-CAFD-CFAB32D3B85D}"/>
                </a:ext>
              </a:extLst>
            </p:cNvPr>
            <p:cNvSpPr/>
            <p:nvPr/>
          </p:nvSpPr>
          <p:spPr>
            <a:xfrm rot="18632404">
              <a:off x="1105039" y="15808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79" name="Oval 103">
              <a:extLst>
                <a:ext uri="{FF2B5EF4-FFF2-40B4-BE49-F238E27FC236}">
                  <a16:creationId xmlns:a16="http://schemas.microsoft.com/office/drawing/2014/main" id="{6A726D55-9D85-99A6-C6F9-25347E60EBAA}"/>
                </a:ext>
              </a:extLst>
            </p:cNvPr>
            <p:cNvSpPr/>
            <p:nvPr/>
          </p:nvSpPr>
          <p:spPr>
            <a:xfrm rot="18632404">
              <a:off x="1259698" y="156881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0" name="Oval 51">
              <a:extLst>
                <a:ext uri="{FF2B5EF4-FFF2-40B4-BE49-F238E27FC236}">
                  <a16:creationId xmlns:a16="http://schemas.microsoft.com/office/drawing/2014/main" id="{181E6159-0555-9EF8-7FB2-130158FB753E}"/>
                </a:ext>
              </a:extLst>
            </p:cNvPr>
            <p:cNvSpPr/>
            <p:nvPr/>
          </p:nvSpPr>
          <p:spPr>
            <a:xfrm>
              <a:off x="1229098" y="12389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1" name="Oval 52">
              <a:extLst>
                <a:ext uri="{FF2B5EF4-FFF2-40B4-BE49-F238E27FC236}">
                  <a16:creationId xmlns:a16="http://schemas.microsoft.com/office/drawing/2014/main" id="{982008C9-2E5E-C90D-90C4-0B8746B15A66}"/>
                </a:ext>
              </a:extLst>
            </p:cNvPr>
            <p:cNvSpPr/>
            <p:nvPr/>
          </p:nvSpPr>
          <p:spPr>
            <a:xfrm>
              <a:off x="1317720" y="1315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2" name="Oval 53">
              <a:extLst>
                <a:ext uri="{FF2B5EF4-FFF2-40B4-BE49-F238E27FC236}">
                  <a16:creationId xmlns:a16="http://schemas.microsoft.com/office/drawing/2014/main" id="{92362DE1-9601-6826-1050-97314730AC1E}"/>
                </a:ext>
              </a:extLst>
            </p:cNvPr>
            <p:cNvSpPr/>
            <p:nvPr/>
          </p:nvSpPr>
          <p:spPr>
            <a:xfrm>
              <a:off x="1322637" y="171096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3" name="Oval 54">
              <a:extLst>
                <a:ext uri="{FF2B5EF4-FFF2-40B4-BE49-F238E27FC236}">
                  <a16:creationId xmlns:a16="http://schemas.microsoft.com/office/drawing/2014/main" id="{9891AFCA-9396-DDFE-CD33-1CBE94AB73F7}"/>
                </a:ext>
              </a:extLst>
            </p:cNvPr>
            <p:cNvSpPr/>
            <p:nvPr/>
          </p:nvSpPr>
          <p:spPr>
            <a:xfrm>
              <a:off x="1503430" y="172923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4" name="Oval 55">
              <a:extLst>
                <a:ext uri="{FF2B5EF4-FFF2-40B4-BE49-F238E27FC236}">
                  <a16:creationId xmlns:a16="http://schemas.microsoft.com/office/drawing/2014/main" id="{CA85DB22-1A30-802C-E36C-667E62E0CE7E}"/>
                </a:ext>
              </a:extLst>
            </p:cNvPr>
            <p:cNvSpPr/>
            <p:nvPr/>
          </p:nvSpPr>
          <p:spPr>
            <a:xfrm>
              <a:off x="1542021" y="19303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5" name="Oval 56">
              <a:extLst>
                <a:ext uri="{FF2B5EF4-FFF2-40B4-BE49-F238E27FC236}">
                  <a16:creationId xmlns:a16="http://schemas.microsoft.com/office/drawing/2014/main" id="{79A5B5E8-0235-31B6-1A29-A28D9E0072D5}"/>
                </a:ext>
              </a:extLst>
            </p:cNvPr>
            <p:cNvSpPr/>
            <p:nvPr/>
          </p:nvSpPr>
          <p:spPr>
            <a:xfrm>
              <a:off x="1522815" y="142038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6" name="Oval 92">
              <a:extLst>
                <a:ext uri="{FF2B5EF4-FFF2-40B4-BE49-F238E27FC236}">
                  <a16:creationId xmlns:a16="http://schemas.microsoft.com/office/drawing/2014/main" id="{5B840474-F815-D71B-948F-8A94EB58BA7E}"/>
                </a:ext>
              </a:extLst>
            </p:cNvPr>
            <p:cNvSpPr/>
            <p:nvPr/>
          </p:nvSpPr>
          <p:spPr>
            <a:xfrm rot="17762631">
              <a:off x="788821" y="167829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7" name="Oval 93">
              <a:extLst>
                <a:ext uri="{FF2B5EF4-FFF2-40B4-BE49-F238E27FC236}">
                  <a16:creationId xmlns:a16="http://schemas.microsoft.com/office/drawing/2014/main" id="{29BD43B7-4EE6-1F3E-9567-A7F27D69439C}"/>
                </a:ext>
              </a:extLst>
            </p:cNvPr>
            <p:cNvSpPr/>
            <p:nvPr/>
          </p:nvSpPr>
          <p:spPr>
            <a:xfrm rot="17762631">
              <a:off x="1010077" y="16484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8" name="Oval 94">
              <a:extLst>
                <a:ext uri="{FF2B5EF4-FFF2-40B4-BE49-F238E27FC236}">
                  <a16:creationId xmlns:a16="http://schemas.microsoft.com/office/drawing/2014/main" id="{1EE51178-02A0-E7EB-89C1-411EFF11477D}"/>
                </a:ext>
              </a:extLst>
            </p:cNvPr>
            <p:cNvSpPr/>
            <p:nvPr/>
          </p:nvSpPr>
          <p:spPr>
            <a:xfrm rot="17762631">
              <a:off x="1397223" y="1569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89" name="Oval 95">
              <a:extLst>
                <a:ext uri="{FF2B5EF4-FFF2-40B4-BE49-F238E27FC236}">
                  <a16:creationId xmlns:a16="http://schemas.microsoft.com/office/drawing/2014/main" id="{F9E120CE-ADD1-42DC-B34A-5A459198DA8F}"/>
                </a:ext>
              </a:extLst>
            </p:cNvPr>
            <p:cNvSpPr/>
            <p:nvPr/>
          </p:nvSpPr>
          <p:spPr>
            <a:xfrm rot="17762631">
              <a:off x="1311173" y="14880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0" name="Oval 96">
              <a:extLst>
                <a:ext uri="{FF2B5EF4-FFF2-40B4-BE49-F238E27FC236}">
                  <a16:creationId xmlns:a16="http://schemas.microsoft.com/office/drawing/2014/main" id="{71E31BF7-41A7-5DAF-A198-1DEA49E653F3}"/>
                </a:ext>
              </a:extLst>
            </p:cNvPr>
            <p:cNvSpPr/>
            <p:nvPr/>
          </p:nvSpPr>
          <p:spPr>
            <a:xfrm rot="17762631">
              <a:off x="1450223" y="149729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1" name="Oval 97">
              <a:extLst>
                <a:ext uri="{FF2B5EF4-FFF2-40B4-BE49-F238E27FC236}">
                  <a16:creationId xmlns:a16="http://schemas.microsoft.com/office/drawing/2014/main" id="{87CC60F5-F929-6812-F038-C63CAC548FA7}"/>
                </a:ext>
              </a:extLst>
            </p:cNvPr>
            <p:cNvSpPr/>
            <p:nvPr/>
          </p:nvSpPr>
          <p:spPr>
            <a:xfrm rot="17762631">
              <a:off x="1562681" y="150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2" name="Oval 86">
              <a:extLst>
                <a:ext uri="{FF2B5EF4-FFF2-40B4-BE49-F238E27FC236}">
                  <a16:creationId xmlns:a16="http://schemas.microsoft.com/office/drawing/2014/main" id="{71AF31A5-DC36-059B-89E1-241B6B3CAD2B}"/>
                </a:ext>
              </a:extLst>
            </p:cNvPr>
            <p:cNvSpPr/>
            <p:nvPr/>
          </p:nvSpPr>
          <p:spPr>
            <a:xfrm rot="1782952">
              <a:off x="1055791" y="14041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3" name="Oval 87">
              <a:extLst>
                <a:ext uri="{FF2B5EF4-FFF2-40B4-BE49-F238E27FC236}">
                  <a16:creationId xmlns:a16="http://schemas.microsoft.com/office/drawing/2014/main" id="{D3CE892C-1468-224D-E21B-CE66A692DF2C}"/>
                </a:ext>
              </a:extLst>
            </p:cNvPr>
            <p:cNvSpPr/>
            <p:nvPr/>
          </p:nvSpPr>
          <p:spPr>
            <a:xfrm rot="1782952">
              <a:off x="556833" y="15388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4" name="Oval 88">
              <a:extLst>
                <a:ext uri="{FF2B5EF4-FFF2-40B4-BE49-F238E27FC236}">
                  <a16:creationId xmlns:a16="http://schemas.microsoft.com/office/drawing/2014/main" id="{916C4888-5EA2-64D4-73F8-88C50B60AE5E}"/>
                </a:ext>
              </a:extLst>
            </p:cNvPr>
            <p:cNvSpPr/>
            <p:nvPr/>
          </p:nvSpPr>
          <p:spPr>
            <a:xfrm rot="1782952">
              <a:off x="1003919" y="172146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5" name="Oval 89">
              <a:extLst>
                <a:ext uri="{FF2B5EF4-FFF2-40B4-BE49-F238E27FC236}">
                  <a16:creationId xmlns:a16="http://schemas.microsoft.com/office/drawing/2014/main" id="{EDFFE296-5969-7C48-3DDA-C6476008EF2A}"/>
                </a:ext>
              </a:extLst>
            </p:cNvPr>
            <p:cNvSpPr/>
            <p:nvPr/>
          </p:nvSpPr>
          <p:spPr>
            <a:xfrm rot="1782952">
              <a:off x="1074038" y="18376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6" name="Oval 90">
              <a:extLst>
                <a:ext uri="{FF2B5EF4-FFF2-40B4-BE49-F238E27FC236}">
                  <a16:creationId xmlns:a16="http://schemas.microsoft.com/office/drawing/2014/main" id="{C1C554ED-CCF5-2A16-4359-ADF5658DC709}"/>
                </a:ext>
              </a:extLst>
            </p:cNvPr>
            <p:cNvSpPr/>
            <p:nvPr/>
          </p:nvSpPr>
          <p:spPr>
            <a:xfrm rot="1782952">
              <a:off x="1114931" y="198725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7" name="Oval 91">
              <a:extLst>
                <a:ext uri="{FF2B5EF4-FFF2-40B4-BE49-F238E27FC236}">
                  <a16:creationId xmlns:a16="http://schemas.microsoft.com/office/drawing/2014/main" id="{C4FA59D3-DFD2-5EB0-B5FB-3488AB8525E4}"/>
                </a:ext>
              </a:extLst>
            </p:cNvPr>
            <p:cNvSpPr/>
            <p:nvPr/>
          </p:nvSpPr>
          <p:spPr>
            <a:xfrm rot="1782952">
              <a:off x="1229862" y="202965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8" name="Oval 80">
              <a:extLst>
                <a:ext uri="{FF2B5EF4-FFF2-40B4-BE49-F238E27FC236}">
                  <a16:creationId xmlns:a16="http://schemas.microsoft.com/office/drawing/2014/main" id="{15E174E2-0F88-B4D0-CE30-643AEC04EB1D}"/>
                </a:ext>
              </a:extLst>
            </p:cNvPr>
            <p:cNvSpPr/>
            <p:nvPr/>
          </p:nvSpPr>
          <p:spPr>
            <a:xfrm rot="18632404">
              <a:off x="842905" y="184850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899" name="Oval 81">
              <a:extLst>
                <a:ext uri="{FF2B5EF4-FFF2-40B4-BE49-F238E27FC236}">
                  <a16:creationId xmlns:a16="http://schemas.microsoft.com/office/drawing/2014/main" id="{F5923E5C-3A63-2D89-7251-7F3F54296534}"/>
                </a:ext>
              </a:extLst>
            </p:cNvPr>
            <p:cNvSpPr/>
            <p:nvPr/>
          </p:nvSpPr>
          <p:spPr>
            <a:xfrm rot="18632404">
              <a:off x="997564" y="1836446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0" name="Oval 82">
              <a:extLst>
                <a:ext uri="{FF2B5EF4-FFF2-40B4-BE49-F238E27FC236}">
                  <a16:creationId xmlns:a16="http://schemas.microsoft.com/office/drawing/2014/main" id="{584229BF-9B99-8029-230D-AA833C3A2D98}"/>
                </a:ext>
              </a:extLst>
            </p:cNvPr>
            <p:cNvSpPr/>
            <p:nvPr/>
          </p:nvSpPr>
          <p:spPr>
            <a:xfrm rot="18632404">
              <a:off x="1152222" y="182438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1" name="Oval 83">
              <a:extLst>
                <a:ext uri="{FF2B5EF4-FFF2-40B4-BE49-F238E27FC236}">
                  <a16:creationId xmlns:a16="http://schemas.microsoft.com/office/drawing/2014/main" id="{8250D5C6-3561-DF35-64C9-65B11AF2D10A}"/>
                </a:ext>
              </a:extLst>
            </p:cNvPr>
            <p:cNvSpPr/>
            <p:nvPr/>
          </p:nvSpPr>
          <p:spPr>
            <a:xfrm rot="18632404">
              <a:off x="1570384" y="166676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2" name="Oval 84">
              <a:extLst>
                <a:ext uri="{FF2B5EF4-FFF2-40B4-BE49-F238E27FC236}">
                  <a16:creationId xmlns:a16="http://schemas.microsoft.com/office/drawing/2014/main" id="{857922D2-7D4F-CFF2-0F18-620D5F96EFFC}"/>
                </a:ext>
              </a:extLst>
            </p:cNvPr>
            <p:cNvSpPr/>
            <p:nvPr/>
          </p:nvSpPr>
          <p:spPr>
            <a:xfrm rot="18632404">
              <a:off x="1418316" y="185721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3" name="Oval 85">
              <a:extLst>
                <a:ext uri="{FF2B5EF4-FFF2-40B4-BE49-F238E27FC236}">
                  <a16:creationId xmlns:a16="http://schemas.microsoft.com/office/drawing/2014/main" id="{7F6FF5E0-9C1E-D17C-4BCB-B19CE75D9E9C}"/>
                </a:ext>
              </a:extLst>
            </p:cNvPr>
            <p:cNvSpPr/>
            <p:nvPr/>
          </p:nvSpPr>
          <p:spPr>
            <a:xfrm rot="18632404">
              <a:off x="1616198" y="178819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4" name="Oval 60">
              <a:extLst>
                <a:ext uri="{FF2B5EF4-FFF2-40B4-BE49-F238E27FC236}">
                  <a16:creationId xmlns:a16="http://schemas.microsoft.com/office/drawing/2014/main" id="{1364FFA5-7221-7163-B282-E4BED4EEA1B7}"/>
                </a:ext>
              </a:extLst>
            </p:cNvPr>
            <p:cNvSpPr/>
            <p:nvPr/>
          </p:nvSpPr>
          <p:spPr>
            <a:xfrm>
              <a:off x="965369" y="137424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5" name="Oval 61">
              <a:extLst>
                <a:ext uri="{FF2B5EF4-FFF2-40B4-BE49-F238E27FC236}">
                  <a16:creationId xmlns:a16="http://schemas.microsoft.com/office/drawing/2014/main" id="{D7240167-721F-3CFC-66DD-35F452E3FA6E}"/>
                </a:ext>
              </a:extLst>
            </p:cNvPr>
            <p:cNvSpPr/>
            <p:nvPr/>
          </p:nvSpPr>
          <p:spPr>
            <a:xfrm>
              <a:off x="1051006" y="124367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6" name="Oval 62">
              <a:extLst>
                <a:ext uri="{FF2B5EF4-FFF2-40B4-BE49-F238E27FC236}">
                  <a16:creationId xmlns:a16="http://schemas.microsoft.com/office/drawing/2014/main" id="{C4617BF7-916C-86AC-BDFC-86838C495D6F}"/>
                </a:ext>
              </a:extLst>
            </p:cNvPr>
            <p:cNvSpPr/>
            <p:nvPr/>
          </p:nvSpPr>
          <p:spPr>
            <a:xfrm>
              <a:off x="1185521" y="156013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7" name="Oval 63">
              <a:extLst>
                <a:ext uri="{FF2B5EF4-FFF2-40B4-BE49-F238E27FC236}">
                  <a16:creationId xmlns:a16="http://schemas.microsoft.com/office/drawing/2014/main" id="{CADEECE0-70B7-AF2C-7770-D819076C733A}"/>
                </a:ext>
              </a:extLst>
            </p:cNvPr>
            <p:cNvSpPr/>
            <p:nvPr/>
          </p:nvSpPr>
          <p:spPr>
            <a:xfrm>
              <a:off x="1247361" y="1642064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8" name="Oval 64">
              <a:extLst>
                <a:ext uri="{FF2B5EF4-FFF2-40B4-BE49-F238E27FC236}">
                  <a16:creationId xmlns:a16="http://schemas.microsoft.com/office/drawing/2014/main" id="{0EBDD760-BA6E-B2BF-4D78-CCD0CFA2426D}"/>
                </a:ext>
              </a:extLst>
            </p:cNvPr>
            <p:cNvSpPr/>
            <p:nvPr/>
          </p:nvSpPr>
          <p:spPr>
            <a:xfrm>
              <a:off x="1404906" y="17795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09" name="Oval 65">
              <a:extLst>
                <a:ext uri="{FF2B5EF4-FFF2-40B4-BE49-F238E27FC236}">
                  <a16:creationId xmlns:a16="http://schemas.microsoft.com/office/drawing/2014/main" id="{732E352C-9576-2D05-C28B-8505F219CE04}"/>
                </a:ext>
              </a:extLst>
            </p:cNvPr>
            <p:cNvSpPr/>
            <p:nvPr/>
          </p:nvSpPr>
          <p:spPr>
            <a:xfrm>
              <a:off x="1516295" y="1845755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0" name="Oval 74">
              <a:extLst>
                <a:ext uri="{FF2B5EF4-FFF2-40B4-BE49-F238E27FC236}">
                  <a16:creationId xmlns:a16="http://schemas.microsoft.com/office/drawing/2014/main" id="{5F019FA1-BAF5-B64E-C5B0-FB74579C14C1}"/>
                </a:ext>
              </a:extLst>
            </p:cNvPr>
            <p:cNvSpPr/>
            <p:nvPr/>
          </p:nvSpPr>
          <p:spPr>
            <a:xfrm rot="1782952">
              <a:off x="831621" y="126924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1" name="Oval 75">
              <a:extLst>
                <a:ext uri="{FF2B5EF4-FFF2-40B4-BE49-F238E27FC236}">
                  <a16:creationId xmlns:a16="http://schemas.microsoft.com/office/drawing/2014/main" id="{22B028B7-0736-B61E-165C-B2D7AB52AA95}"/>
                </a:ext>
              </a:extLst>
            </p:cNvPr>
            <p:cNvSpPr/>
            <p:nvPr/>
          </p:nvSpPr>
          <p:spPr>
            <a:xfrm rot="1782952">
              <a:off x="855137" y="138750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2" name="Oval 76">
              <a:extLst>
                <a:ext uri="{FF2B5EF4-FFF2-40B4-BE49-F238E27FC236}">
                  <a16:creationId xmlns:a16="http://schemas.microsoft.com/office/drawing/2014/main" id="{AE3AC486-88A4-AFC4-2B78-D4A97B5952AD}"/>
                </a:ext>
              </a:extLst>
            </p:cNvPr>
            <p:cNvSpPr/>
            <p:nvPr/>
          </p:nvSpPr>
          <p:spPr>
            <a:xfrm rot="1782952">
              <a:off x="830061" y="152650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3" name="Oval 77">
              <a:extLst>
                <a:ext uri="{FF2B5EF4-FFF2-40B4-BE49-F238E27FC236}">
                  <a16:creationId xmlns:a16="http://schemas.microsoft.com/office/drawing/2014/main" id="{3DAC8BC3-7EE8-6A50-894E-CC77EE4DBB35}"/>
                </a:ext>
              </a:extLst>
            </p:cNvPr>
            <p:cNvSpPr/>
            <p:nvPr/>
          </p:nvSpPr>
          <p:spPr>
            <a:xfrm rot="1782952">
              <a:off x="936922" y="168679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4" name="Oval 78">
              <a:extLst>
                <a:ext uri="{FF2B5EF4-FFF2-40B4-BE49-F238E27FC236}">
                  <a16:creationId xmlns:a16="http://schemas.microsoft.com/office/drawing/2014/main" id="{A86D3B49-D431-C31A-7E9A-D484C51A15B8}"/>
                </a:ext>
              </a:extLst>
            </p:cNvPr>
            <p:cNvSpPr/>
            <p:nvPr/>
          </p:nvSpPr>
          <p:spPr>
            <a:xfrm rot="1782952">
              <a:off x="972273" y="191514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5" name="Oval 79">
              <a:extLst>
                <a:ext uri="{FF2B5EF4-FFF2-40B4-BE49-F238E27FC236}">
                  <a16:creationId xmlns:a16="http://schemas.microsoft.com/office/drawing/2014/main" id="{7EE199F1-BCAC-098E-CB33-8A4457A63350}"/>
                </a:ext>
              </a:extLst>
            </p:cNvPr>
            <p:cNvSpPr/>
            <p:nvPr/>
          </p:nvSpPr>
          <p:spPr>
            <a:xfrm rot="1782952">
              <a:off x="1018708" y="198607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6" name="Oval 68">
              <a:extLst>
                <a:ext uri="{FF2B5EF4-FFF2-40B4-BE49-F238E27FC236}">
                  <a16:creationId xmlns:a16="http://schemas.microsoft.com/office/drawing/2014/main" id="{B299B63A-4361-2306-2B2E-B1D527111096}"/>
                </a:ext>
              </a:extLst>
            </p:cNvPr>
            <p:cNvSpPr/>
            <p:nvPr/>
          </p:nvSpPr>
          <p:spPr>
            <a:xfrm rot="18632404">
              <a:off x="705790" y="1697682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7" name="Oval 69">
              <a:extLst>
                <a:ext uri="{FF2B5EF4-FFF2-40B4-BE49-F238E27FC236}">
                  <a16:creationId xmlns:a16="http://schemas.microsoft.com/office/drawing/2014/main" id="{C9CC8DDF-6E52-0251-39B3-901E5F7E18BD}"/>
                </a:ext>
              </a:extLst>
            </p:cNvPr>
            <p:cNvSpPr/>
            <p:nvPr/>
          </p:nvSpPr>
          <p:spPr>
            <a:xfrm rot="18632404">
              <a:off x="860449" y="1685619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8" name="Oval 70">
              <a:extLst>
                <a:ext uri="{FF2B5EF4-FFF2-40B4-BE49-F238E27FC236}">
                  <a16:creationId xmlns:a16="http://schemas.microsoft.com/office/drawing/2014/main" id="{5630D66E-971D-E4E5-2BCE-BCAE4377480D}"/>
                </a:ext>
              </a:extLst>
            </p:cNvPr>
            <p:cNvSpPr/>
            <p:nvPr/>
          </p:nvSpPr>
          <p:spPr>
            <a:xfrm rot="18632404">
              <a:off x="1098768" y="1649431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19" name="Oval 71">
              <a:extLst>
                <a:ext uri="{FF2B5EF4-FFF2-40B4-BE49-F238E27FC236}">
                  <a16:creationId xmlns:a16="http://schemas.microsoft.com/office/drawing/2014/main" id="{9AE86A6C-9060-0313-97EC-79982FDB3BF7}"/>
                </a:ext>
              </a:extLst>
            </p:cNvPr>
            <p:cNvSpPr/>
            <p:nvPr/>
          </p:nvSpPr>
          <p:spPr>
            <a:xfrm rot="18632404">
              <a:off x="1169766" y="1661493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20" name="Oval 72">
              <a:extLst>
                <a:ext uri="{FF2B5EF4-FFF2-40B4-BE49-F238E27FC236}">
                  <a16:creationId xmlns:a16="http://schemas.microsoft.com/office/drawing/2014/main" id="{C77ECB42-9C59-6DC8-0E24-706B7528197E}"/>
                </a:ext>
              </a:extLst>
            </p:cNvPr>
            <p:cNvSpPr/>
            <p:nvPr/>
          </p:nvSpPr>
          <p:spPr>
            <a:xfrm rot="18632404">
              <a:off x="1324424" y="1649430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sp>
          <p:nvSpPr>
            <p:cNvPr id="921" name="Oval 73">
              <a:extLst>
                <a:ext uri="{FF2B5EF4-FFF2-40B4-BE49-F238E27FC236}">
                  <a16:creationId xmlns:a16="http://schemas.microsoft.com/office/drawing/2014/main" id="{D9BD60B8-9F38-D404-BF62-9A5DA76FDDB7}"/>
                </a:ext>
              </a:extLst>
            </p:cNvPr>
            <p:cNvSpPr/>
            <p:nvPr/>
          </p:nvSpPr>
          <p:spPr>
            <a:xfrm rot="18632404">
              <a:off x="1479083" y="1637367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</p:grpSp>
      <p:grpSp>
        <p:nvGrpSpPr>
          <p:cNvPr id="922" name="Gruppieren 119">
            <a:extLst>
              <a:ext uri="{FF2B5EF4-FFF2-40B4-BE49-F238E27FC236}">
                <a16:creationId xmlns:a16="http://schemas.microsoft.com/office/drawing/2014/main" id="{B2FA45EB-3DFC-49CA-397A-F9EF2A80A164}"/>
              </a:ext>
            </a:extLst>
          </p:cNvPr>
          <p:cNvGrpSpPr/>
          <p:nvPr/>
        </p:nvGrpSpPr>
        <p:grpSpPr>
          <a:xfrm>
            <a:off x="5934717" y="2268671"/>
            <a:ext cx="741654" cy="530485"/>
            <a:chOff x="5607844" y="2143666"/>
            <a:chExt cx="700805" cy="501267"/>
          </a:xfrm>
        </p:grpSpPr>
        <p:grpSp>
          <p:nvGrpSpPr>
            <p:cNvPr id="923" name="Gruppieren 2107">
              <a:extLst>
                <a:ext uri="{FF2B5EF4-FFF2-40B4-BE49-F238E27FC236}">
                  <a16:creationId xmlns:a16="http://schemas.microsoft.com/office/drawing/2014/main" id="{47C0D431-4A37-47B1-88A2-F7DDD118CD82}"/>
                </a:ext>
              </a:extLst>
            </p:cNvPr>
            <p:cNvGrpSpPr/>
            <p:nvPr/>
          </p:nvGrpSpPr>
          <p:grpSpPr>
            <a:xfrm>
              <a:off x="5607844" y="2143666"/>
              <a:ext cx="700805" cy="501267"/>
              <a:chOff x="486405" y="1238963"/>
              <a:chExt cx="1190993" cy="851888"/>
            </a:xfrm>
          </p:grpSpPr>
          <p:sp>
            <p:nvSpPr>
              <p:cNvPr id="932" name="Oval 34">
                <a:extLst>
                  <a:ext uri="{FF2B5EF4-FFF2-40B4-BE49-F238E27FC236}">
                    <a16:creationId xmlns:a16="http://schemas.microsoft.com/office/drawing/2014/main" id="{6190D149-A6CF-B6E9-714F-CC86AB76B5E1}"/>
                  </a:ext>
                </a:extLst>
              </p:cNvPr>
              <p:cNvSpPr/>
              <p:nvPr/>
            </p:nvSpPr>
            <p:spPr>
              <a:xfrm>
                <a:off x="930528" y="127555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3" name="Oval 35">
                <a:extLst>
                  <a:ext uri="{FF2B5EF4-FFF2-40B4-BE49-F238E27FC236}">
                    <a16:creationId xmlns:a16="http://schemas.microsoft.com/office/drawing/2014/main" id="{A30261C4-4B87-71A2-57EE-283235AE935D}"/>
                  </a:ext>
                </a:extLst>
              </p:cNvPr>
              <p:cNvSpPr/>
              <p:nvPr/>
            </p:nvSpPr>
            <p:spPr>
              <a:xfrm>
                <a:off x="1026656" y="155361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4" name="Oval 36">
                <a:extLst>
                  <a:ext uri="{FF2B5EF4-FFF2-40B4-BE49-F238E27FC236}">
                    <a16:creationId xmlns:a16="http://schemas.microsoft.com/office/drawing/2014/main" id="{163A5559-2013-D23B-B794-AAF8E925F6E0}"/>
                  </a:ext>
                </a:extLst>
              </p:cNvPr>
              <p:cNvSpPr/>
              <p:nvPr/>
            </p:nvSpPr>
            <p:spPr>
              <a:xfrm>
                <a:off x="1220021" y="18878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5" name="Oval 37">
                <a:extLst>
                  <a:ext uri="{FF2B5EF4-FFF2-40B4-BE49-F238E27FC236}">
                    <a16:creationId xmlns:a16="http://schemas.microsoft.com/office/drawing/2014/main" id="{CD8DAF2E-5181-5C89-DA4D-1016645611D4}"/>
                  </a:ext>
                </a:extLst>
              </p:cNvPr>
              <p:cNvSpPr/>
              <p:nvPr/>
            </p:nvSpPr>
            <p:spPr>
              <a:xfrm>
                <a:off x="1086411" y="190856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6" name="Oval 38">
                <a:extLst>
                  <a:ext uri="{FF2B5EF4-FFF2-40B4-BE49-F238E27FC236}">
                    <a16:creationId xmlns:a16="http://schemas.microsoft.com/office/drawing/2014/main" id="{D3967EC0-4AA1-8064-4C1B-933A097F703B}"/>
                  </a:ext>
                </a:extLst>
              </p:cNvPr>
              <p:cNvSpPr/>
              <p:nvPr/>
            </p:nvSpPr>
            <p:spPr>
              <a:xfrm>
                <a:off x="1339768" y="188308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7" name="Oval 39">
                <a:extLst>
                  <a:ext uri="{FF2B5EF4-FFF2-40B4-BE49-F238E27FC236}">
                    <a16:creationId xmlns:a16="http://schemas.microsoft.com/office/drawing/2014/main" id="{598F1117-C519-69B1-88F9-EA235DE0AEF4}"/>
                  </a:ext>
                </a:extLst>
              </p:cNvPr>
              <p:cNvSpPr/>
              <p:nvPr/>
            </p:nvSpPr>
            <p:spPr>
              <a:xfrm>
                <a:off x="1432329" y="197148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8" name="Oval 122">
                <a:extLst>
                  <a:ext uri="{FF2B5EF4-FFF2-40B4-BE49-F238E27FC236}">
                    <a16:creationId xmlns:a16="http://schemas.microsoft.com/office/drawing/2014/main" id="{44D73AA8-85FE-FF0B-FAA1-4EA61B200928}"/>
                  </a:ext>
                </a:extLst>
              </p:cNvPr>
              <p:cNvSpPr/>
              <p:nvPr/>
            </p:nvSpPr>
            <p:spPr>
              <a:xfrm rot="17762631">
                <a:off x="643977" y="163030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39" name="Oval 123">
                <a:extLst>
                  <a:ext uri="{FF2B5EF4-FFF2-40B4-BE49-F238E27FC236}">
                    <a16:creationId xmlns:a16="http://schemas.microsoft.com/office/drawing/2014/main" id="{369FC6C7-5EB2-2551-AA3E-C0D2F3DF0F63}"/>
                  </a:ext>
                </a:extLst>
              </p:cNvPr>
              <p:cNvSpPr/>
              <p:nvPr/>
            </p:nvSpPr>
            <p:spPr>
              <a:xfrm rot="17762631">
                <a:off x="790693" y="157991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0" name="Oval 124">
                <a:extLst>
                  <a:ext uri="{FF2B5EF4-FFF2-40B4-BE49-F238E27FC236}">
                    <a16:creationId xmlns:a16="http://schemas.microsoft.com/office/drawing/2014/main" id="{B1D42E51-CD4B-6FC7-4424-47F2F830A253}"/>
                  </a:ext>
                </a:extLst>
              </p:cNvPr>
              <p:cNvSpPr/>
              <p:nvPr/>
            </p:nvSpPr>
            <p:spPr>
              <a:xfrm rot="17762631">
                <a:off x="885220" y="16029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1" name="Oval 125">
                <a:extLst>
                  <a:ext uri="{FF2B5EF4-FFF2-40B4-BE49-F238E27FC236}">
                    <a16:creationId xmlns:a16="http://schemas.microsoft.com/office/drawing/2014/main" id="{286E9E85-7220-E195-8D18-EB7074AD4EA6}"/>
                  </a:ext>
                </a:extLst>
              </p:cNvPr>
              <p:cNvSpPr/>
              <p:nvPr/>
            </p:nvSpPr>
            <p:spPr>
              <a:xfrm rot="17762631">
                <a:off x="1084123" y="147912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2" name="Oval 126">
                <a:extLst>
                  <a:ext uri="{FF2B5EF4-FFF2-40B4-BE49-F238E27FC236}">
                    <a16:creationId xmlns:a16="http://schemas.microsoft.com/office/drawing/2014/main" id="{EB07455D-AE7A-5857-2606-05F28B8AD343}"/>
                  </a:ext>
                </a:extLst>
              </p:cNvPr>
              <p:cNvSpPr/>
              <p:nvPr/>
            </p:nvSpPr>
            <p:spPr>
              <a:xfrm rot="17762631">
                <a:off x="1230839" y="142873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3" name="Oval 127">
                <a:extLst>
                  <a:ext uri="{FF2B5EF4-FFF2-40B4-BE49-F238E27FC236}">
                    <a16:creationId xmlns:a16="http://schemas.microsoft.com/office/drawing/2014/main" id="{3C3A89DE-E01B-8CC0-34D4-807AD17272F6}"/>
                  </a:ext>
                </a:extLst>
              </p:cNvPr>
              <p:cNvSpPr/>
              <p:nvPr/>
            </p:nvSpPr>
            <p:spPr>
              <a:xfrm rot="17762631">
                <a:off x="1377554" y="137834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4" name="Oval 116">
                <a:extLst>
                  <a:ext uri="{FF2B5EF4-FFF2-40B4-BE49-F238E27FC236}">
                    <a16:creationId xmlns:a16="http://schemas.microsoft.com/office/drawing/2014/main" id="{D118DE29-D44E-CE9E-8490-7FD66FD701D3}"/>
                  </a:ext>
                </a:extLst>
              </p:cNvPr>
              <p:cNvSpPr/>
              <p:nvPr/>
            </p:nvSpPr>
            <p:spPr>
              <a:xfrm rot="1782952">
                <a:off x="742353" y="134396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5" name="Oval 117">
                <a:extLst>
                  <a:ext uri="{FF2B5EF4-FFF2-40B4-BE49-F238E27FC236}">
                    <a16:creationId xmlns:a16="http://schemas.microsoft.com/office/drawing/2014/main" id="{B7BBB79B-6297-8610-EB32-70E03CA05A3C}"/>
                  </a:ext>
                </a:extLst>
              </p:cNvPr>
              <p:cNvSpPr/>
              <p:nvPr/>
            </p:nvSpPr>
            <p:spPr>
              <a:xfrm rot="1782952">
                <a:off x="772868" y="14697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6" name="Oval 118">
                <a:extLst>
                  <a:ext uri="{FF2B5EF4-FFF2-40B4-BE49-F238E27FC236}">
                    <a16:creationId xmlns:a16="http://schemas.microsoft.com/office/drawing/2014/main" id="{947E940B-AEA6-3470-557C-8EE4D9DBA3C7}"/>
                  </a:ext>
                </a:extLst>
              </p:cNvPr>
              <p:cNvSpPr/>
              <p:nvPr/>
            </p:nvSpPr>
            <p:spPr>
              <a:xfrm rot="1782952">
                <a:off x="890343" y="145237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7" name="Oval 119">
                <a:extLst>
                  <a:ext uri="{FF2B5EF4-FFF2-40B4-BE49-F238E27FC236}">
                    <a16:creationId xmlns:a16="http://schemas.microsoft.com/office/drawing/2014/main" id="{180FB335-3BBF-7F16-6307-E9469D7F527F}"/>
                  </a:ext>
                </a:extLst>
              </p:cNvPr>
              <p:cNvSpPr/>
              <p:nvPr/>
            </p:nvSpPr>
            <p:spPr>
              <a:xfrm rot="1782952">
                <a:off x="854653" y="17690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8" name="Oval 120">
                <a:extLst>
                  <a:ext uri="{FF2B5EF4-FFF2-40B4-BE49-F238E27FC236}">
                    <a16:creationId xmlns:a16="http://schemas.microsoft.com/office/drawing/2014/main" id="{F27BE21D-748B-9569-051F-0B07CD9A1245}"/>
                  </a:ext>
                </a:extLst>
              </p:cNvPr>
              <p:cNvSpPr/>
              <p:nvPr/>
            </p:nvSpPr>
            <p:spPr>
              <a:xfrm rot="1782952">
                <a:off x="895546" y="191870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49" name="Oval 121">
                <a:extLst>
                  <a:ext uri="{FF2B5EF4-FFF2-40B4-BE49-F238E27FC236}">
                    <a16:creationId xmlns:a16="http://schemas.microsoft.com/office/drawing/2014/main" id="{89E06033-0FE5-2112-642C-F1C816F543D5}"/>
                  </a:ext>
                </a:extLst>
              </p:cNvPr>
              <p:cNvSpPr/>
              <p:nvPr/>
            </p:nvSpPr>
            <p:spPr>
              <a:xfrm rot="1782952">
                <a:off x="653001" y="189556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0" name="Oval 110">
                <a:extLst>
                  <a:ext uri="{FF2B5EF4-FFF2-40B4-BE49-F238E27FC236}">
                    <a16:creationId xmlns:a16="http://schemas.microsoft.com/office/drawing/2014/main" id="{90520AA1-576C-811E-8C87-913224E098BC}"/>
                  </a:ext>
                </a:extLst>
              </p:cNvPr>
              <p:cNvSpPr/>
              <p:nvPr/>
            </p:nvSpPr>
            <p:spPr>
              <a:xfrm rot="18632404">
                <a:off x="623521" y="177995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1" name="Oval 111">
                <a:extLst>
                  <a:ext uri="{FF2B5EF4-FFF2-40B4-BE49-F238E27FC236}">
                    <a16:creationId xmlns:a16="http://schemas.microsoft.com/office/drawing/2014/main" id="{E755876A-6F11-A7D2-5592-6F9A46473DA3}"/>
                  </a:ext>
                </a:extLst>
              </p:cNvPr>
              <p:cNvSpPr/>
              <p:nvPr/>
            </p:nvSpPr>
            <p:spPr>
              <a:xfrm rot="18632404">
                <a:off x="1294928" y="198231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2" name="Oval 112">
                <a:extLst>
                  <a:ext uri="{FF2B5EF4-FFF2-40B4-BE49-F238E27FC236}">
                    <a16:creationId xmlns:a16="http://schemas.microsoft.com/office/drawing/2014/main" id="{37572982-B1DE-F4B0-CCD0-31CD80ED2F8A}"/>
                  </a:ext>
                </a:extLst>
              </p:cNvPr>
              <p:cNvSpPr/>
              <p:nvPr/>
            </p:nvSpPr>
            <p:spPr>
              <a:xfrm rot="18632404">
                <a:off x="932838" y="175582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3" name="Oval 113">
                <a:extLst>
                  <a:ext uri="{FF2B5EF4-FFF2-40B4-BE49-F238E27FC236}">
                    <a16:creationId xmlns:a16="http://schemas.microsoft.com/office/drawing/2014/main" id="{FC2DCF22-E20B-9F11-E3B7-13D498F63C4F}"/>
                  </a:ext>
                </a:extLst>
              </p:cNvPr>
              <p:cNvSpPr/>
              <p:nvPr/>
            </p:nvSpPr>
            <p:spPr>
              <a:xfrm rot="18632404">
                <a:off x="1087497" y="17437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4" name="Oval 114">
                <a:extLst>
                  <a:ext uri="{FF2B5EF4-FFF2-40B4-BE49-F238E27FC236}">
                    <a16:creationId xmlns:a16="http://schemas.microsoft.com/office/drawing/2014/main" id="{273B316A-69EE-ED24-416D-07566B2989CF}"/>
                  </a:ext>
                </a:extLst>
              </p:cNvPr>
              <p:cNvSpPr/>
              <p:nvPr/>
            </p:nvSpPr>
            <p:spPr>
              <a:xfrm rot="18632404">
                <a:off x="1242155" y="173170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5" name="Oval 115">
                <a:extLst>
                  <a:ext uri="{FF2B5EF4-FFF2-40B4-BE49-F238E27FC236}">
                    <a16:creationId xmlns:a16="http://schemas.microsoft.com/office/drawing/2014/main" id="{7C36FBDB-C55B-180A-004F-6B4CC02FAB75}"/>
                  </a:ext>
                </a:extLst>
              </p:cNvPr>
              <p:cNvSpPr/>
              <p:nvPr/>
            </p:nvSpPr>
            <p:spPr>
              <a:xfrm rot="18632404">
                <a:off x="1396814" y="171963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6" name="Oval 43">
                <a:extLst>
                  <a:ext uri="{FF2B5EF4-FFF2-40B4-BE49-F238E27FC236}">
                    <a16:creationId xmlns:a16="http://schemas.microsoft.com/office/drawing/2014/main" id="{82D15EA4-0BA4-883F-C604-4D5EDA439231}"/>
                  </a:ext>
                </a:extLst>
              </p:cNvPr>
              <p:cNvSpPr/>
              <p:nvPr/>
            </p:nvSpPr>
            <p:spPr>
              <a:xfrm>
                <a:off x="546186" y="142860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7" name="Oval 44">
                <a:extLst>
                  <a:ext uri="{FF2B5EF4-FFF2-40B4-BE49-F238E27FC236}">
                    <a16:creationId xmlns:a16="http://schemas.microsoft.com/office/drawing/2014/main" id="{CB420706-8D18-DCDC-AAEA-DB329E26B1FA}"/>
                  </a:ext>
                </a:extLst>
              </p:cNvPr>
              <p:cNvSpPr/>
              <p:nvPr/>
            </p:nvSpPr>
            <p:spPr>
              <a:xfrm>
                <a:off x="856445" y="138188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8" name="Oval 45">
                <a:extLst>
                  <a:ext uri="{FF2B5EF4-FFF2-40B4-BE49-F238E27FC236}">
                    <a16:creationId xmlns:a16="http://schemas.microsoft.com/office/drawing/2014/main" id="{B90EA710-7A8A-8F01-CB64-9DB0B4DFFF36}"/>
                  </a:ext>
                </a:extLst>
              </p:cNvPr>
              <p:cNvSpPr/>
              <p:nvPr/>
            </p:nvSpPr>
            <p:spPr>
              <a:xfrm>
                <a:off x="966137" y="14915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59" name="Oval 46">
                <a:extLst>
                  <a:ext uri="{FF2B5EF4-FFF2-40B4-BE49-F238E27FC236}">
                    <a16:creationId xmlns:a16="http://schemas.microsoft.com/office/drawing/2014/main" id="{630F1477-2FEF-2DCD-97E1-1655791EF826}"/>
                  </a:ext>
                </a:extLst>
              </p:cNvPr>
              <p:cNvSpPr/>
              <p:nvPr/>
            </p:nvSpPr>
            <p:spPr>
              <a:xfrm>
                <a:off x="1132810" y="133937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0" name="Oval 47">
                <a:extLst>
                  <a:ext uri="{FF2B5EF4-FFF2-40B4-BE49-F238E27FC236}">
                    <a16:creationId xmlns:a16="http://schemas.microsoft.com/office/drawing/2014/main" id="{34C33A17-B820-BF9C-94D6-D606F6366396}"/>
                  </a:ext>
                </a:extLst>
              </p:cNvPr>
              <p:cNvSpPr/>
              <p:nvPr/>
            </p:nvSpPr>
            <p:spPr>
              <a:xfrm>
                <a:off x="1160593" y="172952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1" name="Oval 48">
                <a:extLst>
                  <a:ext uri="{FF2B5EF4-FFF2-40B4-BE49-F238E27FC236}">
                    <a16:creationId xmlns:a16="http://schemas.microsoft.com/office/drawing/2014/main" id="{95ECAB7D-C537-509D-66E4-1C075694B956}"/>
                  </a:ext>
                </a:extLst>
              </p:cNvPr>
              <p:cNvSpPr/>
              <p:nvPr/>
            </p:nvSpPr>
            <p:spPr>
              <a:xfrm>
                <a:off x="1295214" y="182065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2" name="Oval 104">
                <a:extLst>
                  <a:ext uri="{FF2B5EF4-FFF2-40B4-BE49-F238E27FC236}">
                    <a16:creationId xmlns:a16="http://schemas.microsoft.com/office/drawing/2014/main" id="{D7081E66-4317-83AC-A757-C3EF0702AB3F}"/>
                  </a:ext>
                </a:extLst>
              </p:cNvPr>
              <p:cNvSpPr/>
              <p:nvPr/>
            </p:nvSpPr>
            <p:spPr>
              <a:xfrm rot="1782952">
                <a:off x="1525929" y="131932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3" name="Oval 105">
                <a:extLst>
                  <a:ext uri="{FF2B5EF4-FFF2-40B4-BE49-F238E27FC236}">
                    <a16:creationId xmlns:a16="http://schemas.microsoft.com/office/drawing/2014/main" id="{0E7CF370-B755-80D5-74AA-9D0963929478}"/>
                  </a:ext>
                </a:extLst>
              </p:cNvPr>
              <p:cNvSpPr/>
              <p:nvPr/>
            </p:nvSpPr>
            <p:spPr>
              <a:xfrm rot="1782952">
                <a:off x="635753" y="131895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4" name="Oval 106">
                <a:extLst>
                  <a:ext uri="{FF2B5EF4-FFF2-40B4-BE49-F238E27FC236}">
                    <a16:creationId xmlns:a16="http://schemas.microsoft.com/office/drawing/2014/main" id="{E80C328C-A7B6-7649-4AF8-BC7CE1363577}"/>
                  </a:ext>
                </a:extLst>
              </p:cNvPr>
              <p:cNvSpPr/>
              <p:nvPr/>
            </p:nvSpPr>
            <p:spPr>
              <a:xfrm rot="1782952">
                <a:off x="676645" y="146859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5" name="Oval 107">
                <a:extLst>
                  <a:ext uri="{FF2B5EF4-FFF2-40B4-BE49-F238E27FC236}">
                    <a16:creationId xmlns:a16="http://schemas.microsoft.com/office/drawing/2014/main" id="{38F164FB-3465-6244-FCB5-197B2FDCD603}"/>
                  </a:ext>
                </a:extLst>
              </p:cNvPr>
              <p:cNvSpPr/>
              <p:nvPr/>
            </p:nvSpPr>
            <p:spPr>
              <a:xfrm rot="1782952">
                <a:off x="717538" y="161823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6" name="Oval 108">
                <a:extLst>
                  <a:ext uri="{FF2B5EF4-FFF2-40B4-BE49-F238E27FC236}">
                    <a16:creationId xmlns:a16="http://schemas.microsoft.com/office/drawing/2014/main" id="{164D6E35-42A9-CD72-4402-3E70C9D264F1}"/>
                  </a:ext>
                </a:extLst>
              </p:cNvPr>
              <p:cNvSpPr/>
              <p:nvPr/>
            </p:nvSpPr>
            <p:spPr>
              <a:xfrm rot="1782952">
                <a:off x="758431" y="176787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7" name="Oval 109">
                <a:extLst>
                  <a:ext uri="{FF2B5EF4-FFF2-40B4-BE49-F238E27FC236}">
                    <a16:creationId xmlns:a16="http://schemas.microsoft.com/office/drawing/2014/main" id="{5A3384A0-1D53-79A1-2547-F88C040B908C}"/>
                  </a:ext>
                </a:extLst>
              </p:cNvPr>
              <p:cNvSpPr/>
              <p:nvPr/>
            </p:nvSpPr>
            <p:spPr>
              <a:xfrm rot="1782952">
                <a:off x="799324" y="191751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8" name="Oval 98">
                <a:extLst>
                  <a:ext uri="{FF2B5EF4-FFF2-40B4-BE49-F238E27FC236}">
                    <a16:creationId xmlns:a16="http://schemas.microsoft.com/office/drawing/2014/main" id="{D99E127A-2162-1515-1DED-14FC5FAC464D}"/>
                  </a:ext>
                </a:extLst>
              </p:cNvPr>
              <p:cNvSpPr/>
              <p:nvPr/>
            </p:nvSpPr>
            <p:spPr>
              <a:xfrm rot="18632404">
                <a:off x="486405" y="162912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9" name="Oval 99">
                <a:extLst>
                  <a:ext uri="{FF2B5EF4-FFF2-40B4-BE49-F238E27FC236}">
                    <a16:creationId xmlns:a16="http://schemas.microsoft.com/office/drawing/2014/main" id="{8E654B06-F43F-E818-1111-DFFBAF05DB46}"/>
                  </a:ext>
                </a:extLst>
              </p:cNvPr>
              <p:cNvSpPr/>
              <p:nvPr/>
            </p:nvSpPr>
            <p:spPr>
              <a:xfrm rot="18632404">
                <a:off x="641064" y="161706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0" name="Oval 100">
                <a:extLst>
                  <a:ext uri="{FF2B5EF4-FFF2-40B4-BE49-F238E27FC236}">
                    <a16:creationId xmlns:a16="http://schemas.microsoft.com/office/drawing/2014/main" id="{030E82CE-CD44-DF08-0805-0273E2B87FE7}"/>
                  </a:ext>
                </a:extLst>
              </p:cNvPr>
              <p:cNvSpPr/>
              <p:nvPr/>
            </p:nvSpPr>
            <p:spPr>
              <a:xfrm rot="18632404">
                <a:off x="795722" y="160499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1" name="Oval 101">
                <a:extLst>
                  <a:ext uri="{FF2B5EF4-FFF2-40B4-BE49-F238E27FC236}">
                    <a16:creationId xmlns:a16="http://schemas.microsoft.com/office/drawing/2014/main" id="{D910A235-365E-9C27-82BD-71E404CF10E7}"/>
                  </a:ext>
                </a:extLst>
              </p:cNvPr>
              <p:cNvSpPr/>
              <p:nvPr/>
            </p:nvSpPr>
            <p:spPr>
              <a:xfrm rot="18632404">
                <a:off x="950381" y="159293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2" name="Oval 102">
                <a:extLst>
                  <a:ext uri="{FF2B5EF4-FFF2-40B4-BE49-F238E27FC236}">
                    <a16:creationId xmlns:a16="http://schemas.microsoft.com/office/drawing/2014/main" id="{3F52C75C-7E65-38DE-B8C7-D2CD85020103}"/>
                  </a:ext>
                </a:extLst>
              </p:cNvPr>
              <p:cNvSpPr/>
              <p:nvPr/>
            </p:nvSpPr>
            <p:spPr>
              <a:xfrm rot="18632404">
                <a:off x="1105039" y="15808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3" name="Oval 103">
                <a:extLst>
                  <a:ext uri="{FF2B5EF4-FFF2-40B4-BE49-F238E27FC236}">
                    <a16:creationId xmlns:a16="http://schemas.microsoft.com/office/drawing/2014/main" id="{54CD2A66-6C3D-E895-5166-8DCB83A61C1D}"/>
                  </a:ext>
                </a:extLst>
              </p:cNvPr>
              <p:cNvSpPr/>
              <p:nvPr/>
            </p:nvSpPr>
            <p:spPr>
              <a:xfrm rot="18632404">
                <a:off x="1259698" y="156881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4" name="Oval 51">
                <a:extLst>
                  <a:ext uri="{FF2B5EF4-FFF2-40B4-BE49-F238E27FC236}">
                    <a16:creationId xmlns:a16="http://schemas.microsoft.com/office/drawing/2014/main" id="{1970F1ED-D69B-E79E-3B15-0039485F2191}"/>
                  </a:ext>
                </a:extLst>
              </p:cNvPr>
              <p:cNvSpPr/>
              <p:nvPr/>
            </p:nvSpPr>
            <p:spPr>
              <a:xfrm>
                <a:off x="1229098" y="12389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5" name="Oval 52">
                <a:extLst>
                  <a:ext uri="{FF2B5EF4-FFF2-40B4-BE49-F238E27FC236}">
                    <a16:creationId xmlns:a16="http://schemas.microsoft.com/office/drawing/2014/main" id="{3E3998ED-EB15-0026-F9C7-35DF1738A188}"/>
                  </a:ext>
                </a:extLst>
              </p:cNvPr>
              <p:cNvSpPr/>
              <p:nvPr/>
            </p:nvSpPr>
            <p:spPr>
              <a:xfrm>
                <a:off x="1317720" y="1315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6" name="Oval 53">
                <a:extLst>
                  <a:ext uri="{FF2B5EF4-FFF2-40B4-BE49-F238E27FC236}">
                    <a16:creationId xmlns:a16="http://schemas.microsoft.com/office/drawing/2014/main" id="{FB96E6F1-B206-E020-E2C6-16F2B11D6EC1}"/>
                  </a:ext>
                </a:extLst>
              </p:cNvPr>
              <p:cNvSpPr/>
              <p:nvPr/>
            </p:nvSpPr>
            <p:spPr>
              <a:xfrm>
                <a:off x="1322637" y="171096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7" name="Oval 54">
                <a:extLst>
                  <a:ext uri="{FF2B5EF4-FFF2-40B4-BE49-F238E27FC236}">
                    <a16:creationId xmlns:a16="http://schemas.microsoft.com/office/drawing/2014/main" id="{D85A6853-827B-1BEA-0DA8-FA2C85846216}"/>
                  </a:ext>
                </a:extLst>
              </p:cNvPr>
              <p:cNvSpPr/>
              <p:nvPr/>
            </p:nvSpPr>
            <p:spPr>
              <a:xfrm>
                <a:off x="1503430" y="172923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8" name="Oval 55">
                <a:extLst>
                  <a:ext uri="{FF2B5EF4-FFF2-40B4-BE49-F238E27FC236}">
                    <a16:creationId xmlns:a16="http://schemas.microsoft.com/office/drawing/2014/main" id="{5EBF2427-77C6-8B13-F85A-AFFC0117CF98}"/>
                  </a:ext>
                </a:extLst>
              </p:cNvPr>
              <p:cNvSpPr/>
              <p:nvPr/>
            </p:nvSpPr>
            <p:spPr>
              <a:xfrm>
                <a:off x="1542021" y="193034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79" name="Oval 56">
                <a:extLst>
                  <a:ext uri="{FF2B5EF4-FFF2-40B4-BE49-F238E27FC236}">
                    <a16:creationId xmlns:a16="http://schemas.microsoft.com/office/drawing/2014/main" id="{1027599C-66EE-0B70-621F-FD4D5A19E499}"/>
                  </a:ext>
                </a:extLst>
              </p:cNvPr>
              <p:cNvSpPr/>
              <p:nvPr/>
            </p:nvSpPr>
            <p:spPr>
              <a:xfrm>
                <a:off x="1522815" y="142038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0" name="Oval 92">
                <a:extLst>
                  <a:ext uri="{FF2B5EF4-FFF2-40B4-BE49-F238E27FC236}">
                    <a16:creationId xmlns:a16="http://schemas.microsoft.com/office/drawing/2014/main" id="{BCE637F4-8A8B-D4FE-201B-4FF786A646C2}"/>
                  </a:ext>
                </a:extLst>
              </p:cNvPr>
              <p:cNvSpPr/>
              <p:nvPr/>
            </p:nvSpPr>
            <p:spPr>
              <a:xfrm rot="17762631">
                <a:off x="788821" y="167829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1" name="Oval 93">
                <a:extLst>
                  <a:ext uri="{FF2B5EF4-FFF2-40B4-BE49-F238E27FC236}">
                    <a16:creationId xmlns:a16="http://schemas.microsoft.com/office/drawing/2014/main" id="{FBD7205B-AB02-2461-DE9B-4D4ADB739B5E}"/>
                  </a:ext>
                </a:extLst>
              </p:cNvPr>
              <p:cNvSpPr/>
              <p:nvPr/>
            </p:nvSpPr>
            <p:spPr>
              <a:xfrm rot="17762631">
                <a:off x="1010077" y="16484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2" name="Oval 94">
                <a:extLst>
                  <a:ext uri="{FF2B5EF4-FFF2-40B4-BE49-F238E27FC236}">
                    <a16:creationId xmlns:a16="http://schemas.microsoft.com/office/drawing/2014/main" id="{140D70A7-1E92-87D0-6A9A-9D03ED29BE4B}"/>
                  </a:ext>
                </a:extLst>
              </p:cNvPr>
              <p:cNvSpPr/>
              <p:nvPr/>
            </p:nvSpPr>
            <p:spPr>
              <a:xfrm rot="17762631">
                <a:off x="1397223" y="15692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3" name="Oval 95">
                <a:extLst>
                  <a:ext uri="{FF2B5EF4-FFF2-40B4-BE49-F238E27FC236}">
                    <a16:creationId xmlns:a16="http://schemas.microsoft.com/office/drawing/2014/main" id="{EAB778A2-1562-99DF-1080-658A6F3BC2B0}"/>
                  </a:ext>
                </a:extLst>
              </p:cNvPr>
              <p:cNvSpPr/>
              <p:nvPr/>
            </p:nvSpPr>
            <p:spPr>
              <a:xfrm rot="17762631">
                <a:off x="1311173" y="14880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4" name="Oval 96">
                <a:extLst>
                  <a:ext uri="{FF2B5EF4-FFF2-40B4-BE49-F238E27FC236}">
                    <a16:creationId xmlns:a16="http://schemas.microsoft.com/office/drawing/2014/main" id="{9F520111-B86C-CD55-4CEF-BD3B4D4A7187}"/>
                  </a:ext>
                </a:extLst>
              </p:cNvPr>
              <p:cNvSpPr/>
              <p:nvPr/>
            </p:nvSpPr>
            <p:spPr>
              <a:xfrm rot="17762631">
                <a:off x="1450223" y="149729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5" name="Oval 97">
                <a:extLst>
                  <a:ext uri="{FF2B5EF4-FFF2-40B4-BE49-F238E27FC236}">
                    <a16:creationId xmlns:a16="http://schemas.microsoft.com/office/drawing/2014/main" id="{8A97F096-2188-3559-B034-5786B42F9C7C}"/>
                  </a:ext>
                </a:extLst>
              </p:cNvPr>
              <p:cNvSpPr/>
              <p:nvPr/>
            </p:nvSpPr>
            <p:spPr>
              <a:xfrm rot="17762631">
                <a:off x="1562681" y="1509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6" name="Oval 86">
                <a:extLst>
                  <a:ext uri="{FF2B5EF4-FFF2-40B4-BE49-F238E27FC236}">
                    <a16:creationId xmlns:a16="http://schemas.microsoft.com/office/drawing/2014/main" id="{5918842B-6DFE-99E8-7CF8-44A76E74A95B}"/>
                  </a:ext>
                </a:extLst>
              </p:cNvPr>
              <p:cNvSpPr/>
              <p:nvPr/>
            </p:nvSpPr>
            <p:spPr>
              <a:xfrm rot="1782952">
                <a:off x="1055791" y="14041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7" name="Oval 87">
                <a:extLst>
                  <a:ext uri="{FF2B5EF4-FFF2-40B4-BE49-F238E27FC236}">
                    <a16:creationId xmlns:a16="http://schemas.microsoft.com/office/drawing/2014/main" id="{B7F3AA08-7E3F-92F8-F951-278E0BE74869}"/>
                  </a:ext>
                </a:extLst>
              </p:cNvPr>
              <p:cNvSpPr/>
              <p:nvPr/>
            </p:nvSpPr>
            <p:spPr>
              <a:xfrm rot="1782952">
                <a:off x="556833" y="15388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8" name="Oval 88">
                <a:extLst>
                  <a:ext uri="{FF2B5EF4-FFF2-40B4-BE49-F238E27FC236}">
                    <a16:creationId xmlns:a16="http://schemas.microsoft.com/office/drawing/2014/main" id="{8DF07979-C3A7-DC09-1097-70007BEFB5F7}"/>
                  </a:ext>
                </a:extLst>
              </p:cNvPr>
              <p:cNvSpPr/>
              <p:nvPr/>
            </p:nvSpPr>
            <p:spPr>
              <a:xfrm rot="1782952">
                <a:off x="1003919" y="172146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89" name="Oval 89">
                <a:extLst>
                  <a:ext uri="{FF2B5EF4-FFF2-40B4-BE49-F238E27FC236}">
                    <a16:creationId xmlns:a16="http://schemas.microsoft.com/office/drawing/2014/main" id="{309BBA05-4E25-94CA-EF6E-EDFAC6AE2D20}"/>
                  </a:ext>
                </a:extLst>
              </p:cNvPr>
              <p:cNvSpPr/>
              <p:nvPr/>
            </p:nvSpPr>
            <p:spPr>
              <a:xfrm rot="1782952">
                <a:off x="1074038" y="18376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0" name="Oval 90">
                <a:extLst>
                  <a:ext uri="{FF2B5EF4-FFF2-40B4-BE49-F238E27FC236}">
                    <a16:creationId xmlns:a16="http://schemas.microsoft.com/office/drawing/2014/main" id="{EE50A1E3-1592-881C-8E02-9E17F7F8A4F5}"/>
                  </a:ext>
                </a:extLst>
              </p:cNvPr>
              <p:cNvSpPr/>
              <p:nvPr/>
            </p:nvSpPr>
            <p:spPr>
              <a:xfrm rot="1782952">
                <a:off x="1114931" y="198725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1" name="Oval 91">
                <a:extLst>
                  <a:ext uri="{FF2B5EF4-FFF2-40B4-BE49-F238E27FC236}">
                    <a16:creationId xmlns:a16="http://schemas.microsoft.com/office/drawing/2014/main" id="{36281769-0729-76FD-9E51-A4A486D20ABE}"/>
                  </a:ext>
                </a:extLst>
              </p:cNvPr>
              <p:cNvSpPr/>
              <p:nvPr/>
            </p:nvSpPr>
            <p:spPr>
              <a:xfrm rot="1782952">
                <a:off x="1229862" y="202965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2" name="Oval 80">
                <a:extLst>
                  <a:ext uri="{FF2B5EF4-FFF2-40B4-BE49-F238E27FC236}">
                    <a16:creationId xmlns:a16="http://schemas.microsoft.com/office/drawing/2014/main" id="{DFAAF902-8FC2-5D10-852A-61E5ACBD77BA}"/>
                  </a:ext>
                </a:extLst>
              </p:cNvPr>
              <p:cNvSpPr/>
              <p:nvPr/>
            </p:nvSpPr>
            <p:spPr>
              <a:xfrm rot="18632404">
                <a:off x="842905" y="184850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3" name="Oval 81">
                <a:extLst>
                  <a:ext uri="{FF2B5EF4-FFF2-40B4-BE49-F238E27FC236}">
                    <a16:creationId xmlns:a16="http://schemas.microsoft.com/office/drawing/2014/main" id="{3C977199-1BD1-1B56-97E2-EF23EFB2FB6C}"/>
                  </a:ext>
                </a:extLst>
              </p:cNvPr>
              <p:cNvSpPr/>
              <p:nvPr/>
            </p:nvSpPr>
            <p:spPr>
              <a:xfrm rot="18632404">
                <a:off x="997564" y="1836446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4" name="Oval 82">
                <a:extLst>
                  <a:ext uri="{FF2B5EF4-FFF2-40B4-BE49-F238E27FC236}">
                    <a16:creationId xmlns:a16="http://schemas.microsoft.com/office/drawing/2014/main" id="{B88F63AC-3E71-4612-A61F-AA57A6F9ABCF}"/>
                  </a:ext>
                </a:extLst>
              </p:cNvPr>
              <p:cNvSpPr/>
              <p:nvPr/>
            </p:nvSpPr>
            <p:spPr>
              <a:xfrm rot="18632404">
                <a:off x="1152222" y="182438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5" name="Oval 83">
                <a:extLst>
                  <a:ext uri="{FF2B5EF4-FFF2-40B4-BE49-F238E27FC236}">
                    <a16:creationId xmlns:a16="http://schemas.microsoft.com/office/drawing/2014/main" id="{72696202-BBF8-0737-55F1-674A61F29083}"/>
                  </a:ext>
                </a:extLst>
              </p:cNvPr>
              <p:cNvSpPr/>
              <p:nvPr/>
            </p:nvSpPr>
            <p:spPr>
              <a:xfrm rot="18632404">
                <a:off x="1570384" y="166676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6" name="Oval 84">
                <a:extLst>
                  <a:ext uri="{FF2B5EF4-FFF2-40B4-BE49-F238E27FC236}">
                    <a16:creationId xmlns:a16="http://schemas.microsoft.com/office/drawing/2014/main" id="{84BE8A1B-BCD7-B8F6-C59C-090D98A9BDB4}"/>
                  </a:ext>
                </a:extLst>
              </p:cNvPr>
              <p:cNvSpPr/>
              <p:nvPr/>
            </p:nvSpPr>
            <p:spPr>
              <a:xfrm rot="18632404">
                <a:off x="1418316" y="185721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7" name="Oval 85">
                <a:extLst>
                  <a:ext uri="{FF2B5EF4-FFF2-40B4-BE49-F238E27FC236}">
                    <a16:creationId xmlns:a16="http://schemas.microsoft.com/office/drawing/2014/main" id="{73940F9E-616D-32EB-DD17-DB2BF9D242C9}"/>
                  </a:ext>
                </a:extLst>
              </p:cNvPr>
              <p:cNvSpPr/>
              <p:nvPr/>
            </p:nvSpPr>
            <p:spPr>
              <a:xfrm rot="18632404">
                <a:off x="1616198" y="178819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8" name="Oval 60">
                <a:extLst>
                  <a:ext uri="{FF2B5EF4-FFF2-40B4-BE49-F238E27FC236}">
                    <a16:creationId xmlns:a16="http://schemas.microsoft.com/office/drawing/2014/main" id="{B3AF4CF5-915D-9EA3-EF41-54A9F1638EB0}"/>
                  </a:ext>
                </a:extLst>
              </p:cNvPr>
              <p:cNvSpPr/>
              <p:nvPr/>
            </p:nvSpPr>
            <p:spPr>
              <a:xfrm>
                <a:off x="965369" y="1374248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99" name="Oval 61">
                <a:extLst>
                  <a:ext uri="{FF2B5EF4-FFF2-40B4-BE49-F238E27FC236}">
                    <a16:creationId xmlns:a16="http://schemas.microsoft.com/office/drawing/2014/main" id="{E6A33C2B-C27A-1897-C264-B8E16F01B939}"/>
                  </a:ext>
                </a:extLst>
              </p:cNvPr>
              <p:cNvSpPr/>
              <p:nvPr/>
            </p:nvSpPr>
            <p:spPr>
              <a:xfrm>
                <a:off x="1051006" y="124367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0" name="Oval 62">
                <a:extLst>
                  <a:ext uri="{FF2B5EF4-FFF2-40B4-BE49-F238E27FC236}">
                    <a16:creationId xmlns:a16="http://schemas.microsoft.com/office/drawing/2014/main" id="{6DBF0AB2-9A42-2701-024E-DF14D3A3AFF7}"/>
                  </a:ext>
                </a:extLst>
              </p:cNvPr>
              <p:cNvSpPr/>
              <p:nvPr/>
            </p:nvSpPr>
            <p:spPr>
              <a:xfrm>
                <a:off x="1185521" y="156013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1" name="Oval 63">
                <a:extLst>
                  <a:ext uri="{FF2B5EF4-FFF2-40B4-BE49-F238E27FC236}">
                    <a16:creationId xmlns:a16="http://schemas.microsoft.com/office/drawing/2014/main" id="{5712403E-550A-2FA3-5390-FB89D2C8AEEE}"/>
                  </a:ext>
                </a:extLst>
              </p:cNvPr>
              <p:cNvSpPr/>
              <p:nvPr/>
            </p:nvSpPr>
            <p:spPr>
              <a:xfrm>
                <a:off x="1247361" y="1642064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2" name="Oval 64">
                <a:extLst>
                  <a:ext uri="{FF2B5EF4-FFF2-40B4-BE49-F238E27FC236}">
                    <a16:creationId xmlns:a16="http://schemas.microsoft.com/office/drawing/2014/main" id="{6486BDD7-0F1E-FDB2-084E-6BF115C412E0}"/>
                  </a:ext>
                </a:extLst>
              </p:cNvPr>
              <p:cNvSpPr/>
              <p:nvPr/>
            </p:nvSpPr>
            <p:spPr>
              <a:xfrm>
                <a:off x="1404906" y="17795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3" name="Oval 65">
                <a:extLst>
                  <a:ext uri="{FF2B5EF4-FFF2-40B4-BE49-F238E27FC236}">
                    <a16:creationId xmlns:a16="http://schemas.microsoft.com/office/drawing/2014/main" id="{C6F6758B-BE63-2B37-6701-F850C3A53461}"/>
                  </a:ext>
                </a:extLst>
              </p:cNvPr>
              <p:cNvSpPr/>
              <p:nvPr/>
            </p:nvSpPr>
            <p:spPr>
              <a:xfrm>
                <a:off x="1516295" y="1845755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4" name="Oval 74">
                <a:extLst>
                  <a:ext uri="{FF2B5EF4-FFF2-40B4-BE49-F238E27FC236}">
                    <a16:creationId xmlns:a16="http://schemas.microsoft.com/office/drawing/2014/main" id="{EE205EE3-62E7-C9BD-6FC3-32B5128DEEB7}"/>
                  </a:ext>
                </a:extLst>
              </p:cNvPr>
              <p:cNvSpPr/>
              <p:nvPr/>
            </p:nvSpPr>
            <p:spPr>
              <a:xfrm rot="1782952">
                <a:off x="831621" y="126924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5" name="Oval 75">
                <a:extLst>
                  <a:ext uri="{FF2B5EF4-FFF2-40B4-BE49-F238E27FC236}">
                    <a16:creationId xmlns:a16="http://schemas.microsoft.com/office/drawing/2014/main" id="{C3956669-365C-91D9-B207-FE58CFBBD74D}"/>
                  </a:ext>
                </a:extLst>
              </p:cNvPr>
              <p:cNvSpPr/>
              <p:nvPr/>
            </p:nvSpPr>
            <p:spPr>
              <a:xfrm rot="1782952">
                <a:off x="855137" y="138750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6" name="Oval 76">
                <a:extLst>
                  <a:ext uri="{FF2B5EF4-FFF2-40B4-BE49-F238E27FC236}">
                    <a16:creationId xmlns:a16="http://schemas.microsoft.com/office/drawing/2014/main" id="{67E29C2E-606F-3A2E-8913-FAC9BFCEB139}"/>
                  </a:ext>
                </a:extLst>
              </p:cNvPr>
              <p:cNvSpPr/>
              <p:nvPr/>
            </p:nvSpPr>
            <p:spPr>
              <a:xfrm rot="1782952">
                <a:off x="830061" y="152650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7" name="Oval 77">
                <a:extLst>
                  <a:ext uri="{FF2B5EF4-FFF2-40B4-BE49-F238E27FC236}">
                    <a16:creationId xmlns:a16="http://schemas.microsoft.com/office/drawing/2014/main" id="{60304147-9102-FE72-CD87-AE609E3EDF75}"/>
                  </a:ext>
                </a:extLst>
              </p:cNvPr>
              <p:cNvSpPr/>
              <p:nvPr/>
            </p:nvSpPr>
            <p:spPr>
              <a:xfrm rot="1782952">
                <a:off x="936922" y="168679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8" name="Oval 78">
                <a:extLst>
                  <a:ext uri="{FF2B5EF4-FFF2-40B4-BE49-F238E27FC236}">
                    <a16:creationId xmlns:a16="http://schemas.microsoft.com/office/drawing/2014/main" id="{D1F2BCE3-752F-29A8-2FC1-7DD6D7029B4C}"/>
                  </a:ext>
                </a:extLst>
              </p:cNvPr>
              <p:cNvSpPr/>
              <p:nvPr/>
            </p:nvSpPr>
            <p:spPr>
              <a:xfrm rot="1782952">
                <a:off x="972273" y="191514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09" name="Oval 79">
                <a:extLst>
                  <a:ext uri="{FF2B5EF4-FFF2-40B4-BE49-F238E27FC236}">
                    <a16:creationId xmlns:a16="http://schemas.microsoft.com/office/drawing/2014/main" id="{1C1F2F56-B495-B95B-BF2D-2A1850C51BE1}"/>
                  </a:ext>
                </a:extLst>
              </p:cNvPr>
              <p:cNvSpPr/>
              <p:nvPr/>
            </p:nvSpPr>
            <p:spPr>
              <a:xfrm rot="1782952">
                <a:off x="1018708" y="198607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10" name="Oval 68">
                <a:extLst>
                  <a:ext uri="{FF2B5EF4-FFF2-40B4-BE49-F238E27FC236}">
                    <a16:creationId xmlns:a16="http://schemas.microsoft.com/office/drawing/2014/main" id="{CE1D3195-C0DF-D9EF-2001-87F080A67DB7}"/>
                  </a:ext>
                </a:extLst>
              </p:cNvPr>
              <p:cNvSpPr/>
              <p:nvPr/>
            </p:nvSpPr>
            <p:spPr>
              <a:xfrm rot="18632404">
                <a:off x="705790" y="1697682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11" name="Oval 69">
                <a:extLst>
                  <a:ext uri="{FF2B5EF4-FFF2-40B4-BE49-F238E27FC236}">
                    <a16:creationId xmlns:a16="http://schemas.microsoft.com/office/drawing/2014/main" id="{C2B7C52A-09EA-824D-0240-337D08255DE1}"/>
                  </a:ext>
                </a:extLst>
              </p:cNvPr>
              <p:cNvSpPr/>
              <p:nvPr/>
            </p:nvSpPr>
            <p:spPr>
              <a:xfrm rot="18632404">
                <a:off x="860449" y="1685619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12" name="Oval 70">
                <a:extLst>
                  <a:ext uri="{FF2B5EF4-FFF2-40B4-BE49-F238E27FC236}">
                    <a16:creationId xmlns:a16="http://schemas.microsoft.com/office/drawing/2014/main" id="{86EABFB6-AB26-4D2E-8E98-48C04F74251D}"/>
                  </a:ext>
                </a:extLst>
              </p:cNvPr>
              <p:cNvSpPr/>
              <p:nvPr/>
            </p:nvSpPr>
            <p:spPr>
              <a:xfrm rot="18632404">
                <a:off x="1098768" y="1649431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13" name="Oval 71">
                <a:extLst>
                  <a:ext uri="{FF2B5EF4-FFF2-40B4-BE49-F238E27FC236}">
                    <a16:creationId xmlns:a16="http://schemas.microsoft.com/office/drawing/2014/main" id="{DC088CC0-2DD8-198E-CAD6-D7976E52D706}"/>
                  </a:ext>
                </a:extLst>
              </p:cNvPr>
              <p:cNvSpPr/>
              <p:nvPr/>
            </p:nvSpPr>
            <p:spPr>
              <a:xfrm rot="18632404">
                <a:off x="1169766" y="1661493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14" name="Oval 72">
                <a:extLst>
                  <a:ext uri="{FF2B5EF4-FFF2-40B4-BE49-F238E27FC236}">
                    <a16:creationId xmlns:a16="http://schemas.microsoft.com/office/drawing/2014/main" id="{638534FC-FB44-6363-436B-561C56EA0415}"/>
                  </a:ext>
                </a:extLst>
              </p:cNvPr>
              <p:cNvSpPr/>
              <p:nvPr/>
            </p:nvSpPr>
            <p:spPr>
              <a:xfrm rot="18632404">
                <a:off x="1324424" y="1649430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1015" name="Oval 73">
                <a:extLst>
                  <a:ext uri="{FF2B5EF4-FFF2-40B4-BE49-F238E27FC236}">
                    <a16:creationId xmlns:a16="http://schemas.microsoft.com/office/drawing/2014/main" id="{69EBA81D-8CB9-24CA-AA76-C4D7DB5A3B50}"/>
                  </a:ext>
                </a:extLst>
              </p:cNvPr>
              <p:cNvSpPr/>
              <p:nvPr/>
            </p:nvSpPr>
            <p:spPr>
              <a:xfrm rot="18632404">
                <a:off x="1479083" y="1637367"/>
                <a:ext cx="61200" cy="612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</p:grpSp>
        <p:grpSp>
          <p:nvGrpSpPr>
            <p:cNvPr id="924" name="Gruppieren 2192">
              <a:extLst>
                <a:ext uri="{FF2B5EF4-FFF2-40B4-BE49-F238E27FC236}">
                  <a16:creationId xmlns:a16="http://schemas.microsoft.com/office/drawing/2014/main" id="{C9CD9BFB-027D-2850-E696-3A6134E05326}"/>
                </a:ext>
              </a:extLst>
            </p:cNvPr>
            <p:cNvGrpSpPr/>
            <p:nvPr/>
          </p:nvGrpSpPr>
          <p:grpSpPr>
            <a:xfrm flipH="1">
              <a:off x="5667009" y="2273518"/>
              <a:ext cx="293145" cy="293075"/>
              <a:chOff x="64788" y="-3928134"/>
              <a:chExt cx="2794047" cy="2793376"/>
            </a:xfrm>
            <a:solidFill>
              <a:schemeClr val="bg1"/>
            </a:solidFill>
            <a:effectLst>
              <a:glow rad="76200">
                <a:srgbClr val="11353E">
                  <a:alpha val="94000"/>
                </a:srgbClr>
              </a:glow>
            </a:effectLst>
          </p:grpSpPr>
          <p:sp>
            <p:nvSpPr>
              <p:cNvPr id="925" name="Freihandform: Form 2193">
                <a:extLst>
                  <a:ext uri="{FF2B5EF4-FFF2-40B4-BE49-F238E27FC236}">
                    <a16:creationId xmlns:a16="http://schemas.microsoft.com/office/drawing/2014/main" id="{08797E54-CA41-EB51-DB8C-5E17A90D5E03}"/>
                  </a:ext>
                </a:extLst>
              </p:cNvPr>
              <p:cNvSpPr/>
              <p:nvPr/>
            </p:nvSpPr>
            <p:spPr>
              <a:xfrm>
                <a:off x="64788" y="-3928134"/>
                <a:ext cx="2321476" cy="2793376"/>
              </a:xfrm>
              <a:custGeom>
                <a:avLst/>
                <a:gdLst>
                  <a:gd name="connsiteX0" fmla="*/ 1666806 w 2321476"/>
                  <a:gd name="connsiteY0" fmla="*/ 2056158 h 2793376"/>
                  <a:gd name="connsiteX1" fmla="*/ 2015106 w 2321476"/>
                  <a:gd name="connsiteY1" fmla="*/ 2056412 h 2793376"/>
                  <a:gd name="connsiteX2" fmla="*/ 2042791 w 2321476"/>
                  <a:gd name="connsiteY2" fmla="*/ 2038016 h 2793376"/>
                  <a:gd name="connsiteX3" fmla="*/ 2168737 w 2321476"/>
                  <a:gd name="connsiteY3" fmla="*/ 1953326 h 2793376"/>
                  <a:gd name="connsiteX4" fmla="*/ 2294210 w 2321476"/>
                  <a:gd name="connsiteY4" fmla="*/ 2041971 h 2793376"/>
                  <a:gd name="connsiteX5" fmla="*/ 2258361 w 2321476"/>
                  <a:gd name="connsiteY5" fmla="*/ 2187764 h 2793376"/>
                  <a:gd name="connsiteX6" fmla="*/ 2253317 w 2321476"/>
                  <a:gd name="connsiteY6" fmla="*/ 2220493 h 2793376"/>
                  <a:gd name="connsiteX7" fmla="*/ 2305821 w 2321476"/>
                  <a:gd name="connsiteY7" fmla="*/ 2311605 h 2793376"/>
                  <a:gd name="connsiteX8" fmla="*/ 2297766 w 2321476"/>
                  <a:gd name="connsiteY8" fmla="*/ 2434212 h 2793376"/>
                  <a:gd name="connsiteX9" fmla="*/ 2255095 w 2321476"/>
                  <a:gd name="connsiteY9" fmla="*/ 2475540 h 2793376"/>
                  <a:gd name="connsiteX10" fmla="*/ 2118300 w 2321476"/>
                  <a:gd name="connsiteY10" fmla="*/ 2574090 h 2793376"/>
                  <a:gd name="connsiteX11" fmla="*/ 2052080 w 2321476"/>
                  <a:gd name="connsiteY11" fmla="*/ 2605731 h 2793376"/>
                  <a:gd name="connsiteX12" fmla="*/ 1946817 w 2321476"/>
                  <a:gd name="connsiteY12" fmla="*/ 2573619 h 2793376"/>
                  <a:gd name="connsiteX13" fmla="*/ 1855597 w 2321476"/>
                  <a:gd name="connsiteY13" fmla="*/ 2475177 h 2793376"/>
                  <a:gd name="connsiteX14" fmla="*/ 1746669 w 2321476"/>
                  <a:gd name="connsiteY14" fmla="*/ 2448145 h 2793376"/>
                  <a:gd name="connsiteX15" fmla="*/ 1674426 w 2321476"/>
                  <a:gd name="connsiteY15" fmla="*/ 2472057 h 2793376"/>
                  <a:gd name="connsiteX16" fmla="*/ 1603852 w 2321476"/>
                  <a:gd name="connsiteY16" fmla="*/ 2555259 h 2793376"/>
                  <a:gd name="connsiteX17" fmla="*/ 1588177 w 2321476"/>
                  <a:gd name="connsiteY17" fmla="*/ 2683091 h 2793376"/>
                  <a:gd name="connsiteX18" fmla="*/ 1465860 w 2321476"/>
                  <a:gd name="connsiteY18" fmla="*/ 2792526 h 2793376"/>
                  <a:gd name="connsiteX19" fmla="*/ 1264732 w 2321476"/>
                  <a:gd name="connsiteY19" fmla="*/ 2792853 h 2793376"/>
                  <a:gd name="connsiteX20" fmla="*/ 1143032 w 2321476"/>
                  <a:gd name="connsiteY20" fmla="*/ 2684941 h 2793376"/>
                  <a:gd name="connsiteX21" fmla="*/ 1127284 w 2321476"/>
                  <a:gd name="connsiteY21" fmla="*/ 2555331 h 2793376"/>
                  <a:gd name="connsiteX22" fmla="*/ 1059758 w 2321476"/>
                  <a:gd name="connsiteY22" fmla="*/ 2473654 h 2793376"/>
                  <a:gd name="connsiteX23" fmla="*/ 984104 w 2321476"/>
                  <a:gd name="connsiteY23" fmla="*/ 2448544 h 2793376"/>
                  <a:gd name="connsiteX24" fmla="*/ 876700 w 2321476"/>
                  <a:gd name="connsiteY24" fmla="*/ 2474815 h 2793376"/>
                  <a:gd name="connsiteX25" fmla="*/ 790596 w 2321476"/>
                  <a:gd name="connsiteY25" fmla="*/ 2568067 h 2793376"/>
                  <a:gd name="connsiteX26" fmla="*/ 639469 w 2321476"/>
                  <a:gd name="connsiteY26" fmla="*/ 2592777 h 2793376"/>
                  <a:gd name="connsiteX27" fmla="*/ 609389 w 2321476"/>
                  <a:gd name="connsiteY27" fmla="*/ 2572639 h 2793376"/>
                  <a:gd name="connsiteX28" fmla="*/ 475606 w 2321476"/>
                  <a:gd name="connsiteY28" fmla="*/ 2476085 h 2793376"/>
                  <a:gd name="connsiteX29" fmla="*/ 411526 w 2321476"/>
                  <a:gd name="connsiteY29" fmla="*/ 2350829 h 2793376"/>
                  <a:gd name="connsiteX30" fmla="*/ 424916 w 2321476"/>
                  <a:gd name="connsiteY30" fmla="*/ 2313782 h 2793376"/>
                  <a:gd name="connsiteX31" fmla="*/ 486890 w 2321476"/>
                  <a:gd name="connsiteY31" fmla="*/ 2202967 h 2793376"/>
                  <a:gd name="connsiteX32" fmla="*/ 477638 w 2321476"/>
                  <a:gd name="connsiteY32" fmla="*/ 2077131 h 2793376"/>
                  <a:gd name="connsiteX33" fmla="*/ 440373 w 2321476"/>
                  <a:gd name="connsiteY33" fmla="*/ 2025787 h 2793376"/>
                  <a:gd name="connsiteX34" fmla="*/ 332135 w 2321476"/>
                  <a:gd name="connsiteY34" fmla="*/ 1981738 h 2793376"/>
                  <a:gd name="connsiteX35" fmla="*/ 214717 w 2321476"/>
                  <a:gd name="connsiteY35" fmla="*/ 2005033 h 2793376"/>
                  <a:gd name="connsiteX36" fmla="*/ 67000 w 2321476"/>
                  <a:gd name="connsiteY36" fmla="*/ 1918928 h 2793376"/>
                  <a:gd name="connsiteX37" fmla="*/ 47697 w 2321476"/>
                  <a:gd name="connsiteY37" fmla="*/ 1854704 h 2793376"/>
                  <a:gd name="connsiteX38" fmla="*/ 10831 w 2321476"/>
                  <a:gd name="connsiteY38" fmla="*/ 1746611 h 2793376"/>
                  <a:gd name="connsiteX39" fmla="*/ 6767 w 2321476"/>
                  <a:gd name="connsiteY39" fmla="*/ 1650637 h 2793376"/>
                  <a:gd name="connsiteX40" fmla="*/ 63662 w 2321476"/>
                  <a:gd name="connsiteY40" fmla="*/ 1585977 h 2793376"/>
                  <a:gd name="connsiteX41" fmla="*/ 183874 w 2321476"/>
                  <a:gd name="connsiteY41" fmla="*/ 1530497 h 2793376"/>
                  <a:gd name="connsiteX42" fmla="*/ 247373 w 2321476"/>
                  <a:gd name="connsiteY42" fmla="*/ 1426976 h 2793376"/>
                  <a:gd name="connsiteX43" fmla="*/ 247446 w 2321476"/>
                  <a:gd name="connsiteY43" fmla="*/ 1361772 h 2793376"/>
                  <a:gd name="connsiteX44" fmla="*/ 186959 w 2321476"/>
                  <a:gd name="connsiteY44" fmla="*/ 1263548 h 2793376"/>
                  <a:gd name="connsiteX45" fmla="*/ 78358 w 2321476"/>
                  <a:gd name="connsiteY45" fmla="*/ 1213258 h 2793376"/>
                  <a:gd name="connsiteX46" fmla="*/ 10105 w 2321476"/>
                  <a:gd name="connsiteY46" fmla="*/ 1047507 h 2793376"/>
                  <a:gd name="connsiteX47" fmla="*/ 64606 w 2321476"/>
                  <a:gd name="connsiteY47" fmla="*/ 882302 h 2793376"/>
                  <a:gd name="connsiteX48" fmla="*/ 91021 w 2321476"/>
                  <a:gd name="connsiteY48" fmla="*/ 829181 h 2793376"/>
                  <a:gd name="connsiteX49" fmla="*/ 205790 w 2321476"/>
                  <a:gd name="connsiteY49" fmla="*/ 785566 h 2793376"/>
                  <a:gd name="connsiteX50" fmla="*/ 339283 w 2321476"/>
                  <a:gd name="connsiteY50" fmla="*/ 811546 h 2793376"/>
                  <a:gd name="connsiteX51" fmla="*/ 436200 w 2321476"/>
                  <a:gd name="connsiteY51" fmla="*/ 772540 h 2793376"/>
                  <a:gd name="connsiteX52" fmla="*/ 484169 w 2321476"/>
                  <a:gd name="connsiteY52" fmla="*/ 706501 h 2793376"/>
                  <a:gd name="connsiteX53" fmla="*/ 492406 w 2321476"/>
                  <a:gd name="connsiteY53" fmla="*/ 600839 h 2793376"/>
                  <a:gd name="connsiteX54" fmla="*/ 430758 w 2321476"/>
                  <a:gd name="connsiteY54" fmla="*/ 489843 h 2793376"/>
                  <a:gd name="connsiteX55" fmla="*/ 467188 w 2321476"/>
                  <a:gd name="connsiteY55" fmla="*/ 323005 h 2793376"/>
                  <a:gd name="connsiteX56" fmla="*/ 526913 w 2321476"/>
                  <a:gd name="connsiteY56" fmla="*/ 281821 h 2793376"/>
                  <a:gd name="connsiteX57" fmla="*/ 615267 w 2321476"/>
                  <a:gd name="connsiteY57" fmla="*/ 215202 h 2793376"/>
                  <a:gd name="connsiteX58" fmla="*/ 721945 w 2321476"/>
                  <a:gd name="connsiteY58" fmla="*/ 184251 h 2793376"/>
                  <a:gd name="connsiteX59" fmla="*/ 784355 w 2321476"/>
                  <a:gd name="connsiteY59" fmla="*/ 218032 h 2793376"/>
                  <a:gd name="connsiteX60" fmla="*/ 878006 w 2321476"/>
                  <a:gd name="connsiteY60" fmla="*/ 319159 h 2793376"/>
                  <a:gd name="connsiteX61" fmla="*/ 980693 w 2321476"/>
                  <a:gd name="connsiteY61" fmla="*/ 345102 h 2793376"/>
                  <a:gd name="connsiteX62" fmla="*/ 1056601 w 2321476"/>
                  <a:gd name="connsiteY62" fmla="*/ 320465 h 2793376"/>
                  <a:gd name="connsiteX63" fmla="*/ 1127684 w 2321476"/>
                  <a:gd name="connsiteY63" fmla="*/ 235413 h 2793376"/>
                  <a:gd name="connsiteX64" fmla="*/ 1142488 w 2321476"/>
                  <a:gd name="connsiteY64" fmla="*/ 107544 h 2793376"/>
                  <a:gd name="connsiteX65" fmla="*/ 1252540 w 2321476"/>
                  <a:gd name="connsiteY65" fmla="*/ 1628 h 2793376"/>
                  <a:gd name="connsiteX66" fmla="*/ 1330408 w 2321476"/>
                  <a:gd name="connsiteY66" fmla="*/ 1520 h 2793376"/>
                  <a:gd name="connsiteX67" fmla="*/ 1450040 w 2321476"/>
                  <a:gd name="connsiteY67" fmla="*/ 68 h 2793376"/>
                  <a:gd name="connsiteX68" fmla="*/ 1533713 w 2321476"/>
                  <a:gd name="connsiteY68" fmla="*/ 19408 h 2793376"/>
                  <a:gd name="connsiteX69" fmla="*/ 1587015 w 2321476"/>
                  <a:gd name="connsiteY69" fmla="*/ 99017 h 2793376"/>
                  <a:gd name="connsiteX70" fmla="*/ 1604033 w 2321476"/>
                  <a:gd name="connsiteY70" fmla="*/ 237626 h 2793376"/>
                  <a:gd name="connsiteX71" fmla="*/ 1675043 w 2321476"/>
                  <a:gd name="connsiteY71" fmla="*/ 320646 h 2793376"/>
                  <a:gd name="connsiteX72" fmla="*/ 1749209 w 2321476"/>
                  <a:gd name="connsiteY72" fmla="*/ 344740 h 2793376"/>
                  <a:gd name="connsiteX73" fmla="*/ 1853674 w 2321476"/>
                  <a:gd name="connsiteY73" fmla="*/ 318868 h 2793376"/>
                  <a:gd name="connsiteX74" fmla="*/ 1939669 w 2321476"/>
                  <a:gd name="connsiteY74" fmla="*/ 225507 h 2793376"/>
                  <a:gd name="connsiteX75" fmla="*/ 2099831 w 2321476"/>
                  <a:gd name="connsiteY75" fmla="*/ 204208 h 2793376"/>
                  <a:gd name="connsiteX76" fmla="*/ 2129041 w 2321476"/>
                  <a:gd name="connsiteY76" fmla="*/ 225616 h 2793376"/>
                  <a:gd name="connsiteX77" fmla="*/ 2252700 w 2321476"/>
                  <a:gd name="connsiteY77" fmla="*/ 314587 h 2793376"/>
                  <a:gd name="connsiteX78" fmla="*/ 2316308 w 2321476"/>
                  <a:gd name="connsiteY78" fmla="*/ 395539 h 2793376"/>
                  <a:gd name="connsiteX79" fmla="*/ 2307309 w 2321476"/>
                  <a:gd name="connsiteY79" fmla="*/ 477905 h 2793376"/>
                  <a:gd name="connsiteX80" fmla="*/ 2250378 w 2321476"/>
                  <a:gd name="connsiteY80" fmla="*/ 576964 h 2793376"/>
                  <a:gd name="connsiteX81" fmla="*/ 2254587 w 2321476"/>
                  <a:gd name="connsiteY81" fmla="*/ 600948 h 2793376"/>
                  <a:gd name="connsiteX82" fmla="*/ 2293956 w 2321476"/>
                  <a:gd name="connsiteY82" fmla="*/ 750551 h 2793376"/>
                  <a:gd name="connsiteX83" fmla="*/ 2168265 w 2321476"/>
                  <a:gd name="connsiteY83" fmla="*/ 838324 h 2793376"/>
                  <a:gd name="connsiteX84" fmla="*/ 2040723 w 2321476"/>
                  <a:gd name="connsiteY84" fmla="*/ 748628 h 2793376"/>
                  <a:gd name="connsiteX85" fmla="*/ 2020658 w 2321476"/>
                  <a:gd name="connsiteY85" fmla="*/ 735420 h 2793376"/>
                  <a:gd name="connsiteX86" fmla="*/ 1336830 w 2321476"/>
                  <a:gd name="connsiteY86" fmla="*/ 737924 h 2793376"/>
                  <a:gd name="connsiteX87" fmla="*/ 781125 w 2321476"/>
                  <a:gd name="connsiteY87" fmla="*/ 1091158 h 2793376"/>
                  <a:gd name="connsiteX88" fmla="*/ 1275255 w 2321476"/>
                  <a:gd name="connsiteY88" fmla="*/ 2049627 h 2793376"/>
                  <a:gd name="connsiteX89" fmla="*/ 1369233 w 2321476"/>
                  <a:gd name="connsiteY89" fmla="*/ 2055723 h 2793376"/>
                  <a:gd name="connsiteX90" fmla="*/ 1666734 w 2321476"/>
                  <a:gd name="connsiteY90" fmla="*/ 2055977 h 2793376"/>
                  <a:gd name="connsiteX91" fmla="*/ 1660057 w 2321476"/>
                  <a:gd name="connsiteY91" fmla="*/ 671958 h 2793376"/>
                  <a:gd name="connsiteX92" fmla="*/ 1660057 w 2321476"/>
                  <a:gd name="connsiteY92" fmla="*/ 671232 h 2793376"/>
                  <a:gd name="connsiteX93" fmla="*/ 2017428 w 2321476"/>
                  <a:gd name="connsiteY93" fmla="*/ 671341 h 2793376"/>
                  <a:gd name="connsiteX94" fmla="*/ 2041086 w 2321476"/>
                  <a:gd name="connsiteY94" fmla="*/ 657770 h 2793376"/>
                  <a:gd name="connsiteX95" fmla="*/ 2165652 w 2321476"/>
                  <a:gd name="connsiteY95" fmla="*/ 568582 h 2793376"/>
                  <a:gd name="connsiteX96" fmla="*/ 2188185 w 2321476"/>
                  <a:gd name="connsiteY96" fmla="*/ 555555 h 2793376"/>
                  <a:gd name="connsiteX97" fmla="*/ 2249543 w 2321476"/>
                  <a:gd name="connsiteY97" fmla="*/ 448587 h 2793376"/>
                  <a:gd name="connsiteX98" fmla="*/ 2249870 w 2321476"/>
                  <a:gd name="connsiteY98" fmla="*/ 404029 h 2793376"/>
                  <a:gd name="connsiteX99" fmla="*/ 2219826 w 2321476"/>
                  <a:gd name="connsiteY99" fmla="*/ 371010 h 2793376"/>
                  <a:gd name="connsiteX100" fmla="*/ 2077552 w 2321476"/>
                  <a:gd name="connsiteY100" fmla="*/ 267598 h 2793376"/>
                  <a:gd name="connsiteX101" fmla="*/ 2051064 w 2321476"/>
                  <a:gd name="connsiteY101" fmla="*/ 252176 h 2793376"/>
                  <a:gd name="connsiteX102" fmla="*/ 1991049 w 2321476"/>
                  <a:gd name="connsiteY102" fmla="*/ 265965 h 2793376"/>
                  <a:gd name="connsiteX103" fmla="*/ 1899574 w 2321476"/>
                  <a:gd name="connsiteY103" fmla="*/ 364188 h 2793376"/>
                  <a:gd name="connsiteX104" fmla="*/ 1767170 w 2321476"/>
                  <a:gd name="connsiteY104" fmla="*/ 413064 h 2793376"/>
                  <a:gd name="connsiteX105" fmla="*/ 1650732 w 2321476"/>
                  <a:gd name="connsiteY105" fmla="*/ 379900 h 2793376"/>
                  <a:gd name="connsiteX106" fmla="*/ 1540280 w 2321476"/>
                  <a:gd name="connsiteY106" fmla="*/ 244919 h 2793376"/>
                  <a:gd name="connsiteX107" fmla="*/ 1523916 w 2321476"/>
                  <a:gd name="connsiteY107" fmla="*/ 109867 h 2793376"/>
                  <a:gd name="connsiteX108" fmla="*/ 1496194 w 2321476"/>
                  <a:gd name="connsiteY108" fmla="*/ 72711 h 2793376"/>
                  <a:gd name="connsiteX109" fmla="*/ 1452253 w 2321476"/>
                  <a:gd name="connsiteY109" fmla="*/ 64474 h 2793376"/>
                  <a:gd name="connsiteX110" fmla="*/ 1328993 w 2321476"/>
                  <a:gd name="connsiteY110" fmla="*/ 65309 h 2793376"/>
                  <a:gd name="connsiteX111" fmla="*/ 1267345 w 2321476"/>
                  <a:gd name="connsiteY111" fmla="*/ 64220 h 2793376"/>
                  <a:gd name="connsiteX112" fmla="*/ 1205805 w 2321476"/>
                  <a:gd name="connsiteY112" fmla="*/ 121224 h 2793376"/>
                  <a:gd name="connsiteX113" fmla="*/ 1190420 w 2321476"/>
                  <a:gd name="connsiteY113" fmla="*/ 247242 h 2793376"/>
                  <a:gd name="connsiteX114" fmla="*/ 1078082 w 2321476"/>
                  <a:gd name="connsiteY114" fmla="*/ 380879 h 2793376"/>
                  <a:gd name="connsiteX115" fmla="*/ 1010882 w 2321476"/>
                  <a:gd name="connsiteY115" fmla="*/ 402941 h 2793376"/>
                  <a:gd name="connsiteX116" fmla="*/ 824704 w 2321476"/>
                  <a:gd name="connsiteY116" fmla="*/ 357149 h 2793376"/>
                  <a:gd name="connsiteX117" fmla="*/ 743607 w 2321476"/>
                  <a:gd name="connsiteY117" fmla="*/ 269158 h 2793376"/>
                  <a:gd name="connsiteX118" fmla="*/ 663308 w 2321476"/>
                  <a:gd name="connsiteY118" fmla="*/ 260631 h 2793376"/>
                  <a:gd name="connsiteX119" fmla="*/ 503110 w 2321476"/>
                  <a:gd name="connsiteY119" fmla="*/ 376416 h 2793376"/>
                  <a:gd name="connsiteX120" fmla="*/ 491353 w 2321476"/>
                  <a:gd name="connsiteY120" fmla="*/ 387665 h 2793376"/>
                  <a:gd name="connsiteX121" fmla="*/ 484314 w 2321476"/>
                  <a:gd name="connsiteY121" fmla="*/ 453776 h 2793376"/>
                  <a:gd name="connsiteX122" fmla="*/ 545164 w 2321476"/>
                  <a:gd name="connsiteY122" fmla="*/ 563139 h 2793376"/>
                  <a:gd name="connsiteX123" fmla="*/ 533226 w 2321476"/>
                  <a:gd name="connsiteY123" fmla="*/ 748229 h 2793376"/>
                  <a:gd name="connsiteX124" fmla="*/ 491753 w 2321476"/>
                  <a:gd name="connsiteY124" fmla="*/ 805523 h 2793376"/>
                  <a:gd name="connsiteX125" fmla="*/ 324733 w 2321476"/>
                  <a:gd name="connsiteY125" fmla="*/ 874682 h 2793376"/>
                  <a:gd name="connsiteX126" fmla="*/ 193200 w 2321476"/>
                  <a:gd name="connsiteY126" fmla="*/ 848557 h 2793376"/>
                  <a:gd name="connsiteX127" fmla="*/ 143888 w 2321476"/>
                  <a:gd name="connsiteY127" fmla="*/ 866772 h 2793376"/>
                  <a:gd name="connsiteX128" fmla="*/ 124766 w 2321476"/>
                  <a:gd name="connsiteY128" fmla="*/ 905343 h 2793376"/>
                  <a:gd name="connsiteX129" fmla="*/ 96282 w 2321476"/>
                  <a:gd name="connsiteY129" fmla="*/ 998994 h 2793376"/>
                  <a:gd name="connsiteX130" fmla="*/ 68778 w 2321476"/>
                  <a:gd name="connsiteY130" fmla="*/ 1077697 h 2793376"/>
                  <a:gd name="connsiteX131" fmla="*/ 103104 w 2321476"/>
                  <a:gd name="connsiteY131" fmla="*/ 1153823 h 2793376"/>
                  <a:gd name="connsiteX132" fmla="*/ 219796 w 2321476"/>
                  <a:gd name="connsiteY132" fmla="*/ 1208250 h 2793376"/>
                  <a:gd name="connsiteX133" fmla="*/ 310582 w 2321476"/>
                  <a:gd name="connsiteY133" fmla="*/ 1351503 h 2793376"/>
                  <a:gd name="connsiteX134" fmla="*/ 310654 w 2321476"/>
                  <a:gd name="connsiteY134" fmla="*/ 1436737 h 2793376"/>
                  <a:gd name="connsiteX135" fmla="*/ 215587 w 2321476"/>
                  <a:gd name="connsiteY135" fmla="*/ 1586485 h 2793376"/>
                  <a:gd name="connsiteX136" fmla="*/ 95411 w 2321476"/>
                  <a:gd name="connsiteY136" fmla="*/ 1642074 h 2793376"/>
                  <a:gd name="connsiteX137" fmla="*/ 65694 w 2321476"/>
                  <a:gd name="connsiteY137" fmla="*/ 1687321 h 2793376"/>
                  <a:gd name="connsiteX138" fmla="*/ 73060 w 2321476"/>
                  <a:gd name="connsiteY138" fmla="*/ 1727924 h 2793376"/>
                  <a:gd name="connsiteX139" fmla="*/ 124875 w 2321476"/>
                  <a:gd name="connsiteY139" fmla="*/ 1888304 h 2793376"/>
                  <a:gd name="connsiteX140" fmla="*/ 138917 w 2321476"/>
                  <a:gd name="connsiteY140" fmla="*/ 1919509 h 2793376"/>
                  <a:gd name="connsiteX141" fmla="*/ 195957 w 2321476"/>
                  <a:gd name="connsiteY141" fmla="*/ 1943602 h 2793376"/>
                  <a:gd name="connsiteX142" fmla="*/ 324043 w 2321476"/>
                  <a:gd name="connsiteY142" fmla="*/ 1918239 h 2793376"/>
                  <a:gd name="connsiteX143" fmla="*/ 488233 w 2321476"/>
                  <a:gd name="connsiteY143" fmla="*/ 1982318 h 2793376"/>
                  <a:gd name="connsiteX144" fmla="*/ 534097 w 2321476"/>
                  <a:gd name="connsiteY144" fmla="*/ 2045418 h 2793376"/>
                  <a:gd name="connsiteX145" fmla="*/ 547087 w 2321476"/>
                  <a:gd name="connsiteY145" fmla="*/ 2225827 h 2793376"/>
                  <a:gd name="connsiteX146" fmla="*/ 481738 w 2321476"/>
                  <a:gd name="connsiteY146" fmla="*/ 2343064 h 2793376"/>
                  <a:gd name="connsiteX147" fmla="*/ 483008 w 2321476"/>
                  <a:gd name="connsiteY147" fmla="*/ 2392484 h 2793376"/>
                  <a:gd name="connsiteX148" fmla="*/ 511891 w 2321476"/>
                  <a:gd name="connsiteY148" fmla="*/ 2421875 h 2793376"/>
                  <a:gd name="connsiteX149" fmla="*/ 600608 w 2321476"/>
                  <a:gd name="connsiteY149" fmla="*/ 2484866 h 2793376"/>
                  <a:gd name="connsiteX150" fmla="*/ 659680 w 2321476"/>
                  <a:gd name="connsiteY150" fmla="*/ 2530040 h 2793376"/>
                  <a:gd name="connsiteX151" fmla="*/ 744332 w 2321476"/>
                  <a:gd name="connsiteY151" fmla="*/ 2522275 h 2793376"/>
                  <a:gd name="connsiteX152" fmla="*/ 836025 w 2321476"/>
                  <a:gd name="connsiteY152" fmla="*/ 2424270 h 2793376"/>
                  <a:gd name="connsiteX153" fmla="*/ 977028 w 2321476"/>
                  <a:gd name="connsiteY153" fmla="*/ 2380728 h 2793376"/>
                  <a:gd name="connsiteX154" fmla="*/ 1072349 w 2321476"/>
                  <a:gd name="connsiteY154" fmla="*/ 2409538 h 2793376"/>
                  <a:gd name="connsiteX155" fmla="*/ 1190856 w 2321476"/>
                  <a:gd name="connsiteY155" fmla="*/ 2548074 h 2793376"/>
                  <a:gd name="connsiteX156" fmla="*/ 1206241 w 2321476"/>
                  <a:gd name="connsiteY156" fmla="*/ 2677757 h 2793376"/>
                  <a:gd name="connsiteX157" fmla="*/ 1247061 w 2321476"/>
                  <a:gd name="connsiteY157" fmla="*/ 2724601 h 2793376"/>
                  <a:gd name="connsiteX158" fmla="*/ 1281133 w 2321476"/>
                  <a:gd name="connsiteY158" fmla="*/ 2727975 h 2793376"/>
                  <a:gd name="connsiteX159" fmla="*/ 1382622 w 2321476"/>
                  <a:gd name="connsiteY159" fmla="*/ 2726052 h 2793376"/>
                  <a:gd name="connsiteX160" fmla="*/ 1466005 w 2321476"/>
                  <a:gd name="connsiteY160" fmla="*/ 2727068 h 2793376"/>
                  <a:gd name="connsiteX161" fmla="*/ 1525113 w 2321476"/>
                  <a:gd name="connsiteY161" fmla="*/ 2671987 h 2793376"/>
                  <a:gd name="connsiteX162" fmla="*/ 1540208 w 2321476"/>
                  <a:gd name="connsiteY162" fmla="*/ 2547747 h 2793376"/>
                  <a:gd name="connsiteX163" fmla="*/ 1653199 w 2321476"/>
                  <a:gd name="connsiteY163" fmla="*/ 2410554 h 2793376"/>
                  <a:gd name="connsiteX164" fmla="*/ 1730813 w 2321476"/>
                  <a:gd name="connsiteY164" fmla="*/ 2385408 h 2793376"/>
                  <a:gd name="connsiteX165" fmla="*/ 1901316 w 2321476"/>
                  <a:gd name="connsiteY165" fmla="*/ 2429749 h 2793376"/>
                  <a:gd name="connsiteX166" fmla="*/ 1986513 w 2321476"/>
                  <a:gd name="connsiteY166" fmla="*/ 2521405 h 2793376"/>
                  <a:gd name="connsiteX167" fmla="*/ 2069606 w 2321476"/>
                  <a:gd name="connsiteY167" fmla="*/ 2530476 h 2793376"/>
                  <a:gd name="connsiteX168" fmla="*/ 2227954 w 2321476"/>
                  <a:gd name="connsiteY168" fmla="*/ 2415235 h 2793376"/>
                  <a:gd name="connsiteX169" fmla="*/ 2240871 w 2321476"/>
                  <a:gd name="connsiteY169" fmla="*/ 2402607 h 2793376"/>
                  <a:gd name="connsiteX170" fmla="*/ 2246278 w 2321476"/>
                  <a:gd name="connsiteY170" fmla="*/ 2337911 h 2793376"/>
                  <a:gd name="connsiteX171" fmla="*/ 2191161 w 2321476"/>
                  <a:gd name="connsiteY171" fmla="*/ 2239905 h 2793376"/>
                  <a:gd name="connsiteX172" fmla="*/ 2163004 w 2321476"/>
                  <a:gd name="connsiteY172" fmla="*/ 2222634 h 2793376"/>
                  <a:gd name="connsiteX173" fmla="*/ 2043553 w 2321476"/>
                  <a:gd name="connsiteY173" fmla="*/ 2140158 h 2793376"/>
                  <a:gd name="connsiteX174" fmla="*/ 2013183 w 2321476"/>
                  <a:gd name="connsiteY174" fmla="*/ 2120056 h 2793376"/>
                  <a:gd name="connsiteX175" fmla="*/ 1363754 w 2321476"/>
                  <a:gd name="connsiteY175" fmla="*/ 2119875 h 2793376"/>
                  <a:gd name="connsiteX176" fmla="*/ 1237482 w 2321476"/>
                  <a:gd name="connsiteY176" fmla="*/ 2109207 h 2793376"/>
                  <a:gd name="connsiteX177" fmla="*/ 709535 w 2321476"/>
                  <a:gd name="connsiteY177" fmla="*/ 1090723 h 2793376"/>
                  <a:gd name="connsiteX178" fmla="*/ 1344414 w 2321476"/>
                  <a:gd name="connsiteY178" fmla="*/ 672647 h 2793376"/>
                  <a:gd name="connsiteX179" fmla="*/ 1660021 w 2321476"/>
                  <a:gd name="connsiteY179" fmla="*/ 671813 h 2793376"/>
                  <a:gd name="connsiteX180" fmla="*/ 2237896 w 2321476"/>
                  <a:gd name="connsiteY180" fmla="*/ 2089178 h 2793376"/>
                  <a:gd name="connsiteX181" fmla="*/ 2168628 w 2321476"/>
                  <a:gd name="connsiteY181" fmla="*/ 2017623 h 2793376"/>
                  <a:gd name="connsiteX182" fmla="*/ 2097509 w 2321476"/>
                  <a:gd name="connsiteY182" fmla="*/ 2086892 h 2793376"/>
                  <a:gd name="connsiteX183" fmla="*/ 2167249 w 2321476"/>
                  <a:gd name="connsiteY183" fmla="*/ 2159244 h 2793376"/>
                  <a:gd name="connsiteX184" fmla="*/ 2237932 w 2321476"/>
                  <a:gd name="connsiteY184" fmla="*/ 2089214 h 2793376"/>
                  <a:gd name="connsiteX185" fmla="*/ 2166632 w 2321476"/>
                  <a:gd name="connsiteY185" fmla="*/ 633387 h 2793376"/>
                  <a:gd name="connsiteX186" fmla="*/ 2097509 w 2321476"/>
                  <a:gd name="connsiteY186" fmla="*/ 704505 h 2793376"/>
                  <a:gd name="connsiteX187" fmla="*/ 2168301 w 2321476"/>
                  <a:gd name="connsiteY187" fmla="*/ 773882 h 2793376"/>
                  <a:gd name="connsiteX188" fmla="*/ 2237896 w 2321476"/>
                  <a:gd name="connsiteY188" fmla="*/ 702836 h 2793376"/>
                  <a:gd name="connsiteX189" fmla="*/ 2166668 w 2321476"/>
                  <a:gd name="connsiteY189" fmla="*/ 633387 h 279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</a:cxnLst>
                <a:rect l="l" t="t" r="r" b="b"/>
                <a:pathLst>
                  <a:path w="2321476" h="2793376">
                    <a:moveTo>
                      <a:pt x="1666806" y="2056158"/>
                    </a:moveTo>
                    <a:cubicBezTo>
                      <a:pt x="1782918" y="2056158"/>
                      <a:pt x="1898994" y="2055940"/>
                      <a:pt x="2015106" y="2056412"/>
                    </a:cubicBezTo>
                    <a:cubicBezTo>
                      <a:pt x="2029692" y="2056485"/>
                      <a:pt x="2037095" y="2052820"/>
                      <a:pt x="2042791" y="2038016"/>
                    </a:cubicBezTo>
                    <a:cubicBezTo>
                      <a:pt x="2062893" y="1985910"/>
                      <a:pt x="2114382" y="1952347"/>
                      <a:pt x="2168737" y="1953326"/>
                    </a:cubicBezTo>
                    <a:cubicBezTo>
                      <a:pt x="2225232" y="1954342"/>
                      <a:pt x="2273927" y="1988741"/>
                      <a:pt x="2294210" y="2041971"/>
                    </a:cubicBezTo>
                    <a:cubicBezTo>
                      <a:pt x="2313405" y="2092334"/>
                      <a:pt x="2299907" y="2150644"/>
                      <a:pt x="2258361" y="2187764"/>
                    </a:cubicBezTo>
                    <a:cubicBezTo>
                      <a:pt x="2245951" y="2198831"/>
                      <a:pt x="2244354" y="2206305"/>
                      <a:pt x="2253317" y="2220493"/>
                    </a:cubicBezTo>
                    <a:cubicBezTo>
                      <a:pt x="2272004" y="2250101"/>
                      <a:pt x="2288405" y="2281198"/>
                      <a:pt x="2305821" y="2311605"/>
                    </a:cubicBezTo>
                    <a:cubicBezTo>
                      <a:pt x="2330241" y="2354276"/>
                      <a:pt x="2324980" y="2395750"/>
                      <a:pt x="2297766" y="2434212"/>
                    </a:cubicBezTo>
                    <a:cubicBezTo>
                      <a:pt x="2286482" y="2450141"/>
                      <a:pt x="2270843" y="2463675"/>
                      <a:pt x="2255095" y="2475540"/>
                    </a:cubicBezTo>
                    <a:cubicBezTo>
                      <a:pt x="2210174" y="2509322"/>
                      <a:pt x="2164890" y="2542740"/>
                      <a:pt x="2118300" y="2574090"/>
                    </a:cubicBezTo>
                    <a:cubicBezTo>
                      <a:pt x="2098162" y="2587661"/>
                      <a:pt x="2075375" y="2599671"/>
                      <a:pt x="2052080" y="2605731"/>
                    </a:cubicBezTo>
                    <a:cubicBezTo>
                      <a:pt x="2011949" y="2616181"/>
                      <a:pt x="1975700" y="2605477"/>
                      <a:pt x="1946817" y="2573619"/>
                    </a:cubicBezTo>
                    <a:cubicBezTo>
                      <a:pt x="1916774" y="2540490"/>
                      <a:pt x="1886040" y="2507979"/>
                      <a:pt x="1855597" y="2475177"/>
                    </a:cubicBezTo>
                    <a:cubicBezTo>
                      <a:pt x="1825190" y="2442412"/>
                      <a:pt x="1788833" y="2433812"/>
                      <a:pt x="1746669" y="2448145"/>
                    </a:cubicBezTo>
                    <a:cubicBezTo>
                      <a:pt x="1722649" y="2456309"/>
                      <a:pt x="1698592" y="2464328"/>
                      <a:pt x="1674426" y="2472057"/>
                    </a:cubicBezTo>
                    <a:cubicBezTo>
                      <a:pt x="1633460" y="2485120"/>
                      <a:pt x="1609440" y="2512515"/>
                      <a:pt x="1603852" y="2555259"/>
                    </a:cubicBezTo>
                    <a:cubicBezTo>
                      <a:pt x="1598300" y="2597821"/>
                      <a:pt x="1593547" y="2640492"/>
                      <a:pt x="1588177" y="2683091"/>
                    </a:cubicBezTo>
                    <a:cubicBezTo>
                      <a:pt x="1579758" y="2749456"/>
                      <a:pt x="1533568" y="2791474"/>
                      <a:pt x="1465860" y="2792526"/>
                    </a:cubicBezTo>
                    <a:cubicBezTo>
                      <a:pt x="1398841" y="2793578"/>
                      <a:pt x="1331787" y="2793615"/>
                      <a:pt x="1264732" y="2792853"/>
                    </a:cubicBezTo>
                    <a:cubicBezTo>
                      <a:pt x="1198185" y="2792127"/>
                      <a:pt x="1152031" y="2750871"/>
                      <a:pt x="1143032" y="2684941"/>
                    </a:cubicBezTo>
                    <a:cubicBezTo>
                      <a:pt x="1137154" y="2641834"/>
                      <a:pt x="1132836" y="2598510"/>
                      <a:pt x="1127284" y="2555331"/>
                    </a:cubicBezTo>
                    <a:cubicBezTo>
                      <a:pt x="1121987" y="2514111"/>
                      <a:pt x="1098982" y="2487006"/>
                      <a:pt x="1059758" y="2473654"/>
                    </a:cubicBezTo>
                    <a:cubicBezTo>
                      <a:pt x="1034613" y="2465090"/>
                      <a:pt x="1009286" y="2457035"/>
                      <a:pt x="984104" y="2448544"/>
                    </a:cubicBezTo>
                    <a:cubicBezTo>
                      <a:pt x="942703" y="2434575"/>
                      <a:pt x="906744" y="2442485"/>
                      <a:pt x="876700" y="2474815"/>
                    </a:cubicBezTo>
                    <a:cubicBezTo>
                      <a:pt x="847890" y="2505802"/>
                      <a:pt x="817846" y="2535773"/>
                      <a:pt x="790596" y="2568067"/>
                    </a:cubicBezTo>
                    <a:cubicBezTo>
                      <a:pt x="745022" y="2622095"/>
                      <a:pt x="682721" y="2615854"/>
                      <a:pt x="639469" y="2592777"/>
                    </a:cubicBezTo>
                    <a:cubicBezTo>
                      <a:pt x="628874" y="2587117"/>
                      <a:pt x="619186" y="2579678"/>
                      <a:pt x="609389" y="2572639"/>
                    </a:cubicBezTo>
                    <a:cubicBezTo>
                      <a:pt x="564722" y="2540527"/>
                      <a:pt x="520273" y="2508160"/>
                      <a:pt x="475606" y="2476085"/>
                    </a:cubicBezTo>
                    <a:cubicBezTo>
                      <a:pt x="432681" y="2445279"/>
                      <a:pt x="404959" y="2406381"/>
                      <a:pt x="411526" y="2350829"/>
                    </a:cubicBezTo>
                    <a:cubicBezTo>
                      <a:pt x="413014" y="2338093"/>
                      <a:pt x="418747" y="2325284"/>
                      <a:pt x="424916" y="2313782"/>
                    </a:cubicBezTo>
                    <a:cubicBezTo>
                      <a:pt x="444909" y="2276481"/>
                      <a:pt x="465373" y="2239397"/>
                      <a:pt x="486890" y="2202967"/>
                    </a:cubicBezTo>
                    <a:cubicBezTo>
                      <a:pt x="513197" y="2158446"/>
                      <a:pt x="510113" y="2117189"/>
                      <a:pt x="477638" y="2077131"/>
                    </a:cubicBezTo>
                    <a:cubicBezTo>
                      <a:pt x="464321" y="2060730"/>
                      <a:pt x="452311" y="2043204"/>
                      <a:pt x="440373" y="2025787"/>
                    </a:cubicBezTo>
                    <a:cubicBezTo>
                      <a:pt x="413885" y="1987180"/>
                      <a:pt x="378253" y="1972158"/>
                      <a:pt x="332135" y="1981738"/>
                    </a:cubicBezTo>
                    <a:cubicBezTo>
                      <a:pt x="293056" y="1989829"/>
                      <a:pt x="253832" y="1997086"/>
                      <a:pt x="214717" y="2005033"/>
                    </a:cubicBezTo>
                    <a:cubicBezTo>
                      <a:pt x="144541" y="2019293"/>
                      <a:pt x="89606" y="1987579"/>
                      <a:pt x="67000" y="1918928"/>
                    </a:cubicBezTo>
                    <a:cubicBezTo>
                      <a:pt x="59997" y="1897701"/>
                      <a:pt x="54663" y="1875930"/>
                      <a:pt x="47697" y="1854704"/>
                    </a:cubicBezTo>
                    <a:cubicBezTo>
                      <a:pt x="35832" y="1818528"/>
                      <a:pt x="23676" y="1782424"/>
                      <a:pt x="10831" y="1746611"/>
                    </a:cubicBezTo>
                    <a:cubicBezTo>
                      <a:pt x="-562" y="1714861"/>
                      <a:pt x="-3465" y="1682931"/>
                      <a:pt x="6767" y="1650637"/>
                    </a:cubicBezTo>
                    <a:cubicBezTo>
                      <a:pt x="16165" y="1620992"/>
                      <a:pt x="34779" y="1599040"/>
                      <a:pt x="63662" y="1585977"/>
                    </a:cubicBezTo>
                    <a:cubicBezTo>
                      <a:pt x="103866" y="1567798"/>
                      <a:pt x="143816" y="1549039"/>
                      <a:pt x="183874" y="1530497"/>
                    </a:cubicBezTo>
                    <a:cubicBezTo>
                      <a:pt x="229920" y="1509162"/>
                      <a:pt x="249078" y="1477340"/>
                      <a:pt x="247373" y="1426976"/>
                    </a:cubicBezTo>
                    <a:cubicBezTo>
                      <a:pt x="246647" y="1405278"/>
                      <a:pt x="246684" y="1383470"/>
                      <a:pt x="247446" y="1361772"/>
                    </a:cubicBezTo>
                    <a:cubicBezTo>
                      <a:pt x="249078" y="1315400"/>
                      <a:pt x="228577" y="1282997"/>
                      <a:pt x="186959" y="1263548"/>
                    </a:cubicBezTo>
                    <a:cubicBezTo>
                      <a:pt x="150819" y="1246640"/>
                      <a:pt x="114497" y="1230130"/>
                      <a:pt x="78358" y="1213258"/>
                    </a:cubicBezTo>
                    <a:cubicBezTo>
                      <a:pt x="8001" y="1180420"/>
                      <a:pt x="-15621" y="1121456"/>
                      <a:pt x="10105" y="1047507"/>
                    </a:cubicBezTo>
                    <a:cubicBezTo>
                      <a:pt x="29119" y="992753"/>
                      <a:pt x="45592" y="937092"/>
                      <a:pt x="64606" y="882302"/>
                    </a:cubicBezTo>
                    <a:cubicBezTo>
                      <a:pt x="71064" y="863724"/>
                      <a:pt x="79265" y="844711"/>
                      <a:pt x="91021" y="829181"/>
                    </a:cubicBezTo>
                    <a:cubicBezTo>
                      <a:pt x="119614" y="791480"/>
                      <a:pt x="157749" y="775334"/>
                      <a:pt x="205790" y="785566"/>
                    </a:cubicBezTo>
                    <a:cubicBezTo>
                      <a:pt x="250131" y="795036"/>
                      <a:pt x="294652" y="803527"/>
                      <a:pt x="339283" y="811546"/>
                    </a:cubicBezTo>
                    <a:cubicBezTo>
                      <a:pt x="379342" y="818731"/>
                      <a:pt x="411853" y="804942"/>
                      <a:pt x="436200" y="772540"/>
                    </a:cubicBezTo>
                    <a:cubicBezTo>
                      <a:pt x="452529" y="750805"/>
                      <a:pt x="468312" y="728635"/>
                      <a:pt x="484169" y="706501"/>
                    </a:cubicBezTo>
                    <a:cubicBezTo>
                      <a:pt x="508190" y="672974"/>
                      <a:pt x="512254" y="637596"/>
                      <a:pt x="492406" y="600839"/>
                    </a:cubicBezTo>
                    <a:cubicBezTo>
                      <a:pt x="472304" y="563611"/>
                      <a:pt x="451367" y="526818"/>
                      <a:pt x="430758" y="489843"/>
                    </a:cubicBezTo>
                    <a:cubicBezTo>
                      <a:pt x="395488" y="426598"/>
                      <a:pt x="408479" y="366148"/>
                      <a:pt x="467188" y="323005"/>
                    </a:cubicBezTo>
                    <a:cubicBezTo>
                      <a:pt x="486673" y="308708"/>
                      <a:pt x="507391" y="296118"/>
                      <a:pt x="526913" y="281821"/>
                    </a:cubicBezTo>
                    <a:cubicBezTo>
                      <a:pt x="556666" y="260014"/>
                      <a:pt x="585731" y="237336"/>
                      <a:pt x="615267" y="215202"/>
                    </a:cubicBezTo>
                    <a:cubicBezTo>
                      <a:pt x="646907" y="191508"/>
                      <a:pt x="681705" y="178518"/>
                      <a:pt x="721945" y="184251"/>
                    </a:cubicBezTo>
                    <a:cubicBezTo>
                      <a:pt x="746981" y="187807"/>
                      <a:pt x="767373" y="199491"/>
                      <a:pt x="784355" y="218032"/>
                    </a:cubicBezTo>
                    <a:cubicBezTo>
                      <a:pt x="815379" y="251922"/>
                      <a:pt x="846584" y="285631"/>
                      <a:pt x="878006" y="319159"/>
                    </a:cubicBezTo>
                    <a:cubicBezTo>
                      <a:pt x="906563" y="349638"/>
                      <a:pt x="941288" y="357403"/>
                      <a:pt x="980693" y="345102"/>
                    </a:cubicBezTo>
                    <a:cubicBezTo>
                      <a:pt x="1006092" y="337192"/>
                      <a:pt x="1031347" y="328883"/>
                      <a:pt x="1056601" y="320465"/>
                    </a:cubicBezTo>
                    <a:cubicBezTo>
                      <a:pt x="1097748" y="306749"/>
                      <a:pt x="1122422" y="279136"/>
                      <a:pt x="1127684" y="235413"/>
                    </a:cubicBezTo>
                    <a:cubicBezTo>
                      <a:pt x="1132836" y="192814"/>
                      <a:pt x="1139875" y="150324"/>
                      <a:pt x="1142488" y="107544"/>
                    </a:cubicBezTo>
                    <a:cubicBezTo>
                      <a:pt x="1146298" y="45787"/>
                      <a:pt x="1196480" y="6926"/>
                      <a:pt x="1252540" y="1628"/>
                    </a:cubicBezTo>
                    <a:cubicBezTo>
                      <a:pt x="1278266" y="-803"/>
                      <a:pt x="1304428" y="1665"/>
                      <a:pt x="1330408" y="1520"/>
                    </a:cubicBezTo>
                    <a:cubicBezTo>
                      <a:pt x="1370285" y="1266"/>
                      <a:pt x="1410162" y="1048"/>
                      <a:pt x="1450040" y="68"/>
                    </a:cubicBezTo>
                    <a:cubicBezTo>
                      <a:pt x="1479721" y="-657"/>
                      <a:pt x="1507914" y="4314"/>
                      <a:pt x="1533713" y="19408"/>
                    </a:cubicBezTo>
                    <a:cubicBezTo>
                      <a:pt x="1564265" y="37260"/>
                      <a:pt x="1582988" y="62986"/>
                      <a:pt x="1587015" y="99017"/>
                    </a:cubicBezTo>
                    <a:cubicBezTo>
                      <a:pt x="1592168" y="145281"/>
                      <a:pt x="1597865" y="191508"/>
                      <a:pt x="1604033" y="237626"/>
                    </a:cubicBezTo>
                    <a:cubicBezTo>
                      <a:pt x="1609730" y="280370"/>
                      <a:pt x="1634404" y="307475"/>
                      <a:pt x="1675043" y="320646"/>
                    </a:cubicBezTo>
                    <a:cubicBezTo>
                      <a:pt x="1699753" y="328665"/>
                      <a:pt x="1724463" y="336793"/>
                      <a:pt x="1749209" y="344740"/>
                    </a:cubicBezTo>
                    <a:cubicBezTo>
                      <a:pt x="1789341" y="357657"/>
                      <a:pt x="1824573" y="349493"/>
                      <a:pt x="1853674" y="318868"/>
                    </a:cubicBezTo>
                    <a:cubicBezTo>
                      <a:pt x="1882847" y="288207"/>
                      <a:pt x="1913036" y="258272"/>
                      <a:pt x="1939669" y="225507"/>
                    </a:cubicBezTo>
                    <a:cubicBezTo>
                      <a:pt x="1983973" y="171043"/>
                      <a:pt x="2050484" y="174200"/>
                      <a:pt x="2099831" y="204208"/>
                    </a:cubicBezTo>
                    <a:cubicBezTo>
                      <a:pt x="2110100" y="210449"/>
                      <a:pt x="2119280" y="218540"/>
                      <a:pt x="2129041" y="225616"/>
                    </a:cubicBezTo>
                    <a:cubicBezTo>
                      <a:pt x="2170224" y="255333"/>
                      <a:pt x="2211226" y="285268"/>
                      <a:pt x="2252700" y="314587"/>
                    </a:cubicBezTo>
                    <a:cubicBezTo>
                      <a:pt x="2282091" y="335342"/>
                      <a:pt x="2306366" y="359761"/>
                      <a:pt x="2316308" y="395539"/>
                    </a:cubicBezTo>
                    <a:cubicBezTo>
                      <a:pt x="2324254" y="424131"/>
                      <a:pt x="2322476" y="451671"/>
                      <a:pt x="2307309" y="477905"/>
                    </a:cubicBezTo>
                    <a:cubicBezTo>
                      <a:pt x="2288259" y="510889"/>
                      <a:pt x="2269863" y="544234"/>
                      <a:pt x="2250378" y="576964"/>
                    </a:cubicBezTo>
                    <a:cubicBezTo>
                      <a:pt x="2244209" y="587305"/>
                      <a:pt x="2245407" y="592929"/>
                      <a:pt x="2254587" y="600948"/>
                    </a:cubicBezTo>
                    <a:cubicBezTo>
                      <a:pt x="2299363" y="640136"/>
                      <a:pt x="2313985" y="697466"/>
                      <a:pt x="2293956" y="750551"/>
                    </a:cubicBezTo>
                    <a:cubicBezTo>
                      <a:pt x="2273818" y="803926"/>
                      <a:pt x="2225087" y="837962"/>
                      <a:pt x="2168265" y="838324"/>
                    </a:cubicBezTo>
                    <a:cubicBezTo>
                      <a:pt x="2109955" y="838687"/>
                      <a:pt x="2062784" y="806031"/>
                      <a:pt x="2040723" y="748628"/>
                    </a:cubicBezTo>
                    <a:cubicBezTo>
                      <a:pt x="2036623" y="737996"/>
                      <a:pt x="2030962" y="735420"/>
                      <a:pt x="2020658" y="735420"/>
                    </a:cubicBezTo>
                    <a:cubicBezTo>
                      <a:pt x="1792679" y="735783"/>
                      <a:pt x="1564446" y="728998"/>
                      <a:pt x="1336830" y="737924"/>
                    </a:cubicBezTo>
                    <a:cubicBezTo>
                      <a:pt x="1087117" y="747721"/>
                      <a:pt x="897528" y="869929"/>
                      <a:pt x="781125" y="1091158"/>
                    </a:cubicBezTo>
                    <a:cubicBezTo>
                      <a:pt x="567516" y="1497115"/>
                      <a:pt x="822636" y="1985729"/>
                      <a:pt x="1275255" y="2049627"/>
                    </a:cubicBezTo>
                    <a:cubicBezTo>
                      <a:pt x="1306278" y="2054017"/>
                      <a:pt x="1337883" y="2055469"/>
                      <a:pt x="1369233" y="2055723"/>
                    </a:cubicBezTo>
                    <a:cubicBezTo>
                      <a:pt x="1468400" y="2056485"/>
                      <a:pt x="1567567" y="2056013"/>
                      <a:pt x="1666734" y="2055977"/>
                    </a:cubicBezTo>
                    <a:close/>
                    <a:moveTo>
                      <a:pt x="1660057" y="671958"/>
                    </a:moveTo>
                    <a:cubicBezTo>
                      <a:pt x="1660057" y="671704"/>
                      <a:pt x="1660057" y="671486"/>
                      <a:pt x="1660057" y="671232"/>
                    </a:cubicBezTo>
                    <a:cubicBezTo>
                      <a:pt x="1779181" y="671232"/>
                      <a:pt x="1898304" y="671159"/>
                      <a:pt x="2017428" y="671341"/>
                    </a:cubicBezTo>
                    <a:cubicBezTo>
                      <a:pt x="2028314" y="671341"/>
                      <a:pt x="2036079" y="670579"/>
                      <a:pt x="2041086" y="657770"/>
                    </a:cubicBezTo>
                    <a:cubicBezTo>
                      <a:pt x="2063075" y="601420"/>
                      <a:pt x="2104875" y="571956"/>
                      <a:pt x="2165652" y="568582"/>
                    </a:cubicBezTo>
                    <a:cubicBezTo>
                      <a:pt x="2173563" y="568146"/>
                      <a:pt x="2184158" y="562196"/>
                      <a:pt x="2188185" y="555555"/>
                    </a:cubicBezTo>
                    <a:cubicBezTo>
                      <a:pt x="2209521" y="520431"/>
                      <a:pt x="2228825" y="484074"/>
                      <a:pt x="2249543" y="448587"/>
                    </a:cubicBezTo>
                    <a:cubicBezTo>
                      <a:pt x="2258469" y="433311"/>
                      <a:pt x="2259014" y="417926"/>
                      <a:pt x="2249870" y="404029"/>
                    </a:cubicBezTo>
                    <a:cubicBezTo>
                      <a:pt x="2241778" y="391692"/>
                      <a:pt x="2231582" y="379791"/>
                      <a:pt x="2219826" y="371010"/>
                    </a:cubicBezTo>
                    <a:cubicBezTo>
                      <a:pt x="2172946" y="335813"/>
                      <a:pt x="2125195" y="301778"/>
                      <a:pt x="2077552" y="267598"/>
                    </a:cubicBezTo>
                    <a:cubicBezTo>
                      <a:pt x="2069279" y="261647"/>
                      <a:pt x="2060462" y="255986"/>
                      <a:pt x="2051064" y="252176"/>
                    </a:cubicBezTo>
                    <a:cubicBezTo>
                      <a:pt x="2025447" y="241799"/>
                      <a:pt x="2009772" y="245827"/>
                      <a:pt x="1991049" y="265965"/>
                    </a:cubicBezTo>
                    <a:cubicBezTo>
                      <a:pt x="1960570" y="298730"/>
                      <a:pt x="1930525" y="331858"/>
                      <a:pt x="1899574" y="364188"/>
                    </a:cubicBezTo>
                    <a:cubicBezTo>
                      <a:pt x="1863543" y="401852"/>
                      <a:pt x="1818768" y="421700"/>
                      <a:pt x="1767170" y="413064"/>
                    </a:cubicBezTo>
                    <a:cubicBezTo>
                      <a:pt x="1727583" y="406460"/>
                      <a:pt x="1689013" y="392745"/>
                      <a:pt x="1650732" y="379900"/>
                    </a:cubicBezTo>
                    <a:cubicBezTo>
                      <a:pt x="1586181" y="358201"/>
                      <a:pt x="1549134" y="312591"/>
                      <a:pt x="1540280" y="244919"/>
                    </a:cubicBezTo>
                    <a:cubicBezTo>
                      <a:pt x="1534402" y="199962"/>
                      <a:pt x="1528996" y="154933"/>
                      <a:pt x="1523916" y="109867"/>
                    </a:cubicBezTo>
                    <a:cubicBezTo>
                      <a:pt x="1521848" y="91688"/>
                      <a:pt x="1512413" y="78589"/>
                      <a:pt x="1496194" y="72711"/>
                    </a:cubicBezTo>
                    <a:cubicBezTo>
                      <a:pt x="1482333" y="67667"/>
                      <a:pt x="1466985" y="64728"/>
                      <a:pt x="1452253" y="64474"/>
                    </a:cubicBezTo>
                    <a:cubicBezTo>
                      <a:pt x="1411178" y="63785"/>
                      <a:pt x="1370067" y="65200"/>
                      <a:pt x="1328993" y="65309"/>
                    </a:cubicBezTo>
                    <a:cubicBezTo>
                      <a:pt x="1308455" y="65381"/>
                      <a:pt x="1287882" y="63567"/>
                      <a:pt x="1267345" y="64220"/>
                    </a:cubicBezTo>
                    <a:cubicBezTo>
                      <a:pt x="1228919" y="65490"/>
                      <a:pt x="1210159" y="83633"/>
                      <a:pt x="1205805" y="121224"/>
                    </a:cubicBezTo>
                    <a:cubicBezTo>
                      <a:pt x="1200943" y="163278"/>
                      <a:pt x="1196444" y="205369"/>
                      <a:pt x="1190420" y="247242"/>
                    </a:cubicBezTo>
                    <a:cubicBezTo>
                      <a:pt x="1180732" y="314768"/>
                      <a:pt x="1142669" y="359181"/>
                      <a:pt x="1078082" y="380879"/>
                    </a:cubicBezTo>
                    <a:cubicBezTo>
                      <a:pt x="1055730" y="388390"/>
                      <a:pt x="1033089" y="395031"/>
                      <a:pt x="1010882" y="402941"/>
                    </a:cubicBezTo>
                    <a:cubicBezTo>
                      <a:pt x="939364" y="428522"/>
                      <a:pt x="876301" y="413100"/>
                      <a:pt x="824704" y="357149"/>
                    </a:cubicBezTo>
                    <a:cubicBezTo>
                      <a:pt x="797671" y="327831"/>
                      <a:pt x="768897" y="299928"/>
                      <a:pt x="743607" y="269158"/>
                    </a:cubicBezTo>
                    <a:cubicBezTo>
                      <a:pt x="716974" y="236828"/>
                      <a:pt x="686639" y="244339"/>
                      <a:pt x="663308" y="260631"/>
                    </a:cubicBezTo>
                    <a:cubicBezTo>
                      <a:pt x="609243" y="298295"/>
                      <a:pt x="556376" y="337628"/>
                      <a:pt x="503110" y="376416"/>
                    </a:cubicBezTo>
                    <a:cubicBezTo>
                      <a:pt x="498756" y="379573"/>
                      <a:pt x="494873" y="383564"/>
                      <a:pt x="491353" y="387665"/>
                    </a:cubicBezTo>
                    <a:cubicBezTo>
                      <a:pt x="471977" y="410089"/>
                      <a:pt x="470054" y="427977"/>
                      <a:pt x="484314" y="453776"/>
                    </a:cubicBezTo>
                    <a:cubicBezTo>
                      <a:pt x="504489" y="490279"/>
                      <a:pt x="524844" y="526709"/>
                      <a:pt x="545164" y="563139"/>
                    </a:cubicBezTo>
                    <a:cubicBezTo>
                      <a:pt x="581014" y="627400"/>
                      <a:pt x="576805" y="689048"/>
                      <a:pt x="533226" y="748229"/>
                    </a:cubicBezTo>
                    <a:cubicBezTo>
                      <a:pt x="519257" y="767206"/>
                      <a:pt x="505396" y="786328"/>
                      <a:pt x="491753" y="805523"/>
                    </a:cubicBezTo>
                    <a:cubicBezTo>
                      <a:pt x="450497" y="863543"/>
                      <a:pt x="394872" y="887237"/>
                      <a:pt x="324733" y="874682"/>
                    </a:cubicBezTo>
                    <a:cubicBezTo>
                      <a:pt x="280719" y="866808"/>
                      <a:pt x="236850" y="858100"/>
                      <a:pt x="193200" y="848557"/>
                    </a:cubicBezTo>
                    <a:cubicBezTo>
                      <a:pt x="172045" y="843949"/>
                      <a:pt x="155608" y="850335"/>
                      <a:pt x="143888" y="866772"/>
                    </a:cubicBezTo>
                    <a:cubicBezTo>
                      <a:pt x="135652" y="878347"/>
                      <a:pt x="129265" y="891809"/>
                      <a:pt x="124766" y="905343"/>
                    </a:cubicBezTo>
                    <a:cubicBezTo>
                      <a:pt x="114425" y="936294"/>
                      <a:pt x="106297" y="967934"/>
                      <a:pt x="96282" y="998994"/>
                    </a:cubicBezTo>
                    <a:cubicBezTo>
                      <a:pt x="87755" y="1025446"/>
                      <a:pt x="76906" y="1051136"/>
                      <a:pt x="68778" y="1077697"/>
                    </a:cubicBezTo>
                    <a:cubicBezTo>
                      <a:pt x="57457" y="1114671"/>
                      <a:pt x="68452" y="1137712"/>
                      <a:pt x="103104" y="1153823"/>
                    </a:cubicBezTo>
                    <a:cubicBezTo>
                      <a:pt x="142038" y="1171929"/>
                      <a:pt x="181371" y="1189128"/>
                      <a:pt x="219796" y="1208250"/>
                    </a:cubicBezTo>
                    <a:cubicBezTo>
                      <a:pt x="278542" y="1237532"/>
                      <a:pt x="309928" y="1285029"/>
                      <a:pt x="310582" y="1351503"/>
                    </a:cubicBezTo>
                    <a:cubicBezTo>
                      <a:pt x="310872" y="1379915"/>
                      <a:pt x="310473" y="1408326"/>
                      <a:pt x="310654" y="1436737"/>
                    </a:cubicBezTo>
                    <a:cubicBezTo>
                      <a:pt x="311126" y="1507130"/>
                      <a:pt x="278215" y="1556405"/>
                      <a:pt x="215587" y="1586485"/>
                    </a:cubicBezTo>
                    <a:cubicBezTo>
                      <a:pt x="175819" y="1605607"/>
                      <a:pt x="135906" y="1624475"/>
                      <a:pt x="95411" y="1642074"/>
                    </a:cubicBezTo>
                    <a:cubicBezTo>
                      <a:pt x="74693" y="1651072"/>
                      <a:pt x="65476" y="1666602"/>
                      <a:pt x="65694" y="1687321"/>
                    </a:cubicBezTo>
                    <a:cubicBezTo>
                      <a:pt x="65803" y="1700892"/>
                      <a:pt x="68996" y="1714861"/>
                      <a:pt x="73060" y="1727924"/>
                    </a:cubicBezTo>
                    <a:cubicBezTo>
                      <a:pt x="89787" y="1781553"/>
                      <a:pt x="107240" y="1834965"/>
                      <a:pt x="124875" y="1888304"/>
                    </a:cubicBezTo>
                    <a:cubicBezTo>
                      <a:pt x="128431" y="1899117"/>
                      <a:pt x="132858" y="1909966"/>
                      <a:pt x="138917" y="1919509"/>
                    </a:cubicBezTo>
                    <a:cubicBezTo>
                      <a:pt x="152089" y="1940300"/>
                      <a:pt x="170086" y="1949480"/>
                      <a:pt x="195957" y="1943602"/>
                    </a:cubicBezTo>
                    <a:cubicBezTo>
                      <a:pt x="238374" y="1933986"/>
                      <a:pt x="281227" y="1925968"/>
                      <a:pt x="324043" y="1918239"/>
                    </a:cubicBezTo>
                    <a:cubicBezTo>
                      <a:pt x="391679" y="1905975"/>
                      <a:pt x="446723" y="1927310"/>
                      <a:pt x="488233" y="1982318"/>
                    </a:cubicBezTo>
                    <a:cubicBezTo>
                      <a:pt x="503872" y="2003073"/>
                      <a:pt x="518785" y="2024373"/>
                      <a:pt x="534097" y="2045418"/>
                    </a:cubicBezTo>
                    <a:cubicBezTo>
                      <a:pt x="575898" y="2102857"/>
                      <a:pt x="580869" y="2163126"/>
                      <a:pt x="547087" y="2225827"/>
                    </a:cubicBezTo>
                    <a:cubicBezTo>
                      <a:pt x="525860" y="2265196"/>
                      <a:pt x="504053" y="2304275"/>
                      <a:pt x="481738" y="2343064"/>
                    </a:cubicBezTo>
                    <a:cubicBezTo>
                      <a:pt x="471796" y="2360335"/>
                      <a:pt x="472050" y="2377063"/>
                      <a:pt x="483008" y="2392484"/>
                    </a:cubicBezTo>
                    <a:cubicBezTo>
                      <a:pt x="490918" y="2403551"/>
                      <a:pt x="500969" y="2413747"/>
                      <a:pt x="511891" y="2421875"/>
                    </a:cubicBezTo>
                    <a:cubicBezTo>
                      <a:pt x="540955" y="2443537"/>
                      <a:pt x="571253" y="2463566"/>
                      <a:pt x="600608" y="2484866"/>
                    </a:cubicBezTo>
                    <a:cubicBezTo>
                      <a:pt x="620673" y="2499416"/>
                      <a:pt x="639541" y="2515599"/>
                      <a:pt x="659680" y="2530040"/>
                    </a:cubicBezTo>
                    <a:cubicBezTo>
                      <a:pt x="691792" y="2553118"/>
                      <a:pt x="718135" y="2550360"/>
                      <a:pt x="744332" y="2522275"/>
                    </a:cubicBezTo>
                    <a:cubicBezTo>
                      <a:pt x="774848" y="2489546"/>
                      <a:pt x="804420" y="2455946"/>
                      <a:pt x="836025" y="2424270"/>
                    </a:cubicBezTo>
                    <a:cubicBezTo>
                      <a:pt x="874922" y="2385299"/>
                      <a:pt x="922891" y="2369334"/>
                      <a:pt x="977028" y="2380728"/>
                    </a:cubicBezTo>
                    <a:cubicBezTo>
                      <a:pt x="1009394" y="2387549"/>
                      <a:pt x="1040600" y="2399813"/>
                      <a:pt x="1072349" y="2409538"/>
                    </a:cubicBezTo>
                    <a:cubicBezTo>
                      <a:pt x="1141145" y="2430692"/>
                      <a:pt x="1181131" y="2476701"/>
                      <a:pt x="1190856" y="2548074"/>
                    </a:cubicBezTo>
                    <a:cubicBezTo>
                      <a:pt x="1196734" y="2591217"/>
                      <a:pt x="1202104" y="2634432"/>
                      <a:pt x="1206241" y="2677757"/>
                    </a:cubicBezTo>
                    <a:cubicBezTo>
                      <a:pt x="1208781" y="2704027"/>
                      <a:pt x="1223331" y="2718396"/>
                      <a:pt x="1247061" y="2724601"/>
                    </a:cubicBezTo>
                    <a:cubicBezTo>
                      <a:pt x="1257983" y="2727467"/>
                      <a:pt x="1269739" y="2728084"/>
                      <a:pt x="1281133" y="2727975"/>
                    </a:cubicBezTo>
                    <a:cubicBezTo>
                      <a:pt x="1314950" y="2727757"/>
                      <a:pt x="1348804" y="2726233"/>
                      <a:pt x="1382622" y="2726052"/>
                    </a:cubicBezTo>
                    <a:cubicBezTo>
                      <a:pt x="1410416" y="2725870"/>
                      <a:pt x="1438247" y="2728011"/>
                      <a:pt x="1466005" y="2727068"/>
                    </a:cubicBezTo>
                    <a:cubicBezTo>
                      <a:pt x="1502798" y="2725798"/>
                      <a:pt x="1520759" y="2708091"/>
                      <a:pt x="1525113" y="2671987"/>
                    </a:cubicBezTo>
                    <a:cubicBezTo>
                      <a:pt x="1530121" y="2630586"/>
                      <a:pt x="1534910" y="2589149"/>
                      <a:pt x="1540208" y="2547747"/>
                    </a:cubicBezTo>
                    <a:cubicBezTo>
                      <a:pt x="1549061" y="2478371"/>
                      <a:pt x="1587596" y="2433159"/>
                      <a:pt x="1653199" y="2410554"/>
                    </a:cubicBezTo>
                    <a:cubicBezTo>
                      <a:pt x="1678925" y="2401700"/>
                      <a:pt x="1704797" y="2393282"/>
                      <a:pt x="1730813" y="2385408"/>
                    </a:cubicBezTo>
                    <a:cubicBezTo>
                      <a:pt x="1796561" y="2365560"/>
                      <a:pt x="1853783" y="2379966"/>
                      <a:pt x="1901316" y="2429749"/>
                    </a:cubicBezTo>
                    <a:cubicBezTo>
                      <a:pt x="1930126" y="2459901"/>
                      <a:pt x="1958175" y="2490780"/>
                      <a:pt x="1986513" y="2521405"/>
                    </a:cubicBezTo>
                    <a:cubicBezTo>
                      <a:pt x="2011913" y="2548872"/>
                      <a:pt x="2038510" y="2552573"/>
                      <a:pt x="2069606" y="2530476"/>
                    </a:cubicBezTo>
                    <a:cubicBezTo>
                      <a:pt x="2122800" y="2492631"/>
                      <a:pt x="2175304" y="2453842"/>
                      <a:pt x="2227954" y="2415235"/>
                    </a:cubicBezTo>
                    <a:cubicBezTo>
                      <a:pt x="2232780" y="2411715"/>
                      <a:pt x="2237097" y="2407252"/>
                      <a:pt x="2240871" y="2402607"/>
                    </a:cubicBezTo>
                    <a:cubicBezTo>
                      <a:pt x="2259159" y="2380183"/>
                      <a:pt x="2260538" y="2363238"/>
                      <a:pt x="2246278" y="2337911"/>
                    </a:cubicBezTo>
                    <a:cubicBezTo>
                      <a:pt x="2227881" y="2305255"/>
                      <a:pt x="2208795" y="2272961"/>
                      <a:pt x="2191161" y="2239905"/>
                    </a:cubicBezTo>
                    <a:cubicBezTo>
                      <a:pt x="2184666" y="2227714"/>
                      <a:pt x="2176973" y="2223323"/>
                      <a:pt x="2163004" y="2222634"/>
                    </a:cubicBezTo>
                    <a:cubicBezTo>
                      <a:pt x="2106617" y="2219840"/>
                      <a:pt x="2065179" y="2192735"/>
                      <a:pt x="2043553" y="2140158"/>
                    </a:cubicBezTo>
                    <a:cubicBezTo>
                      <a:pt x="2037022" y="2124301"/>
                      <a:pt x="2029293" y="2120020"/>
                      <a:pt x="2013183" y="2120056"/>
                    </a:cubicBezTo>
                    <a:cubicBezTo>
                      <a:pt x="1796706" y="2120528"/>
                      <a:pt x="1580230" y="2120927"/>
                      <a:pt x="1363754" y="2119875"/>
                    </a:cubicBezTo>
                    <a:cubicBezTo>
                      <a:pt x="1321627" y="2119657"/>
                      <a:pt x="1278919" y="2116645"/>
                      <a:pt x="1237482" y="2109207"/>
                    </a:cubicBezTo>
                    <a:cubicBezTo>
                      <a:pt x="769623" y="2025134"/>
                      <a:pt x="505359" y="1520120"/>
                      <a:pt x="709535" y="1090723"/>
                    </a:cubicBezTo>
                    <a:cubicBezTo>
                      <a:pt x="835118" y="826641"/>
                      <a:pt x="1051848" y="687379"/>
                      <a:pt x="1344414" y="672647"/>
                    </a:cubicBezTo>
                    <a:cubicBezTo>
                      <a:pt x="1449350" y="667350"/>
                      <a:pt x="1554794" y="671813"/>
                      <a:pt x="1660021" y="671813"/>
                    </a:cubicBezTo>
                    <a:close/>
                    <a:moveTo>
                      <a:pt x="2237896" y="2089178"/>
                    </a:moveTo>
                    <a:cubicBezTo>
                      <a:pt x="2238186" y="2050389"/>
                      <a:pt x="2207380" y="2018603"/>
                      <a:pt x="2168628" y="2017623"/>
                    </a:cubicBezTo>
                    <a:cubicBezTo>
                      <a:pt x="2130492" y="2016644"/>
                      <a:pt x="2097945" y="2048321"/>
                      <a:pt x="2097509" y="2086892"/>
                    </a:cubicBezTo>
                    <a:cubicBezTo>
                      <a:pt x="2097037" y="2126914"/>
                      <a:pt x="2128025" y="2159063"/>
                      <a:pt x="2167249" y="2159244"/>
                    </a:cubicBezTo>
                    <a:cubicBezTo>
                      <a:pt x="2205602" y="2159389"/>
                      <a:pt x="2237642" y="2127676"/>
                      <a:pt x="2237932" y="2089214"/>
                    </a:cubicBezTo>
                    <a:close/>
                    <a:moveTo>
                      <a:pt x="2166632" y="633387"/>
                    </a:moveTo>
                    <a:cubicBezTo>
                      <a:pt x="2127589" y="633786"/>
                      <a:pt x="2097291" y="664918"/>
                      <a:pt x="2097509" y="704505"/>
                    </a:cubicBezTo>
                    <a:cubicBezTo>
                      <a:pt x="2097691" y="743512"/>
                      <a:pt x="2129077" y="774281"/>
                      <a:pt x="2168301" y="773882"/>
                    </a:cubicBezTo>
                    <a:cubicBezTo>
                      <a:pt x="2207271" y="773483"/>
                      <a:pt x="2238440" y="741698"/>
                      <a:pt x="2237896" y="702836"/>
                    </a:cubicBezTo>
                    <a:cubicBezTo>
                      <a:pt x="2237351" y="663757"/>
                      <a:pt x="2205784" y="632988"/>
                      <a:pt x="2166668" y="6333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926" name="Freihandform: Form 2194">
                <a:extLst>
                  <a:ext uri="{FF2B5EF4-FFF2-40B4-BE49-F238E27FC236}">
                    <a16:creationId xmlns:a16="http://schemas.microsoft.com/office/drawing/2014/main" id="{4FA8D3E4-2041-4D68-B68B-887D230153E5}"/>
                  </a:ext>
                </a:extLst>
              </p:cNvPr>
              <p:cNvSpPr/>
              <p:nvPr/>
            </p:nvSpPr>
            <p:spPr>
              <a:xfrm>
                <a:off x="1295624" y="-2667022"/>
                <a:ext cx="1563211" cy="269949"/>
              </a:xfrm>
              <a:custGeom>
                <a:avLst/>
                <a:gdLst>
                  <a:gd name="connsiteX0" fmla="*/ 1428545 w 1563211"/>
                  <a:gd name="connsiteY0" fmla="*/ 269639 h 269949"/>
                  <a:gd name="connsiteX1" fmla="*/ 1302999 w 1563211"/>
                  <a:gd name="connsiteY1" fmla="*/ 184732 h 269949"/>
                  <a:gd name="connsiteX2" fmla="*/ 1278398 w 1563211"/>
                  <a:gd name="connsiteY2" fmla="*/ 167134 h 269949"/>
                  <a:gd name="connsiteX3" fmla="*/ 284407 w 1563211"/>
                  <a:gd name="connsiteY3" fmla="*/ 167134 h 269949"/>
                  <a:gd name="connsiteX4" fmla="*/ 259769 w 1563211"/>
                  <a:gd name="connsiteY4" fmla="*/ 184768 h 269949"/>
                  <a:gd name="connsiteX5" fmla="*/ 110819 w 1563211"/>
                  <a:gd name="connsiteY5" fmla="*/ 267643 h 269949"/>
                  <a:gd name="connsiteX6" fmla="*/ 5 w 1563211"/>
                  <a:gd name="connsiteY6" fmla="*/ 136219 h 269949"/>
                  <a:gd name="connsiteX7" fmla="*/ 106646 w 1563211"/>
                  <a:gd name="connsiteY7" fmla="*/ 2908 h 269949"/>
                  <a:gd name="connsiteX8" fmla="*/ 258681 w 1563211"/>
                  <a:gd name="connsiteY8" fmla="*/ 83061 h 269949"/>
                  <a:gd name="connsiteX9" fmla="*/ 288979 w 1563211"/>
                  <a:gd name="connsiteY9" fmla="*/ 103453 h 269949"/>
                  <a:gd name="connsiteX10" fmla="*/ 1273899 w 1563211"/>
                  <a:gd name="connsiteY10" fmla="*/ 103453 h 269949"/>
                  <a:gd name="connsiteX11" fmla="*/ 1304124 w 1563211"/>
                  <a:gd name="connsiteY11" fmla="*/ 83025 h 269949"/>
                  <a:gd name="connsiteX12" fmla="*/ 1465084 w 1563211"/>
                  <a:gd name="connsiteY12" fmla="*/ 5194 h 269949"/>
                  <a:gd name="connsiteX13" fmla="*/ 1562147 w 1563211"/>
                  <a:gd name="connsiteY13" fmla="*/ 150805 h 269949"/>
                  <a:gd name="connsiteX14" fmla="*/ 1428509 w 1563211"/>
                  <a:gd name="connsiteY14" fmla="*/ 269602 h 269949"/>
                  <a:gd name="connsiteX15" fmla="*/ 1358189 w 1563211"/>
                  <a:gd name="connsiteY15" fmla="*/ 134695 h 269949"/>
                  <a:gd name="connsiteX16" fmla="*/ 1427638 w 1563211"/>
                  <a:gd name="connsiteY16" fmla="*/ 205342 h 269949"/>
                  <a:gd name="connsiteX17" fmla="*/ 1499156 w 1563211"/>
                  <a:gd name="connsiteY17" fmla="*/ 134223 h 269949"/>
                  <a:gd name="connsiteX18" fmla="*/ 1428074 w 1563211"/>
                  <a:gd name="connsiteY18" fmla="*/ 64120 h 269949"/>
                  <a:gd name="connsiteX19" fmla="*/ 1358189 w 1563211"/>
                  <a:gd name="connsiteY19" fmla="*/ 134695 h 269949"/>
                  <a:gd name="connsiteX20" fmla="*/ 204580 w 1563211"/>
                  <a:gd name="connsiteY20" fmla="*/ 135529 h 269949"/>
                  <a:gd name="connsiteX21" fmla="*/ 135348 w 1563211"/>
                  <a:gd name="connsiteY21" fmla="*/ 64120 h 269949"/>
                  <a:gd name="connsiteX22" fmla="*/ 64447 w 1563211"/>
                  <a:gd name="connsiteY22" fmla="*/ 134296 h 269949"/>
                  <a:gd name="connsiteX23" fmla="*/ 134151 w 1563211"/>
                  <a:gd name="connsiteY23" fmla="*/ 205305 h 269949"/>
                  <a:gd name="connsiteX24" fmla="*/ 204580 w 1563211"/>
                  <a:gd name="connsiteY24" fmla="*/ 135529 h 26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63211" h="269949">
                    <a:moveTo>
                      <a:pt x="1428545" y="269639"/>
                    </a:moveTo>
                    <a:cubicBezTo>
                      <a:pt x="1371941" y="269639"/>
                      <a:pt x="1324117" y="237962"/>
                      <a:pt x="1302999" y="184732"/>
                    </a:cubicBezTo>
                    <a:cubicBezTo>
                      <a:pt x="1298065" y="172286"/>
                      <a:pt x="1292404" y="167134"/>
                      <a:pt x="1278398" y="167134"/>
                    </a:cubicBezTo>
                    <a:cubicBezTo>
                      <a:pt x="947080" y="167533"/>
                      <a:pt x="615725" y="167533"/>
                      <a:pt x="284407" y="167134"/>
                    </a:cubicBezTo>
                    <a:cubicBezTo>
                      <a:pt x="270473" y="167134"/>
                      <a:pt x="264631" y="172105"/>
                      <a:pt x="259769" y="184768"/>
                    </a:cubicBezTo>
                    <a:cubicBezTo>
                      <a:pt x="236765" y="244892"/>
                      <a:pt x="173665" y="279472"/>
                      <a:pt x="110819" y="267643"/>
                    </a:cubicBezTo>
                    <a:cubicBezTo>
                      <a:pt x="45688" y="255379"/>
                      <a:pt x="549" y="201822"/>
                      <a:pt x="5" y="136219"/>
                    </a:cubicBezTo>
                    <a:cubicBezTo>
                      <a:pt x="-539" y="71668"/>
                      <a:pt x="44127" y="15825"/>
                      <a:pt x="106646" y="2908"/>
                    </a:cubicBezTo>
                    <a:cubicBezTo>
                      <a:pt x="170617" y="-10336"/>
                      <a:pt x="234733" y="22574"/>
                      <a:pt x="258681" y="83061"/>
                    </a:cubicBezTo>
                    <a:cubicBezTo>
                      <a:pt x="264922" y="98809"/>
                      <a:pt x="272614" y="103453"/>
                      <a:pt x="288979" y="103453"/>
                    </a:cubicBezTo>
                    <a:cubicBezTo>
                      <a:pt x="617285" y="102982"/>
                      <a:pt x="945592" y="102982"/>
                      <a:pt x="1273899" y="103453"/>
                    </a:cubicBezTo>
                    <a:cubicBezTo>
                      <a:pt x="1290408" y="103453"/>
                      <a:pt x="1297847" y="98555"/>
                      <a:pt x="1304124" y="83025"/>
                    </a:cubicBezTo>
                    <a:cubicBezTo>
                      <a:pt x="1329886" y="19308"/>
                      <a:pt x="1398792" y="-13239"/>
                      <a:pt x="1465084" y="5194"/>
                    </a:cubicBezTo>
                    <a:cubicBezTo>
                      <a:pt x="1528220" y="22756"/>
                      <a:pt x="1570565" y="86291"/>
                      <a:pt x="1562147" y="150805"/>
                    </a:cubicBezTo>
                    <a:cubicBezTo>
                      <a:pt x="1553076" y="220255"/>
                      <a:pt x="1497560" y="269566"/>
                      <a:pt x="1428509" y="269602"/>
                    </a:cubicBezTo>
                    <a:close/>
                    <a:moveTo>
                      <a:pt x="1358189" y="134695"/>
                    </a:moveTo>
                    <a:cubicBezTo>
                      <a:pt x="1358189" y="174173"/>
                      <a:pt x="1388632" y="205124"/>
                      <a:pt x="1427638" y="205342"/>
                    </a:cubicBezTo>
                    <a:cubicBezTo>
                      <a:pt x="1466717" y="205559"/>
                      <a:pt x="1499628" y="172830"/>
                      <a:pt x="1499156" y="134223"/>
                    </a:cubicBezTo>
                    <a:cubicBezTo>
                      <a:pt x="1498684" y="96233"/>
                      <a:pt x="1465955" y="63939"/>
                      <a:pt x="1428074" y="64120"/>
                    </a:cubicBezTo>
                    <a:cubicBezTo>
                      <a:pt x="1389575" y="64302"/>
                      <a:pt x="1358189" y="96015"/>
                      <a:pt x="1358189" y="134695"/>
                    </a:cubicBezTo>
                    <a:close/>
                    <a:moveTo>
                      <a:pt x="204580" y="135529"/>
                    </a:moveTo>
                    <a:cubicBezTo>
                      <a:pt x="204725" y="96305"/>
                      <a:pt x="174028" y="64628"/>
                      <a:pt x="135348" y="64120"/>
                    </a:cubicBezTo>
                    <a:cubicBezTo>
                      <a:pt x="96886" y="63613"/>
                      <a:pt x="64810" y="95326"/>
                      <a:pt x="64447" y="134296"/>
                    </a:cubicBezTo>
                    <a:cubicBezTo>
                      <a:pt x="64048" y="173193"/>
                      <a:pt x="95289" y="205015"/>
                      <a:pt x="134151" y="205305"/>
                    </a:cubicBezTo>
                    <a:cubicBezTo>
                      <a:pt x="173302" y="205596"/>
                      <a:pt x="204435" y="174753"/>
                      <a:pt x="204580" y="1355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927" name="Freihandform: Form 2195">
                <a:extLst>
                  <a:ext uri="{FF2B5EF4-FFF2-40B4-BE49-F238E27FC236}">
                    <a16:creationId xmlns:a16="http://schemas.microsoft.com/office/drawing/2014/main" id="{D1EC058C-374D-507F-25E1-C0E6D2706412}"/>
                  </a:ext>
                </a:extLst>
              </p:cNvPr>
              <p:cNvSpPr/>
              <p:nvPr/>
            </p:nvSpPr>
            <p:spPr>
              <a:xfrm>
                <a:off x="1051891" y="-2910526"/>
                <a:ext cx="720610" cy="757038"/>
              </a:xfrm>
              <a:custGeom>
                <a:avLst/>
                <a:gdLst>
                  <a:gd name="connsiteX0" fmla="*/ 387028 w 720610"/>
                  <a:gd name="connsiteY0" fmla="*/ 0 h 757038"/>
                  <a:gd name="connsiteX1" fmla="*/ 713012 w 720610"/>
                  <a:gd name="connsiteY1" fmla="*/ 201164 h 757038"/>
                  <a:gd name="connsiteX2" fmla="*/ 704558 w 720610"/>
                  <a:gd name="connsiteY2" fmla="*/ 250330 h 757038"/>
                  <a:gd name="connsiteX3" fmla="*/ 656771 w 720610"/>
                  <a:gd name="connsiteY3" fmla="*/ 232877 h 757038"/>
                  <a:gd name="connsiteX4" fmla="*/ 520775 w 720610"/>
                  <a:gd name="connsiteY4" fmla="*/ 98768 h 757038"/>
                  <a:gd name="connsiteX5" fmla="*/ 159739 w 720610"/>
                  <a:gd name="connsiteY5" fmla="*/ 153086 h 757038"/>
                  <a:gd name="connsiteX6" fmla="*/ 89999 w 720610"/>
                  <a:gd name="connsiteY6" fmla="*/ 502693 h 757038"/>
                  <a:gd name="connsiteX7" fmla="*/ 393487 w 720610"/>
                  <a:gd name="connsiteY7" fmla="*/ 691991 h 757038"/>
                  <a:gd name="connsiteX8" fmla="*/ 655174 w 720610"/>
                  <a:gd name="connsiteY8" fmla="*/ 528092 h 757038"/>
                  <a:gd name="connsiteX9" fmla="*/ 683730 w 720610"/>
                  <a:gd name="connsiteY9" fmla="*/ 504253 h 757038"/>
                  <a:gd name="connsiteX10" fmla="*/ 713375 w 720610"/>
                  <a:gd name="connsiteY10" fmla="*/ 515828 h 757038"/>
                  <a:gd name="connsiteX11" fmla="*/ 714827 w 720610"/>
                  <a:gd name="connsiteY11" fmla="*/ 552911 h 757038"/>
                  <a:gd name="connsiteX12" fmla="*/ 591929 w 720610"/>
                  <a:gd name="connsiteY12" fmla="*/ 691121 h 757038"/>
                  <a:gd name="connsiteX13" fmla="*/ 107053 w 720610"/>
                  <a:gd name="connsiteY13" fmla="*/ 642426 h 757038"/>
                  <a:gd name="connsiteX14" fmla="*/ 69970 w 720610"/>
                  <a:gd name="connsiteY14" fmla="*/ 159327 h 757038"/>
                  <a:gd name="connsiteX15" fmla="*/ 387028 w 720610"/>
                  <a:gd name="connsiteY15" fmla="*/ 36 h 75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10" h="757038">
                    <a:moveTo>
                      <a:pt x="387028" y="0"/>
                    </a:moveTo>
                    <a:cubicBezTo>
                      <a:pt x="527451" y="5298"/>
                      <a:pt x="639463" y="71264"/>
                      <a:pt x="713012" y="201164"/>
                    </a:cubicBezTo>
                    <a:cubicBezTo>
                      <a:pt x="724878" y="222100"/>
                      <a:pt x="721213" y="240424"/>
                      <a:pt x="704558" y="250330"/>
                    </a:cubicBezTo>
                    <a:cubicBezTo>
                      <a:pt x="686887" y="260853"/>
                      <a:pt x="668454" y="254503"/>
                      <a:pt x="656771" y="232877"/>
                    </a:cubicBezTo>
                    <a:cubicBezTo>
                      <a:pt x="625166" y="174168"/>
                      <a:pt x="580209" y="128921"/>
                      <a:pt x="520775" y="98768"/>
                    </a:cubicBezTo>
                    <a:cubicBezTo>
                      <a:pt x="399873" y="37446"/>
                      <a:pt x="260393" y="58673"/>
                      <a:pt x="159739" y="153086"/>
                    </a:cubicBezTo>
                    <a:cubicBezTo>
                      <a:pt x="67647" y="239445"/>
                      <a:pt x="39272" y="381646"/>
                      <a:pt x="89999" y="502693"/>
                    </a:cubicBezTo>
                    <a:cubicBezTo>
                      <a:pt x="139927" y="621852"/>
                      <a:pt x="262099" y="699611"/>
                      <a:pt x="393487" y="691991"/>
                    </a:cubicBezTo>
                    <a:cubicBezTo>
                      <a:pt x="509744" y="685279"/>
                      <a:pt x="596465" y="628747"/>
                      <a:pt x="655174" y="528092"/>
                    </a:cubicBezTo>
                    <a:cubicBezTo>
                      <a:pt x="661197" y="517751"/>
                      <a:pt x="672700" y="507337"/>
                      <a:pt x="683730" y="504253"/>
                    </a:cubicBezTo>
                    <a:cubicBezTo>
                      <a:pt x="692112" y="501894"/>
                      <a:pt x="705973" y="508788"/>
                      <a:pt x="713375" y="515828"/>
                    </a:cubicBezTo>
                    <a:cubicBezTo>
                      <a:pt x="724007" y="525951"/>
                      <a:pt x="721539" y="540248"/>
                      <a:pt x="714827" y="552911"/>
                    </a:cubicBezTo>
                    <a:cubicBezTo>
                      <a:pt x="685037" y="608899"/>
                      <a:pt x="644434" y="655343"/>
                      <a:pt x="591929" y="691121"/>
                    </a:cubicBezTo>
                    <a:cubicBezTo>
                      <a:pt x="439678" y="794859"/>
                      <a:pt x="235611" y="774322"/>
                      <a:pt x="107053" y="642426"/>
                    </a:cubicBezTo>
                    <a:cubicBezTo>
                      <a:pt x="-19691" y="512381"/>
                      <a:pt x="-36237" y="304722"/>
                      <a:pt x="69970" y="159327"/>
                    </a:cubicBezTo>
                    <a:cubicBezTo>
                      <a:pt x="146023" y="55226"/>
                      <a:pt x="249653" y="2794"/>
                      <a:pt x="387028" y="3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928" name="Freihandform: Form 2196">
                <a:extLst>
                  <a:ext uri="{FF2B5EF4-FFF2-40B4-BE49-F238E27FC236}">
                    <a16:creationId xmlns:a16="http://schemas.microsoft.com/office/drawing/2014/main" id="{221D6D23-8C5B-DD9B-F311-1E5CB64078C5}"/>
                  </a:ext>
                </a:extLst>
              </p:cNvPr>
              <p:cNvSpPr/>
              <p:nvPr/>
            </p:nvSpPr>
            <p:spPr>
              <a:xfrm>
                <a:off x="885182" y="-3077618"/>
                <a:ext cx="577141" cy="1090096"/>
              </a:xfrm>
              <a:custGeom>
                <a:avLst/>
                <a:gdLst>
                  <a:gd name="connsiteX0" fmla="*/ 519847 w 577141"/>
                  <a:gd name="connsiteY0" fmla="*/ 1451 h 1090096"/>
                  <a:gd name="connsiteX1" fmla="*/ 548839 w 577141"/>
                  <a:gd name="connsiteY1" fmla="*/ 1597 h 1090096"/>
                  <a:gd name="connsiteX2" fmla="*/ 576887 w 577141"/>
                  <a:gd name="connsiteY2" fmla="*/ 29754 h 1090096"/>
                  <a:gd name="connsiteX3" fmla="*/ 553411 w 577141"/>
                  <a:gd name="connsiteY3" fmla="*/ 63789 h 1090096"/>
                  <a:gd name="connsiteX4" fmla="*/ 533635 w 577141"/>
                  <a:gd name="connsiteY4" fmla="*/ 65748 h 1090096"/>
                  <a:gd name="connsiteX5" fmla="*/ 102678 w 577141"/>
                  <a:gd name="connsiteY5" fmla="*/ 362959 h 1090096"/>
                  <a:gd name="connsiteX6" fmla="*/ 195133 w 577141"/>
                  <a:gd name="connsiteY6" fmla="*/ 872945 h 1090096"/>
                  <a:gd name="connsiteX7" fmla="*/ 537881 w 577141"/>
                  <a:gd name="connsiteY7" fmla="*/ 1026213 h 1090096"/>
                  <a:gd name="connsiteX8" fmla="*/ 576597 w 577141"/>
                  <a:gd name="connsiteY8" fmla="*/ 1059196 h 1090096"/>
                  <a:gd name="connsiteX9" fmla="*/ 536248 w 577141"/>
                  <a:gd name="connsiteY9" fmla="*/ 1090038 h 1090096"/>
                  <a:gd name="connsiteX10" fmla="*/ 81306 w 577141"/>
                  <a:gd name="connsiteY10" fmla="*/ 829584 h 1090096"/>
                  <a:gd name="connsiteX11" fmla="*/ 438895 w 577141"/>
                  <a:gd name="connsiteY11" fmla="*/ 11103 h 1090096"/>
                  <a:gd name="connsiteX12" fmla="*/ 519593 w 577141"/>
                  <a:gd name="connsiteY12" fmla="*/ 0 h 1090096"/>
                  <a:gd name="connsiteX13" fmla="*/ 519774 w 577141"/>
                  <a:gd name="connsiteY13" fmla="*/ 1451 h 10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7141" h="1090096">
                    <a:moveTo>
                      <a:pt x="519847" y="1451"/>
                    </a:moveTo>
                    <a:cubicBezTo>
                      <a:pt x="529535" y="1451"/>
                      <a:pt x="539259" y="798"/>
                      <a:pt x="548839" y="1597"/>
                    </a:cubicBezTo>
                    <a:cubicBezTo>
                      <a:pt x="565747" y="3048"/>
                      <a:pt x="574855" y="13425"/>
                      <a:pt x="576887" y="29754"/>
                    </a:cubicBezTo>
                    <a:cubicBezTo>
                      <a:pt x="578883" y="45646"/>
                      <a:pt x="568941" y="60015"/>
                      <a:pt x="553411" y="63789"/>
                    </a:cubicBezTo>
                    <a:cubicBezTo>
                      <a:pt x="547024" y="65349"/>
                      <a:pt x="540239" y="65386"/>
                      <a:pt x="533635" y="65748"/>
                    </a:cubicBezTo>
                    <a:cubicBezTo>
                      <a:pt x="329242" y="76779"/>
                      <a:pt x="180981" y="175220"/>
                      <a:pt x="102678" y="362959"/>
                    </a:cubicBezTo>
                    <a:cubicBezTo>
                      <a:pt x="25028" y="549065"/>
                      <a:pt x="59753" y="723088"/>
                      <a:pt x="195133" y="872945"/>
                    </a:cubicBezTo>
                    <a:cubicBezTo>
                      <a:pt x="285881" y="973418"/>
                      <a:pt x="402465" y="1022511"/>
                      <a:pt x="537881" y="1026213"/>
                    </a:cubicBezTo>
                    <a:cubicBezTo>
                      <a:pt x="563534" y="1026902"/>
                      <a:pt x="577032" y="1038295"/>
                      <a:pt x="576597" y="1059196"/>
                    </a:cubicBezTo>
                    <a:cubicBezTo>
                      <a:pt x="576125" y="1079805"/>
                      <a:pt x="562700" y="1091018"/>
                      <a:pt x="536248" y="1090038"/>
                    </a:cubicBezTo>
                    <a:cubicBezTo>
                      <a:pt x="339075" y="1082853"/>
                      <a:pt x="183993" y="997729"/>
                      <a:pt x="81306" y="829584"/>
                    </a:cubicBezTo>
                    <a:cubicBezTo>
                      <a:pt x="-117354" y="504216"/>
                      <a:pt x="65668" y="88572"/>
                      <a:pt x="438895" y="11103"/>
                    </a:cubicBezTo>
                    <a:cubicBezTo>
                      <a:pt x="465419" y="5588"/>
                      <a:pt x="492670" y="3629"/>
                      <a:pt x="519593" y="0"/>
                    </a:cubicBezTo>
                    <a:cubicBezTo>
                      <a:pt x="519666" y="472"/>
                      <a:pt x="519702" y="980"/>
                      <a:pt x="519774" y="14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929" name="Freihandform: Form 2197">
                <a:extLst>
                  <a:ext uri="{FF2B5EF4-FFF2-40B4-BE49-F238E27FC236}">
                    <a16:creationId xmlns:a16="http://schemas.microsoft.com/office/drawing/2014/main" id="{C68123EE-6E05-7E63-6294-2DA4BD2AA7A2}"/>
                  </a:ext>
                </a:extLst>
              </p:cNvPr>
              <p:cNvSpPr/>
              <p:nvPr/>
            </p:nvSpPr>
            <p:spPr>
              <a:xfrm>
                <a:off x="1797606" y="-2320633"/>
                <a:ext cx="815024" cy="269801"/>
              </a:xfrm>
              <a:custGeom>
                <a:avLst/>
                <a:gdLst>
                  <a:gd name="connsiteX0" fmla="*/ 285082 w 815024"/>
                  <a:gd name="connsiteY0" fmla="*/ 102716 h 269801"/>
                  <a:gd name="connsiteX1" fmla="*/ 529969 w 815024"/>
                  <a:gd name="connsiteY1" fmla="*/ 103006 h 269801"/>
                  <a:gd name="connsiteX2" fmla="*/ 554788 w 815024"/>
                  <a:gd name="connsiteY2" fmla="*/ 85771 h 269801"/>
                  <a:gd name="connsiteX3" fmla="*/ 705226 w 815024"/>
                  <a:gd name="connsiteY3" fmla="*/ 2352 h 269801"/>
                  <a:gd name="connsiteX4" fmla="*/ 815024 w 815024"/>
                  <a:gd name="connsiteY4" fmla="*/ 134683 h 269801"/>
                  <a:gd name="connsiteX5" fmla="*/ 707403 w 815024"/>
                  <a:gd name="connsiteY5" fmla="*/ 267196 h 269801"/>
                  <a:gd name="connsiteX6" fmla="*/ 555078 w 815024"/>
                  <a:gd name="connsiteY6" fmla="*/ 184394 h 269801"/>
                  <a:gd name="connsiteX7" fmla="*/ 528917 w 815024"/>
                  <a:gd name="connsiteY7" fmla="*/ 166505 h 269801"/>
                  <a:gd name="connsiteX8" fmla="*/ 39142 w 815024"/>
                  <a:gd name="connsiteY8" fmla="*/ 166795 h 269801"/>
                  <a:gd name="connsiteX9" fmla="*/ 390 w 815024"/>
                  <a:gd name="connsiteY9" fmla="*/ 139763 h 269801"/>
                  <a:gd name="connsiteX10" fmla="*/ 36529 w 815024"/>
                  <a:gd name="connsiteY10" fmla="*/ 102861 h 269801"/>
                  <a:gd name="connsiteX11" fmla="*/ 246946 w 815024"/>
                  <a:gd name="connsiteY11" fmla="*/ 102752 h 269801"/>
                  <a:gd name="connsiteX12" fmla="*/ 285045 w 815024"/>
                  <a:gd name="connsiteY12" fmla="*/ 102752 h 269801"/>
                  <a:gd name="connsiteX13" fmla="*/ 679246 w 815024"/>
                  <a:gd name="connsiteY13" fmla="*/ 204604 h 269801"/>
                  <a:gd name="connsiteX14" fmla="*/ 750981 w 815024"/>
                  <a:gd name="connsiteY14" fmla="*/ 134211 h 269801"/>
                  <a:gd name="connsiteX15" fmla="*/ 680044 w 815024"/>
                  <a:gd name="connsiteY15" fmla="*/ 63891 h 269801"/>
                  <a:gd name="connsiteX16" fmla="*/ 610957 w 815024"/>
                  <a:gd name="connsiteY16" fmla="*/ 133341 h 269801"/>
                  <a:gd name="connsiteX17" fmla="*/ 679209 w 815024"/>
                  <a:gd name="connsiteY17" fmla="*/ 204604 h 26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5024" h="269801">
                    <a:moveTo>
                      <a:pt x="285082" y="102716"/>
                    </a:moveTo>
                    <a:cubicBezTo>
                      <a:pt x="366723" y="102716"/>
                      <a:pt x="448328" y="102426"/>
                      <a:pt x="529969" y="103006"/>
                    </a:cubicBezTo>
                    <a:cubicBezTo>
                      <a:pt x="543649" y="103115"/>
                      <a:pt x="549890" y="98725"/>
                      <a:pt x="554788" y="85771"/>
                    </a:cubicBezTo>
                    <a:cubicBezTo>
                      <a:pt x="577938" y="25030"/>
                      <a:pt x="641437" y="-9622"/>
                      <a:pt x="705226" y="2352"/>
                    </a:cubicBezTo>
                    <a:cubicBezTo>
                      <a:pt x="769632" y="14471"/>
                      <a:pt x="814915" y="69007"/>
                      <a:pt x="815024" y="134683"/>
                    </a:cubicBezTo>
                    <a:cubicBezTo>
                      <a:pt x="815133" y="199198"/>
                      <a:pt x="769704" y="255113"/>
                      <a:pt x="707403" y="267196"/>
                    </a:cubicBezTo>
                    <a:cubicBezTo>
                      <a:pt x="642199" y="279823"/>
                      <a:pt x="578156" y="245643"/>
                      <a:pt x="555078" y="184394"/>
                    </a:cubicBezTo>
                    <a:cubicBezTo>
                      <a:pt x="549890" y="170569"/>
                      <a:pt x="543286" y="166433"/>
                      <a:pt x="528917" y="166505"/>
                    </a:cubicBezTo>
                    <a:cubicBezTo>
                      <a:pt x="365671" y="167013"/>
                      <a:pt x="202388" y="166868"/>
                      <a:pt x="39142" y="166795"/>
                    </a:cubicBezTo>
                    <a:cubicBezTo>
                      <a:pt x="15956" y="166795"/>
                      <a:pt x="2784" y="157398"/>
                      <a:pt x="390" y="139763"/>
                    </a:cubicBezTo>
                    <a:cubicBezTo>
                      <a:pt x="-2586" y="118101"/>
                      <a:pt x="11674" y="102970"/>
                      <a:pt x="36529" y="102861"/>
                    </a:cubicBezTo>
                    <a:cubicBezTo>
                      <a:pt x="106668" y="102571"/>
                      <a:pt x="176807" y="102752"/>
                      <a:pt x="246946" y="102752"/>
                    </a:cubicBezTo>
                    <a:cubicBezTo>
                      <a:pt x="259646" y="102752"/>
                      <a:pt x="272346" y="102752"/>
                      <a:pt x="285045" y="102752"/>
                    </a:cubicBezTo>
                    <a:close/>
                    <a:moveTo>
                      <a:pt x="679246" y="204604"/>
                    </a:moveTo>
                    <a:cubicBezTo>
                      <a:pt x="719812" y="204895"/>
                      <a:pt x="751199" y="174089"/>
                      <a:pt x="750981" y="134211"/>
                    </a:cubicBezTo>
                    <a:cubicBezTo>
                      <a:pt x="750800" y="96003"/>
                      <a:pt x="718107" y="63601"/>
                      <a:pt x="680044" y="63891"/>
                    </a:cubicBezTo>
                    <a:cubicBezTo>
                      <a:pt x="641981" y="64145"/>
                      <a:pt x="611465" y="94842"/>
                      <a:pt x="610957" y="133341"/>
                    </a:cubicBezTo>
                    <a:cubicBezTo>
                      <a:pt x="610449" y="173798"/>
                      <a:pt x="639731" y="204350"/>
                      <a:pt x="679209" y="20460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930" name="Freihandform: Form 2198">
                <a:extLst>
                  <a:ext uri="{FF2B5EF4-FFF2-40B4-BE49-F238E27FC236}">
                    <a16:creationId xmlns:a16="http://schemas.microsoft.com/office/drawing/2014/main" id="{E832D521-7597-99F8-9BDA-0AC2B32C0BB8}"/>
                  </a:ext>
                </a:extLst>
              </p:cNvPr>
              <p:cNvSpPr/>
              <p:nvPr/>
            </p:nvSpPr>
            <p:spPr>
              <a:xfrm>
                <a:off x="1797862" y="-3012772"/>
                <a:ext cx="814912" cy="269660"/>
              </a:xfrm>
              <a:custGeom>
                <a:avLst/>
                <a:gdLst>
                  <a:gd name="connsiteX0" fmla="*/ 814912 w 814912"/>
                  <a:gd name="connsiteY0" fmla="*/ 134323 h 269660"/>
                  <a:gd name="connsiteX1" fmla="*/ 705586 w 814912"/>
                  <a:gd name="connsiteY1" fmla="*/ 267235 h 269660"/>
                  <a:gd name="connsiteX2" fmla="*/ 555075 w 814912"/>
                  <a:gd name="connsiteY2" fmla="*/ 184432 h 269660"/>
                  <a:gd name="connsiteX3" fmla="*/ 527064 w 814912"/>
                  <a:gd name="connsiteY3" fmla="*/ 166290 h 269660"/>
                  <a:gd name="connsiteX4" fmla="*/ 50025 w 814912"/>
                  <a:gd name="connsiteY4" fmla="*/ 166507 h 269660"/>
                  <a:gd name="connsiteX5" fmla="*/ 24734 w 814912"/>
                  <a:gd name="connsiteY5" fmla="*/ 165237 h 269660"/>
                  <a:gd name="connsiteX6" fmla="*/ 133 w 814912"/>
                  <a:gd name="connsiteY6" fmla="*/ 132145 h 269660"/>
                  <a:gd name="connsiteX7" fmla="*/ 27673 w 814912"/>
                  <a:gd name="connsiteY7" fmla="*/ 103553 h 269660"/>
                  <a:gd name="connsiteX8" fmla="*/ 47593 w 814912"/>
                  <a:gd name="connsiteY8" fmla="*/ 103117 h 269660"/>
                  <a:gd name="connsiteX9" fmla="*/ 526447 w 814912"/>
                  <a:gd name="connsiteY9" fmla="*/ 103408 h 269660"/>
                  <a:gd name="connsiteX10" fmla="*/ 555329 w 814912"/>
                  <a:gd name="connsiteY10" fmla="*/ 83923 h 269660"/>
                  <a:gd name="connsiteX11" fmla="*/ 706711 w 814912"/>
                  <a:gd name="connsiteY11" fmla="*/ 2499 h 269660"/>
                  <a:gd name="connsiteX12" fmla="*/ 814912 w 814912"/>
                  <a:gd name="connsiteY12" fmla="*/ 134359 h 269660"/>
                  <a:gd name="connsiteX13" fmla="*/ 610773 w 814912"/>
                  <a:gd name="connsiteY13" fmla="*/ 133343 h 269660"/>
                  <a:gd name="connsiteX14" fmla="*/ 679243 w 814912"/>
                  <a:gd name="connsiteY14" fmla="*/ 205006 h 269660"/>
                  <a:gd name="connsiteX15" fmla="*/ 750760 w 814912"/>
                  <a:gd name="connsiteY15" fmla="*/ 135556 h 269660"/>
                  <a:gd name="connsiteX16" fmla="*/ 681456 w 814912"/>
                  <a:gd name="connsiteY16" fmla="*/ 63712 h 269660"/>
                  <a:gd name="connsiteX17" fmla="*/ 610809 w 814912"/>
                  <a:gd name="connsiteY17" fmla="*/ 133343 h 26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912" h="269660">
                    <a:moveTo>
                      <a:pt x="814912" y="134323"/>
                    </a:moveTo>
                    <a:cubicBezTo>
                      <a:pt x="815058" y="199345"/>
                      <a:pt x="769230" y="255115"/>
                      <a:pt x="705586" y="267235"/>
                    </a:cubicBezTo>
                    <a:cubicBezTo>
                      <a:pt x="641905" y="279390"/>
                      <a:pt x="577863" y="244956"/>
                      <a:pt x="555075" y="184432"/>
                    </a:cubicBezTo>
                    <a:cubicBezTo>
                      <a:pt x="549415" y="169374"/>
                      <a:pt x="541505" y="166253"/>
                      <a:pt x="527064" y="166290"/>
                    </a:cubicBezTo>
                    <a:cubicBezTo>
                      <a:pt x="368063" y="166689"/>
                      <a:pt x="209025" y="166544"/>
                      <a:pt x="50025" y="166507"/>
                    </a:cubicBezTo>
                    <a:cubicBezTo>
                      <a:pt x="41570" y="166507"/>
                      <a:pt x="32934" y="166798"/>
                      <a:pt x="24734" y="165237"/>
                    </a:cubicBezTo>
                    <a:cubicBezTo>
                      <a:pt x="8732" y="162226"/>
                      <a:pt x="-1282" y="148401"/>
                      <a:pt x="133" y="132145"/>
                    </a:cubicBezTo>
                    <a:cubicBezTo>
                      <a:pt x="1584" y="115418"/>
                      <a:pt x="11091" y="105730"/>
                      <a:pt x="27673" y="103553"/>
                    </a:cubicBezTo>
                    <a:cubicBezTo>
                      <a:pt x="34241" y="102682"/>
                      <a:pt x="40953" y="103117"/>
                      <a:pt x="47593" y="103117"/>
                    </a:cubicBezTo>
                    <a:cubicBezTo>
                      <a:pt x="207211" y="103117"/>
                      <a:pt x="366829" y="102900"/>
                      <a:pt x="526447" y="103408"/>
                    </a:cubicBezTo>
                    <a:cubicBezTo>
                      <a:pt x="541977" y="103444"/>
                      <a:pt x="549596" y="99344"/>
                      <a:pt x="555329" y="83923"/>
                    </a:cubicBezTo>
                    <a:cubicBezTo>
                      <a:pt x="577681" y="24016"/>
                      <a:pt x="641978" y="-9765"/>
                      <a:pt x="706711" y="2499"/>
                    </a:cubicBezTo>
                    <a:cubicBezTo>
                      <a:pt x="769375" y="14364"/>
                      <a:pt x="814767" y="69663"/>
                      <a:pt x="814912" y="134359"/>
                    </a:cubicBezTo>
                    <a:close/>
                    <a:moveTo>
                      <a:pt x="610773" y="133343"/>
                    </a:moveTo>
                    <a:cubicBezTo>
                      <a:pt x="610301" y="173401"/>
                      <a:pt x="639837" y="204316"/>
                      <a:pt x="679243" y="205006"/>
                    </a:cubicBezTo>
                    <a:cubicBezTo>
                      <a:pt x="717814" y="205659"/>
                      <a:pt x="750035" y="174381"/>
                      <a:pt x="750760" y="135556"/>
                    </a:cubicBezTo>
                    <a:cubicBezTo>
                      <a:pt x="751486" y="97203"/>
                      <a:pt x="719773" y="64329"/>
                      <a:pt x="681456" y="63712"/>
                    </a:cubicBezTo>
                    <a:cubicBezTo>
                      <a:pt x="642450" y="63059"/>
                      <a:pt x="611245" y="93828"/>
                      <a:pt x="610809" y="1333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  <p:sp>
            <p:nvSpPr>
              <p:cNvPr id="931" name="Freihandform: Form 2199">
                <a:extLst>
                  <a:ext uri="{FF2B5EF4-FFF2-40B4-BE49-F238E27FC236}">
                    <a16:creationId xmlns:a16="http://schemas.microsoft.com/office/drawing/2014/main" id="{222B137D-C241-13E8-F4B4-6D073A8A33EB}"/>
                  </a:ext>
                </a:extLst>
              </p:cNvPr>
              <p:cNvSpPr/>
              <p:nvPr/>
            </p:nvSpPr>
            <p:spPr>
              <a:xfrm>
                <a:off x="513350" y="-3431515"/>
                <a:ext cx="1177245" cy="1799391"/>
              </a:xfrm>
              <a:custGeom>
                <a:avLst/>
                <a:gdLst>
                  <a:gd name="connsiteX0" fmla="*/ 984496 w 1177245"/>
                  <a:gd name="connsiteY0" fmla="*/ 1734759 h 1799391"/>
                  <a:gd name="connsiteX1" fmla="*/ 1140485 w 1177245"/>
                  <a:gd name="connsiteY1" fmla="*/ 1734868 h 1799391"/>
                  <a:gd name="connsiteX2" fmla="*/ 1177169 w 1177245"/>
                  <a:gd name="connsiteY2" fmla="*/ 1766073 h 1799391"/>
                  <a:gd name="connsiteX3" fmla="*/ 1140050 w 1177245"/>
                  <a:gd name="connsiteY3" fmla="*/ 1798802 h 1799391"/>
                  <a:gd name="connsiteX4" fmla="*/ 839102 w 1177245"/>
                  <a:gd name="connsiteY4" fmla="*/ 1795863 h 1799391"/>
                  <a:gd name="connsiteX5" fmla="*/ 271314 w 1177245"/>
                  <a:gd name="connsiteY5" fmla="*/ 1544299 h 1799391"/>
                  <a:gd name="connsiteX6" fmla="*/ 8901 w 1177245"/>
                  <a:gd name="connsiteY6" fmla="*/ 1030757 h 1799391"/>
                  <a:gd name="connsiteX7" fmla="*/ 381076 w 1177245"/>
                  <a:gd name="connsiteY7" fmla="*/ 164416 h 1799391"/>
                  <a:gd name="connsiteX8" fmla="*/ 903254 w 1177245"/>
                  <a:gd name="connsiteY8" fmla="*/ 9 h 1799391"/>
                  <a:gd name="connsiteX9" fmla="*/ 1129963 w 1177245"/>
                  <a:gd name="connsiteY9" fmla="*/ 9 h 1799391"/>
                  <a:gd name="connsiteX10" fmla="*/ 1149883 w 1177245"/>
                  <a:gd name="connsiteY10" fmla="*/ 735 h 1799391"/>
                  <a:gd name="connsiteX11" fmla="*/ 1177242 w 1177245"/>
                  <a:gd name="connsiteY11" fmla="*/ 31722 h 1799391"/>
                  <a:gd name="connsiteX12" fmla="*/ 1150681 w 1177245"/>
                  <a:gd name="connsiteY12" fmla="*/ 63326 h 1799391"/>
                  <a:gd name="connsiteX13" fmla="*/ 1130797 w 1177245"/>
                  <a:gd name="connsiteY13" fmla="*/ 64125 h 1799391"/>
                  <a:gd name="connsiteX14" fmla="*/ 856991 w 1177245"/>
                  <a:gd name="connsiteY14" fmla="*/ 66157 h 1799391"/>
                  <a:gd name="connsiteX15" fmla="*/ 160355 w 1177245"/>
                  <a:gd name="connsiteY15" fmla="*/ 509922 h 1799391"/>
                  <a:gd name="connsiteX16" fmla="*/ 293412 w 1177245"/>
                  <a:gd name="connsiteY16" fmla="*/ 1474487 h 1799391"/>
                  <a:gd name="connsiteX17" fmla="*/ 899335 w 1177245"/>
                  <a:gd name="connsiteY17" fmla="*/ 1734650 h 1799391"/>
                  <a:gd name="connsiteX18" fmla="*/ 984569 w 1177245"/>
                  <a:gd name="connsiteY18" fmla="*/ 1734723 h 179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7245" h="1799391">
                    <a:moveTo>
                      <a:pt x="984496" y="1734759"/>
                    </a:moveTo>
                    <a:cubicBezTo>
                      <a:pt x="1036493" y="1734759"/>
                      <a:pt x="1088489" y="1734614"/>
                      <a:pt x="1140485" y="1734868"/>
                    </a:cubicBezTo>
                    <a:cubicBezTo>
                      <a:pt x="1163164" y="1734977"/>
                      <a:pt x="1176807" y="1746987"/>
                      <a:pt x="1177169" y="1766073"/>
                    </a:cubicBezTo>
                    <a:cubicBezTo>
                      <a:pt x="1177532" y="1786102"/>
                      <a:pt x="1163708" y="1798911"/>
                      <a:pt x="1140050" y="1798802"/>
                    </a:cubicBezTo>
                    <a:cubicBezTo>
                      <a:pt x="1039722" y="1798330"/>
                      <a:pt x="939104" y="1801814"/>
                      <a:pt x="839102" y="1795863"/>
                    </a:cubicBezTo>
                    <a:cubicBezTo>
                      <a:pt x="619324" y="1782800"/>
                      <a:pt x="429481" y="1697531"/>
                      <a:pt x="271314" y="1544299"/>
                    </a:cubicBezTo>
                    <a:cubicBezTo>
                      <a:pt x="125666" y="1403187"/>
                      <a:pt x="33974" y="1231522"/>
                      <a:pt x="8901" y="1030757"/>
                    </a:cubicBezTo>
                    <a:cubicBezTo>
                      <a:pt x="-35947" y="671354"/>
                      <a:pt x="88765" y="379587"/>
                      <a:pt x="381076" y="164416"/>
                    </a:cubicBezTo>
                    <a:cubicBezTo>
                      <a:pt x="535179" y="50990"/>
                      <a:pt x="711923" y="9"/>
                      <a:pt x="903254" y="9"/>
                    </a:cubicBezTo>
                    <a:cubicBezTo>
                      <a:pt x="978836" y="9"/>
                      <a:pt x="1054417" y="9"/>
                      <a:pt x="1129963" y="9"/>
                    </a:cubicBezTo>
                    <a:cubicBezTo>
                      <a:pt x="1136603" y="9"/>
                      <a:pt x="1143316" y="-136"/>
                      <a:pt x="1149883" y="735"/>
                    </a:cubicBezTo>
                    <a:cubicBezTo>
                      <a:pt x="1166103" y="2948"/>
                      <a:pt x="1177024" y="15612"/>
                      <a:pt x="1177242" y="31722"/>
                    </a:cubicBezTo>
                    <a:cubicBezTo>
                      <a:pt x="1177460" y="48087"/>
                      <a:pt x="1167191" y="60678"/>
                      <a:pt x="1150681" y="63326"/>
                    </a:cubicBezTo>
                    <a:cubicBezTo>
                      <a:pt x="1144186" y="64379"/>
                      <a:pt x="1137437" y="64125"/>
                      <a:pt x="1130797" y="64125"/>
                    </a:cubicBezTo>
                    <a:cubicBezTo>
                      <a:pt x="1039504" y="64524"/>
                      <a:pt x="947884" y="60025"/>
                      <a:pt x="856991" y="66157"/>
                    </a:cubicBezTo>
                    <a:cubicBezTo>
                      <a:pt x="544867" y="87129"/>
                      <a:pt x="309450" y="235608"/>
                      <a:pt x="160355" y="509922"/>
                    </a:cubicBezTo>
                    <a:cubicBezTo>
                      <a:pt x="-11491" y="826073"/>
                      <a:pt x="44352" y="1214613"/>
                      <a:pt x="293412" y="1474487"/>
                    </a:cubicBezTo>
                    <a:cubicBezTo>
                      <a:pt x="458073" y="1646296"/>
                      <a:pt x="661197" y="1732183"/>
                      <a:pt x="899335" y="1734650"/>
                    </a:cubicBezTo>
                    <a:cubicBezTo>
                      <a:pt x="927746" y="1734940"/>
                      <a:pt x="956158" y="1734686"/>
                      <a:pt x="984569" y="17347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03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4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4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7" dur="1000" fill="hold"/>
                                            <p:tgtEl>
                                              <p:spTgt spid="4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48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9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 p14:presetBounceEnd="99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5" dur="1000" fill="hold"/>
                                            <p:tgtEl>
                                              <p:spTgt spid="9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50" fill="hold"/>
                                            <p:tgtEl>
                                              <p:spTgt spid="92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99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3" dur="1000" fill="hold"/>
                                            <p:tgtEl>
                                              <p:spTgt spid="3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50" fill="hold"/>
                                            <p:tgtEl>
                                              <p:spTgt spid="31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 p14:presetBounceEnd="99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1" dur="1000" fill="hold"/>
                                            <p:tgtEl>
                                              <p:spTgt spid="2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50000" de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2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8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8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 p14:presetBounceEnd="99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9" dur="1000" fill="hold"/>
                                            <p:tgtEl>
                                              <p:spTgt spid="8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8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5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fill="hold" nodeType="withEffect" p14:presetBounceEnd="99000">
                                      <p:stCondLst>
                                        <p:cond delay="18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7" dur="1000" fill="hold"/>
                                            <p:tgtEl>
                                              <p:spTgt spid="58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58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6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6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 p14:presetBounceEnd="99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5" dur="1000" fill="hold"/>
                                            <p:tgtEl>
                                              <p:spTgt spid="6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50" fill="hold"/>
                                            <p:tgtEl>
                                              <p:spTgt spid="6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 p14:presetBounceEnd="99000">
                                      <p:stCondLst>
                                        <p:cond delay="24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3" dur="1000" fill="hold"/>
                                            <p:tgtEl>
                                              <p:spTgt spid="7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50" fill="hold"/>
                                            <p:tgtEl>
                                              <p:spTgt spid="7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0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 p14:presetBounceEnd="99000">
                                      <p:stCondLst>
                                        <p:cond delay="27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81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25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50"/>
                                            <p:tgtEl>
                                              <p:spTgt spid="2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decel="100000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3" dur="5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4" grpId="0"/>
          <p:bldP spid="22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4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4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000" fill="hold"/>
                                            <p:tgtEl>
                                              <p:spTgt spid="4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48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9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0" fill="hold"/>
                                            <p:tgtEl>
                                              <p:spTgt spid="9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50" fill="hold"/>
                                            <p:tgtEl>
                                              <p:spTgt spid="92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3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50" fill="hold"/>
                                            <p:tgtEl>
                                              <p:spTgt spid="31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0" fill="hold"/>
                                            <p:tgtEl>
                                              <p:spTgt spid="2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50000" de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2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8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8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" fill="hold"/>
                                            <p:tgtEl>
                                              <p:spTgt spid="8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8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5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000" fill="hold"/>
                                            <p:tgtEl>
                                              <p:spTgt spid="58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58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6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6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000" fill="hold"/>
                                            <p:tgtEl>
                                              <p:spTgt spid="6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50" fill="hold"/>
                                            <p:tgtEl>
                                              <p:spTgt spid="6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000" fill="hold"/>
                                            <p:tgtEl>
                                              <p:spTgt spid="7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50" fill="hold"/>
                                            <p:tgtEl>
                                              <p:spTgt spid="7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0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25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50"/>
                                            <p:tgtEl>
                                              <p:spTgt spid="2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decel="100000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3" dur="5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4" grpId="0"/>
          <p:bldP spid="224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35947-F14D-9FEC-3B41-52CDFA92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6">
            <a:extLst>
              <a:ext uri="{FF2B5EF4-FFF2-40B4-BE49-F238E27FC236}">
                <a16:creationId xmlns:a16="http://schemas.microsoft.com/office/drawing/2014/main" id="{4B50BF70-7EDB-9511-C332-32E429464015}"/>
              </a:ext>
            </a:extLst>
          </p:cNvPr>
          <p:cNvGrpSpPr/>
          <p:nvPr/>
        </p:nvGrpSpPr>
        <p:grpSpPr>
          <a:xfrm>
            <a:off x="8325733" y="4798862"/>
            <a:ext cx="3224830" cy="1644893"/>
            <a:chOff x="7987734" y="4564636"/>
            <a:chExt cx="3047212" cy="1554292"/>
          </a:xfrm>
        </p:grpSpPr>
        <p:sp>
          <p:nvSpPr>
            <p:cNvPr id="36" name="Rechtwinkliges Dreieck 100">
              <a:extLst>
                <a:ext uri="{FF2B5EF4-FFF2-40B4-BE49-F238E27FC236}">
                  <a16:creationId xmlns:a16="http://schemas.microsoft.com/office/drawing/2014/main" id="{BBC7680B-ED28-4303-4383-1812309C9EFA}"/>
                </a:ext>
              </a:extLst>
            </p:cNvPr>
            <p:cNvSpPr/>
            <p:nvPr/>
          </p:nvSpPr>
          <p:spPr>
            <a:xfrm flipH="1">
              <a:off x="9163844" y="5048952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7" name="Rechteck: abgerundete Ecken 14">
              <a:extLst>
                <a:ext uri="{FF2B5EF4-FFF2-40B4-BE49-F238E27FC236}">
                  <a16:creationId xmlns:a16="http://schemas.microsoft.com/office/drawing/2014/main" id="{C2020DEE-2470-B871-F390-C33D24FB76CC}"/>
                </a:ext>
              </a:extLst>
            </p:cNvPr>
            <p:cNvSpPr/>
            <p:nvPr/>
          </p:nvSpPr>
          <p:spPr>
            <a:xfrm>
              <a:off x="10546209" y="4986258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C20E1A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Rechtwinkliges Dreieck 133">
              <a:extLst>
                <a:ext uri="{FF2B5EF4-FFF2-40B4-BE49-F238E27FC236}">
                  <a16:creationId xmlns:a16="http://schemas.microsoft.com/office/drawing/2014/main" id="{D3D3577B-E498-730D-8F62-D912E06B78DD}"/>
                </a:ext>
              </a:extLst>
            </p:cNvPr>
            <p:cNvSpPr/>
            <p:nvPr/>
          </p:nvSpPr>
          <p:spPr>
            <a:xfrm flipH="1">
              <a:off x="9163844" y="5327521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Rechtwinkliges Dreieck 134">
              <a:extLst>
                <a:ext uri="{FF2B5EF4-FFF2-40B4-BE49-F238E27FC236}">
                  <a16:creationId xmlns:a16="http://schemas.microsoft.com/office/drawing/2014/main" id="{27F2DA64-8324-41DE-4F7A-08358830CC91}"/>
                </a:ext>
              </a:extLst>
            </p:cNvPr>
            <p:cNvSpPr/>
            <p:nvPr/>
          </p:nvSpPr>
          <p:spPr>
            <a:xfrm flipH="1">
              <a:off x="9163844" y="5611906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40" name="Grafik 137">
              <a:extLst>
                <a:ext uri="{FF2B5EF4-FFF2-40B4-BE49-F238E27FC236}">
                  <a16:creationId xmlns:a16="http://schemas.microsoft.com/office/drawing/2014/main" id="{2612CC98-C2F5-2E8A-14B5-5DFC4005E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6377" y="4999831"/>
              <a:ext cx="223520" cy="194182"/>
            </a:xfrm>
            <a:prstGeom prst="rect">
              <a:avLst/>
            </a:prstGeom>
          </p:spPr>
        </p:pic>
        <p:sp>
          <p:nvSpPr>
            <p:cNvPr id="41" name="Rechteck: abgerundete Ecken 143">
              <a:extLst>
                <a:ext uri="{FF2B5EF4-FFF2-40B4-BE49-F238E27FC236}">
                  <a16:creationId xmlns:a16="http://schemas.microsoft.com/office/drawing/2014/main" id="{25FBECD9-D0A9-5043-8B0A-519F70B2A468}"/>
                </a:ext>
              </a:extLst>
            </p:cNvPr>
            <p:cNvSpPr/>
            <p:nvPr/>
          </p:nvSpPr>
          <p:spPr>
            <a:xfrm>
              <a:off x="9359057" y="525405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Rechteck: abgerundete Ecken 144">
              <a:extLst>
                <a:ext uri="{FF2B5EF4-FFF2-40B4-BE49-F238E27FC236}">
                  <a16:creationId xmlns:a16="http://schemas.microsoft.com/office/drawing/2014/main" id="{A1499CA4-7A02-C60D-7634-F5E13AA85DDC}"/>
                </a:ext>
              </a:extLst>
            </p:cNvPr>
            <p:cNvSpPr/>
            <p:nvPr/>
          </p:nvSpPr>
          <p:spPr>
            <a:xfrm>
              <a:off x="9980088" y="555558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43" name="Grafik 145">
              <a:extLst>
                <a:ext uri="{FF2B5EF4-FFF2-40B4-BE49-F238E27FC236}">
                  <a16:creationId xmlns:a16="http://schemas.microsoft.com/office/drawing/2014/main" id="{E6AB87CB-BF0C-2A1E-E8CA-303AEEBE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35291" y="5293937"/>
              <a:ext cx="179984" cy="179982"/>
            </a:xfrm>
            <a:prstGeom prst="rect">
              <a:avLst/>
            </a:prstGeom>
          </p:spPr>
        </p:pic>
        <p:sp>
          <p:nvSpPr>
            <p:cNvPr id="44" name="Textfeld 24">
              <a:extLst>
                <a:ext uri="{FF2B5EF4-FFF2-40B4-BE49-F238E27FC236}">
                  <a16:creationId xmlns:a16="http://schemas.microsoft.com/office/drawing/2014/main" id="{16BA02FF-C526-EF7B-BD33-859B0FD0E0D6}"/>
                </a:ext>
              </a:extLst>
            </p:cNvPr>
            <p:cNvSpPr txBox="1">
              <a:spLocks/>
            </p:cNvSpPr>
            <p:nvPr/>
          </p:nvSpPr>
          <p:spPr>
            <a:xfrm>
              <a:off x="8201574" y="5318365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Bandwidth</a:t>
              </a:r>
            </a:p>
          </p:txBody>
        </p:sp>
        <p:sp>
          <p:nvSpPr>
            <p:cNvPr id="45" name="Textfeld 24">
              <a:extLst>
                <a:ext uri="{FF2B5EF4-FFF2-40B4-BE49-F238E27FC236}">
                  <a16:creationId xmlns:a16="http://schemas.microsoft.com/office/drawing/2014/main" id="{64D00A75-8A6B-4259-76D0-FC20733C25ED}"/>
                </a:ext>
              </a:extLst>
            </p:cNvPr>
            <p:cNvSpPr txBox="1">
              <a:spLocks/>
            </p:cNvSpPr>
            <p:nvPr/>
          </p:nvSpPr>
          <p:spPr>
            <a:xfrm>
              <a:off x="7987734" y="5615483"/>
              <a:ext cx="1091134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Comp. Power</a:t>
              </a:r>
            </a:p>
          </p:txBody>
        </p:sp>
        <p:sp>
          <p:nvSpPr>
            <p:cNvPr id="46" name="Textfeld 24">
              <a:extLst>
                <a:ext uri="{FF2B5EF4-FFF2-40B4-BE49-F238E27FC236}">
                  <a16:creationId xmlns:a16="http://schemas.microsoft.com/office/drawing/2014/main" id="{10FDB18E-CFFC-F15A-000B-67C9C0CF6EB0}"/>
                </a:ext>
              </a:extLst>
            </p:cNvPr>
            <p:cNvSpPr txBox="1">
              <a:spLocks/>
            </p:cNvSpPr>
            <p:nvPr/>
          </p:nvSpPr>
          <p:spPr>
            <a:xfrm>
              <a:off x="8201574" y="5030942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Latency</a:t>
              </a:r>
            </a:p>
          </p:txBody>
        </p:sp>
        <p:sp>
          <p:nvSpPr>
            <p:cNvPr id="47" name="Rechtwinkliges Dreieck 134">
              <a:extLst>
                <a:ext uri="{FF2B5EF4-FFF2-40B4-BE49-F238E27FC236}">
                  <a16:creationId xmlns:a16="http://schemas.microsoft.com/office/drawing/2014/main" id="{3359D7E3-39A9-CA6E-FA0E-7473629D9310}"/>
                </a:ext>
              </a:extLst>
            </p:cNvPr>
            <p:cNvSpPr/>
            <p:nvPr/>
          </p:nvSpPr>
          <p:spPr>
            <a:xfrm flipH="1">
              <a:off x="9163844" y="5932487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48" name="Grafik 142">
              <a:extLst>
                <a:ext uri="{FF2B5EF4-FFF2-40B4-BE49-F238E27FC236}">
                  <a16:creationId xmlns:a16="http://schemas.microsoft.com/office/drawing/2014/main" id="{B12B53EA-2CDB-B36E-491B-C97A3431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38859" y="5879845"/>
              <a:ext cx="172849" cy="201658"/>
            </a:xfrm>
            <a:prstGeom prst="rect">
              <a:avLst/>
            </a:prstGeom>
          </p:spPr>
        </p:pic>
        <p:sp>
          <p:nvSpPr>
            <p:cNvPr id="49" name="Rechteck: abgerundete Ecken 144">
              <a:extLst>
                <a:ext uri="{FF2B5EF4-FFF2-40B4-BE49-F238E27FC236}">
                  <a16:creationId xmlns:a16="http://schemas.microsoft.com/office/drawing/2014/main" id="{476DBB06-7545-E4EA-2790-A0631C247F4B}"/>
                </a:ext>
              </a:extLst>
            </p:cNvPr>
            <p:cNvSpPr/>
            <p:nvPr/>
          </p:nvSpPr>
          <p:spPr>
            <a:xfrm>
              <a:off x="10543431" y="586375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C20E1A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0" name="Textfeld 24">
              <a:extLst>
                <a:ext uri="{FF2B5EF4-FFF2-40B4-BE49-F238E27FC236}">
                  <a16:creationId xmlns:a16="http://schemas.microsoft.com/office/drawing/2014/main" id="{189B1124-0E29-4613-4C58-47512C45F3B6}"/>
                </a:ext>
              </a:extLst>
            </p:cNvPr>
            <p:cNvSpPr txBox="1">
              <a:spLocks/>
            </p:cNvSpPr>
            <p:nvPr/>
          </p:nvSpPr>
          <p:spPr>
            <a:xfrm>
              <a:off x="8201574" y="5936063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Risk</a:t>
              </a:r>
            </a:p>
          </p:txBody>
        </p:sp>
        <p:pic>
          <p:nvPicPr>
            <p:cNvPr id="1016" name="Grafik 41">
              <a:extLst>
                <a:ext uri="{FF2B5EF4-FFF2-40B4-BE49-F238E27FC236}">
                  <a16:creationId xmlns:a16="http://schemas.microsoft.com/office/drawing/2014/main" id="{B494E531-19C4-7456-8CA2-6B53289BD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5621" y="5548950"/>
              <a:ext cx="219325" cy="219325"/>
            </a:xfrm>
            <a:prstGeom prst="rect">
              <a:avLst/>
            </a:prstGeom>
          </p:spPr>
        </p:pic>
        <p:sp>
          <p:nvSpPr>
            <p:cNvPr id="1017" name="Textfeld 24">
              <a:extLst>
                <a:ext uri="{FF2B5EF4-FFF2-40B4-BE49-F238E27FC236}">
                  <a16:creationId xmlns:a16="http://schemas.microsoft.com/office/drawing/2014/main" id="{95F40C18-72B1-4758-0D19-03170F8CA45B}"/>
                </a:ext>
              </a:extLst>
            </p:cNvPr>
            <p:cNvSpPr txBox="1">
              <a:spLocks/>
            </p:cNvSpPr>
            <p:nvPr/>
          </p:nvSpPr>
          <p:spPr>
            <a:xfrm>
              <a:off x="9699790" y="4564636"/>
              <a:ext cx="1218728" cy="24950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 dirty="0">
                  <a:solidFill>
                    <a:schemeClr val="accent2"/>
                  </a:solidFill>
                  <a:cs typeface="Arial" panose="020B0604020202020204" pitchFamily="34" charset="0"/>
                </a:rPr>
                <a:t>SENSITIVITY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B60C14-8CAD-6795-D670-85E526C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AI Inference </a:t>
            </a:r>
            <a:r>
              <a:rPr lang="en-US" dirty="0"/>
              <a:t>Triangle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13CBF-B328-804E-B104-1E1110C1333B}"/>
              </a:ext>
            </a:extLst>
          </p:cNvPr>
          <p:cNvSpPr txBox="1"/>
          <p:nvPr/>
        </p:nvSpPr>
        <p:spPr>
          <a:xfrm>
            <a:off x="8796635" y="2075609"/>
            <a:ext cx="1107996" cy="385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905" b="1">
                <a:solidFill>
                  <a:schemeClr val="accent2"/>
                </a:solidFill>
                <a:latin typeface="+mj-lt"/>
              </a:rPr>
              <a:t>AI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6B2B-72AE-1AE8-1A6D-7CA09829059F}"/>
              </a:ext>
            </a:extLst>
          </p:cNvPr>
          <p:cNvSpPr txBox="1"/>
          <p:nvPr/>
        </p:nvSpPr>
        <p:spPr>
          <a:xfrm>
            <a:off x="6837482" y="4924147"/>
            <a:ext cx="1557860" cy="6786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905" b="1">
                <a:solidFill>
                  <a:schemeClr val="accent2"/>
                </a:solidFill>
                <a:latin typeface="+mj-lt"/>
              </a:rPr>
              <a:t>Connected</a:t>
            </a:r>
            <a:br>
              <a:rPr lang="en-US" sz="1905" b="1">
                <a:solidFill>
                  <a:schemeClr val="accent2"/>
                </a:solidFill>
                <a:latin typeface="+mj-lt"/>
              </a:rPr>
            </a:br>
            <a:r>
              <a:rPr lang="en-US" sz="1905" b="1">
                <a:solidFill>
                  <a:schemeClr val="accent2"/>
                </a:solidFill>
                <a:latin typeface="+mj-lt"/>
              </a:rPr>
              <a:t>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279D5-607B-4855-FC82-2F1DA1419FB0}"/>
              </a:ext>
            </a:extLst>
          </p:cNvPr>
          <p:cNvSpPr txBox="1"/>
          <p:nvPr/>
        </p:nvSpPr>
        <p:spPr>
          <a:xfrm>
            <a:off x="1861046" y="2075609"/>
            <a:ext cx="1566263" cy="67864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905" b="1">
                <a:solidFill>
                  <a:schemeClr val="accent2"/>
                </a:solidFill>
                <a:latin typeface="+mj-lt"/>
              </a:rPr>
              <a:t>Transmission</a:t>
            </a:r>
            <a:br>
              <a:rPr lang="en-US" sz="1905" b="1">
                <a:solidFill>
                  <a:schemeClr val="accent2"/>
                </a:solidFill>
                <a:latin typeface="+mj-lt"/>
              </a:rPr>
            </a:br>
            <a:r>
              <a:rPr lang="en-US" sz="1905" b="1">
                <a:solidFill>
                  <a:schemeClr val="accent2"/>
                </a:solidFill>
                <a:latin typeface="+mj-lt"/>
              </a:rPr>
              <a:t>technologies</a:t>
            </a:r>
          </a:p>
        </p:txBody>
      </p:sp>
      <p:cxnSp>
        <p:nvCxnSpPr>
          <p:cNvPr id="29" name="!!1">
            <a:extLst>
              <a:ext uri="{FF2B5EF4-FFF2-40B4-BE49-F238E27FC236}">
                <a16:creationId xmlns:a16="http://schemas.microsoft.com/office/drawing/2014/main" id="{D5116DC3-A089-9237-F838-BE2FAF524E1A}"/>
              </a:ext>
            </a:extLst>
          </p:cNvPr>
          <p:cNvCxnSpPr>
            <a:cxnSpLocks/>
          </p:cNvCxnSpPr>
          <p:nvPr/>
        </p:nvCxnSpPr>
        <p:spPr>
          <a:xfrm flipV="1">
            <a:off x="5127233" y="2389267"/>
            <a:ext cx="1592391" cy="0"/>
          </a:xfrm>
          <a:prstGeom prst="line">
            <a:avLst/>
          </a:prstGeom>
          <a:noFill/>
          <a:ln w="38100" cap="rnd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!!3">
            <a:extLst>
              <a:ext uri="{FF2B5EF4-FFF2-40B4-BE49-F238E27FC236}">
                <a16:creationId xmlns:a16="http://schemas.microsoft.com/office/drawing/2014/main" id="{F91F75B6-4B49-EB59-DE28-AC8BCBBD9015}"/>
              </a:ext>
            </a:extLst>
          </p:cNvPr>
          <p:cNvCxnSpPr>
            <a:cxnSpLocks/>
          </p:cNvCxnSpPr>
          <p:nvPr/>
        </p:nvCxnSpPr>
        <p:spPr>
          <a:xfrm flipH="1">
            <a:off x="6500992" y="2895445"/>
            <a:ext cx="797072" cy="1358452"/>
          </a:xfrm>
          <a:prstGeom prst="line">
            <a:avLst/>
          </a:prstGeom>
          <a:noFill/>
          <a:ln w="38100" cap="rnd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1" name="!!4">
            <a:extLst>
              <a:ext uri="{FF2B5EF4-FFF2-40B4-BE49-F238E27FC236}">
                <a16:creationId xmlns:a16="http://schemas.microsoft.com/office/drawing/2014/main" id="{02A0322C-9753-3214-E5AC-49DF4D247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73917" y="1801784"/>
            <a:ext cx="1485974" cy="1325735"/>
          </a:xfrm>
          <a:prstGeom prst="rect">
            <a:avLst/>
          </a:prstGeom>
        </p:spPr>
      </p:pic>
      <p:pic>
        <p:nvPicPr>
          <p:cNvPr id="32" name="Grafik 210">
            <a:extLst>
              <a:ext uri="{FF2B5EF4-FFF2-40B4-BE49-F238E27FC236}">
                <a16:creationId xmlns:a16="http://schemas.microsoft.com/office/drawing/2014/main" id="{A2890173-8085-4922-223C-90C765427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6276" y="4391345"/>
            <a:ext cx="1312928" cy="1372731"/>
          </a:xfrm>
          <a:prstGeom prst="rect">
            <a:avLst/>
          </a:prstGeom>
        </p:spPr>
      </p:pic>
      <p:pic>
        <p:nvPicPr>
          <p:cNvPr id="33" name="Grafik 212">
            <a:extLst>
              <a:ext uri="{FF2B5EF4-FFF2-40B4-BE49-F238E27FC236}">
                <a16:creationId xmlns:a16="http://schemas.microsoft.com/office/drawing/2014/main" id="{3550E3A6-19B2-5F92-4AE0-C01079E25D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37949" y="1825315"/>
            <a:ext cx="1144818" cy="1144818"/>
          </a:xfrm>
          <a:prstGeom prst="rect">
            <a:avLst/>
          </a:prstGeom>
        </p:spPr>
      </p:pic>
      <p:cxnSp>
        <p:nvCxnSpPr>
          <p:cNvPr id="34" name="!!3">
            <a:extLst>
              <a:ext uri="{FF2B5EF4-FFF2-40B4-BE49-F238E27FC236}">
                <a16:creationId xmlns:a16="http://schemas.microsoft.com/office/drawing/2014/main" id="{5025FA3C-FE62-8D58-8BBC-C402FC0F572E}"/>
              </a:ext>
            </a:extLst>
          </p:cNvPr>
          <p:cNvCxnSpPr>
            <a:cxnSpLocks/>
          </p:cNvCxnSpPr>
          <p:nvPr/>
        </p:nvCxnSpPr>
        <p:spPr>
          <a:xfrm>
            <a:off x="4680087" y="3119211"/>
            <a:ext cx="665778" cy="1134686"/>
          </a:xfrm>
          <a:prstGeom prst="line">
            <a:avLst/>
          </a:prstGeom>
          <a:noFill/>
          <a:ln w="38100" cap="rnd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453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6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5" grpId="0"/>
          <p:bldP spid="5" grpId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1666 -0.00046 L 3.75E-6 1.85185E-6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5" grpId="0"/>
          <p:bldP spid="5" grpId="1"/>
          <p:bldP spid="6" grpId="0"/>
          <p:bldP spid="6" grpId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FD9B9-6EBC-A140-867C-A4E5DB01B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4F89-108D-5E58-A6AF-587CCDF1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AI Inference </a:t>
            </a:r>
            <a:r>
              <a:rPr lang="en-US" dirty="0"/>
              <a:t>requires manageability of multi-AI models</a:t>
            </a:r>
          </a:p>
        </p:txBody>
      </p:sp>
      <p:pic>
        <p:nvPicPr>
          <p:cNvPr id="4" name="Grafik 24">
            <a:extLst>
              <a:ext uri="{FF2B5EF4-FFF2-40B4-BE49-F238E27FC236}">
                <a16:creationId xmlns:a16="http://schemas.microsoft.com/office/drawing/2014/main" id="{8ADB8F75-568B-6CBC-1692-F38A0FC3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4438" b="346"/>
          <a:stretch/>
        </p:blipFill>
        <p:spPr>
          <a:xfrm>
            <a:off x="4037475" y="2877056"/>
            <a:ext cx="5099217" cy="3980892"/>
          </a:xfrm>
          <a:prstGeom prst="rect">
            <a:avLst/>
          </a:prstGeom>
          <a:effectLst/>
        </p:spPr>
      </p:pic>
      <p:sp>
        <p:nvSpPr>
          <p:cNvPr id="7" name="TextBox 1372">
            <a:extLst>
              <a:ext uri="{FF2B5EF4-FFF2-40B4-BE49-F238E27FC236}">
                <a16:creationId xmlns:a16="http://schemas.microsoft.com/office/drawing/2014/main" id="{17EBE14E-BB73-441F-DDB2-360D49A6BCD8}"/>
              </a:ext>
            </a:extLst>
          </p:cNvPr>
          <p:cNvSpPr txBox="1"/>
          <p:nvPr/>
        </p:nvSpPr>
        <p:spPr>
          <a:xfrm>
            <a:off x="612372" y="5025668"/>
            <a:ext cx="4713960" cy="12649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540" b="1" dirty="0">
                <a:solidFill>
                  <a:schemeClr val="accent3"/>
                </a:solidFill>
                <a:latin typeface="+mj-lt"/>
              </a:rPr>
              <a:t>Multi-AI</a:t>
            </a:r>
            <a:r>
              <a:rPr lang="en-US" sz="2540" dirty="0">
                <a:solidFill>
                  <a:schemeClr val="accent2"/>
                </a:solidFill>
                <a:latin typeface="+mj-lt"/>
              </a:rPr>
              <a:t> models. </a:t>
            </a:r>
          </a:p>
          <a:p>
            <a:r>
              <a:rPr lang="en-US" sz="2540" dirty="0">
                <a:solidFill>
                  <a:schemeClr val="accent2"/>
                </a:solidFill>
                <a:latin typeface="+mj-lt"/>
              </a:rPr>
              <a:t>At</a:t>
            </a:r>
            <a:r>
              <a:rPr lang="en-US" sz="254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540" b="1" dirty="0">
                <a:solidFill>
                  <a:schemeClr val="accent3"/>
                </a:solidFill>
                <a:latin typeface="+mj-lt"/>
              </a:rPr>
              <a:t>the speed of human perception</a:t>
            </a:r>
            <a:r>
              <a:rPr lang="en-US" sz="2540" dirty="0">
                <a:solidFill>
                  <a:schemeClr val="accent3"/>
                </a:solidFill>
                <a:latin typeface="+mj-lt"/>
              </a:rPr>
              <a:t>. </a:t>
            </a:r>
            <a:r>
              <a:rPr lang="en-US" sz="2540" b="1" dirty="0">
                <a:solidFill>
                  <a:schemeClr val="accent3"/>
                </a:solidFill>
                <a:latin typeface="+mj-lt"/>
              </a:rPr>
              <a:t>Anywhere</a:t>
            </a:r>
            <a:r>
              <a:rPr lang="en-US" sz="2540" dirty="0">
                <a:solidFill>
                  <a:schemeClr val="accent3"/>
                </a:solidFill>
                <a:latin typeface="+mj-lt"/>
              </a:rPr>
              <a:t>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0234BDE-DBA1-3A91-AFA7-4894B6D4B5F9}"/>
              </a:ext>
            </a:extLst>
          </p:cNvPr>
          <p:cNvGrpSpPr/>
          <p:nvPr/>
        </p:nvGrpSpPr>
        <p:grpSpPr>
          <a:xfrm>
            <a:off x="4379626" y="1335366"/>
            <a:ext cx="4642961" cy="1384349"/>
            <a:chOff x="4138404" y="1261766"/>
            <a:chExt cx="4387235" cy="1308102"/>
          </a:xfrm>
        </p:grpSpPr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4EBCB94F-D8B5-8996-D859-6DBB675825AA}"/>
                </a:ext>
              </a:extLst>
            </p:cNvPr>
            <p:cNvSpPr/>
            <p:nvPr/>
          </p:nvSpPr>
          <p:spPr>
            <a:xfrm>
              <a:off x="4176030" y="1261766"/>
              <a:ext cx="4311982" cy="3122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38098" tIns="85718" rIns="38098" bIns="85718" rtlCol="0" anchor="ctr">
              <a:noAutofit/>
            </a:bodyPr>
            <a:lstStyle/>
            <a:p>
              <a:pPr algn="ctr" defTabSz="914412">
                <a:defRPr/>
              </a:pPr>
              <a:r>
                <a:rPr lang="en-US" sz="1693" b="1">
                  <a:solidFill>
                    <a:schemeClr val="accent2"/>
                  </a:solidFill>
                  <a:latin typeface="+mj-lt"/>
                  <a:cs typeface="Arial" panose="020B0604020202020204" pitchFamily="34" charset="0"/>
                  <a:sym typeface="Helvetica"/>
                </a:rPr>
                <a:t>Perception models</a:t>
              </a:r>
            </a:p>
          </p:txBody>
        </p:sp>
        <p:grpSp>
          <p:nvGrpSpPr>
            <p:cNvPr id="10" name="Gruppieren 3">
              <a:extLst>
                <a:ext uri="{FF2B5EF4-FFF2-40B4-BE49-F238E27FC236}">
                  <a16:creationId xmlns:a16="http://schemas.microsoft.com/office/drawing/2014/main" id="{45BBBDB6-C81F-A5AE-B8CC-CED886AC81B6}"/>
                </a:ext>
              </a:extLst>
            </p:cNvPr>
            <p:cNvGrpSpPr/>
            <p:nvPr/>
          </p:nvGrpSpPr>
          <p:grpSpPr>
            <a:xfrm>
              <a:off x="7117332" y="1599105"/>
              <a:ext cx="1408307" cy="970763"/>
              <a:chOff x="7117332" y="1599105"/>
              <a:chExt cx="1408307" cy="970763"/>
            </a:xfrm>
          </p:grpSpPr>
          <p:pic>
            <p:nvPicPr>
              <p:cNvPr id="17" name="Grafik 33">
                <a:extLst>
                  <a:ext uri="{FF2B5EF4-FFF2-40B4-BE49-F238E27FC236}">
                    <a16:creationId xmlns:a16="http://schemas.microsoft.com/office/drawing/2014/main" id="{05C70E55-1F6A-BEB6-DF8C-9ECCC8E2CF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5049" t="19453" r="5951" b="24399"/>
              <a:stretch/>
            </p:blipFill>
            <p:spPr>
              <a:xfrm flipH="1">
                <a:off x="7117332" y="1599105"/>
                <a:ext cx="1408307" cy="970763"/>
              </a:xfrm>
              <a:prstGeom prst="roundRect">
                <a:avLst>
                  <a:gd name="adj" fmla="val 8327"/>
                </a:avLst>
              </a:prstGeom>
            </p:spPr>
          </p:pic>
          <p:pic>
            <p:nvPicPr>
              <p:cNvPr id="18" name="Grafik 79">
                <a:extLst>
                  <a:ext uri="{FF2B5EF4-FFF2-40B4-BE49-F238E27FC236}">
                    <a16:creationId xmlns:a16="http://schemas.microsoft.com/office/drawing/2014/main" id="{7CCF1546-ADA9-C8C9-3FA1-EBFFF5E8D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05622" y="2150864"/>
                <a:ext cx="401603" cy="358294"/>
              </a:xfrm>
              <a:prstGeom prst="rect">
                <a:avLst/>
              </a:prstGeom>
            </p:spPr>
          </p:pic>
        </p:grpSp>
        <p:grpSp>
          <p:nvGrpSpPr>
            <p:cNvPr id="11" name="Gruppieren 2">
              <a:extLst>
                <a:ext uri="{FF2B5EF4-FFF2-40B4-BE49-F238E27FC236}">
                  <a16:creationId xmlns:a16="http://schemas.microsoft.com/office/drawing/2014/main" id="{C2ED289B-2A7E-32F5-A816-93164050A6E8}"/>
                </a:ext>
              </a:extLst>
            </p:cNvPr>
            <p:cNvGrpSpPr/>
            <p:nvPr/>
          </p:nvGrpSpPr>
          <p:grpSpPr>
            <a:xfrm>
              <a:off x="5627868" y="1599105"/>
              <a:ext cx="1408306" cy="970763"/>
              <a:chOff x="5627868" y="1599105"/>
              <a:chExt cx="1408306" cy="970763"/>
            </a:xfrm>
          </p:grpSpPr>
          <p:pic>
            <p:nvPicPr>
              <p:cNvPr id="15" name="Grafik 19">
                <a:extLst>
                  <a:ext uri="{FF2B5EF4-FFF2-40B4-BE49-F238E27FC236}">
                    <a16:creationId xmlns:a16="http://schemas.microsoft.com/office/drawing/2014/main" id="{DEAB0C43-5AFF-10BA-220D-D6DE4D4F60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06" r="10924"/>
              <a:stretch/>
            </p:blipFill>
            <p:spPr>
              <a:xfrm>
                <a:off x="5627868" y="1599105"/>
                <a:ext cx="1408306" cy="970763"/>
              </a:xfrm>
              <a:prstGeom prst="roundRect">
                <a:avLst>
                  <a:gd name="adj" fmla="val 8327"/>
                </a:avLst>
              </a:prstGeom>
            </p:spPr>
          </p:pic>
          <p:pic>
            <p:nvPicPr>
              <p:cNvPr id="16" name="Grafik 82">
                <a:extLst>
                  <a:ext uri="{FF2B5EF4-FFF2-40B4-BE49-F238E27FC236}">
                    <a16:creationId xmlns:a16="http://schemas.microsoft.com/office/drawing/2014/main" id="{65D843ED-F624-3E56-86A4-CDF2F8984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41959" y="2150864"/>
                <a:ext cx="401603" cy="358294"/>
              </a:xfrm>
              <a:prstGeom prst="rect">
                <a:avLst/>
              </a:prstGeom>
            </p:spPr>
          </p:pic>
        </p:grpSp>
        <p:grpSp>
          <p:nvGrpSpPr>
            <p:cNvPr id="12" name="Gruppieren 1">
              <a:extLst>
                <a:ext uri="{FF2B5EF4-FFF2-40B4-BE49-F238E27FC236}">
                  <a16:creationId xmlns:a16="http://schemas.microsoft.com/office/drawing/2014/main" id="{0641A663-CE1B-762E-5A91-089712DF7ED1}"/>
                </a:ext>
              </a:extLst>
            </p:cNvPr>
            <p:cNvGrpSpPr/>
            <p:nvPr/>
          </p:nvGrpSpPr>
          <p:grpSpPr>
            <a:xfrm>
              <a:off x="4138404" y="1599105"/>
              <a:ext cx="1408306" cy="970763"/>
              <a:chOff x="4138404" y="1599105"/>
              <a:chExt cx="1408306" cy="970763"/>
            </a:xfrm>
          </p:grpSpPr>
          <p:pic>
            <p:nvPicPr>
              <p:cNvPr id="13" name="Grafik 29">
                <a:extLst>
                  <a:ext uri="{FF2B5EF4-FFF2-40B4-BE49-F238E27FC236}">
                    <a16:creationId xmlns:a16="http://schemas.microsoft.com/office/drawing/2014/main" id="{6BC4552C-D2AA-4740-FF29-8DC30B18B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365" r="6365"/>
              <a:stretch/>
            </p:blipFill>
            <p:spPr>
              <a:xfrm>
                <a:off x="4138404" y="1599105"/>
                <a:ext cx="1408306" cy="970763"/>
              </a:xfrm>
              <a:prstGeom prst="roundRect">
                <a:avLst>
                  <a:gd name="adj" fmla="val 8327"/>
                </a:avLst>
              </a:prstGeom>
            </p:spPr>
          </p:pic>
          <p:pic>
            <p:nvPicPr>
              <p:cNvPr id="14" name="Grafik 83">
                <a:extLst>
                  <a:ext uri="{FF2B5EF4-FFF2-40B4-BE49-F238E27FC236}">
                    <a16:creationId xmlns:a16="http://schemas.microsoft.com/office/drawing/2014/main" id="{B1E0C3C0-C0D3-080C-03DA-B17C79542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36615" y="2150864"/>
                <a:ext cx="401603" cy="358294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4">
            <a:extLst>
              <a:ext uri="{FF2B5EF4-FFF2-40B4-BE49-F238E27FC236}">
                <a16:creationId xmlns:a16="http://schemas.microsoft.com/office/drawing/2014/main" id="{6290E810-92D1-602C-63F6-035986D9F967}"/>
              </a:ext>
            </a:extLst>
          </p:cNvPr>
          <p:cNvGrpSpPr/>
          <p:nvPr/>
        </p:nvGrpSpPr>
        <p:grpSpPr>
          <a:xfrm>
            <a:off x="1976559" y="3069249"/>
            <a:ext cx="3349773" cy="1027347"/>
            <a:chOff x="1867694" y="2900150"/>
            <a:chExt cx="3165274" cy="970763"/>
          </a:xfrm>
        </p:grpSpPr>
        <p:pic>
          <p:nvPicPr>
            <p:cNvPr id="20" name="Grafik 88">
              <a:extLst>
                <a:ext uri="{FF2B5EF4-FFF2-40B4-BE49-F238E27FC236}">
                  <a16:creationId xmlns:a16="http://schemas.microsoft.com/office/drawing/2014/main" id="{1A35DAA8-42BC-16F6-E7DE-6CCA00657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247" b="31315"/>
            <a:stretch/>
          </p:blipFill>
          <p:spPr>
            <a:xfrm>
              <a:off x="3624662" y="2900150"/>
              <a:ext cx="1408306" cy="970763"/>
            </a:xfrm>
            <a:prstGeom prst="roundRect">
              <a:avLst>
                <a:gd name="adj" fmla="val 8327"/>
              </a:avLst>
            </a:prstGeom>
          </p:spPr>
        </p:pic>
        <p:pic>
          <p:nvPicPr>
            <p:cNvPr id="21" name="Grafik 89">
              <a:extLst>
                <a:ext uri="{FF2B5EF4-FFF2-40B4-BE49-F238E27FC236}">
                  <a16:creationId xmlns:a16="http://schemas.microsoft.com/office/drawing/2014/main" id="{C221AAE4-B5F3-E9FA-C7B6-A7B249B8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41315" y="3439914"/>
              <a:ext cx="401603" cy="358294"/>
            </a:xfrm>
            <a:prstGeom prst="rect">
              <a:avLst/>
            </a:prstGeom>
          </p:spPr>
        </p:pic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1BB118D4-4B8F-07A3-5BD8-BBACD8EEE0A2}"/>
                </a:ext>
              </a:extLst>
            </p:cNvPr>
            <p:cNvSpPr/>
            <p:nvPr/>
          </p:nvSpPr>
          <p:spPr>
            <a:xfrm>
              <a:off x="1867694" y="3153073"/>
              <a:ext cx="1516197" cy="4600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38098" tIns="85718" rIns="38098" bIns="85718" rtlCol="0" anchor="ctr">
              <a:noAutofit/>
            </a:bodyPr>
            <a:lstStyle/>
            <a:p>
              <a:pPr algn="r" defTabSz="914412"/>
              <a:r>
                <a:rPr lang="en-US" sz="1693" b="1">
                  <a:solidFill>
                    <a:schemeClr val="accent2"/>
                  </a:solidFill>
                  <a:latin typeface="+mj-lt"/>
                  <a:cs typeface="Arial" panose="020B0604020202020204" pitchFamily="34" charset="0"/>
                  <a:sym typeface="Helvetica"/>
                </a:rPr>
                <a:t>Learning</a:t>
              </a:r>
            </a:p>
            <a:p>
              <a:pPr algn="r" defTabSz="914412"/>
              <a:r>
                <a:rPr lang="en-US" sz="1693" b="1">
                  <a:solidFill>
                    <a:schemeClr val="accent2"/>
                  </a:solidFill>
                  <a:latin typeface="+mj-lt"/>
                  <a:cs typeface="Arial" panose="020B0604020202020204" pitchFamily="34" charset="0"/>
                  <a:sym typeface="Helvetica"/>
                </a:rPr>
                <a:t>model</a:t>
              </a:r>
            </a:p>
          </p:txBody>
        </p:sp>
      </p:grpSp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EBFCB820-E4C1-8819-5723-7375AD400BD6}"/>
              </a:ext>
            </a:extLst>
          </p:cNvPr>
          <p:cNvGrpSpPr/>
          <p:nvPr/>
        </p:nvGrpSpPr>
        <p:grpSpPr>
          <a:xfrm>
            <a:off x="8019434" y="3069249"/>
            <a:ext cx="3262971" cy="1027347"/>
            <a:chOff x="7577738" y="2900150"/>
            <a:chExt cx="3083253" cy="970763"/>
          </a:xfrm>
        </p:grpSpPr>
        <p:pic>
          <p:nvPicPr>
            <p:cNvPr id="24" name="Grafik 85">
              <a:extLst>
                <a:ext uri="{FF2B5EF4-FFF2-40B4-BE49-F238E27FC236}">
                  <a16:creationId xmlns:a16="http://schemas.microsoft.com/office/drawing/2014/main" id="{B599AAA7-99BC-E5AE-4A20-66B6C757B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91" t="2811" r="3202" b="12905"/>
            <a:stretch/>
          </p:blipFill>
          <p:spPr>
            <a:xfrm>
              <a:off x="7577738" y="2900150"/>
              <a:ext cx="1408306" cy="970763"/>
            </a:xfrm>
            <a:prstGeom prst="roundRect">
              <a:avLst>
                <a:gd name="adj" fmla="val 8327"/>
              </a:avLst>
            </a:prstGeom>
          </p:spPr>
        </p:pic>
        <p:pic>
          <p:nvPicPr>
            <p:cNvPr id="25" name="Grafik 90">
              <a:extLst>
                <a:ext uri="{FF2B5EF4-FFF2-40B4-BE49-F238E27FC236}">
                  <a16:creationId xmlns:a16="http://schemas.microsoft.com/office/drawing/2014/main" id="{05B5C1E6-748C-9F0C-9829-3AA3298D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4035" y="3439914"/>
              <a:ext cx="401603" cy="358294"/>
            </a:xfrm>
            <a:prstGeom prst="rect">
              <a:avLst/>
            </a:prstGeom>
          </p:spPr>
        </p:pic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459711B9-0D29-FA11-0765-D30F7663A4DB}"/>
                </a:ext>
              </a:extLst>
            </p:cNvPr>
            <p:cNvSpPr/>
            <p:nvPr/>
          </p:nvSpPr>
          <p:spPr>
            <a:xfrm>
              <a:off x="9144794" y="3153073"/>
              <a:ext cx="1516197" cy="4600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38098" tIns="85718" rIns="38098" bIns="85718" rtlCol="0" anchor="ctr">
              <a:noAutofit/>
            </a:bodyPr>
            <a:lstStyle/>
            <a:p>
              <a:pPr defTabSz="914412"/>
              <a:r>
                <a:rPr lang="en-US" sz="1693" b="1">
                  <a:solidFill>
                    <a:prstClr val="white"/>
                  </a:solidFill>
                  <a:latin typeface="Arial"/>
                  <a:cs typeface="Arial" panose="020B0604020202020204" pitchFamily="34" charset="0"/>
                  <a:sym typeface="Helvetica"/>
                </a:rPr>
                <a:t>Movement model</a:t>
              </a:r>
            </a:p>
          </p:txBody>
        </p:sp>
      </p:grpSp>
      <p:grpSp>
        <p:nvGrpSpPr>
          <p:cNvPr id="27" name="Gruppieren 6">
            <a:extLst>
              <a:ext uri="{FF2B5EF4-FFF2-40B4-BE49-F238E27FC236}">
                <a16:creationId xmlns:a16="http://schemas.microsoft.com/office/drawing/2014/main" id="{EFF2A075-3653-D182-0766-CF5859B5F820}"/>
              </a:ext>
            </a:extLst>
          </p:cNvPr>
          <p:cNvGrpSpPr/>
          <p:nvPr/>
        </p:nvGrpSpPr>
        <p:grpSpPr>
          <a:xfrm>
            <a:off x="8325733" y="4798862"/>
            <a:ext cx="3224830" cy="1644893"/>
            <a:chOff x="7987734" y="4564636"/>
            <a:chExt cx="3047212" cy="1554292"/>
          </a:xfrm>
        </p:grpSpPr>
        <p:sp>
          <p:nvSpPr>
            <p:cNvPr id="28" name="Rechtwinkliges Dreieck 100">
              <a:extLst>
                <a:ext uri="{FF2B5EF4-FFF2-40B4-BE49-F238E27FC236}">
                  <a16:creationId xmlns:a16="http://schemas.microsoft.com/office/drawing/2014/main" id="{CC267659-8D4B-4A35-0AEF-C6C5503DFD23}"/>
                </a:ext>
              </a:extLst>
            </p:cNvPr>
            <p:cNvSpPr/>
            <p:nvPr/>
          </p:nvSpPr>
          <p:spPr>
            <a:xfrm flipH="1">
              <a:off x="9163844" y="5048952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1" name="Rechteck: abgerundete Ecken 14">
              <a:extLst>
                <a:ext uri="{FF2B5EF4-FFF2-40B4-BE49-F238E27FC236}">
                  <a16:creationId xmlns:a16="http://schemas.microsoft.com/office/drawing/2014/main" id="{5C903740-12B2-30A1-A9F7-7F54AF800997}"/>
                </a:ext>
              </a:extLst>
            </p:cNvPr>
            <p:cNvSpPr/>
            <p:nvPr/>
          </p:nvSpPr>
          <p:spPr>
            <a:xfrm>
              <a:off x="10546209" y="4986258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C20E1A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2" name="Rechtwinkliges Dreieck 133">
              <a:extLst>
                <a:ext uri="{FF2B5EF4-FFF2-40B4-BE49-F238E27FC236}">
                  <a16:creationId xmlns:a16="http://schemas.microsoft.com/office/drawing/2014/main" id="{5C64C7F9-6001-CAFB-F44F-9D90D427FFBE}"/>
                </a:ext>
              </a:extLst>
            </p:cNvPr>
            <p:cNvSpPr/>
            <p:nvPr/>
          </p:nvSpPr>
          <p:spPr>
            <a:xfrm flipH="1">
              <a:off x="9163844" y="5327521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3" name="Rechtwinkliges Dreieck 134">
              <a:extLst>
                <a:ext uri="{FF2B5EF4-FFF2-40B4-BE49-F238E27FC236}">
                  <a16:creationId xmlns:a16="http://schemas.microsoft.com/office/drawing/2014/main" id="{95D0F7F8-7FA2-52DF-E105-67F4EB05C491}"/>
                </a:ext>
              </a:extLst>
            </p:cNvPr>
            <p:cNvSpPr/>
            <p:nvPr/>
          </p:nvSpPr>
          <p:spPr>
            <a:xfrm flipH="1">
              <a:off x="9163844" y="5611906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54" name="Grafik 137">
              <a:extLst>
                <a:ext uri="{FF2B5EF4-FFF2-40B4-BE49-F238E27FC236}">
                  <a16:creationId xmlns:a16="http://schemas.microsoft.com/office/drawing/2014/main" id="{CBA97F02-0379-6F1E-0FD5-31C4738B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86377" y="4999831"/>
              <a:ext cx="223520" cy="194182"/>
            </a:xfrm>
            <a:prstGeom prst="rect">
              <a:avLst/>
            </a:prstGeom>
          </p:spPr>
        </p:pic>
        <p:sp>
          <p:nvSpPr>
            <p:cNvPr id="55" name="Rechteck: abgerundete Ecken 143">
              <a:extLst>
                <a:ext uri="{FF2B5EF4-FFF2-40B4-BE49-F238E27FC236}">
                  <a16:creationId xmlns:a16="http://schemas.microsoft.com/office/drawing/2014/main" id="{8B056449-CB75-741A-4D52-6EA4522EA7E1}"/>
                </a:ext>
              </a:extLst>
            </p:cNvPr>
            <p:cNvSpPr/>
            <p:nvPr/>
          </p:nvSpPr>
          <p:spPr>
            <a:xfrm>
              <a:off x="9359057" y="525405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6" name="Rechteck: abgerundete Ecken 144">
              <a:extLst>
                <a:ext uri="{FF2B5EF4-FFF2-40B4-BE49-F238E27FC236}">
                  <a16:creationId xmlns:a16="http://schemas.microsoft.com/office/drawing/2014/main" id="{966D4E3C-6890-7E3D-D5BB-9480FAE7BB00}"/>
                </a:ext>
              </a:extLst>
            </p:cNvPr>
            <p:cNvSpPr/>
            <p:nvPr/>
          </p:nvSpPr>
          <p:spPr>
            <a:xfrm>
              <a:off x="9980088" y="555558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57" name="Grafik 145">
              <a:extLst>
                <a:ext uri="{FF2B5EF4-FFF2-40B4-BE49-F238E27FC236}">
                  <a16:creationId xmlns:a16="http://schemas.microsoft.com/office/drawing/2014/main" id="{88800846-4E63-2112-712C-EBEEEB7E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35291" y="5293937"/>
              <a:ext cx="179984" cy="179982"/>
            </a:xfrm>
            <a:prstGeom prst="rect">
              <a:avLst/>
            </a:prstGeom>
          </p:spPr>
        </p:pic>
        <p:sp>
          <p:nvSpPr>
            <p:cNvPr id="58" name="Textfeld 24">
              <a:extLst>
                <a:ext uri="{FF2B5EF4-FFF2-40B4-BE49-F238E27FC236}">
                  <a16:creationId xmlns:a16="http://schemas.microsoft.com/office/drawing/2014/main" id="{103C9053-9D5B-BB96-2C75-99F7414311E3}"/>
                </a:ext>
              </a:extLst>
            </p:cNvPr>
            <p:cNvSpPr txBox="1">
              <a:spLocks/>
            </p:cNvSpPr>
            <p:nvPr/>
          </p:nvSpPr>
          <p:spPr>
            <a:xfrm>
              <a:off x="8201574" y="5318365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Bandwidth</a:t>
              </a:r>
            </a:p>
          </p:txBody>
        </p:sp>
        <p:sp>
          <p:nvSpPr>
            <p:cNvPr id="59" name="Textfeld 24">
              <a:extLst>
                <a:ext uri="{FF2B5EF4-FFF2-40B4-BE49-F238E27FC236}">
                  <a16:creationId xmlns:a16="http://schemas.microsoft.com/office/drawing/2014/main" id="{6F84FFB9-4E2A-D82F-E99F-A81F5D28DDC0}"/>
                </a:ext>
              </a:extLst>
            </p:cNvPr>
            <p:cNvSpPr txBox="1">
              <a:spLocks/>
            </p:cNvSpPr>
            <p:nvPr/>
          </p:nvSpPr>
          <p:spPr>
            <a:xfrm>
              <a:off x="7987734" y="5615483"/>
              <a:ext cx="1091134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Comp. Power</a:t>
              </a:r>
            </a:p>
          </p:txBody>
        </p:sp>
        <p:sp>
          <p:nvSpPr>
            <p:cNvPr id="60" name="Textfeld 24">
              <a:extLst>
                <a:ext uri="{FF2B5EF4-FFF2-40B4-BE49-F238E27FC236}">
                  <a16:creationId xmlns:a16="http://schemas.microsoft.com/office/drawing/2014/main" id="{0588CF5B-25E7-C4BE-3E8A-B07EFCBC7EF1}"/>
                </a:ext>
              </a:extLst>
            </p:cNvPr>
            <p:cNvSpPr txBox="1">
              <a:spLocks/>
            </p:cNvSpPr>
            <p:nvPr/>
          </p:nvSpPr>
          <p:spPr>
            <a:xfrm>
              <a:off x="8201574" y="5030942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Latency</a:t>
              </a:r>
            </a:p>
          </p:txBody>
        </p:sp>
        <p:sp>
          <p:nvSpPr>
            <p:cNvPr id="61" name="Rechtwinkliges Dreieck 134">
              <a:extLst>
                <a:ext uri="{FF2B5EF4-FFF2-40B4-BE49-F238E27FC236}">
                  <a16:creationId xmlns:a16="http://schemas.microsoft.com/office/drawing/2014/main" id="{70A28001-44D3-0657-00CA-03110B04A2B3}"/>
                </a:ext>
              </a:extLst>
            </p:cNvPr>
            <p:cNvSpPr/>
            <p:nvPr/>
          </p:nvSpPr>
          <p:spPr>
            <a:xfrm flipH="1">
              <a:off x="9163844" y="5932487"/>
              <a:ext cx="1555072" cy="118629"/>
            </a:xfrm>
            <a:prstGeom prst="rtTriangle">
              <a:avLst/>
            </a:prstGeom>
            <a:solidFill>
              <a:schemeClr val="accent3">
                <a:alpha val="5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62" name="Grafik 142">
              <a:extLst>
                <a:ext uri="{FF2B5EF4-FFF2-40B4-BE49-F238E27FC236}">
                  <a16:creationId xmlns:a16="http://schemas.microsoft.com/office/drawing/2014/main" id="{AFACAC16-C31E-CDE7-578C-4A706713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38859" y="5879845"/>
              <a:ext cx="172849" cy="201658"/>
            </a:xfrm>
            <a:prstGeom prst="rect">
              <a:avLst/>
            </a:prstGeom>
          </p:spPr>
        </p:pic>
        <p:sp>
          <p:nvSpPr>
            <p:cNvPr id="63" name="Rechteck: abgerundete Ecken 144">
              <a:extLst>
                <a:ext uri="{FF2B5EF4-FFF2-40B4-BE49-F238E27FC236}">
                  <a16:creationId xmlns:a16="http://schemas.microsoft.com/office/drawing/2014/main" id="{81D9F851-F89D-6E4B-4634-F2530C4D78B3}"/>
                </a:ext>
              </a:extLst>
            </p:cNvPr>
            <p:cNvSpPr/>
            <p:nvPr/>
          </p:nvSpPr>
          <p:spPr>
            <a:xfrm>
              <a:off x="10543431" y="5863755"/>
              <a:ext cx="82170" cy="255173"/>
            </a:xfrm>
            <a:prstGeom prst="roundRect">
              <a:avLst>
                <a:gd name="adj" fmla="val 50000"/>
              </a:avLst>
            </a:prstGeom>
            <a:solidFill>
              <a:srgbClr val="C20E1A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de-DE" sz="1799" b="1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60" name="Textfeld 24">
              <a:extLst>
                <a:ext uri="{FF2B5EF4-FFF2-40B4-BE49-F238E27FC236}">
                  <a16:creationId xmlns:a16="http://schemas.microsoft.com/office/drawing/2014/main" id="{707FEC9F-4145-8BA6-C62A-0283678ECDCE}"/>
                </a:ext>
              </a:extLst>
            </p:cNvPr>
            <p:cNvSpPr txBox="1">
              <a:spLocks/>
            </p:cNvSpPr>
            <p:nvPr/>
          </p:nvSpPr>
          <p:spPr>
            <a:xfrm>
              <a:off x="8201574" y="5936063"/>
              <a:ext cx="877293" cy="13910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>
                  <a:solidFill>
                    <a:schemeClr val="accent2"/>
                  </a:solidFill>
                  <a:cs typeface="Arial" panose="020B0604020202020204" pitchFamily="34" charset="0"/>
                </a:rPr>
                <a:t>Risk</a:t>
              </a:r>
            </a:p>
          </p:txBody>
        </p:sp>
        <p:pic>
          <p:nvPicPr>
            <p:cNvPr id="961" name="Grafik 41">
              <a:extLst>
                <a:ext uri="{FF2B5EF4-FFF2-40B4-BE49-F238E27FC236}">
                  <a16:creationId xmlns:a16="http://schemas.microsoft.com/office/drawing/2014/main" id="{D16D534B-3CAF-647E-B55B-2F69F1D07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815621" y="5548950"/>
              <a:ext cx="219325" cy="219325"/>
            </a:xfrm>
            <a:prstGeom prst="rect">
              <a:avLst/>
            </a:prstGeom>
          </p:spPr>
        </p:pic>
        <p:sp>
          <p:nvSpPr>
            <p:cNvPr id="962" name="Textfeld 24">
              <a:extLst>
                <a:ext uri="{FF2B5EF4-FFF2-40B4-BE49-F238E27FC236}">
                  <a16:creationId xmlns:a16="http://schemas.microsoft.com/office/drawing/2014/main" id="{895A8E40-2AA5-B0D4-C95B-8181B0541A7F}"/>
                </a:ext>
              </a:extLst>
            </p:cNvPr>
            <p:cNvSpPr txBox="1">
              <a:spLocks/>
            </p:cNvSpPr>
            <p:nvPr/>
          </p:nvSpPr>
          <p:spPr>
            <a:xfrm>
              <a:off x="9699790" y="4564636"/>
              <a:ext cx="1218728" cy="24950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>
              <a:defPPr>
                <a:defRPr lang="de-DE"/>
              </a:defPPr>
              <a:lvl1pPr algn="r">
                <a:defRPr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914412">
                <a:lnSpc>
                  <a:spcPct val="80000"/>
                </a:lnSpc>
                <a:defRPr/>
              </a:pPr>
              <a:r>
                <a:rPr lang="en-US" sz="1164" dirty="0">
                  <a:solidFill>
                    <a:schemeClr val="accent2"/>
                  </a:solidFill>
                  <a:cs typeface="Arial" panose="020B0604020202020204" pitchFamily="34" charset="0"/>
                </a:rPr>
                <a:t>SENSITIVITY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7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5D536-8442-36A9-E755-850FCA8E1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9595-3FDB-18FC-4F3E-0F3EC1F94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AI Inference </a:t>
            </a:r>
            <a:r>
              <a:rPr lang="en-US" dirty="0"/>
              <a:t>requires manageability of multi-AI models</a:t>
            </a:r>
          </a:p>
        </p:txBody>
      </p:sp>
      <p:sp>
        <p:nvSpPr>
          <p:cNvPr id="3" name="TextBox 303">
            <a:extLst>
              <a:ext uri="{FF2B5EF4-FFF2-40B4-BE49-F238E27FC236}">
                <a16:creationId xmlns:a16="http://schemas.microsoft.com/office/drawing/2014/main" id="{F941A61D-AA4E-8D86-FA5D-667A81EFC978}"/>
              </a:ext>
            </a:extLst>
          </p:cNvPr>
          <p:cNvSpPr txBox="1"/>
          <p:nvPr/>
        </p:nvSpPr>
        <p:spPr>
          <a:xfrm>
            <a:off x="567749" y="4355312"/>
            <a:ext cx="4471255" cy="1440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914412">
              <a:lnSpc>
                <a:spcPct val="110000"/>
              </a:lnSpc>
              <a:spcAft>
                <a:spcPts val="635"/>
              </a:spcAft>
              <a:defRPr/>
            </a:pPr>
            <a:r>
              <a:rPr lang="en-US" sz="2540" b="1" dirty="0">
                <a:solidFill>
                  <a:schemeClr val="accent3"/>
                </a:solidFill>
                <a:cs typeface="Arial"/>
              </a:rPr>
              <a:t>Synchronize multi-AI models</a:t>
            </a:r>
            <a:br>
              <a:rPr lang="en-US" sz="2540" b="1" dirty="0">
                <a:solidFill>
                  <a:schemeClr val="accent2"/>
                </a:solidFill>
                <a:cs typeface="Arial"/>
              </a:rPr>
            </a:br>
            <a:r>
              <a:rPr lang="en-US" sz="2117" dirty="0">
                <a:solidFill>
                  <a:schemeClr val="accent2"/>
                </a:solidFill>
                <a:cs typeface="Arial"/>
              </a:rPr>
              <a:t>Interoperability, towards real time</a:t>
            </a:r>
          </a:p>
        </p:txBody>
      </p:sp>
      <p:grpSp>
        <p:nvGrpSpPr>
          <p:cNvPr id="5" name="Gruppieren 2">
            <a:extLst>
              <a:ext uri="{FF2B5EF4-FFF2-40B4-BE49-F238E27FC236}">
                <a16:creationId xmlns:a16="http://schemas.microsoft.com/office/drawing/2014/main" id="{EDC457BA-19CF-3E0E-9D19-E3A627DD1495}"/>
              </a:ext>
            </a:extLst>
          </p:cNvPr>
          <p:cNvGrpSpPr/>
          <p:nvPr/>
        </p:nvGrpSpPr>
        <p:grpSpPr>
          <a:xfrm>
            <a:off x="3873845" y="1409580"/>
            <a:ext cx="8886787" cy="5448369"/>
            <a:chOff x="3660481" y="1331892"/>
            <a:chExt cx="8397319" cy="5148283"/>
          </a:xfrm>
        </p:grpSpPr>
        <p:pic>
          <p:nvPicPr>
            <p:cNvPr id="6" name="Grafik 48">
              <a:extLst>
                <a:ext uri="{FF2B5EF4-FFF2-40B4-BE49-F238E27FC236}">
                  <a16:creationId xmlns:a16="http://schemas.microsoft.com/office/drawing/2014/main" id="{4FBC45C3-B254-B539-DDFE-FE2BED49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4438" b="346"/>
            <a:stretch/>
          </p:blipFill>
          <p:spPr>
            <a:xfrm>
              <a:off x="7448549" y="2881793"/>
              <a:ext cx="4609251" cy="3598382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29" name="Gruppieren 27">
              <a:extLst>
                <a:ext uri="{FF2B5EF4-FFF2-40B4-BE49-F238E27FC236}">
                  <a16:creationId xmlns:a16="http://schemas.microsoft.com/office/drawing/2014/main" id="{7EDB6D7A-4228-190D-186E-D2B4C8B2F58B}"/>
                </a:ext>
              </a:extLst>
            </p:cNvPr>
            <p:cNvGrpSpPr/>
            <p:nvPr/>
          </p:nvGrpSpPr>
          <p:grpSpPr>
            <a:xfrm>
              <a:off x="4110216" y="1799924"/>
              <a:ext cx="3513891" cy="2320131"/>
              <a:chOff x="3760658" y="2200778"/>
              <a:chExt cx="3513891" cy="2320131"/>
            </a:xfrm>
          </p:grpSpPr>
          <p:cxnSp>
            <p:nvCxnSpPr>
              <p:cNvPr id="45" name="Gerader Verbinder 28">
                <a:extLst>
                  <a:ext uri="{FF2B5EF4-FFF2-40B4-BE49-F238E27FC236}">
                    <a16:creationId xmlns:a16="http://schemas.microsoft.com/office/drawing/2014/main" id="{082BB8AE-16B7-AF85-3881-3701F8AA7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910" y="3609340"/>
                <a:ext cx="0" cy="911569"/>
              </a:xfrm>
              <a:prstGeom prst="line">
                <a:avLst/>
              </a:prstGeom>
              <a:ln w="22225" cap="rnd" cmpd="sng">
                <a:solidFill>
                  <a:schemeClr val="accent2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ipse">
                <a:extLst>
                  <a:ext uri="{FF2B5EF4-FFF2-40B4-BE49-F238E27FC236}">
                    <a16:creationId xmlns:a16="http://schemas.microsoft.com/office/drawing/2014/main" id="{7B68E862-BFD5-6598-F17A-A8E6541FEB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0658" y="2200778"/>
                <a:ext cx="3513891" cy="1365058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9" name="Elipse">
                <a:extLst>
                  <a:ext uri="{FF2B5EF4-FFF2-40B4-BE49-F238E27FC236}">
                    <a16:creationId xmlns:a16="http://schemas.microsoft.com/office/drawing/2014/main" id="{1BB531E5-EEC2-02FC-DCB4-E8FDF466E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5304" y="3179127"/>
                <a:ext cx="2140584" cy="672003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0" name="Elipse">
                <a:extLst>
                  <a:ext uri="{FF2B5EF4-FFF2-40B4-BE49-F238E27FC236}">
                    <a16:creationId xmlns:a16="http://schemas.microsoft.com/office/drawing/2014/main" id="{4F4F6882-6F72-48F3-54E5-126287B0E1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353">
                <a:off x="4727793" y="3761047"/>
                <a:ext cx="1514425" cy="404478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3" name="Elipse">
                <a:extLst>
                  <a:ext uri="{FF2B5EF4-FFF2-40B4-BE49-F238E27FC236}">
                    <a16:creationId xmlns:a16="http://schemas.microsoft.com/office/drawing/2014/main" id="{E737BB6B-4338-1576-2BC1-2B46303DA0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608">
                <a:off x="4573155" y="3688290"/>
                <a:ext cx="1528615" cy="322560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4" name="Elipse">
                <a:extLst>
                  <a:ext uri="{FF2B5EF4-FFF2-40B4-BE49-F238E27FC236}">
                    <a16:creationId xmlns:a16="http://schemas.microsoft.com/office/drawing/2014/main" id="{7CB996B3-CAA9-0DF0-B6EE-E753B56CD0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608">
                <a:off x="5105195" y="4050914"/>
                <a:ext cx="989943" cy="264398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5" name="Elipse">
                <a:extLst>
                  <a:ext uri="{FF2B5EF4-FFF2-40B4-BE49-F238E27FC236}">
                    <a16:creationId xmlns:a16="http://schemas.microsoft.com/office/drawing/2014/main" id="{E411DB2A-07D0-6679-D42D-B9547DF0A9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34995">
                <a:off x="5255146" y="4269090"/>
                <a:ext cx="682703" cy="182339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6" name="Oval 16">
                <a:extLst>
                  <a:ext uri="{FF2B5EF4-FFF2-40B4-BE49-F238E27FC236}">
                    <a16:creationId xmlns:a16="http://schemas.microsoft.com/office/drawing/2014/main" id="{277B9E54-F73F-47B1-AD26-8DEB11EAFABF}"/>
                  </a:ext>
                </a:extLst>
              </p:cNvPr>
              <p:cNvSpPr/>
              <p:nvPr/>
            </p:nvSpPr>
            <p:spPr>
              <a:xfrm>
                <a:off x="5389403" y="3452176"/>
                <a:ext cx="252413" cy="252413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43998" tIns="143998" bIns="143998" rtlCol="0" anchor="ctr"/>
              <a:lstStyle/>
              <a:p>
                <a:pPr algn="ctr"/>
                <a:endParaRPr lang="en-US" sz="2267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Grafik 33">
              <a:extLst>
                <a:ext uri="{FF2B5EF4-FFF2-40B4-BE49-F238E27FC236}">
                  <a16:creationId xmlns:a16="http://schemas.microsoft.com/office/drawing/2014/main" id="{1D422F0A-C1CA-0F8D-C3FE-0B1B1D3FA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049" t="19453" r="5951" b="24399"/>
            <a:stretch/>
          </p:blipFill>
          <p:spPr>
            <a:xfrm flipH="1">
              <a:off x="6275965" y="1441788"/>
              <a:ext cx="836026" cy="576282"/>
            </a:xfrm>
            <a:prstGeom prst="roundRect">
              <a:avLst>
                <a:gd name="adj" fmla="val 7576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1" name="Grafik 18">
              <a:extLst>
                <a:ext uri="{FF2B5EF4-FFF2-40B4-BE49-F238E27FC236}">
                  <a16:creationId xmlns:a16="http://schemas.microsoft.com/office/drawing/2014/main" id="{897EA95C-8100-BD9E-3237-5665CBAA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03289" y="1769333"/>
              <a:ext cx="238407" cy="212697"/>
            </a:xfrm>
            <a:prstGeom prst="rect">
              <a:avLst/>
            </a:prstGeom>
          </p:spPr>
        </p:pic>
        <p:pic>
          <p:nvPicPr>
            <p:cNvPr id="32" name="Grafik 19">
              <a:extLst>
                <a:ext uri="{FF2B5EF4-FFF2-40B4-BE49-F238E27FC236}">
                  <a16:creationId xmlns:a16="http://schemas.microsoft.com/office/drawing/2014/main" id="{44D03BC9-AECC-3415-4269-474E47442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06" r="10924"/>
            <a:stretch/>
          </p:blipFill>
          <p:spPr>
            <a:xfrm>
              <a:off x="5434838" y="1331892"/>
              <a:ext cx="766936" cy="528658"/>
            </a:xfrm>
            <a:prstGeom prst="roundRect">
              <a:avLst>
                <a:gd name="adj" fmla="val 8258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3" name="Grafik 19">
              <a:extLst>
                <a:ext uri="{FF2B5EF4-FFF2-40B4-BE49-F238E27FC236}">
                  <a16:creationId xmlns:a16="http://schemas.microsoft.com/office/drawing/2014/main" id="{B4C46267-60B3-A394-494B-A06B63EC0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32634" y="1632369"/>
              <a:ext cx="218705" cy="195120"/>
            </a:xfrm>
            <a:prstGeom prst="rect">
              <a:avLst/>
            </a:prstGeom>
          </p:spPr>
        </p:pic>
        <p:pic>
          <p:nvPicPr>
            <p:cNvPr id="34" name="Grafik 29">
              <a:extLst>
                <a:ext uri="{FF2B5EF4-FFF2-40B4-BE49-F238E27FC236}">
                  <a16:creationId xmlns:a16="http://schemas.microsoft.com/office/drawing/2014/main" id="{023DDAF6-861E-DF94-742F-40F3BA359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365" r="6365"/>
            <a:stretch/>
          </p:blipFill>
          <p:spPr>
            <a:xfrm>
              <a:off x="4520535" y="1446193"/>
              <a:ext cx="836026" cy="576282"/>
            </a:xfrm>
            <a:prstGeom prst="roundRect">
              <a:avLst>
                <a:gd name="adj" fmla="val 7576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5" name="Grafik 20">
              <a:extLst>
                <a:ext uri="{FF2B5EF4-FFF2-40B4-BE49-F238E27FC236}">
                  <a16:creationId xmlns:a16="http://schemas.microsoft.com/office/drawing/2014/main" id="{30DCEB80-F425-70C0-FEF4-F6B03B99B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53748" y="1773738"/>
              <a:ext cx="238407" cy="212697"/>
            </a:xfrm>
            <a:prstGeom prst="rect">
              <a:avLst/>
            </a:prstGeom>
          </p:spPr>
        </p:pic>
        <p:pic>
          <p:nvPicPr>
            <p:cNvPr id="36" name="Grafik 22">
              <a:extLst>
                <a:ext uri="{FF2B5EF4-FFF2-40B4-BE49-F238E27FC236}">
                  <a16:creationId xmlns:a16="http://schemas.microsoft.com/office/drawing/2014/main" id="{BD9B731E-58EA-A1D8-83DB-C1C9F0F75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247" b="31315"/>
            <a:stretch/>
          </p:blipFill>
          <p:spPr>
            <a:xfrm>
              <a:off x="3660481" y="2196250"/>
              <a:ext cx="1017888" cy="701644"/>
            </a:xfrm>
            <a:prstGeom prst="roundRect">
              <a:avLst>
                <a:gd name="adj" fmla="val 6222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7" name="Grafik 23">
              <a:extLst>
                <a:ext uri="{FF2B5EF4-FFF2-40B4-BE49-F238E27FC236}">
                  <a16:creationId xmlns:a16="http://schemas.microsoft.com/office/drawing/2014/main" id="{846C4A08-A9A3-7DD9-FF61-D501BFA93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81671" y="2594917"/>
              <a:ext cx="290269" cy="258966"/>
            </a:xfrm>
            <a:prstGeom prst="rect">
              <a:avLst/>
            </a:prstGeom>
          </p:spPr>
        </p:pic>
        <p:pic>
          <p:nvPicPr>
            <p:cNvPr id="38" name="Grafik 21">
              <a:extLst>
                <a:ext uri="{FF2B5EF4-FFF2-40B4-BE49-F238E27FC236}">
                  <a16:creationId xmlns:a16="http://schemas.microsoft.com/office/drawing/2014/main" id="{B721325B-0BD1-99FB-3769-4B021F237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891" t="2811" r="3202" b="12905"/>
            <a:stretch/>
          </p:blipFill>
          <p:spPr>
            <a:xfrm>
              <a:off x="6919612" y="2196250"/>
              <a:ext cx="1017888" cy="701644"/>
            </a:xfrm>
            <a:prstGeom prst="roundRect">
              <a:avLst>
                <a:gd name="adj" fmla="val 6222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9" name="Grafik 24">
              <a:extLst>
                <a:ext uri="{FF2B5EF4-FFF2-40B4-BE49-F238E27FC236}">
                  <a16:creationId xmlns:a16="http://schemas.microsoft.com/office/drawing/2014/main" id="{99E73606-05D7-5CEB-7422-36E999AA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59468" y="2594917"/>
              <a:ext cx="290269" cy="258966"/>
            </a:xfrm>
            <a:prstGeom prst="rect">
              <a:avLst/>
            </a:prstGeom>
          </p:spPr>
        </p:pic>
        <p:cxnSp>
          <p:nvCxnSpPr>
            <p:cNvPr id="40" name="Gerader Verbinder 56">
              <a:extLst>
                <a:ext uri="{FF2B5EF4-FFF2-40B4-BE49-F238E27FC236}">
                  <a16:creationId xmlns:a16="http://schemas.microsoft.com/office/drawing/2014/main" id="{02FAE47A-327A-DCB7-1B3E-D84DC5722CFB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4540469"/>
              <a:ext cx="2469931" cy="0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41" name="Grafik 53">
              <a:extLst>
                <a:ext uri="{FF2B5EF4-FFF2-40B4-BE49-F238E27FC236}">
                  <a16:creationId xmlns:a16="http://schemas.microsoft.com/office/drawing/2014/main" id="{108F8CDD-D8FA-78CB-1A2D-D40998F2B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74337" y="4196121"/>
              <a:ext cx="761583" cy="679455"/>
            </a:xfrm>
            <a:prstGeom prst="rect">
              <a:avLst/>
            </a:prstGeom>
          </p:spPr>
        </p:pic>
        <p:pic>
          <p:nvPicPr>
            <p:cNvPr id="42" name="Grafik 55">
              <a:extLst>
                <a:ext uri="{FF2B5EF4-FFF2-40B4-BE49-F238E27FC236}">
                  <a16:creationId xmlns:a16="http://schemas.microsoft.com/office/drawing/2014/main" id="{488ECE2E-016F-6709-030D-BBAA65CB4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49315" y="5428611"/>
              <a:ext cx="749049" cy="749049"/>
            </a:xfrm>
            <a:prstGeom prst="rect">
              <a:avLst/>
            </a:prstGeom>
          </p:spPr>
        </p:pic>
        <p:cxnSp>
          <p:nvCxnSpPr>
            <p:cNvPr id="43" name="Gerader Verbinder 56">
              <a:extLst>
                <a:ext uri="{FF2B5EF4-FFF2-40B4-BE49-F238E27FC236}">
                  <a16:creationId xmlns:a16="http://schemas.microsoft.com/office/drawing/2014/main" id="{575D5E7F-9736-1075-AD15-A94743186CBB}"/>
                </a:ext>
              </a:extLst>
            </p:cNvPr>
            <p:cNvCxnSpPr>
              <a:cxnSpLocks/>
            </p:cNvCxnSpPr>
            <p:nvPr/>
          </p:nvCxnSpPr>
          <p:spPr>
            <a:xfrm>
              <a:off x="6237855" y="4806100"/>
              <a:ext cx="641166" cy="580452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Gerader Verbinder 56">
              <a:extLst>
                <a:ext uri="{FF2B5EF4-FFF2-40B4-BE49-F238E27FC236}">
                  <a16:creationId xmlns:a16="http://schemas.microsoft.com/office/drawing/2014/main" id="{C0C66CBE-0838-38E8-EA4E-5367BCC10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126" y="4861034"/>
              <a:ext cx="1043074" cy="574094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3443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529B-639F-7464-94F0-A2505682C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E5DA-5225-3801-E028-FA1888EE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AI Inference </a:t>
            </a:r>
            <a:r>
              <a:rPr lang="en-US" dirty="0"/>
              <a:t>requires manageability of multi-AI models</a:t>
            </a:r>
          </a:p>
        </p:txBody>
      </p:sp>
      <p:grpSp>
        <p:nvGrpSpPr>
          <p:cNvPr id="5" name="Gruppieren 2">
            <a:extLst>
              <a:ext uri="{FF2B5EF4-FFF2-40B4-BE49-F238E27FC236}">
                <a16:creationId xmlns:a16="http://schemas.microsoft.com/office/drawing/2014/main" id="{0AB406A3-DE15-0D87-3D05-84253787F33C}"/>
              </a:ext>
            </a:extLst>
          </p:cNvPr>
          <p:cNvGrpSpPr/>
          <p:nvPr/>
        </p:nvGrpSpPr>
        <p:grpSpPr>
          <a:xfrm>
            <a:off x="4349795" y="1727572"/>
            <a:ext cx="8410838" cy="5130377"/>
            <a:chOff x="4110216" y="1632369"/>
            <a:chExt cx="7947584" cy="4847806"/>
          </a:xfrm>
        </p:grpSpPr>
        <p:pic>
          <p:nvPicPr>
            <p:cNvPr id="6" name="Grafik 48">
              <a:extLst>
                <a:ext uri="{FF2B5EF4-FFF2-40B4-BE49-F238E27FC236}">
                  <a16:creationId xmlns:a16="http://schemas.microsoft.com/office/drawing/2014/main" id="{BDFC8146-FB47-09F3-C569-0CDC14CC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4438" b="346"/>
            <a:stretch/>
          </p:blipFill>
          <p:spPr>
            <a:xfrm>
              <a:off x="7448549" y="2881793"/>
              <a:ext cx="4609251" cy="3598382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29" name="Gruppieren 27">
              <a:extLst>
                <a:ext uri="{FF2B5EF4-FFF2-40B4-BE49-F238E27FC236}">
                  <a16:creationId xmlns:a16="http://schemas.microsoft.com/office/drawing/2014/main" id="{72101620-E537-3957-701B-C5BF8AEC05C0}"/>
                </a:ext>
              </a:extLst>
            </p:cNvPr>
            <p:cNvGrpSpPr/>
            <p:nvPr/>
          </p:nvGrpSpPr>
          <p:grpSpPr>
            <a:xfrm>
              <a:off x="4110216" y="1799924"/>
              <a:ext cx="3513891" cy="2320131"/>
              <a:chOff x="3760658" y="2200778"/>
              <a:chExt cx="3513891" cy="2320131"/>
            </a:xfrm>
          </p:grpSpPr>
          <p:cxnSp>
            <p:nvCxnSpPr>
              <p:cNvPr id="45" name="Gerader Verbinder 28">
                <a:extLst>
                  <a:ext uri="{FF2B5EF4-FFF2-40B4-BE49-F238E27FC236}">
                    <a16:creationId xmlns:a16="http://schemas.microsoft.com/office/drawing/2014/main" id="{7EE6DF2A-85B7-F26D-E79C-EB82AD5AD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910" y="3609340"/>
                <a:ext cx="0" cy="911569"/>
              </a:xfrm>
              <a:prstGeom prst="line">
                <a:avLst/>
              </a:prstGeom>
              <a:ln w="22225" cap="rnd" cmpd="sng">
                <a:solidFill>
                  <a:schemeClr val="accent2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ipse">
                <a:extLst>
                  <a:ext uri="{FF2B5EF4-FFF2-40B4-BE49-F238E27FC236}">
                    <a16:creationId xmlns:a16="http://schemas.microsoft.com/office/drawing/2014/main" id="{1770F411-D0B8-D937-B709-3F59B2403E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0658" y="2200778"/>
                <a:ext cx="3513891" cy="1365058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9" name="Elipse">
                <a:extLst>
                  <a:ext uri="{FF2B5EF4-FFF2-40B4-BE49-F238E27FC236}">
                    <a16:creationId xmlns:a16="http://schemas.microsoft.com/office/drawing/2014/main" id="{8033A9F8-5E1E-92D2-B5B8-35D37D8433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5304" y="3179127"/>
                <a:ext cx="2140584" cy="672003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0" name="Elipse">
                <a:extLst>
                  <a:ext uri="{FF2B5EF4-FFF2-40B4-BE49-F238E27FC236}">
                    <a16:creationId xmlns:a16="http://schemas.microsoft.com/office/drawing/2014/main" id="{0935A3AC-2189-0EAA-50E2-81E101DDBA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353">
                <a:off x="4727793" y="3761047"/>
                <a:ext cx="1514425" cy="404478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3" name="Elipse">
                <a:extLst>
                  <a:ext uri="{FF2B5EF4-FFF2-40B4-BE49-F238E27FC236}">
                    <a16:creationId xmlns:a16="http://schemas.microsoft.com/office/drawing/2014/main" id="{88C95F68-5048-58BA-A3D8-437AFA9408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608">
                <a:off x="4573155" y="3688290"/>
                <a:ext cx="1528615" cy="322560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4" name="Elipse">
                <a:extLst>
                  <a:ext uri="{FF2B5EF4-FFF2-40B4-BE49-F238E27FC236}">
                    <a16:creationId xmlns:a16="http://schemas.microsoft.com/office/drawing/2014/main" id="{2DC1B46F-F39B-3B42-F284-16BD878597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608">
                <a:off x="5105195" y="4050914"/>
                <a:ext cx="989943" cy="264398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5" name="Elipse">
                <a:extLst>
                  <a:ext uri="{FF2B5EF4-FFF2-40B4-BE49-F238E27FC236}">
                    <a16:creationId xmlns:a16="http://schemas.microsoft.com/office/drawing/2014/main" id="{58711D75-F797-660E-AD76-AC6D0FE166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34995">
                <a:off x="5255146" y="4269090"/>
                <a:ext cx="682703" cy="182339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6" name="Oval 16">
                <a:extLst>
                  <a:ext uri="{FF2B5EF4-FFF2-40B4-BE49-F238E27FC236}">
                    <a16:creationId xmlns:a16="http://schemas.microsoft.com/office/drawing/2014/main" id="{91E8BD77-78A4-CA2F-575D-FDB8A1CC23C6}"/>
                  </a:ext>
                </a:extLst>
              </p:cNvPr>
              <p:cNvSpPr/>
              <p:nvPr/>
            </p:nvSpPr>
            <p:spPr>
              <a:xfrm>
                <a:off x="5389403" y="3452176"/>
                <a:ext cx="252413" cy="252413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43998" tIns="143998" bIns="143998" rtlCol="0" anchor="ctr"/>
              <a:lstStyle/>
              <a:p>
                <a:pPr algn="ctr"/>
                <a:endParaRPr lang="en-US" sz="2267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Grafik 18">
              <a:extLst>
                <a:ext uri="{FF2B5EF4-FFF2-40B4-BE49-F238E27FC236}">
                  <a16:creationId xmlns:a16="http://schemas.microsoft.com/office/drawing/2014/main" id="{09ECF6E8-B3DC-7374-8231-AF111C047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3289" y="1769333"/>
              <a:ext cx="238407" cy="212697"/>
            </a:xfrm>
            <a:prstGeom prst="rect">
              <a:avLst/>
            </a:prstGeom>
          </p:spPr>
        </p:pic>
        <p:pic>
          <p:nvPicPr>
            <p:cNvPr id="33" name="Grafik 19">
              <a:extLst>
                <a:ext uri="{FF2B5EF4-FFF2-40B4-BE49-F238E27FC236}">
                  <a16:creationId xmlns:a16="http://schemas.microsoft.com/office/drawing/2014/main" id="{DAE9B8D5-E249-093C-2E38-DF6CF66DB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2634" y="1632369"/>
              <a:ext cx="218705" cy="195120"/>
            </a:xfrm>
            <a:prstGeom prst="rect">
              <a:avLst/>
            </a:prstGeom>
          </p:spPr>
        </p:pic>
        <p:pic>
          <p:nvPicPr>
            <p:cNvPr id="35" name="Grafik 20">
              <a:extLst>
                <a:ext uri="{FF2B5EF4-FFF2-40B4-BE49-F238E27FC236}">
                  <a16:creationId xmlns:a16="http://schemas.microsoft.com/office/drawing/2014/main" id="{2170C421-0E6A-F506-E0DC-D7173F2AF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53748" y="1773738"/>
              <a:ext cx="238407" cy="212697"/>
            </a:xfrm>
            <a:prstGeom prst="rect">
              <a:avLst/>
            </a:prstGeom>
          </p:spPr>
        </p:pic>
        <p:pic>
          <p:nvPicPr>
            <p:cNvPr id="37" name="Grafik 23">
              <a:extLst>
                <a:ext uri="{FF2B5EF4-FFF2-40B4-BE49-F238E27FC236}">
                  <a16:creationId xmlns:a16="http://schemas.microsoft.com/office/drawing/2014/main" id="{2A115E02-7E60-F032-17F2-0683E4184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81671" y="2594917"/>
              <a:ext cx="290269" cy="258966"/>
            </a:xfrm>
            <a:prstGeom prst="rect">
              <a:avLst/>
            </a:prstGeom>
          </p:spPr>
        </p:pic>
        <p:pic>
          <p:nvPicPr>
            <p:cNvPr id="39" name="Grafik 24">
              <a:extLst>
                <a:ext uri="{FF2B5EF4-FFF2-40B4-BE49-F238E27FC236}">
                  <a16:creationId xmlns:a16="http://schemas.microsoft.com/office/drawing/2014/main" id="{2E9E5B22-258A-5E2A-B1EB-9041AB71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59468" y="2594917"/>
              <a:ext cx="290269" cy="258966"/>
            </a:xfrm>
            <a:prstGeom prst="rect">
              <a:avLst/>
            </a:prstGeom>
          </p:spPr>
        </p:pic>
        <p:cxnSp>
          <p:nvCxnSpPr>
            <p:cNvPr id="40" name="Gerader Verbinder 56">
              <a:extLst>
                <a:ext uri="{FF2B5EF4-FFF2-40B4-BE49-F238E27FC236}">
                  <a16:creationId xmlns:a16="http://schemas.microsoft.com/office/drawing/2014/main" id="{2B3CCC99-8209-9118-8F04-C8B662A62590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4540469"/>
              <a:ext cx="2469931" cy="0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41" name="Grafik 53">
              <a:extLst>
                <a:ext uri="{FF2B5EF4-FFF2-40B4-BE49-F238E27FC236}">
                  <a16:creationId xmlns:a16="http://schemas.microsoft.com/office/drawing/2014/main" id="{22A40331-A6FD-6E44-F593-0D56C72A9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74337" y="4196121"/>
              <a:ext cx="761583" cy="679455"/>
            </a:xfrm>
            <a:prstGeom prst="rect">
              <a:avLst/>
            </a:prstGeom>
          </p:spPr>
        </p:pic>
        <p:pic>
          <p:nvPicPr>
            <p:cNvPr id="42" name="Grafik 55">
              <a:extLst>
                <a:ext uri="{FF2B5EF4-FFF2-40B4-BE49-F238E27FC236}">
                  <a16:creationId xmlns:a16="http://schemas.microsoft.com/office/drawing/2014/main" id="{26040412-FBEA-C780-52B2-8E54CCC82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49315" y="5428611"/>
              <a:ext cx="749049" cy="749049"/>
            </a:xfrm>
            <a:prstGeom prst="rect">
              <a:avLst/>
            </a:prstGeom>
          </p:spPr>
        </p:pic>
        <p:cxnSp>
          <p:nvCxnSpPr>
            <p:cNvPr id="43" name="Gerader Verbinder 56">
              <a:extLst>
                <a:ext uri="{FF2B5EF4-FFF2-40B4-BE49-F238E27FC236}">
                  <a16:creationId xmlns:a16="http://schemas.microsoft.com/office/drawing/2014/main" id="{056B784F-0296-F37B-A987-68190627EB4E}"/>
                </a:ext>
              </a:extLst>
            </p:cNvPr>
            <p:cNvCxnSpPr>
              <a:cxnSpLocks/>
            </p:cNvCxnSpPr>
            <p:nvPr/>
          </p:nvCxnSpPr>
          <p:spPr>
            <a:xfrm>
              <a:off x="6237855" y="4806100"/>
              <a:ext cx="641166" cy="580452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Gerader Verbinder 56">
              <a:extLst>
                <a:ext uri="{FF2B5EF4-FFF2-40B4-BE49-F238E27FC236}">
                  <a16:creationId xmlns:a16="http://schemas.microsoft.com/office/drawing/2014/main" id="{DB47E218-0B6F-FFC7-2157-84D2968FB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126" y="4861034"/>
              <a:ext cx="1043074" cy="574094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3F2BA0-2451-E00F-D688-CFC848B9D424}"/>
              </a:ext>
            </a:extLst>
          </p:cNvPr>
          <p:cNvGrpSpPr/>
          <p:nvPr/>
        </p:nvGrpSpPr>
        <p:grpSpPr>
          <a:xfrm>
            <a:off x="7565660" y="2370605"/>
            <a:ext cx="811640" cy="800886"/>
            <a:chOff x="7048485" y="2229938"/>
            <a:chExt cx="766936" cy="7567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BDDE8-66E7-3946-FFF6-3E5FFA999C9B}"/>
                </a:ext>
              </a:extLst>
            </p:cNvPr>
            <p:cNvSpPr/>
            <p:nvPr/>
          </p:nvSpPr>
          <p:spPr>
            <a:xfrm>
              <a:off x="7048485" y="2229938"/>
              <a:ext cx="766936" cy="756775"/>
            </a:xfrm>
            <a:prstGeom prst="ellipse">
              <a:avLst/>
            </a:prstGeom>
            <a:solidFill>
              <a:srgbClr val="0F0F1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pic>
          <p:nvPicPr>
            <p:cNvPr id="8" name="Grafik 18">
              <a:extLst>
                <a:ext uri="{FF2B5EF4-FFF2-40B4-BE49-F238E27FC236}">
                  <a16:creationId xmlns:a16="http://schemas.microsoft.com/office/drawing/2014/main" id="{13ECA0A7-9FFC-44E4-1616-28C4018E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57307" y="2395202"/>
              <a:ext cx="551139" cy="49170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381C0D-F19F-9906-2FBC-2EB0CD8DC904}"/>
              </a:ext>
            </a:extLst>
          </p:cNvPr>
          <p:cNvGrpSpPr/>
          <p:nvPr/>
        </p:nvGrpSpPr>
        <p:grpSpPr>
          <a:xfrm>
            <a:off x="6678741" y="1575745"/>
            <a:ext cx="811640" cy="800886"/>
            <a:chOff x="6310889" y="1338195"/>
            <a:chExt cx="766936" cy="7567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A913CA-65AC-5EBF-FBF5-3B5C81B0B37A}"/>
                </a:ext>
              </a:extLst>
            </p:cNvPr>
            <p:cNvSpPr/>
            <p:nvPr/>
          </p:nvSpPr>
          <p:spPr>
            <a:xfrm>
              <a:off x="6310889" y="1338195"/>
              <a:ext cx="766936" cy="756775"/>
            </a:xfrm>
            <a:prstGeom prst="ellipse">
              <a:avLst/>
            </a:prstGeom>
            <a:solidFill>
              <a:srgbClr val="543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pic>
          <p:nvPicPr>
            <p:cNvPr id="11" name="Grafik 18">
              <a:extLst>
                <a:ext uri="{FF2B5EF4-FFF2-40B4-BE49-F238E27FC236}">
                  <a16:creationId xmlns:a16="http://schemas.microsoft.com/office/drawing/2014/main" id="{C955F228-DEBA-EA09-0C36-F1AC90A7E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14357" y="1518902"/>
              <a:ext cx="551139" cy="49170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2E03E-58B5-CCE1-3338-1FC0A7B3515A}"/>
              </a:ext>
            </a:extLst>
          </p:cNvPr>
          <p:cNvGrpSpPr/>
          <p:nvPr/>
        </p:nvGrpSpPr>
        <p:grpSpPr>
          <a:xfrm>
            <a:off x="4085173" y="2315986"/>
            <a:ext cx="811640" cy="800886"/>
            <a:chOff x="3759696" y="2178328"/>
            <a:chExt cx="766936" cy="756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A57B41-16FC-B68F-3418-E0F19727FEB8}"/>
                </a:ext>
              </a:extLst>
            </p:cNvPr>
            <p:cNvSpPr/>
            <p:nvPr/>
          </p:nvSpPr>
          <p:spPr>
            <a:xfrm>
              <a:off x="3759696" y="2178328"/>
              <a:ext cx="766936" cy="756775"/>
            </a:xfrm>
            <a:prstGeom prst="ellipse">
              <a:avLst/>
            </a:prstGeom>
            <a:solidFill>
              <a:srgbClr val="94B6F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pic>
          <p:nvPicPr>
            <p:cNvPr id="14" name="Grafik 18">
              <a:extLst>
                <a:ext uri="{FF2B5EF4-FFF2-40B4-BE49-F238E27FC236}">
                  <a16:creationId xmlns:a16="http://schemas.microsoft.com/office/drawing/2014/main" id="{568E9278-F3DD-D3B8-1F0D-DFC0DFC3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57632" y="2343592"/>
              <a:ext cx="551139" cy="49170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431C5-3BC3-6870-83F0-3995C9E77831}"/>
              </a:ext>
            </a:extLst>
          </p:cNvPr>
          <p:cNvGrpSpPr/>
          <p:nvPr/>
        </p:nvGrpSpPr>
        <p:grpSpPr>
          <a:xfrm>
            <a:off x="5699106" y="1534847"/>
            <a:ext cx="811640" cy="800886"/>
            <a:chOff x="5450526" y="1349786"/>
            <a:chExt cx="766936" cy="75677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04CC47-308E-A063-320B-E9460B6C678D}"/>
                </a:ext>
              </a:extLst>
            </p:cNvPr>
            <p:cNvSpPr/>
            <p:nvPr/>
          </p:nvSpPr>
          <p:spPr>
            <a:xfrm>
              <a:off x="5450526" y="1349786"/>
              <a:ext cx="766936" cy="756775"/>
            </a:xfrm>
            <a:prstGeom prst="ellipse">
              <a:avLst/>
            </a:prstGeom>
            <a:solidFill>
              <a:srgbClr val="C34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pic>
          <p:nvPicPr>
            <p:cNvPr id="17" name="Grafik 18">
              <a:extLst>
                <a:ext uri="{FF2B5EF4-FFF2-40B4-BE49-F238E27FC236}">
                  <a16:creationId xmlns:a16="http://schemas.microsoft.com/office/drawing/2014/main" id="{7020D480-02A6-0E6D-114F-C48C934A1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553994" y="1530493"/>
              <a:ext cx="551139" cy="49170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53D1EB-C4D8-784B-5391-637D0E575465}"/>
              </a:ext>
            </a:extLst>
          </p:cNvPr>
          <p:cNvGrpSpPr/>
          <p:nvPr/>
        </p:nvGrpSpPr>
        <p:grpSpPr>
          <a:xfrm>
            <a:off x="4717906" y="1680006"/>
            <a:ext cx="811640" cy="800886"/>
            <a:chOff x="4458053" y="1436713"/>
            <a:chExt cx="766936" cy="7567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4920DA-F916-119B-6CA4-169A801E9D8D}"/>
                </a:ext>
              </a:extLst>
            </p:cNvPr>
            <p:cNvSpPr/>
            <p:nvPr/>
          </p:nvSpPr>
          <p:spPr>
            <a:xfrm>
              <a:off x="4458053" y="1436713"/>
              <a:ext cx="766936" cy="756775"/>
            </a:xfrm>
            <a:prstGeom prst="ellipse">
              <a:avLst/>
            </a:prstGeom>
            <a:solidFill>
              <a:srgbClr val="083FD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114295" rtlCol="0" anchor="ctr"/>
            <a:lstStyle/>
            <a:p>
              <a:pPr algn="ctr"/>
              <a:endParaRPr lang="en-US" sz="1799" err="1">
                <a:solidFill>
                  <a:prstClr val="white"/>
                </a:solidFill>
                <a:latin typeface="BentonSans-Book"/>
                <a:cs typeface="BentonSans-Book"/>
              </a:endParaRPr>
            </a:p>
          </p:txBody>
        </p:sp>
        <p:pic>
          <p:nvPicPr>
            <p:cNvPr id="20" name="Grafik 18">
              <a:extLst>
                <a:ext uri="{FF2B5EF4-FFF2-40B4-BE49-F238E27FC236}">
                  <a16:creationId xmlns:a16="http://schemas.microsoft.com/office/drawing/2014/main" id="{3420237D-52CB-E4CB-7118-91D49D9B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61521" y="1617420"/>
              <a:ext cx="551139" cy="491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DBF3D-9C50-134B-E17F-148F871F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47724C-02E0-EF69-88F3-45520DBE8A1E}"/>
              </a:ext>
            </a:extLst>
          </p:cNvPr>
          <p:cNvGrpSpPr/>
          <p:nvPr/>
        </p:nvGrpSpPr>
        <p:grpSpPr>
          <a:xfrm>
            <a:off x="504225" y="5523668"/>
            <a:ext cx="11188805" cy="1095134"/>
            <a:chOff x="504225" y="5523668"/>
            <a:chExt cx="11188805" cy="1095134"/>
          </a:xfrm>
        </p:grpSpPr>
        <p:grpSp>
          <p:nvGrpSpPr>
            <p:cNvPr id="7" name="Gruppieren 192">
              <a:extLst>
                <a:ext uri="{FF2B5EF4-FFF2-40B4-BE49-F238E27FC236}">
                  <a16:creationId xmlns:a16="http://schemas.microsoft.com/office/drawing/2014/main" id="{3F87CCC4-C21E-F6FC-34ED-391C281C84E6}"/>
                </a:ext>
              </a:extLst>
            </p:cNvPr>
            <p:cNvGrpSpPr/>
            <p:nvPr/>
          </p:nvGrpSpPr>
          <p:grpSpPr>
            <a:xfrm flipH="1">
              <a:off x="3277782" y="5527485"/>
              <a:ext cx="7131425" cy="1091317"/>
              <a:chOff x="393156" y="2091865"/>
              <a:chExt cx="8276127" cy="1664290"/>
            </a:xfrm>
          </p:grpSpPr>
          <p:grpSp>
            <p:nvGrpSpPr>
              <p:cNvPr id="1200" name="Group 31">
                <a:extLst>
                  <a:ext uri="{FF2B5EF4-FFF2-40B4-BE49-F238E27FC236}">
                    <a16:creationId xmlns:a16="http://schemas.microsoft.com/office/drawing/2014/main" id="{3BABC930-DDB9-F786-972C-12F4D3D87AF0}"/>
                  </a:ext>
                </a:extLst>
              </p:cNvPr>
              <p:cNvGrpSpPr/>
              <p:nvPr/>
            </p:nvGrpSpPr>
            <p:grpSpPr>
              <a:xfrm>
                <a:off x="393156" y="2091865"/>
                <a:ext cx="4991634" cy="1664290"/>
                <a:chOff x="744840" y="1990684"/>
                <a:chExt cx="8010615" cy="1903270"/>
              </a:xfrm>
            </p:grpSpPr>
            <p:sp>
              <p:nvSpPr>
                <p:cNvPr id="1221" name="Freihandform: Form 214">
                  <a:extLst>
                    <a:ext uri="{FF2B5EF4-FFF2-40B4-BE49-F238E27FC236}">
                      <a16:creationId xmlns:a16="http://schemas.microsoft.com/office/drawing/2014/main" id="{62220912-6B23-F824-A81E-17690A9D318E}"/>
                    </a:ext>
                  </a:extLst>
                </p:cNvPr>
                <p:cNvSpPr/>
                <p:nvPr/>
              </p:nvSpPr>
              <p:spPr>
                <a:xfrm>
                  <a:off x="744840" y="1990684"/>
                  <a:ext cx="5294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2" name="Freihandform: Form 215">
                  <a:extLst>
                    <a:ext uri="{FF2B5EF4-FFF2-40B4-BE49-F238E27FC236}">
                      <a16:creationId xmlns:a16="http://schemas.microsoft.com/office/drawing/2014/main" id="{683471CD-0AAB-17C1-0083-2CEBAD9C6632}"/>
                    </a:ext>
                  </a:extLst>
                </p:cNvPr>
                <p:cNvSpPr/>
                <p:nvPr/>
              </p:nvSpPr>
              <p:spPr>
                <a:xfrm>
                  <a:off x="1045222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3" name="Freihandform: Form 216">
                  <a:extLst>
                    <a:ext uri="{FF2B5EF4-FFF2-40B4-BE49-F238E27FC236}">
                      <a16:creationId xmlns:a16="http://schemas.microsoft.com/office/drawing/2014/main" id="{E5F5C3E7-3080-77E8-C009-BF788DC5B5D8}"/>
                    </a:ext>
                  </a:extLst>
                </p:cNvPr>
                <p:cNvSpPr/>
                <p:nvPr/>
              </p:nvSpPr>
              <p:spPr>
                <a:xfrm>
                  <a:off x="1322304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4" name="Freihandform: Form 217">
                  <a:extLst>
                    <a:ext uri="{FF2B5EF4-FFF2-40B4-BE49-F238E27FC236}">
                      <a16:creationId xmlns:a16="http://schemas.microsoft.com/office/drawing/2014/main" id="{826304A8-5071-F590-4605-180F0AE6ADCA}"/>
                    </a:ext>
                  </a:extLst>
                </p:cNvPr>
                <p:cNvSpPr/>
                <p:nvPr/>
              </p:nvSpPr>
              <p:spPr>
                <a:xfrm>
                  <a:off x="1599386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5" name="Freihandform: Form 218">
                  <a:extLst>
                    <a:ext uri="{FF2B5EF4-FFF2-40B4-BE49-F238E27FC236}">
                      <a16:creationId xmlns:a16="http://schemas.microsoft.com/office/drawing/2014/main" id="{D0EBE77C-B9F3-6106-4865-9C32344F32D3}"/>
                    </a:ext>
                  </a:extLst>
                </p:cNvPr>
                <p:cNvSpPr/>
                <p:nvPr/>
              </p:nvSpPr>
              <p:spPr>
                <a:xfrm>
                  <a:off x="1876468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6" name="Freihandform: Form 219">
                  <a:extLst>
                    <a:ext uri="{FF2B5EF4-FFF2-40B4-BE49-F238E27FC236}">
                      <a16:creationId xmlns:a16="http://schemas.microsoft.com/office/drawing/2014/main" id="{4788F54F-D488-296E-4DE7-AEC55D0780CA}"/>
                    </a:ext>
                  </a:extLst>
                </p:cNvPr>
                <p:cNvSpPr/>
                <p:nvPr/>
              </p:nvSpPr>
              <p:spPr>
                <a:xfrm>
                  <a:off x="2153550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7" name="Freihandform: Form 220">
                  <a:extLst>
                    <a:ext uri="{FF2B5EF4-FFF2-40B4-BE49-F238E27FC236}">
                      <a16:creationId xmlns:a16="http://schemas.microsoft.com/office/drawing/2014/main" id="{38B14B32-CE5A-9373-9A81-063312A86372}"/>
                    </a:ext>
                  </a:extLst>
                </p:cNvPr>
                <p:cNvSpPr/>
                <p:nvPr/>
              </p:nvSpPr>
              <p:spPr>
                <a:xfrm>
                  <a:off x="2430632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8" name="Freihandform: Form 221">
                  <a:extLst>
                    <a:ext uri="{FF2B5EF4-FFF2-40B4-BE49-F238E27FC236}">
                      <a16:creationId xmlns:a16="http://schemas.microsoft.com/office/drawing/2014/main" id="{73118A1D-E448-4E41-3088-49DB1DF79669}"/>
                    </a:ext>
                  </a:extLst>
                </p:cNvPr>
                <p:cNvSpPr/>
                <p:nvPr/>
              </p:nvSpPr>
              <p:spPr>
                <a:xfrm>
                  <a:off x="2707714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9" name="Freihandform: Form 222">
                  <a:extLst>
                    <a:ext uri="{FF2B5EF4-FFF2-40B4-BE49-F238E27FC236}">
                      <a16:creationId xmlns:a16="http://schemas.microsoft.com/office/drawing/2014/main" id="{26556209-FC60-0D7E-86DD-DCCF03CE9D21}"/>
                    </a:ext>
                  </a:extLst>
                </p:cNvPr>
                <p:cNvSpPr/>
                <p:nvPr/>
              </p:nvSpPr>
              <p:spPr>
                <a:xfrm>
                  <a:off x="2984796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0" name="Freihandform: Form 223">
                  <a:extLst>
                    <a:ext uri="{FF2B5EF4-FFF2-40B4-BE49-F238E27FC236}">
                      <a16:creationId xmlns:a16="http://schemas.microsoft.com/office/drawing/2014/main" id="{CDF6869D-030F-D4C3-ED27-A3C036D4D970}"/>
                    </a:ext>
                  </a:extLst>
                </p:cNvPr>
                <p:cNvSpPr/>
                <p:nvPr/>
              </p:nvSpPr>
              <p:spPr>
                <a:xfrm>
                  <a:off x="3261878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1" name="Freihandform: Form 224">
                  <a:extLst>
                    <a:ext uri="{FF2B5EF4-FFF2-40B4-BE49-F238E27FC236}">
                      <a16:creationId xmlns:a16="http://schemas.microsoft.com/office/drawing/2014/main" id="{A810728A-C28F-5CEC-88B8-8ACACFCFC97C}"/>
                    </a:ext>
                  </a:extLst>
                </p:cNvPr>
                <p:cNvSpPr/>
                <p:nvPr/>
              </p:nvSpPr>
              <p:spPr>
                <a:xfrm>
                  <a:off x="3538960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2" name="Freihandform: Form 225">
                  <a:extLst>
                    <a:ext uri="{FF2B5EF4-FFF2-40B4-BE49-F238E27FC236}">
                      <a16:creationId xmlns:a16="http://schemas.microsoft.com/office/drawing/2014/main" id="{BAA379BA-D4FA-4B1D-EE6D-C57D0091532D}"/>
                    </a:ext>
                  </a:extLst>
                </p:cNvPr>
                <p:cNvSpPr/>
                <p:nvPr/>
              </p:nvSpPr>
              <p:spPr>
                <a:xfrm>
                  <a:off x="3816042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3" name="Freihandform: Form 226">
                  <a:extLst>
                    <a:ext uri="{FF2B5EF4-FFF2-40B4-BE49-F238E27FC236}">
                      <a16:creationId xmlns:a16="http://schemas.microsoft.com/office/drawing/2014/main" id="{B16B6111-843F-512C-856B-D9C546F8993D}"/>
                    </a:ext>
                  </a:extLst>
                </p:cNvPr>
                <p:cNvSpPr/>
                <p:nvPr/>
              </p:nvSpPr>
              <p:spPr>
                <a:xfrm>
                  <a:off x="4093124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4" name="Freihandform: Form 227">
                  <a:extLst>
                    <a:ext uri="{FF2B5EF4-FFF2-40B4-BE49-F238E27FC236}">
                      <a16:creationId xmlns:a16="http://schemas.microsoft.com/office/drawing/2014/main" id="{09D70D14-536D-8B48-31B6-C6DF048C8243}"/>
                    </a:ext>
                  </a:extLst>
                </p:cNvPr>
                <p:cNvSpPr/>
                <p:nvPr/>
              </p:nvSpPr>
              <p:spPr>
                <a:xfrm>
                  <a:off x="4370206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5" name="Freihandform: Form 228">
                  <a:extLst>
                    <a:ext uri="{FF2B5EF4-FFF2-40B4-BE49-F238E27FC236}">
                      <a16:creationId xmlns:a16="http://schemas.microsoft.com/office/drawing/2014/main" id="{FC714E35-9677-E328-A391-147DDD1589A2}"/>
                    </a:ext>
                  </a:extLst>
                </p:cNvPr>
                <p:cNvSpPr/>
                <p:nvPr/>
              </p:nvSpPr>
              <p:spPr>
                <a:xfrm>
                  <a:off x="4647288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6" name="Freihandform: Form 229">
                  <a:extLst>
                    <a:ext uri="{FF2B5EF4-FFF2-40B4-BE49-F238E27FC236}">
                      <a16:creationId xmlns:a16="http://schemas.microsoft.com/office/drawing/2014/main" id="{F157F4E7-2FF3-4774-841B-40F3F9CA23C5}"/>
                    </a:ext>
                  </a:extLst>
                </p:cNvPr>
                <p:cNvSpPr/>
                <p:nvPr/>
              </p:nvSpPr>
              <p:spPr>
                <a:xfrm>
                  <a:off x="4924370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7" name="Freihandform: Form 230">
                  <a:extLst>
                    <a:ext uri="{FF2B5EF4-FFF2-40B4-BE49-F238E27FC236}">
                      <a16:creationId xmlns:a16="http://schemas.microsoft.com/office/drawing/2014/main" id="{4BB8099C-1B47-7621-9A36-8054DF735F1F}"/>
                    </a:ext>
                  </a:extLst>
                </p:cNvPr>
                <p:cNvSpPr/>
                <p:nvPr/>
              </p:nvSpPr>
              <p:spPr>
                <a:xfrm>
                  <a:off x="5201452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8" name="Freihandform: Form 231">
                  <a:extLst>
                    <a:ext uri="{FF2B5EF4-FFF2-40B4-BE49-F238E27FC236}">
                      <a16:creationId xmlns:a16="http://schemas.microsoft.com/office/drawing/2014/main" id="{F82DB050-0F5C-8C50-669E-560873E7DA49}"/>
                    </a:ext>
                  </a:extLst>
                </p:cNvPr>
                <p:cNvSpPr/>
                <p:nvPr/>
              </p:nvSpPr>
              <p:spPr>
                <a:xfrm>
                  <a:off x="5478534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39" name="Freihandform: Form 232">
                  <a:extLst>
                    <a:ext uri="{FF2B5EF4-FFF2-40B4-BE49-F238E27FC236}">
                      <a16:creationId xmlns:a16="http://schemas.microsoft.com/office/drawing/2014/main" id="{EA7D825B-EDDC-CCF0-0FFE-D4E11106E74F}"/>
                    </a:ext>
                  </a:extLst>
                </p:cNvPr>
                <p:cNvSpPr/>
                <p:nvPr/>
              </p:nvSpPr>
              <p:spPr>
                <a:xfrm>
                  <a:off x="5755616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0" name="Freihandform: Form 233">
                  <a:extLst>
                    <a:ext uri="{FF2B5EF4-FFF2-40B4-BE49-F238E27FC236}">
                      <a16:creationId xmlns:a16="http://schemas.microsoft.com/office/drawing/2014/main" id="{B4EF605B-90F6-CDBF-69F4-382593602F3B}"/>
                    </a:ext>
                  </a:extLst>
                </p:cNvPr>
                <p:cNvSpPr/>
                <p:nvPr/>
              </p:nvSpPr>
              <p:spPr>
                <a:xfrm>
                  <a:off x="6032698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1" name="Freihandform: Form 234">
                  <a:extLst>
                    <a:ext uri="{FF2B5EF4-FFF2-40B4-BE49-F238E27FC236}">
                      <a16:creationId xmlns:a16="http://schemas.microsoft.com/office/drawing/2014/main" id="{4D313F83-1315-8710-080F-2705E1270669}"/>
                    </a:ext>
                  </a:extLst>
                </p:cNvPr>
                <p:cNvSpPr/>
                <p:nvPr/>
              </p:nvSpPr>
              <p:spPr>
                <a:xfrm>
                  <a:off x="6309780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2" name="Freihandform: Form 235">
                  <a:extLst>
                    <a:ext uri="{FF2B5EF4-FFF2-40B4-BE49-F238E27FC236}">
                      <a16:creationId xmlns:a16="http://schemas.microsoft.com/office/drawing/2014/main" id="{5D245947-D438-A5AB-79EF-94C63708B0F2}"/>
                    </a:ext>
                  </a:extLst>
                </p:cNvPr>
                <p:cNvSpPr/>
                <p:nvPr/>
              </p:nvSpPr>
              <p:spPr>
                <a:xfrm>
                  <a:off x="6586862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3" name="Freihandform: Form 236">
                  <a:extLst>
                    <a:ext uri="{FF2B5EF4-FFF2-40B4-BE49-F238E27FC236}">
                      <a16:creationId xmlns:a16="http://schemas.microsoft.com/office/drawing/2014/main" id="{FB70DF47-5C47-607A-1B3A-F1ECEEB7468B}"/>
                    </a:ext>
                  </a:extLst>
                </p:cNvPr>
                <p:cNvSpPr/>
                <p:nvPr/>
              </p:nvSpPr>
              <p:spPr>
                <a:xfrm>
                  <a:off x="6863944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4" name="Freihandform: Form 237">
                  <a:extLst>
                    <a:ext uri="{FF2B5EF4-FFF2-40B4-BE49-F238E27FC236}">
                      <a16:creationId xmlns:a16="http://schemas.microsoft.com/office/drawing/2014/main" id="{9A62FF97-EA97-62AE-9CA7-90CB0A3CDCCC}"/>
                    </a:ext>
                  </a:extLst>
                </p:cNvPr>
                <p:cNvSpPr/>
                <p:nvPr/>
              </p:nvSpPr>
              <p:spPr>
                <a:xfrm>
                  <a:off x="7141026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5" name="Freihandform: Form 238">
                  <a:extLst>
                    <a:ext uri="{FF2B5EF4-FFF2-40B4-BE49-F238E27FC236}">
                      <a16:creationId xmlns:a16="http://schemas.microsoft.com/office/drawing/2014/main" id="{2B21CFBE-E11D-0DC2-6B68-2C19BDDB8287}"/>
                    </a:ext>
                  </a:extLst>
                </p:cNvPr>
                <p:cNvSpPr/>
                <p:nvPr/>
              </p:nvSpPr>
              <p:spPr>
                <a:xfrm>
                  <a:off x="7418108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6" name="Freihandform: Form 239">
                  <a:extLst>
                    <a:ext uri="{FF2B5EF4-FFF2-40B4-BE49-F238E27FC236}">
                      <a16:creationId xmlns:a16="http://schemas.microsoft.com/office/drawing/2014/main" id="{36726F88-A617-8AC7-19DF-97539AE1523B}"/>
                    </a:ext>
                  </a:extLst>
                </p:cNvPr>
                <p:cNvSpPr/>
                <p:nvPr/>
              </p:nvSpPr>
              <p:spPr>
                <a:xfrm>
                  <a:off x="7695190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7" name="Freihandform: Form 240">
                  <a:extLst>
                    <a:ext uri="{FF2B5EF4-FFF2-40B4-BE49-F238E27FC236}">
                      <a16:creationId xmlns:a16="http://schemas.microsoft.com/office/drawing/2014/main" id="{16CB3FDB-04C4-273C-22D0-85F4C5F3880E}"/>
                    </a:ext>
                  </a:extLst>
                </p:cNvPr>
                <p:cNvSpPr/>
                <p:nvPr/>
              </p:nvSpPr>
              <p:spPr>
                <a:xfrm>
                  <a:off x="7972272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48" name="Freihandform: Form 241">
                  <a:extLst>
                    <a:ext uri="{FF2B5EF4-FFF2-40B4-BE49-F238E27FC236}">
                      <a16:creationId xmlns:a16="http://schemas.microsoft.com/office/drawing/2014/main" id="{DC0D7450-8059-83D1-B272-3A948959A2F7}"/>
                    </a:ext>
                  </a:extLst>
                </p:cNvPr>
                <p:cNvSpPr/>
                <p:nvPr/>
              </p:nvSpPr>
              <p:spPr>
                <a:xfrm>
                  <a:off x="8249345" y="1990684"/>
                  <a:ext cx="506110" cy="190327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</p:grpSp>
          <p:grpSp>
            <p:nvGrpSpPr>
              <p:cNvPr id="1201" name="Gruppieren 194">
                <a:extLst>
                  <a:ext uri="{FF2B5EF4-FFF2-40B4-BE49-F238E27FC236}">
                    <a16:creationId xmlns:a16="http://schemas.microsoft.com/office/drawing/2014/main" id="{BA52AF0C-2373-6F04-F44E-BF6FA424B890}"/>
                  </a:ext>
                </a:extLst>
              </p:cNvPr>
              <p:cNvGrpSpPr/>
              <p:nvPr/>
            </p:nvGrpSpPr>
            <p:grpSpPr>
              <a:xfrm>
                <a:off x="5231560" y="2091865"/>
                <a:ext cx="3437723" cy="1664290"/>
                <a:chOff x="5231560" y="2091865"/>
                <a:chExt cx="3437723" cy="1664290"/>
              </a:xfrm>
            </p:grpSpPr>
            <p:sp>
              <p:nvSpPr>
                <p:cNvPr id="1202" name="Freihandform: Form 195">
                  <a:extLst>
                    <a:ext uri="{FF2B5EF4-FFF2-40B4-BE49-F238E27FC236}">
                      <a16:creationId xmlns:a16="http://schemas.microsoft.com/office/drawing/2014/main" id="{3CCEFC9D-D58B-D2A9-DEC1-D87C2F56D27C}"/>
                    </a:ext>
                  </a:extLst>
                </p:cNvPr>
                <p:cNvSpPr/>
                <p:nvPr/>
              </p:nvSpPr>
              <p:spPr>
                <a:xfrm>
                  <a:off x="5231560" y="2091865"/>
                  <a:ext cx="329890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3" name="Freihandform: Form 196">
                  <a:extLst>
                    <a:ext uri="{FF2B5EF4-FFF2-40B4-BE49-F238E27FC236}">
                      <a16:creationId xmlns:a16="http://schemas.microsoft.com/office/drawing/2014/main" id="{D4E86D81-19E4-14B2-95B3-3A9D17FEB7E3}"/>
                    </a:ext>
                  </a:extLst>
                </p:cNvPr>
                <p:cNvSpPr/>
                <p:nvPr/>
              </p:nvSpPr>
              <p:spPr>
                <a:xfrm>
                  <a:off x="5418736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4" name="Freihandform: Form 197">
                  <a:extLst>
                    <a:ext uri="{FF2B5EF4-FFF2-40B4-BE49-F238E27FC236}">
                      <a16:creationId xmlns:a16="http://schemas.microsoft.com/office/drawing/2014/main" id="{8CF28C76-6F69-4BFC-8CE8-B32C31529593}"/>
                    </a:ext>
                  </a:extLst>
                </p:cNvPr>
                <p:cNvSpPr/>
                <p:nvPr/>
              </p:nvSpPr>
              <p:spPr>
                <a:xfrm>
                  <a:off x="5591394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5" name="Freihandform: Form 198">
                  <a:extLst>
                    <a:ext uri="{FF2B5EF4-FFF2-40B4-BE49-F238E27FC236}">
                      <a16:creationId xmlns:a16="http://schemas.microsoft.com/office/drawing/2014/main" id="{34FB61A5-88F8-857B-51AD-3495F1CA81CC}"/>
                    </a:ext>
                  </a:extLst>
                </p:cNvPr>
                <p:cNvSpPr/>
                <p:nvPr/>
              </p:nvSpPr>
              <p:spPr>
                <a:xfrm>
                  <a:off x="5764051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6" name="Freihandform: Form 199">
                  <a:extLst>
                    <a:ext uri="{FF2B5EF4-FFF2-40B4-BE49-F238E27FC236}">
                      <a16:creationId xmlns:a16="http://schemas.microsoft.com/office/drawing/2014/main" id="{40309A38-B37C-285F-FC82-A417848B73C8}"/>
                    </a:ext>
                  </a:extLst>
                </p:cNvPr>
                <p:cNvSpPr/>
                <p:nvPr/>
              </p:nvSpPr>
              <p:spPr>
                <a:xfrm>
                  <a:off x="5936708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7" name="Freihandform: Form 200">
                  <a:extLst>
                    <a:ext uri="{FF2B5EF4-FFF2-40B4-BE49-F238E27FC236}">
                      <a16:creationId xmlns:a16="http://schemas.microsoft.com/office/drawing/2014/main" id="{7428FC21-F009-FD7E-7C51-6534CFA9E5B7}"/>
                    </a:ext>
                  </a:extLst>
                </p:cNvPr>
                <p:cNvSpPr/>
                <p:nvPr/>
              </p:nvSpPr>
              <p:spPr>
                <a:xfrm>
                  <a:off x="6109366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8" name="Freihandform: Form 201">
                  <a:extLst>
                    <a:ext uri="{FF2B5EF4-FFF2-40B4-BE49-F238E27FC236}">
                      <a16:creationId xmlns:a16="http://schemas.microsoft.com/office/drawing/2014/main" id="{E15DE189-6B78-6A17-27C9-7F0CD843D3E9}"/>
                    </a:ext>
                  </a:extLst>
                </p:cNvPr>
                <p:cNvSpPr/>
                <p:nvPr/>
              </p:nvSpPr>
              <p:spPr>
                <a:xfrm>
                  <a:off x="6282023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09" name="Freihandform: Form 202">
                  <a:extLst>
                    <a:ext uri="{FF2B5EF4-FFF2-40B4-BE49-F238E27FC236}">
                      <a16:creationId xmlns:a16="http://schemas.microsoft.com/office/drawing/2014/main" id="{BE7CCDED-613A-BFC6-97FB-4B441C264ED2}"/>
                    </a:ext>
                  </a:extLst>
                </p:cNvPr>
                <p:cNvSpPr/>
                <p:nvPr/>
              </p:nvSpPr>
              <p:spPr>
                <a:xfrm>
                  <a:off x="6454681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0" name="Freihandform: Form 203">
                  <a:extLst>
                    <a:ext uri="{FF2B5EF4-FFF2-40B4-BE49-F238E27FC236}">
                      <a16:creationId xmlns:a16="http://schemas.microsoft.com/office/drawing/2014/main" id="{C40998E4-2BC3-D2A3-B0AD-ECAC638050FB}"/>
                    </a:ext>
                  </a:extLst>
                </p:cNvPr>
                <p:cNvSpPr/>
                <p:nvPr/>
              </p:nvSpPr>
              <p:spPr>
                <a:xfrm>
                  <a:off x="6627338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1" name="Freihandform: Form 204">
                  <a:extLst>
                    <a:ext uri="{FF2B5EF4-FFF2-40B4-BE49-F238E27FC236}">
                      <a16:creationId xmlns:a16="http://schemas.microsoft.com/office/drawing/2014/main" id="{806CE1ED-E9A5-C4D4-C6D4-A76CD26C3D15}"/>
                    </a:ext>
                  </a:extLst>
                </p:cNvPr>
                <p:cNvSpPr/>
                <p:nvPr/>
              </p:nvSpPr>
              <p:spPr>
                <a:xfrm>
                  <a:off x="6799995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2" name="Freihandform: Form 205">
                  <a:extLst>
                    <a:ext uri="{FF2B5EF4-FFF2-40B4-BE49-F238E27FC236}">
                      <a16:creationId xmlns:a16="http://schemas.microsoft.com/office/drawing/2014/main" id="{57345CC1-7A44-17D4-0E4A-5838448A9660}"/>
                    </a:ext>
                  </a:extLst>
                </p:cNvPr>
                <p:cNvSpPr/>
                <p:nvPr/>
              </p:nvSpPr>
              <p:spPr>
                <a:xfrm>
                  <a:off x="6972653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3" name="Freihandform: Form 206">
                  <a:extLst>
                    <a:ext uri="{FF2B5EF4-FFF2-40B4-BE49-F238E27FC236}">
                      <a16:creationId xmlns:a16="http://schemas.microsoft.com/office/drawing/2014/main" id="{402F3D56-2037-9B61-7979-352F2BB746F8}"/>
                    </a:ext>
                  </a:extLst>
                </p:cNvPr>
                <p:cNvSpPr/>
                <p:nvPr/>
              </p:nvSpPr>
              <p:spPr>
                <a:xfrm>
                  <a:off x="7145310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4" name="Freihandform: Form 207">
                  <a:extLst>
                    <a:ext uri="{FF2B5EF4-FFF2-40B4-BE49-F238E27FC236}">
                      <a16:creationId xmlns:a16="http://schemas.microsoft.com/office/drawing/2014/main" id="{3370B5DA-0446-A99A-5B4B-1F5C0862F861}"/>
                    </a:ext>
                  </a:extLst>
                </p:cNvPr>
                <p:cNvSpPr/>
                <p:nvPr/>
              </p:nvSpPr>
              <p:spPr>
                <a:xfrm>
                  <a:off x="7317968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5" name="Freihandform: Form 208">
                  <a:extLst>
                    <a:ext uri="{FF2B5EF4-FFF2-40B4-BE49-F238E27FC236}">
                      <a16:creationId xmlns:a16="http://schemas.microsoft.com/office/drawing/2014/main" id="{D0531497-B14B-8E9D-F979-1C03E1FF6220}"/>
                    </a:ext>
                  </a:extLst>
                </p:cNvPr>
                <p:cNvSpPr/>
                <p:nvPr/>
              </p:nvSpPr>
              <p:spPr>
                <a:xfrm>
                  <a:off x="7490625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6" name="Freihandform: Form 209">
                  <a:extLst>
                    <a:ext uri="{FF2B5EF4-FFF2-40B4-BE49-F238E27FC236}">
                      <a16:creationId xmlns:a16="http://schemas.microsoft.com/office/drawing/2014/main" id="{7D1C081A-438F-4D66-7371-39BCFCA3287D}"/>
                    </a:ext>
                  </a:extLst>
                </p:cNvPr>
                <p:cNvSpPr/>
                <p:nvPr/>
              </p:nvSpPr>
              <p:spPr>
                <a:xfrm>
                  <a:off x="7663282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7" name="Freihandform: Form 210">
                  <a:extLst>
                    <a:ext uri="{FF2B5EF4-FFF2-40B4-BE49-F238E27FC236}">
                      <a16:creationId xmlns:a16="http://schemas.microsoft.com/office/drawing/2014/main" id="{233DFBBC-3EA4-4CBC-BF8E-7117E6065FD5}"/>
                    </a:ext>
                  </a:extLst>
                </p:cNvPr>
                <p:cNvSpPr/>
                <p:nvPr/>
              </p:nvSpPr>
              <p:spPr>
                <a:xfrm>
                  <a:off x="7835940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8" name="Freihandform: Form 211">
                  <a:extLst>
                    <a:ext uri="{FF2B5EF4-FFF2-40B4-BE49-F238E27FC236}">
                      <a16:creationId xmlns:a16="http://schemas.microsoft.com/office/drawing/2014/main" id="{E4188C73-E3C7-8BB3-A49B-870BA0872A38}"/>
                    </a:ext>
                  </a:extLst>
                </p:cNvPr>
                <p:cNvSpPr/>
                <p:nvPr/>
              </p:nvSpPr>
              <p:spPr>
                <a:xfrm>
                  <a:off x="8008597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19" name="Freihandform: Form 212">
                  <a:extLst>
                    <a:ext uri="{FF2B5EF4-FFF2-40B4-BE49-F238E27FC236}">
                      <a16:creationId xmlns:a16="http://schemas.microsoft.com/office/drawing/2014/main" id="{9CF49837-1C13-A708-11C6-BAFDC9541851}"/>
                    </a:ext>
                  </a:extLst>
                </p:cNvPr>
                <p:cNvSpPr/>
                <p:nvPr/>
              </p:nvSpPr>
              <p:spPr>
                <a:xfrm>
                  <a:off x="8181255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  <p:sp>
              <p:nvSpPr>
                <p:cNvPr id="1220" name="Freihandform: Form 213">
                  <a:extLst>
                    <a:ext uri="{FF2B5EF4-FFF2-40B4-BE49-F238E27FC236}">
                      <a16:creationId xmlns:a16="http://schemas.microsoft.com/office/drawing/2014/main" id="{B400639C-EAD9-F3F8-7BC8-9FE98CC7931E}"/>
                    </a:ext>
                  </a:extLst>
                </p:cNvPr>
                <p:cNvSpPr/>
                <p:nvPr/>
              </p:nvSpPr>
              <p:spPr>
                <a:xfrm>
                  <a:off x="8353912" y="2091865"/>
                  <a:ext cx="315371" cy="1664290"/>
                </a:xfrm>
                <a:custGeom>
                  <a:avLst/>
                  <a:gdLst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  <a:gd name="connsiteX5" fmla="*/ 491 w 529410"/>
                    <a:gd name="connsiteY5" fmla="*/ 1029535 h 1903270"/>
                    <a:gd name="connsiteX6" fmla="*/ 0 w 529410"/>
                    <a:gd name="connsiteY6" fmla="*/ 0 h 1903270"/>
                    <a:gd name="connsiteX0" fmla="*/ 2298 w 531708"/>
                    <a:gd name="connsiteY0" fmla="*/ 0 h 1903270"/>
                    <a:gd name="connsiteX1" fmla="*/ 35232 w 531708"/>
                    <a:gd name="connsiteY1" fmla="*/ 17876 h 1903270"/>
                    <a:gd name="connsiteX2" fmla="*/ 531708 w 531708"/>
                    <a:gd name="connsiteY2" fmla="*/ 951635 h 1903270"/>
                    <a:gd name="connsiteX3" fmla="*/ 35232 w 531708"/>
                    <a:gd name="connsiteY3" fmla="*/ 1885394 h 1903270"/>
                    <a:gd name="connsiteX4" fmla="*/ 2298 w 531708"/>
                    <a:gd name="connsiteY4" fmla="*/ 1903270 h 1903270"/>
                    <a:gd name="connsiteX5" fmla="*/ 2789 w 531708"/>
                    <a:gd name="connsiteY5" fmla="*/ 1029535 h 1903270"/>
                    <a:gd name="connsiteX6" fmla="*/ 2789 w 531708"/>
                    <a:gd name="connsiteY6" fmla="*/ 553285 h 1903270"/>
                    <a:gd name="connsiteX7" fmla="*/ 2298 w 531708"/>
                    <a:gd name="connsiteY7" fmla="*/ 0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6" fmla="*/ 94229 w 531708"/>
                    <a:gd name="connsiteY6" fmla="*/ 1120975 h 1903270"/>
                    <a:gd name="connsiteX0" fmla="*/ 2789 w 531708"/>
                    <a:gd name="connsiteY0" fmla="*/ 553285 h 1903270"/>
                    <a:gd name="connsiteX1" fmla="*/ 2298 w 531708"/>
                    <a:gd name="connsiteY1" fmla="*/ 0 h 1903270"/>
                    <a:gd name="connsiteX2" fmla="*/ 35232 w 531708"/>
                    <a:gd name="connsiteY2" fmla="*/ 17876 h 1903270"/>
                    <a:gd name="connsiteX3" fmla="*/ 531708 w 531708"/>
                    <a:gd name="connsiteY3" fmla="*/ 951635 h 1903270"/>
                    <a:gd name="connsiteX4" fmla="*/ 35232 w 531708"/>
                    <a:gd name="connsiteY4" fmla="*/ 1885394 h 1903270"/>
                    <a:gd name="connsiteX5" fmla="*/ 2298 w 531708"/>
                    <a:gd name="connsiteY5" fmla="*/ 1903270 h 1903270"/>
                    <a:gd name="connsiteX0" fmla="*/ 0 w 529410"/>
                    <a:gd name="connsiteY0" fmla="*/ 0 h 1903270"/>
                    <a:gd name="connsiteX1" fmla="*/ 32934 w 529410"/>
                    <a:gd name="connsiteY1" fmla="*/ 17876 h 1903270"/>
                    <a:gd name="connsiteX2" fmla="*/ 529410 w 529410"/>
                    <a:gd name="connsiteY2" fmla="*/ 951635 h 1903270"/>
                    <a:gd name="connsiteX3" fmla="*/ 32934 w 529410"/>
                    <a:gd name="connsiteY3" fmla="*/ 1885394 h 1903270"/>
                    <a:gd name="connsiteX4" fmla="*/ 0 w 529410"/>
                    <a:gd name="connsiteY4" fmla="*/ 1903270 h 19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410" h="1903270">
                      <a:moveTo>
                        <a:pt x="0" y="0"/>
                      </a:moveTo>
                      <a:lnTo>
                        <a:pt x="32934" y="17876"/>
                      </a:lnTo>
                      <a:cubicBezTo>
                        <a:pt x="332472" y="220240"/>
                        <a:pt x="529410" y="562939"/>
                        <a:pt x="529410" y="951635"/>
                      </a:cubicBezTo>
                      <a:cubicBezTo>
                        <a:pt x="529410" y="1340331"/>
                        <a:pt x="332472" y="1683030"/>
                        <a:pt x="32934" y="1885394"/>
                      </a:cubicBezTo>
                      <a:lnTo>
                        <a:pt x="0" y="190327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accent4"/>
                  </a:solidFill>
                  <a:prstDash val="solid"/>
                </a:ln>
                <a:effectLst/>
              </p:spPr>
              <p:txBody>
                <a:bodyPr wrap="square" lIns="107998" tIns="107998" bIns="107998" rtlCol="0" anchor="ctr">
                  <a:noAutofit/>
                </a:bodyPr>
                <a:lstStyle/>
                <a:p>
                  <a:pPr algn="ctr" defTabSz="541874">
                    <a:defRPr/>
                  </a:pPr>
                  <a:endParaRPr lang="de-DE" sz="1600" kern="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  <a:sym typeface="Helvetica"/>
                  </a:endParaRPr>
                </a:p>
              </p:txBody>
            </p:sp>
          </p:grpSp>
        </p:grpSp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4D012E88-20E2-464D-8043-C26E1CB41E71}"/>
                </a:ext>
              </a:extLst>
            </p:cNvPr>
            <p:cNvGrpSpPr/>
            <p:nvPr/>
          </p:nvGrpSpPr>
          <p:grpSpPr>
            <a:xfrm>
              <a:off x="1785456" y="5523668"/>
              <a:ext cx="9907574" cy="1091317"/>
              <a:chOff x="1510475" y="2900663"/>
              <a:chExt cx="8503957" cy="1251094"/>
            </a:xfrm>
          </p:grpSpPr>
          <p:grpSp>
            <p:nvGrpSpPr>
              <p:cNvPr id="11" name="Gruppieren 192">
                <a:extLst>
                  <a:ext uri="{FF2B5EF4-FFF2-40B4-BE49-F238E27FC236}">
                    <a16:creationId xmlns:a16="http://schemas.microsoft.com/office/drawing/2014/main" id="{A151932C-7622-00F7-FB1C-8CA1AEE59BEB}"/>
                  </a:ext>
                </a:extLst>
              </p:cNvPr>
              <p:cNvGrpSpPr/>
              <p:nvPr/>
            </p:nvGrpSpPr>
            <p:grpSpPr>
              <a:xfrm flipH="1">
                <a:off x="1738305" y="2900663"/>
                <a:ext cx="8276127" cy="1251094"/>
                <a:chOff x="393156" y="2091865"/>
                <a:chExt cx="8276127" cy="1664290"/>
              </a:xfrm>
            </p:grpSpPr>
            <p:grpSp>
              <p:nvGrpSpPr>
                <p:cNvPr id="1151" name="Group 31">
                  <a:extLst>
                    <a:ext uri="{FF2B5EF4-FFF2-40B4-BE49-F238E27FC236}">
                      <a16:creationId xmlns:a16="http://schemas.microsoft.com/office/drawing/2014/main" id="{49EBD755-D3D7-87BD-C0D4-51390186F238}"/>
                    </a:ext>
                  </a:extLst>
                </p:cNvPr>
                <p:cNvGrpSpPr/>
                <p:nvPr/>
              </p:nvGrpSpPr>
              <p:grpSpPr>
                <a:xfrm>
                  <a:off x="393156" y="2091865"/>
                  <a:ext cx="4991634" cy="1664290"/>
                  <a:chOff x="744840" y="1990684"/>
                  <a:chExt cx="8010615" cy="1903270"/>
                </a:xfrm>
              </p:grpSpPr>
              <p:sp>
                <p:nvSpPr>
                  <p:cNvPr id="1172" name="Freihandform: Form 214">
                    <a:extLst>
                      <a:ext uri="{FF2B5EF4-FFF2-40B4-BE49-F238E27FC236}">
                        <a16:creationId xmlns:a16="http://schemas.microsoft.com/office/drawing/2014/main" id="{0206D3FC-9C9D-713C-B608-4412356E8563}"/>
                      </a:ext>
                    </a:extLst>
                  </p:cNvPr>
                  <p:cNvSpPr/>
                  <p:nvPr/>
                </p:nvSpPr>
                <p:spPr>
                  <a:xfrm>
                    <a:off x="744840" y="1990684"/>
                    <a:ext cx="5294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3" name="Freihandform: Form 215">
                    <a:extLst>
                      <a:ext uri="{FF2B5EF4-FFF2-40B4-BE49-F238E27FC236}">
                        <a16:creationId xmlns:a16="http://schemas.microsoft.com/office/drawing/2014/main" id="{4BE69D6A-0C25-5825-950B-550CE3CD9751}"/>
                      </a:ext>
                    </a:extLst>
                  </p:cNvPr>
                  <p:cNvSpPr/>
                  <p:nvPr/>
                </p:nvSpPr>
                <p:spPr>
                  <a:xfrm>
                    <a:off x="104522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4" name="Freihandform: Form 216">
                    <a:extLst>
                      <a:ext uri="{FF2B5EF4-FFF2-40B4-BE49-F238E27FC236}">
                        <a16:creationId xmlns:a16="http://schemas.microsoft.com/office/drawing/2014/main" id="{EBF9CAC2-F68D-F707-0F98-7A6F06B4F4A5}"/>
                      </a:ext>
                    </a:extLst>
                  </p:cNvPr>
                  <p:cNvSpPr/>
                  <p:nvPr/>
                </p:nvSpPr>
                <p:spPr>
                  <a:xfrm>
                    <a:off x="132230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5" name="Freihandform: Form 217">
                    <a:extLst>
                      <a:ext uri="{FF2B5EF4-FFF2-40B4-BE49-F238E27FC236}">
                        <a16:creationId xmlns:a16="http://schemas.microsoft.com/office/drawing/2014/main" id="{63C7B448-3218-4344-3851-8A4B74EE420A}"/>
                      </a:ext>
                    </a:extLst>
                  </p:cNvPr>
                  <p:cNvSpPr/>
                  <p:nvPr/>
                </p:nvSpPr>
                <p:spPr>
                  <a:xfrm>
                    <a:off x="159938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6" name="Freihandform: Form 218">
                    <a:extLst>
                      <a:ext uri="{FF2B5EF4-FFF2-40B4-BE49-F238E27FC236}">
                        <a16:creationId xmlns:a16="http://schemas.microsoft.com/office/drawing/2014/main" id="{F4E3F209-D43C-8E60-AF8F-4C763AD54A72}"/>
                      </a:ext>
                    </a:extLst>
                  </p:cNvPr>
                  <p:cNvSpPr/>
                  <p:nvPr/>
                </p:nvSpPr>
                <p:spPr>
                  <a:xfrm>
                    <a:off x="187646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7" name="Freihandform: Form 219">
                    <a:extLst>
                      <a:ext uri="{FF2B5EF4-FFF2-40B4-BE49-F238E27FC236}">
                        <a16:creationId xmlns:a16="http://schemas.microsoft.com/office/drawing/2014/main" id="{1BD3EB0B-CF81-964B-4EB2-D3C05C02451C}"/>
                      </a:ext>
                    </a:extLst>
                  </p:cNvPr>
                  <p:cNvSpPr/>
                  <p:nvPr/>
                </p:nvSpPr>
                <p:spPr>
                  <a:xfrm>
                    <a:off x="215355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8" name="Freihandform: Form 220">
                    <a:extLst>
                      <a:ext uri="{FF2B5EF4-FFF2-40B4-BE49-F238E27FC236}">
                        <a16:creationId xmlns:a16="http://schemas.microsoft.com/office/drawing/2014/main" id="{A3DFBD3D-8D48-CC84-600A-26BDF922D406}"/>
                      </a:ext>
                    </a:extLst>
                  </p:cNvPr>
                  <p:cNvSpPr/>
                  <p:nvPr/>
                </p:nvSpPr>
                <p:spPr>
                  <a:xfrm>
                    <a:off x="243063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9" name="Freihandform: Form 221">
                    <a:extLst>
                      <a:ext uri="{FF2B5EF4-FFF2-40B4-BE49-F238E27FC236}">
                        <a16:creationId xmlns:a16="http://schemas.microsoft.com/office/drawing/2014/main" id="{7882C5B1-FAA1-A5EA-C07E-A2B2EFC2F22A}"/>
                      </a:ext>
                    </a:extLst>
                  </p:cNvPr>
                  <p:cNvSpPr/>
                  <p:nvPr/>
                </p:nvSpPr>
                <p:spPr>
                  <a:xfrm>
                    <a:off x="270771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0" name="Freihandform: Form 222">
                    <a:extLst>
                      <a:ext uri="{FF2B5EF4-FFF2-40B4-BE49-F238E27FC236}">
                        <a16:creationId xmlns:a16="http://schemas.microsoft.com/office/drawing/2014/main" id="{C6B3D4DB-2BE9-BEDB-B512-A003FFD21A78}"/>
                      </a:ext>
                    </a:extLst>
                  </p:cNvPr>
                  <p:cNvSpPr/>
                  <p:nvPr/>
                </p:nvSpPr>
                <p:spPr>
                  <a:xfrm>
                    <a:off x="298479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1" name="Freihandform: Form 223">
                    <a:extLst>
                      <a:ext uri="{FF2B5EF4-FFF2-40B4-BE49-F238E27FC236}">
                        <a16:creationId xmlns:a16="http://schemas.microsoft.com/office/drawing/2014/main" id="{840DDEFF-21C2-06CD-227A-DFB64B598769}"/>
                      </a:ext>
                    </a:extLst>
                  </p:cNvPr>
                  <p:cNvSpPr/>
                  <p:nvPr/>
                </p:nvSpPr>
                <p:spPr>
                  <a:xfrm>
                    <a:off x="326187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2" name="Freihandform: Form 224">
                    <a:extLst>
                      <a:ext uri="{FF2B5EF4-FFF2-40B4-BE49-F238E27FC236}">
                        <a16:creationId xmlns:a16="http://schemas.microsoft.com/office/drawing/2014/main" id="{F5F19E6D-0981-2416-F7F5-A6342076FAA3}"/>
                      </a:ext>
                    </a:extLst>
                  </p:cNvPr>
                  <p:cNvSpPr/>
                  <p:nvPr/>
                </p:nvSpPr>
                <p:spPr>
                  <a:xfrm>
                    <a:off x="353896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3" name="Freihandform: Form 225">
                    <a:extLst>
                      <a:ext uri="{FF2B5EF4-FFF2-40B4-BE49-F238E27FC236}">
                        <a16:creationId xmlns:a16="http://schemas.microsoft.com/office/drawing/2014/main" id="{D26D238C-5EB9-4AF1-AA25-18C8939AA2AB}"/>
                      </a:ext>
                    </a:extLst>
                  </p:cNvPr>
                  <p:cNvSpPr/>
                  <p:nvPr/>
                </p:nvSpPr>
                <p:spPr>
                  <a:xfrm>
                    <a:off x="381604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4" name="Freihandform: Form 226">
                    <a:extLst>
                      <a:ext uri="{FF2B5EF4-FFF2-40B4-BE49-F238E27FC236}">
                        <a16:creationId xmlns:a16="http://schemas.microsoft.com/office/drawing/2014/main" id="{109156CE-B77E-9F99-DF28-2BD063094538}"/>
                      </a:ext>
                    </a:extLst>
                  </p:cNvPr>
                  <p:cNvSpPr/>
                  <p:nvPr/>
                </p:nvSpPr>
                <p:spPr>
                  <a:xfrm>
                    <a:off x="409312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5" name="Freihandform: Form 227">
                    <a:extLst>
                      <a:ext uri="{FF2B5EF4-FFF2-40B4-BE49-F238E27FC236}">
                        <a16:creationId xmlns:a16="http://schemas.microsoft.com/office/drawing/2014/main" id="{899C4F35-F993-9D58-C026-9E77F07E3ED2}"/>
                      </a:ext>
                    </a:extLst>
                  </p:cNvPr>
                  <p:cNvSpPr/>
                  <p:nvPr/>
                </p:nvSpPr>
                <p:spPr>
                  <a:xfrm>
                    <a:off x="437020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6" name="Freihandform: Form 228">
                    <a:extLst>
                      <a:ext uri="{FF2B5EF4-FFF2-40B4-BE49-F238E27FC236}">
                        <a16:creationId xmlns:a16="http://schemas.microsoft.com/office/drawing/2014/main" id="{37D9F6E9-AC0F-8CD4-3F68-FA0761F3E9C5}"/>
                      </a:ext>
                    </a:extLst>
                  </p:cNvPr>
                  <p:cNvSpPr/>
                  <p:nvPr/>
                </p:nvSpPr>
                <p:spPr>
                  <a:xfrm>
                    <a:off x="464728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7" name="Freihandform: Form 229">
                    <a:extLst>
                      <a:ext uri="{FF2B5EF4-FFF2-40B4-BE49-F238E27FC236}">
                        <a16:creationId xmlns:a16="http://schemas.microsoft.com/office/drawing/2014/main" id="{7DE76341-9FDB-181D-9D15-39A6CF5F6F6F}"/>
                      </a:ext>
                    </a:extLst>
                  </p:cNvPr>
                  <p:cNvSpPr/>
                  <p:nvPr/>
                </p:nvSpPr>
                <p:spPr>
                  <a:xfrm>
                    <a:off x="492437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8" name="Freihandform: Form 230">
                    <a:extLst>
                      <a:ext uri="{FF2B5EF4-FFF2-40B4-BE49-F238E27FC236}">
                        <a16:creationId xmlns:a16="http://schemas.microsoft.com/office/drawing/2014/main" id="{D2E4DAE0-87E5-6433-7488-C5051F0EE0AA}"/>
                      </a:ext>
                    </a:extLst>
                  </p:cNvPr>
                  <p:cNvSpPr/>
                  <p:nvPr/>
                </p:nvSpPr>
                <p:spPr>
                  <a:xfrm>
                    <a:off x="520145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89" name="Freihandform: Form 231">
                    <a:extLst>
                      <a:ext uri="{FF2B5EF4-FFF2-40B4-BE49-F238E27FC236}">
                        <a16:creationId xmlns:a16="http://schemas.microsoft.com/office/drawing/2014/main" id="{D22D68C5-EA13-0EFF-CAE1-47E4902AF318}"/>
                      </a:ext>
                    </a:extLst>
                  </p:cNvPr>
                  <p:cNvSpPr/>
                  <p:nvPr/>
                </p:nvSpPr>
                <p:spPr>
                  <a:xfrm>
                    <a:off x="547853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0" name="Freihandform: Form 232">
                    <a:extLst>
                      <a:ext uri="{FF2B5EF4-FFF2-40B4-BE49-F238E27FC236}">
                        <a16:creationId xmlns:a16="http://schemas.microsoft.com/office/drawing/2014/main" id="{FA89B518-F720-1D27-DD75-121036E5F717}"/>
                      </a:ext>
                    </a:extLst>
                  </p:cNvPr>
                  <p:cNvSpPr/>
                  <p:nvPr/>
                </p:nvSpPr>
                <p:spPr>
                  <a:xfrm>
                    <a:off x="575561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1" name="Freihandform: Form 233">
                    <a:extLst>
                      <a:ext uri="{FF2B5EF4-FFF2-40B4-BE49-F238E27FC236}">
                        <a16:creationId xmlns:a16="http://schemas.microsoft.com/office/drawing/2014/main" id="{BFC11E56-63A6-8966-CA34-05AC1BF65244}"/>
                      </a:ext>
                    </a:extLst>
                  </p:cNvPr>
                  <p:cNvSpPr/>
                  <p:nvPr/>
                </p:nvSpPr>
                <p:spPr>
                  <a:xfrm>
                    <a:off x="603269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2" name="Freihandform: Form 234">
                    <a:extLst>
                      <a:ext uri="{FF2B5EF4-FFF2-40B4-BE49-F238E27FC236}">
                        <a16:creationId xmlns:a16="http://schemas.microsoft.com/office/drawing/2014/main" id="{7F6FB253-00AB-E55E-94FC-8E867A5DCC98}"/>
                      </a:ext>
                    </a:extLst>
                  </p:cNvPr>
                  <p:cNvSpPr/>
                  <p:nvPr/>
                </p:nvSpPr>
                <p:spPr>
                  <a:xfrm>
                    <a:off x="630978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3" name="Freihandform: Form 235">
                    <a:extLst>
                      <a:ext uri="{FF2B5EF4-FFF2-40B4-BE49-F238E27FC236}">
                        <a16:creationId xmlns:a16="http://schemas.microsoft.com/office/drawing/2014/main" id="{8F0C9874-0B75-4D52-7382-5103779765B7}"/>
                      </a:ext>
                    </a:extLst>
                  </p:cNvPr>
                  <p:cNvSpPr/>
                  <p:nvPr/>
                </p:nvSpPr>
                <p:spPr>
                  <a:xfrm>
                    <a:off x="658686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4" name="Freihandform: Form 236">
                    <a:extLst>
                      <a:ext uri="{FF2B5EF4-FFF2-40B4-BE49-F238E27FC236}">
                        <a16:creationId xmlns:a16="http://schemas.microsoft.com/office/drawing/2014/main" id="{3177C4A1-6E2E-28A1-CC17-E5C8DF3B8B08}"/>
                      </a:ext>
                    </a:extLst>
                  </p:cNvPr>
                  <p:cNvSpPr/>
                  <p:nvPr/>
                </p:nvSpPr>
                <p:spPr>
                  <a:xfrm>
                    <a:off x="686394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5" name="Freihandform: Form 237">
                    <a:extLst>
                      <a:ext uri="{FF2B5EF4-FFF2-40B4-BE49-F238E27FC236}">
                        <a16:creationId xmlns:a16="http://schemas.microsoft.com/office/drawing/2014/main" id="{E7C3C19A-7420-DAF0-A2BA-ED12EF68DB4A}"/>
                      </a:ext>
                    </a:extLst>
                  </p:cNvPr>
                  <p:cNvSpPr/>
                  <p:nvPr/>
                </p:nvSpPr>
                <p:spPr>
                  <a:xfrm>
                    <a:off x="714102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6" name="Freihandform: Form 238">
                    <a:extLst>
                      <a:ext uri="{FF2B5EF4-FFF2-40B4-BE49-F238E27FC236}">
                        <a16:creationId xmlns:a16="http://schemas.microsoft.com/office/drawing/2014/main" id="{0B2EC128-06E3-5B41-649A-DE7C29C5D743}"/>
                      </a:ext>
                    </a:extLst>
                  </p:cNvPr>
                  <p:cNvSpPr/>
                  <p:nvPr/>
                </p:nvSpPr>
                <p:spPr>
                  <a:xfrm>
                    <a:off x="741810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7" name="Freihandform: Form 239">
                    <a:extLst>
                      <a:ext uri="{FF2B5EF4-FFF2-40B4-BE49-F238E27FC236}">
                        <a16:creationId xmlns:a16="http://schemas.microsoft.com/office/drawing/2014/main" id="{5B034F17-08D6-ABC6-930C-970B2773E105}"/>
                      </a:ext>
                    </a:extLst>
                  </p:cNvPr>
                  <p:cNvSpPr/>
                  <p:nvPr/>
                </p:nvSpPr>
                <p:spPr>
                  <a:xfrm>
                    <a:off x="769519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8" name="Freihandform: Form 240">
                    <a:extLst>
                      <a:ext uri="{FF2B5EF4-FFF2-40B4-BE49-F238E27FC236}">
                        <a16:creationId xmlns:a16="http://schemas.microsoft.com/office/drawing/2014/main" id="{ABF6BFF5-AC09-4D9C-75F5-D0BD02698C95}"/>
                      </a:ext>
                    </a:extLst>
                  </p:cNvPr>
                  <p:cNvSpPr/>
                  <p:nvPr/>
                </p:nvSpPr>
                <p:spPr>
                  <a:xfrm>
                    <a:off x="797227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99" name="Freihandform: Form 241">
                    <a:extLst>
                      <a:ext uri="{FF2B5EF4-FFF2-40B4-BE49-F238E27FC236}">
                        <a16:creationId xmlns:a16="http://schemas.microsoft.com/office/drawing/2014/main" id="{2014C9D5-7251-966B-FF79-5AB943D06312}"/>
                      </a:ext>
                    </a:extLst>
                  </p:cNvPr>
                  <p:cNvSpPr/>
                  <p:nvPr/>
                </p:nvSpPr>
                <p:spPr>
                  <a:xfrm>
                    <a:off x="8249345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</p:grpSp>
            <p:grpSp>
              <p:nvGrpSpPr>
                <p:cNvPr id="1152" name="Gruppieren 194">
                  <a:extLst>
                    <a:ext uri="{FF2B5EF4-FFF2-40B4-BE49-F238E27FC236}">
                      <a16:creationId xmlns:a16="http://schemas.microsoft.com/office/drawing/2014/main" id="{91074D06-4DCD-CA36-C41D-525C70D2B877}"/>
                    </a:ext>
                  </a:extLst>
                </p:cNvPr>
                <p:cNvGrpSpPr/>
                <p:nvPr/>
              </p:nvGrpSpPr>
              <p:grpSpPr>
                <a:xfrm>
                  <a:off x="5231560" y="2091865"/>
                  <a:ext cx="3437723" cy="1664290"/>
                  <a:chOff x="5231560" y="2091865"/>
                  <a:chExt cx="3437723" cy="1664290"/>
                </a:xfrm>
              </p:grpSpPr>
              <p:sp>
                <p:nvSpPr>
                  <p:cNvPr id="1153" name="Freihandform: Form 195">
                    <a:extLst>
                      <a:ext uri="{FF2B5EF4-FFF2-40B4-BE49-F238E27FC236}">
                        <a16:creationId xmlns:a16="http://schemas.microsoft.com/office/drawing/2014/main" id="{B8F74D23-4FD7-EBFD-D74B-16D91AEFCA19}"/>
                      </a:ext>
                    </a:extLst>
                  </p:cNvPr>
                  <p:cNvSpPr/>
                  <p:nvPr/>
                </p:nvSpPr>
                <p:spPr>
                  <a:xfrm>
                    <a:off x="5231560" y="2091865"/>
                    <a:ext cx="329890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4" name="Freihandform: Form 196">
                    <a:extLst>
                      <a:ext uri="{FF2B5EF4-FFF2-40B4-BE49-F238E27FC236}">
                        <a16:creationId xmlns:a16="http://schemas.microsoft.com/office/drawing/2014/main" id="{02F88D35-F941-1B71-6B8B-D1993ADEC63E}"/>
                      </a:ext>
                    </a:extLst>
                  </p:cNvPr>
                  <p:cNvSpPr/>
                  <p:nvPr/>
                </p:nvSpPr>
                <p:spPr>
                  <a:xfrm>
                    <a:off x="5418736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5" name="Freihandform: Form 197">
                    <a:extLst>
                      <a:ext uri="{FF2B5EF4-FFF2-40B4-BE49-F238E27FC236}">
                        <a16:creationId xmlns:a16="http://schemas.microsoft.com/office/drawing/2014/main" id="{2AF0A5D0-A053-0C73-B8C5-FF171354FF0A}"/>
                      </a:ext>
                    </a:extLst>
                  </p:cNvPr>
                  <p:cNvSpPr/>
                  <p:nvPr/>
                </p:nvSpPr>
                <p:spPr>
                  <a:xfrm>
                    <a:off x="5591394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6" name="Freihandform: Form 198">
                    <a:extLst>
                      <a:ext uri="{FF2B5EF4-FFF2-40B4-BE49-F238E27FC236}">
                        <a16:creationId xmlns:a16="http://schemas.microsoft.com/office/drawing/2014/main" id="{07F7B501-2614-ECA9-9626-B8981AC5AC74}"/>
                      </a:ext>
                    </a:extLst>
                  </p:cNvPr>
                  <p:cNvSpPr/>
                  <p:nvPr/>
                </p:nvSpPr>
                <p:spPr>
                  <a:xfrm>
                    <a:off x="5764051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7" name="Freihandform: Form 199">
                    <a:extLst>
                      <a:ext uri="{FF2B5EF4-FFF2-40B4-BE49-F238E27FC236}">
                        <a16:creationId xmlns:a16="http://schemas.microsoft.com/office/drawing/2014/main" id="{AF31708A-C880-5947-79D0-EDFFAF7A5B96}"/>
                      </a:ext>
                    </a:extLst>
                  </p:cNvPr>
                  <p:cNvSpPr/>
                  <p:nvPr/>
                </p:nvSpPr>
                <p:spPr>
                  <a:xfrm>
                    <a:off x="5936708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8" name="Freihandform: Form 200">
                    <a:extLst>
                      <a:ext uri="{FF2B5EF4-FFF2-40B4-BE49-F238E27FC236}">
                        <a16:creationId xmlns:a16="http://schemas.microsoft.com/office/drawing/2014/main" id="{37203BAE-8CB0-C754-0E91-5276C9744F5E}"/>
                      </a:ext>
                    </a:extLst>
                  </p:cNvPr>
                  <p:cNvSpPr/>
                  <p:nvPr/>
                </p:nvSpPr>
                <p:spPr>
                  <a:xfrm>
                    <a:off x="6109366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9" name="Freihandform: Form 201">
                    <a:extLst>
                      <a:ext uri="{FF2B5EF4-FFF2-40B4-BE49-F238E27FC236}">
                        <a16:creationId xmlns:a16="http://schemas.microsoft.com/office/drawing/2014/main" id="{3DBA9A47-A37D-7705-22E6-4D3FC3D699E8}"/>
                      </a:ext>
                    </a:extLst>
                  </p:cNvPr>
                  <p:cNvSpPr/>
                  <p:nvPr/>
                </p:nvSpPr>
                <p:spPr>
                  <a:xfrm>
                    <a:off x="6282023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0" name="Freihandform: Form 202">
                    <a:extLst>
                      <a:ext uri="{FF2B5EF4-FFF2-40B4-BE49-F238E27FC236}">
                        <a16:creationId xmlns:a16="http://schemas.microsoft.com/office/drawing/2014/main" id="{9DAEB163-CC1C-C5A9-E57A-ACE203A3135A}"/>
                      </a:ext>
                    </a:extLst>
                  </p:cNvPr>
                  <p:cNvSpPr/>
                  <p:nvPr/>
                </p:nvSpPr>
                <p:spPr>
                  <a:xfrm>
                    <a:off x="6454681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1" name="Freihandform: Form 203">
                    <a:extLst>
                      <a:ext uri="{FF2B5EF4-FFF2-40B4-BE49-F238E27FC236}">
                        <a16:creationId xmlns:a16="http://schemas.microsoft.com/office/drawing/2014/main" id="{E53DBE65-249F-CF6A-8A1A-3ED4FC04E944}"/>
                      </a:ext>
                    </a:extLst>
                  </p:cNvPr>
                  <p:cNvSpPr/>
                  <p:nvPr/>
                </p:nvSpPr>
                <p:spPr>
                  <a:xfrm>
                    <a:off x="6627338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2" name="Freihandform: Form 204">
                    <a:extLst>
                      <a:ext uri="{FF2B5EF4-FFF2-40B4-BE49-F238E27FC236}">
                        <a16:creationId xmlns:a16="http://schemas.microsoft.com/office/drawing/2014/main" id="{26648C18-8C8E-4ED5-B7C6-6408153C3BCD}"/>
                      </a:ext>
                    </a:extLst>
                  </p:cNvPr>
                  <p:cNvSpPr/>
                  <p:nvPr/>
                </p:nvSpPr>
                <p:spPr>
                  <a:xfrm>
                    <a:off x="6799995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3" name="Freihandform: Form 205">
                    <a:extLst>
                      <a:ext uri="{FF2B5EF4-FFF2-40B4-BE49-F238E27FC236}">
                        <a16:creationId xmlns:a16="http://schemas.microsoft.com/office/drawing/2014/main" id="{710D9ADF-7159-EC04-92F9-22D6F71DEA09}"/>
                      </a:ext>
                    </a:extLst>
                  </p:cNvPr>
                  <p:cNvSpPr/>
                  <p:nvPr/>
                </p:nvSpPr>
                <p:spPr>
                  <a:xfrm>
                    <a:off x="6972653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4" name="Freihandform: Form 206">
                    <a:extLst>
                      <a:ext uri="{FF2B5EF4-FFF2-40B4-BE49-F238E27FC236}">
                        <a16:creationId xmlns:a16="http://schemas.microsoft.com/office/drawing/2014/main" id="{C93B7630-50E3-680F-D3FF-5B070FE40AF6}"/>
                      </a:ext>
                    </a:extLst>
                  </p:cNvPr>
                  <p:cNvSpPr/>
                  <p:nvPr/>
                </p:nvSpPr>
                <p:spPr>
                  <a:xfrm>
                    <a:off x="7145310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5" name="Freihandform: Form 207">
                    <a:extLst>
                      <a:ext uri="{FF2B5EF4-FFF2-40B4-BE49-F238E27FC236}">
                        <a16:creationId xmlns:a16="http://schemas.microsoft.com/office/drawing/2014/main" id="{05207D5F-21C6-C019-9FF9-E1FB9F3EA709}"/>
                      </a:ext>
                    </a:extLst>
                  </p:cNvPr>
                  <p:cNvSpPr/>
                  <p:nvPr/>
                </p:nvSpPr>
                <p:spPr>
                  <a:xfrm>
                    <a:off x="7317968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6" name="Freihandform: Form 208">
                    <a:extLst>
                      <a:ext uri="{FF2B5EF4-FFF2-40B4-BE49-F238E27FC236}">
                        <a16:creationId xmlns:a16="http://schemas.microsoft.com/office/drawing/2014/main" id="{75B368CA-17BB-C3EB-3BE1-BA1126FD0679}"/>
                      </a:ext>
                    </a:extLst>
                  </p:cNvPr>
                  <p:cNvSpPr/>
                  <p:nvPr/>
                </p:nvSpPr>
                <p:spPr>
                  <a:xfrm>
                    <a:off x="7490625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7" name="Freihandform: Form 209">
                    <a:extLst>
                      <a:ext uri="{FF2B5EF4-FFF2-40B4-BE49-F238E27FC236}">
                        <a16:creationId xmlns:a16="http://schemas.microsoft.com/office/drawing/2014/main" id="{9C4FCC2B-1CF6-B070-3BF3-123D516656C5}"/>
                      </a:ext>
                    </a:extLst>
                  </p:cNvPr>
                  <p:cNvSpPr/>
                  <p:nvPr/>
                </p:nvSpPr>
                <p:spPr>
                  <a:xfrm>
                    <a:off x="7663282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8" name="Freihandform: Form 210">
                    <a:extLst>
                      <a:ext uri="{FF2B5EF4-FFF2-40B4-BE49-F238E27FC236}">
                        <a16:creationId xmlns:a16="http://schemas.microsoft.com/office/drawing/2014/main" id="{66DB5AED-7A40-CA28-D109-59840900EDAD}"/>
                      </a:ext>
                    </a:extLst>
                  </p:cNvPr>
                  <p:cNvSpPr/>
                  <p:nvPr/>
                </p:nvSpPr>
                <p:spPr>
                  <a:xfrm>
                    <a:off x="7835940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69" name="Freihandform: Form 211">
                    <a:extLst>
                      <a:ext uri="{FF2B5EF4-FFF2-40B4-BE49-F238E27FC236}">
                        <a16:creationId xmlns:a16="http://schemas.microsoft.com/office/drawing/2014/main" id="{C6AFC5C7-2013-CFD5-B6F5-11CE06319695}"/>
                      </a:ext>
                    </a:extLst>
                  </p:cNvPr>
                  <p:cNvSpPr/>
                  <p:nvPr/>
                </p:nvSpPr>
                <p:spPr>
                  <a:xfrm>
                    <a:off x="8008597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0" name="Freihandform: Form 212">
                    <a:extLst>
                      <a:ext uri="{FF2B5EF4-FFF2-40B4-BE49-F238E27FC236}">
                        <a16:creationId xmlns:a16="http://schemas.microsoft.com/office/drawing/2014/main" id="{A74563A6-3825-A5DD-F68B-7C5B48C988C0}"/>
                      </a:ext>
                    </a:extLst>
                  </p:cNvPr>
                  <p:cNvSpPr/>
                  <p:nvPr/>
                </p:nvSpPr>
                <p:spPr>
                  <a:xfrm>
                    <a:off x="8181255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71" name="Freihandform: Form 213">
                    <a:extLst>
                      <a:ext uri="{FF2B5EF4-FFF2-40B4-BE49-F238E27FC236}">
                        <a16:creationId xmlns:a16="http://schemas.microsoft.com/office/drawing/2014/main" id="{B54EA8D0-71AC-72DA-1117-296AC370DA46}"/>
                      </a:ext>
                    </a:extLst>
                  </p:cNvPr>
                  <p:cNvSpPr/>
                  <p:nvPr/>
                </p:nvSpPr>
                <p:spPr>
                  <a:xfrm>
                    <a:off x="8353912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</p:grpSp>
          </p:grpSp>
          <p:grpSp>
            <p:nvGrpSpPr>
              <p:cNvPr id="12" name="Gruppieren 7">
                <a:extLst>
                  <a:ext uri="{FF2B5EF4-FFF2-40B4-BE49-F238E27FC236}">
                    <a16:creationId xmlns:a16="http://schemas.microsoft.com/office/drawing/2014/main" id="{F507027C-B835-0E38-F6A0-07FA316C1CE5}"/>
                  </a:ext>
                </a:extLst>
              </p:cNvPr>
              <p:cNvGrpSpPr/>
              <p:nvPr/>
            </p:nvGrpSpPr>
            <p:grpSpPr>
              <a:xfrm>
                <a:off x="1510475" y="2900663"/>
                <a:ext cx="8276127" cy="1251094"/>
                <a:chOff x="393156" y="2091865"/>
                <a:chExt cx="8276127" cy="1664290"/>
              </a:xfrm>
            </p:grpSpPr>
            <p:grpSp>
              <p:nvGrpSpPr>
                <p:cNvPr id="13" name="Group 31">
                  <a:extLst>
                    <a:ext uri="{FF2B5EF4-FFF2-40B4-BE49-F238E27FC236}">
                      <a16:creationId xmlns:a16="http://schemas.microsoft.com/office/drawing/2014/main" id="{CDC7A0B1-0021-C6FC-C196-182933E226DE}"/>
                    </a:ext>
                  </a:extLst>
                </p:cNvPr>
                <p:cNvGrpSpPr/>
                <p:nvPr/>
              </p:nvGrpSpPr>
              <p:grpSpPr>
                <a:xfrm>
                  <a:off x="393156" y="2091865"/>
                  <a:ext cx="4991634" cy="1664290"/>
                  <a:chOff x="744840" y="1990684"/>
                  <a:chExt cx="8010615" cy="1903270"/>
                </a:xfrm>
              </p:grpSpPr>
              <p:sp>
                <p:nvSpPr>
                  <p:cNvPr id="49" name="Freihandform: Form 98">
                    <a:extLst>
                      <a:ext uri="{FF2B5EF4-FFF2-40B4-BE49-F238E27FC236}">
                        <a16:creationId xmlns:a16="http://schemas.microsoft.com/office/drawing/2014/main" id="{A47E6AC5-20DE-6F58-DDFD-7B73C9800F06}"/>
                      </a:ext>
                    </a:extLst>
                  </p:cNvPr>
                  <p:cNvSpPr/>
                  <p:nvPr/>
                </p:nvSpPr>
                <p:spPr>
                  <a:xfrm>
                    <a:off x="744840" y="1990684"/>
                    <a:ext cx="5294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50" name="Freihandform: Form 99">
                    <a:extLst>
                      <a:ext uri="{FF2B5EF4-FFF2-40B4-BE49-F238E27FC236}">
                        <a16:creationId xmlns:a16="http://schemas.microsoft.com/office/drawing/2014/main" id="{CCDD0AFC-EB3A-609D-0881-BE50AE1A5E89}"/>
                      </a:ext>
                    </a:extLst>
                  </p:cNvPr>
                  <p:cNvSpPr/>
                  <p:nvPr/>
                </p:nvSpPr>
                <p:spPr>
                  <a:xfrm>
                    <a:off x="104522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56" name="Freihandform: Form 100">
                    <a:extLst>
                      <a:ext uri="{FF2B5EF4-FFF2-40B4-BE49-F238E27FC236}">
                        <a16:creationId xmlns:a16="http://schemas.microsoft.com/office/drawing/2014/main" id="{FA2F5FB1-26F5-F3AE-EB51-A82A3FBDB1BC}"/>
                      </a:ext>
                    </a:extLst>
                  </p:cNvPr>
                  <p:cNvSpPr/>
                  <p:nvPr/>
                </p:nvSpPr>
                <p:spPr>
                  <a:xfrm>
                    <a:off x="132230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58" name="Freihandform: Form 103">
                    <a:extLst>
                      <a:ext uri="{FF2B5EF4-FFF2-40B4-BE49-F238E27FC236}">
                        <a16:creationId xmlns:a16="http://schemas.microsoft.com/office/drawing/2014/main" id="{EBB49515-E095-69F1-9255-2DDA47760D2B}"/>
                      </a:ext>
                    </a:extLst>
                  </p:cNvPr>
                  <p:cNvSpPr/>
                  <p:nvPr/>
                </p:nvSpPr>
                <p:spPr>
                  <a:xfrm>
                    <a:off x="159938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63" name="Freihandform: Form 104">
                    <a:extLst>
                      <a:ext uri="{FF2B5EF4-FFF2-40B4-BE49-F238E27FC236}">
                        <a16:creationId xmlns:a16="http://schemas.microsoft.com/office/drawing/2014/main" id="{3ACFDE3B-2C38-265A-7766-EE12B93D850B}"/>
                      </a:ext>
                    </a:extLst>
                  </p:cNvPr>
                  <p:cNvSpPr/>
                  <p:nvPr/>
                </p:nvSpPr>
                <p:spPr>
                  <a:xfrm>
                    <a:off x="187646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64" name="Freihandform: Form 108">
                    <a:extLst>
                      <a:ext uri="{FF2B5EF4-FFF2-40B4-BE49-F238E27FC236}">
                        <a16:creationId xmlns:a16="http://schemas.microsoft.com/office/drawing/2014/main" id="{31653346-F8B8-39DB-E1EE-C1C873BE3033}"/>
                      </a:ext>
                    </a:extLst>
                  </p:cNvPr>
                  <p:cNvSpPr/>
                  <p:nvPr/>
                </p:nvSpPr>
                <p:spPr>
                  <a:xfrm>
                    <a:off x="215355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65" name="Freihandform: Form 111">
                    <a:extLst>
                      <a:ext uri="{FF2B5EF4-FFF2-40B4-BE49-F238E27FC236}">
                        <a16:creationId xmlns:a16="http://schemas.microsoft.com/office/drawing/2014/main" id="{1825D106-C5EB-0F3C-7364-9EB5E82483B6}"/>
                      </a:ext>
                    </a:extLst>
                  </p:cNvPr>
                  <p:cNvSpPr/>
                  <p:nvPr/>
                </p:nvSpPr>
                <p:spPr>
                  <a:xfrm>
                    <a:off x="243063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66" name="Freihandform: Form 112">
                    <a:extLst>
                      <a:ext uri="{FF2B5EF4-FFF2-40B4-BE49-F238E27FC236}">
                        <a16:creationId xmlns:a16="http://schemas.microsoft.com/office/drawing/2014/main" id="{7499F8EB-6C9D-D65C-A150-A34E493D6875}"/>
                      </a:ext>
                    </a:extLst>
                  </p:cNvPr>
                  <p:cNvSpPr/>
                  <p:nvPr/>
                </p:nvSpPr>
                <p:spPr>
                  <a:xfrm>
                    <a:off x="270771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69" name="Freihandform: Form 113">
                    <a:extLst>
                      <a:ext uri="{FF2B5EF4-FFF2-40B4-BE49-F238E27FC236}">
                        <a16:creationId xmlns:a16="http://schemas.microsoft.com/office/drawing/2014/main" id="{478C7BA7-CA59-DABB-AE50-2518900D4959}"/>
                      </a:ext>
                    </a:extLst>
                  </p:cNvPr>
                  <p:cNvSpPr/>
                  <p:nvPr/>
                </p:nvSpPr>
                <p:spPr>
                  <a:xfrm>
                    <a:off x="298479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70" name="Freihandform: Form 117">
                    <a:extLst>
                      <a:ext uri="{FF2B5EF4-FFF2-40B4-BE49-F238E27FC236}">
                        <a16:creationId xmlns:a16="http://schemas.microsoft.com/office/drawing/2014/main" id="{08C33A50-DBC1-09E5-70B4-7D5F2B870DAF}"/>
                      </a:ext>
                    </a:extLst>
                  </p:cNvPr>
                  <p:cNvSpPr/>
                  <p:nvPr/>
                </p:nvSpPr>
                <p:spPr>
                  <a:xfrm>
                    <a:off x="326187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73" name="Freihandform: Form 127">
                    <a:extLst>
                      <a:ext uri="{FF2B5EF4-FFF2-40B4-BE49-F238E27FC236}">
                        <a16:creationId xmlns:a16="http://schemas.microsoft.com/office/drawing/2014/main" id="{C60574EF-C0FF-A374-5B91-8A7CD4C3BD77}"/>
                      </a:ext>
                    </a:extLst>
                  </p:cNvPr>
                  <p:cNvSpPr/>
                  <p:nvPr/>
                </p:nvSpPr>
                <p:spPr>
                  <a:xfrm>
                    <a:off x="353896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74" name="Freihandform: Form 130">
                    <a:extLst>
                      <a:ext uri="{FF2B5EF4-FFF2-40B4-BE49-F238E27FC236}">
                        <a16:creationId xmlns:a16="http://schemas.microsoft.com/office/drawing/2014/main" id="{816B99E3-1A08-0BB0-7CA9-D9E8D4757325}"/>
                      </a:ext>
                    </a:extLst>
                  </p:cNvPr>
                  <p:cNvSpPr/>
                  <p:nvPr/>
                </p:nvSpPr>
                <p:spPr>
                  <a:xfrm>
                    <a:off x="381604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75" name="Freihandform: Form 136">
                    <a:extLst>
                      <a:ext uri="{FF2B5EF4-FFF2-40B4-BE49-F238E27FC236}">
                        <a16:creationId xmlns:a16="http://schemas.microsoft.com/office/drawing/2014/main" id="{8BE926B3-C693-11DE-A111-DC020D1F758C}"/>
                      </a:ext>
                    </a:extLst>
                  </p:cNvPr>
                  <p:cNvSpPr/>
                  <p:nvPr/>
                </p:nvSpPr>
                <p:spPr>
                  <a:xfrm>
                    <a:off x="409312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77" name="Freihandform: Form 141">
                    <a:extLst>
                      <a:ext uri="{FF2B5EF4-FFF2-40B4-BE49-F238E27FC236}">
                        <a16:creationId xmlns:a16="http://schemas.microsoft.com/office/drawing/2014/main" id="{EB553A5D-63E3-2401-F523-0F00C6260F90}"/>
                      </a:ext>
                    </a:extLst>
                  </p:cNvPr>
                  <p:cNvSpPr/>
                  <p:nvPr/>
                </p:nvSpPr>
                <p:spPr>
                  <a:xfrm>
                    <a:off x="437020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79" name="Freihandform: Form 147">
                    <a:extLst>
                      <a:ext uri="{FF2B5EF4-FFF2-40B4-BE49-F238E27FC236}">
                        <a16:creationId xmlns:a16="http://schemas.microsoft.com/office/drawing/2014/main" id="{118944E3-D05F-9565-84AC-700BF406749E}"/>
                      </a:ext>
                    </a:extLst>
                  </p:cNvPr>
                  <p:cNvSpPr/>
                  <p:nvPr/>
                </p:nvSpPr>
                <p:spPr>
                  <a:xfrm>
                    <a:off x="464728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981" name="Freihandform: Form 150">
                    <a:extLst>
                      <a:ext uri="{FF2B5EF4-FFF2-40B4-BE49-F238E27FC236}">
                        <a16:creationId xmlns:a16="http://schemas.microsoft.com/office/drawing/2014/main" id="{41A1BC13-13AA-B9E3-D7C4-5FD177C60F91}"/>
                      </a:ext>
                    </a:extLst>
                  </p:cNvPr>
                  <p:cNvSpPr/>
                  <p:nvPr/>
                </p:nvSpPr>
                <p:spPr>
                  <a:xfrm>
                    <a:off x="492437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39" name="Freihandform: Form 151">
                    <a:extLst>
                      <a:ext uri="{FF2B5EF4-FFF2-40B4-BE49-F238E27FC236}">
                        <a16:creationId xmlns:a16="http://schemas.microsoft.com/office/drawing/2014/main" id="{AE4CEF78-9F61-197B-C509-1080F337DD80}"/>
                      </a:ext>
                    </a:extLst>
                  </p:cNvPr>
                  <p:cNvSpPr/>
                  <p:nvPr/>
                </p:nvSpPr>
                <p:spPr>
                  <a:xfrm>
                    <a:off x="520145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0" name="Freihandform: Form 152">
                    <a:extLst>
                      <a:ext uri="{FF2B5EF4-FFF2-40B4-BE49-F238E27FC236}">
                        <a16:creationId xmlns:a16="http://schemas.microsoft.com/office/drawing/2014/main" id="{D64C9F86-01C3-6C7B-B380-0A898FC56E9C}"/>
                      </a:ext>
                    </a:extLst>
                  </p:cNvPr>
                  <p:cNvSpPr/>
                  <p:nvPr/>
                </p:nvSpPr>
                <p:spPr>
                  <a:xfrm>
                    <a:off x="547853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1" name="Freihandform: Form 153">
                    <a:extLst>
                      <a:ext uri="{FF2B5EF4-FFF2-40B4-BE49-F238E27FC236}">
                        <a16:creationId xmlns:a16="http://schemas.microsoft.com/office/drawing/2014/main" id="{8E95F12B-C5E6-F7FA-9579-4369B93A67DD}"/>
                      </a:ext>
                    </a:extLst>
                  </p:cNvPr>
                  <p:cNvSpPr/>
                  <p:nvPr/>
                </p:nvSpPr>
                <p:spPr>
                  <a:xfrm>
                    <a:off x="575561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2" name="Freihandform: Form 154">
                    <a:extLst>
                      <a:ext uri="{FF2B5EF4-FFF2-40B4-BE49-F238E27FC236}">
                        <a16:creationId xmlns:a16="http://schemas.microsoft.com/office/drawing/2014/main" id="{E500B308-7B1C-CF98-B8D7-443101FE07FE}"/>
                      </a:ext>
                    </a:extLst>
                  </p:cNvPr>
                  <p:cNvSpPr/>
                  <p:nvPr/>
                </p:nvSpPr>
                <p:spPr>
                  <a:xfrm>
                    <a:off x="603269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3" name="Freihandform: Form 155">
                    <a:extLst>
                      <a:ext uri="{FF2B5EF4-FFF2-40B4-BE49-F238E27FC236}">
                        <a16:creationId xmlns:a16="http://schemas.microsoft.com/office/drawing/2014/main" id="{6551287C-FA4C-52A4-68C8-A34018DDCA1A}"/>
                      </a:ext>
                    </a:extLst>
                  </p:cNvPr>
                  <p:cNvSpPr/>
                  <p:nvPr/>
                </p:nvSpPr>
                <p:spPr>
                  <a:xfrm>
                    <a:off x="630978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4" name="Freihandform: Form 156">
                    <a:extLst>
                      <a:ext uri="{FF2B5EF4-FFF2-40B4-BE49-F238E27FC236}">
                        <a16:creationId xmlns:a16="http://schemas.microsoft.com/office/drawing/2014/main" id="{7DC70DE9-3DFB-D40A-772F-5893E2A86C01}"/>
                      </a:ext>
                    </a:extLst>
                  </p:cNvPr>
                  <p:cNvSpPr/>
                  <p:nvPr/>
                </p:nvSpPr>
                <p:spPr>
                  <a:xfrm>
                    <a:off x="658686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5" name="Freihandform: Form 157">
                    <a:extLst>
                      <a:ext uri="{FF2B5EF4-FFF2-40B4-BE49-F238E27FC236}">
                        <a16:creationId xmlns:a16="http://schemas.microsoft.com/office/drawing/2014/main" id="{0280F15A-5226-D922-49B3-186668DBB91C}"/>
                      </a:ext>
                    </a:extLst>
                  </p:cNvPr>
                  <p:cNvSpPr/>
                  <p:nvPr/>
                </p:nvSpPr>
                <p:spPr>
                  <a:xfrm>
                    <a:off x="6863944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6" name="Freihandform: Form 158">
                    <a:extLst>
                      <a:ext uri="{FF2B5EF4-FFF2-40B4-BE49-F238E27FC236}">
                        <a16:creationId xmlns:a16="http://schemas.microsoft.com/office/drawing/2014/main" id="{951741A0-B241-65C6-5D2D-64DAFD303F96}"/>
                      </a:ext>
                    </a:extLst>
                  </p:cNvPr>
                  <p:cNvSpPr/>
                  <p:nvPr/>
                </p:nvSpPr>
                <p:spPr>
                  <a:xfrm>
                    <a:off x="7141026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7" name="Freihandform: Form 159">
                    <a:extLst>
                      <a:ext uri="{FF2B5EF4-FFF2-40B4-BE49-F238E27FC236}">
                        <a16:creationId xmlns:a16="http://schemas.microsoft.com/office/drawing/2014/main" id="{CF2665F4-3366-61BF-9187-20308C575157}"/>
                      </a:ext>
                    </a:extLst>
                  </p:cNvPr>
                  <p:cNvSpPr/>
                  <p:nvPr/>
                </p:nvSpPr>
                <p:spPr>
                  <a:xfrm>
                    <a:off x="7418108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8" name="Freihandform: Form 160">
                    <a:extLst>
                      <a:ext uri="{FF2B5EF4-FFF2-40B4-BE49-F238E27FC236}">
                        <a16:creationId xmlns:a16="http://schemas.microsoft.com/office/drawing/2014/main" id="{FAC4831E-DA25-17B1-B9B8-402534B485CD}"/>
                      </a:ext>
                    </a:extLst>
                  </p:cNvPr>
                  <p:cNvSpPr/>
                  <p:nvPr/>
                </p:nvSpPr>
                <p:spPr>
                  <a:xfrm>
                    <a:off x="7695190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49" name="Freihandform: Form 161">
                    <a:extLst>
                      <a:ext uri="{FF2B5EF4-FFF2-40B4-BE49-F238E27FC236}">
                        <a16:creationId xmlns:a16="http://schemas.microsoft.com/office/drawing/2014/main" id="{D44F11D3-06C1-7B07-6CB5-F682D1C8648A}"/>
                      </a:ext>
                    </a:extLst>
                  </p:cNvPr>
                  <p:cNvSpPr/>
                  <p:nvPr/>
                </p:nvSpPr>
                <p:spPr>
                  <a:xfrm>
                    <a:off x="7972272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150" name="Freihandform: Form 162">
                    <a:extLst>
                      <a:ext uri="{FF2B5EF4-FFF2-40B4-BE49-F238E27FC236}">
                        <a16:creationId xmlns:a16="http://schemas.microsoft.com/office/drawing/2014/main" id="{F7C72E5E-61BB-53B9-8881-8D14F3761A32}"/>
                      </a:ext>
                    </a:extLst>
                  </p:cNvPr>
                  <p:cNvSpPr/>
                  <p:nvPr/>
                </p:nvSpPr>
                <p:spPr>
                  <a:xfrm>
                    <a:off x="8249345" y="1990684"/>
                    <a:ext cx="506110" cy="190327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</p:grpSp>
            <p:grpSp>
              <p:nvGrpSpPr>
                <p:cNvPr id="14" name="Gruppieren 6">
                  <a:extLst>
                    <a:ext uri="{FF2B5EF4-FFF2-40B4-BE49-F238E27FC236}">
                      <a16:creationId xmlns:a16="http://schemas.microsoft.com/office/drawing/2014/main" id="{E6FA253D-8842-ECD8-CDEF-D9D97AF03712}"/>
                    </a:ext>
                  </a:extLst>
                </p:cNvPr>
                <p:cNvGrpSpPr/>
                <p:nvPr/>
              </p:nvGrpSpPr>
              <p:grpSpPr>
                <a:xfrm>
                  <a:off x="5231560" y="2091865"/>
                  <a:ext cx="3437723" cy="1664290"/>
                  <a:chOff x="5231560" y="2091865"/>
                  <a:chExt cx="3437723" cy="1664290"/>
                </a:xfrm>
              </p:grpSpPr>
              <p:sp>
                <p:nvSpPr>
                  <p:cNvPr id="15" name="Freihandform: Form 164">
                    <a:extLst>
                      <a:ext uri="{FF2B5EF4-FFF2-40B4-BE49-F238E27FC236}">
                        <a16:creationId xmlns:a16="http://schemas.microsoft.com/office/drawing/2014/main" id="{CFF317C6-C04D-7312-067F-664397C6AD3F}"/>
                      </a:ext>
                    </a:extLst>
                  </p:cNvPr>
                  <p:cNvSpPr/>
                  <p:nvPr/>
                </p:nvSpPr>
                <p:spPr>
                  <a:xfrm>
                    <a:off x="5231560" y="2091865"/>
                    <a:ext cx="329890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6" name="Freihandform: Form 165">
                    <a:extLst>
                      <a:ext uri="{FF2B5EF4-FFF2-40B4-BE49-F238E27FC236}">
                        <a16:creationId xmlns:a16="http://schemas.microsoft.com/office/drawing/2014/main" id="{0CDCB71F-CB1E-0E0C-6C40-39E2A2CE4064}"/>
                      </a:ext>
                    </a:extLst>
                  </p:cNvPr>
                  <p:cNvSpPr/>
                  <p:nvPr/>
                </p:nvSpPr>
                <p:spPr>
                  <a:xfrm>
                    <a:off x="5418736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7" name="Freihandform: Form 166">
                    <a:extLst>
                      <a:ext uri="{FF2B5EF4-FFF2-40B4-BE49-F238E27FC236}">
                        <a16:creationId xmlns:a16="http://schemas.microsoft.com/office/drawing/2014/main" id="{3AD9FA6D-58A4-F93C-1CF7-1B9E8DE6E1C3}"/>
                      </a:ext>
                    </a:extLst>
                  </p:cNvPr>
                  <p:cNvSpPr/>
                  <p:nvPr/>
                </p:nvSpPr>
                <p:spPr>
                  <a:xfrm>
                    <a:off x="5591394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8" name="Freihandform: Form 167">
                    <a:extLst>
                      <a:ext uri="{FF2B5EF4-FFF2-40B4-BE49-F238E27FC236}">
                        <a16:creationId xmlns:a16="http://schemas.microsoft.com/office/drawing/2014/main" id="{6FDD347E-048D-B98A-072E-2178D927E2D7}"/>
                      </a:ext>
                    </a:extLst>
                  </p:cNvPr>
                  <p:cNvSpPr/>
                  <p:nvPr/>
                </p:nvSpPr>
                <p:spPr>
                  <a:xfrm>
                    <a:off x="5764051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19" name="Freihandform: Form 168">
                    <a:extLst>
                      <a:ext uri="{FF2B5EF4-FFF2-40B4-BE49-F238E27FC236}">
                        <a16:creationId xmlns:a16="http://schemas.microsoft.com/office/drawing/2014/main" id="{4298567F-1E7C-F1EF-A2D1-84BAAFC52A00}"/>
                      </a:ext>
                    </a:extLst>
                  </p:cNvPr>
                  <p:cNvSpPr/>
                  <p:nvPr/>
                </p:nvSpPr>
                <p:spPr>
                  <a:xfrm>
                    <a:off x="5936708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20" name="Freihandform: Form 169">
                    <a:extLst>
                      <a:ext uri="{FF2B5EF4-FFF2-40B4-BE49-F238E27FC236}">
                        <a16:creationId xmlns:a16="http://schemas.microsoft.com/office/drawing/2014/main" id="{20344E8D-393D-50F1-E33A-B8EB09C5EC73}"/>
                      </a:ext>
                    </a:extLst>
                  </p:cNvPr>
                  <p:cNvSpPr/>
                  <p:nvPr/>
                </p:nvSpPr>
                <p:spPr>
                  <a:xfrm>
                    <a:off x="6109366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29" name="Freihandform: Form 170">
                    <a:extLst>
                      <a:ext uri="{FF2B5EF4-FFF2-40B4-BE49-F238E27FC236}">
                        <a16:creationId xmlns:a16="http://schemas.microsoft.com/office/drawing/2014/main" id="{88C2BC17-39BD-B4AC-2BCB-58C9F51F4A71}"/>
                      </a:ext>
                    </a:extLst>
                  </p:cNvPr>
                  <p:cNvSpPr/>
                  <p:nvPr/>
                </p:nvSpPr>
                <p:spPr>
                  <a:xfrm>
                    <a:off x="6282023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31" name="Freihandform: Form 171">
                    <a:extLst>
                      <a:ext uri="{FF2B5EF4-FFF2-40B4-BE49-F238E27FC236}">
                        <a16:creationId xmlns:a16="http://schemas.microsoft.com/office/drawing/2014/main" id="{814DE070-8883-F183-2259-79C69EC89A40}"/>
                      </a:ext>
                    </a:extLst>
                  </p:cNvPr>
                  <p:cNvSpPr/>
                  <p:nvPr/>
                </p:nvSpPr>
                <p:spPr>
                  <a:xfrm>
                    <a:off x="6454681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33" name="Freihandform: Form 172">
                    <a:extLst>
                      <a:ext uri="{FF2B5EF4-FFF2-40B4-BE49-F238E27FC236}">
                        <a16:creationId xmlns:a16="http://schemas.microsoft.com/office/drawing/2014/main" id="{34D92CB3-F506-AE78-4FDE-72DBBAEBA8FB}"/>
                      </a:ext>
                    </a:extLst>
                  </p:cNvPr>
                  <p:cNvSpPr/>
                  <p:nvPr/>
                </p:nvSpPr>
                <p:spPr>
                  <a:xfrm>
                    <a:off x="6627338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35" name="Freihandform: Form 173">
                    <a:extLst>
                      <a:ext uri="{FF2B5EF4-FFF2-40B4-BE49-F238E27FC236}">
                        <a16:creationId xmlns:a16="http://schemas.microsoft.com/office/drawing/2014/main" id="{CD04C943-D50E-EBD9-F473-0774FE53896E}"/>
                      </a:ext>
                    </a:extLst>
                  </p:cNvPr>
                  <p:cNvSpPr/>
                  <p:nvPr/>
                </p:nvSpPr>
                <p:spPr>
                  <a:xfrm>
                    <a:off x="6799995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37" name="Freihandform: Form 174">
                    <a:extLst>
                      <a:ext uri="{FF2B5EF4-FFF2-40B4-BE49-F238E27FC236}">
                        <a16:creationId xmlns:a16="http://schemas.microsoft.com/office/drawing/2014/main" id="{91E18FC4-7E35-367B-86AA-EC1441FFDBF0}"/>
                      </a:ext>
                    </a:extLst>
                  </p:cNvPr>
                  <p:cNvSpPr/>
                  <p:nvPr/>
                </p:nvSpPr>
                <p:spPr>
                  <a:xfrm>
                    <a:off x="6972653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39" name="Freihandform: Form 175">
                    <a:extLst>
                      <a:ext uri="{FF2B5EF4-FFF2-40B4-BE49-F238E27FC236}">
                        <a16:creationId xmlns:a16="http://schemas.microsoft.com/office/drawing/2014/main" id="{6C0D8BE6-CC5B-D047-C89F-970C630D8246}"/>
                      </a:ext>
                    </a:extLst>
                  </p:cNvPr>
                  <p:cNvSpPr/>
                  <p:nvPr/>
                </p:nvSpPr>
                <p:spPr>
                  <a:xfrm>
                    <a:off x="7145310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0" name="Freihandform: Form 176">
                    <a:extLst>
                      <a:ext uri="{FF2B5EF4-FFF2-40B4-BE49-F238E27FC236}">
                        <a16:creationId xmlns:a16="http://schemas.microsoft.com/office/drawing/2014/main" id="{2E90A7C1-F447-D540-2B67-7890F5C3AC2E}"/>
                      </a:ext>
                    </a:extLst>
                  </p:cNvPr>
                  <p:cNvSpPr/>
                  <p:nvPr/>
                </p:nvSpPr>
                <p:spPr>
                  <a:xfrm>
                    <a:off x="7317968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1" name="Freihandform: Form 177">
                    <a:extLst>
                      <a:ext uri="{FF2B5EF4-FFF2-40B4-BE49-F238E27FC236}">
                        <a16:creationId xmlns:a16="http://schemas.microsoft.com/office/drawing/2014/main" id="{13BD14A2-BCD1-3B07-8AA7-0A9D3D0D3151}"/>
                      </a:ext>
                    </a:extLst>
                  </p:cNvPr>
                  <p:cNvSpPr/>
                  <p:nvPr/>
                </p:nvSpPr>
                <p:spPr>
                  <a:xfrm>
                    <a:off x="7490625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2" name="Freihandform: Form 178">
                    <a:extLst>
                      <a:ext uri="{FF2B5EF4-FFF2-40B4-BE49-F238E27FC236}">
                        <a16:creationId xmlns:a16="http://schemas.microsoft.com/office/drawing/2014/main" id="{97F2C534-92D5-A8DF-6E10-0F6A1DF4356B}"/>
                      </a:ext>
                    </a:extLst>
                  </p:cNvPr>
                  <p:cNvSpPr/>
                  <p:nvPr/>
                </p:nvSpPr>
                <p:spPr>
                  <a:xfrm>
                    <a:off x="7663282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3" name="Freihandform: Form 179">
                    <a:extLst>
                      <a:ext uri="{FF2B5EF4-FFF2-40B4-BE49-F238E27FC236}">
                        <a16:creationId xmlns:a16="http://schemas.microsoft.com/office/drawing/2014/main" id="{AABD29B1-688B-2107-A156-D377BC4F8607}"/>
                      </a:ext>
                    </a:extLst>
                  </p:cNvPr>
                  <p:cNvSpPr/>
                  <p:nvPr/>
                </p:nvSpPr>
                <p:spPr>
                  <a:xfrm>
                    <a:off x="7835940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4" name="Freihandform: Form 180">
                    <a:extLst>
                      <a:ext uri="{FF2B5EF4-FFF2-40B4-BE49-F238E27FC236}">
                        <a16:creationId xmlns:a16="http://schemas.microsoft.com/office/drawing/2014/main" id="{CE09AA0C-5CCD-3237-810F-A504DB58C668}"/>
                      </a:ext>
                    </a:extLst>
                  </p:cNvPr>
                  <p:cNvSpPr/>
                  <p:nvPr/>
                </p:nvSpPr>
                <p:spPr>
                  <a:xfrm>
                    <a:off x="8008597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5" name="Freihandform: Form 181">
                    <a:extLst>
                      <a:ext uri="{FF2B5EF4-FFF2-40B4-BE49-F238E27FC236}">
                        <a16:creationId xmlns:a16="http://schemas.microsoft.com/office/drawing/2014/main" id="{394331C6-A673-B75B-363A-57A56B42007F}"/>
                      </a:ext>
                    </a:extLst>
                  </p:cNvPr>
                  <p:cNvSpPr/>
                  <p:nvPr/>
                </p:nvSpPr>
                <p:spPr>
                  <a:xfrm>
                    <a:off x="8181255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  <p:sp>
                <p:nvSpPr>
                  <p:cNvPr id="47" name="Freihandform: Form 182">
                    <a:extLst>
                      <a:ext uri="{FF2B5EF4-FFF2-40B4-BE49-F238E27FC236}">
                        <a16:creationId xmlns:a16="http://schemas.microsoft.com/office/drawing/2014/main" id="{1ADD4F10-0BE1-2F6C-F402-B4E64CF7E1D8}"/>
                      </a:ext>
                    </a:extLst>
                  </p:cNvPr>
                  <p:cNvSpPr/>
                  <p:nvPr/>
                </p:nvSpPr>
                <p:spPr>
                  <a:xfrm>
                    <a:off x="8353912" y="2091865"/>
                    <a:ext cx="315371" cy="1664290"/>
                  </a:xfrm>
                  <a:custGeom>
                    <a:avLst/>
                    <a:gdLst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  <a:gd name="connsiteX5" fmla="*/ 491 w 529410"/>
                      <a:gd name="connsiteY5" fmla="*/ 1029535 h 1903270"/>
                      <a:gd name="connsiteX6" fmla="*/ 0 w 529410"/>
                      <a:gd name="connsiteY6" fmla="*/ 0 h 1903270"/>
                      <a:gd name="connsiteX0" fmla="*/ 2298 w 531708"/>
                      <a:gd name="connsiteY0" fmla="*/ 0 h 1903270"/>
                      <a:gd name="connsiteX1" fmla="*/ 35232 w 531708"/>
                      <a:gd name="connsiteY1" fmla="*/ 17876 h 1903270"/>
                      <a:gd name="connsiteX2" fmla="*/ 531708 w 531708"/>
                      <a:gd name="connsiteY2" fmla="*/ 951635 h 1903270"/>
                      <a:gd name="connsiteX3" fmla="*/ 35232 w 531708"/>
                      <a:gd name="connsiteY3" fmla="*/ 1885394 h 1903270"/>
                      <a:gd name="connsiteX4" fmla="*/ 2298 w 531708"/>
                      <a:gd name="connsiteY4" fmla="*/ 1903270 h 1903270"/>
                      <a:gd name="connsiteX5" fmla="*/ 2789 w 531708"/>
                      <a:gd name="connsiteY5" fmla="*/ 1029535 h 1903270"/>
                      <a:gd name="connsiteX6" fmla="*/ 2789 w 531708"/>
                      <a:gd name="connsiteY6" fmla="*/ 553285 h 1903270"/>
                      <a:gd name="connsiteX7" fmla="*/ 2298 w 531708"/>
                      <a:gd name="connsiteY7" fmla="*/ 0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6" fmla="*/ 94229 w 531708"/>
                      <a:gd name="connsiteY6" fmla="*/ 1120975 h 1903270"/>
                      <a:gd name="connsiteX0" fmla="*/ 2789 w 531708"/>
                      <a:gd name="connsiteY0" fmla="*/ 553285 h 1903270"/>
                      <a:gd name="connsiteX1" fmla="*/ 2298 w 531708"/>
                      <a:gd name="connsiteY1" fmla="*/ 0 h 1903270"/>
                      <a:gd name="connsiteX2" fmla="*/ 35232 w 531708"/>
                      <a:gd name="connsiteY2" fmla="*/ 17876 h 1903270"/>
                      <a:gd name="connsiteX3" fmla="*/ 531708 w 531708"/>
                      <a:gd name="connsiteY3" fmla="*/ 951635 h 1903270"/>
                      <a:gd name="connsiteX4" fmla="*/ 35232 w 531708"/>
                      <a:gd name="connsiteY4" fmla="*/ 1885394 h 1903270"/>
                      <a:gd name="connsiteX5" fmla="*/ 2298 w 531708"/>
                      <a:gd name="connsiteY5" fmla="*/ 1903270 h 1903270"/>
                      <a:gd name="connsiteX0" fmla="*/ 0 w 529410"/>
                      <a:gd name="connsiteY0" fmla="*/ 0 h 1903270"/>
                      <a:gd name="connsiteX1" fmla="*/ 32934 w 529410"/>
                      <a:gd name="connsiteY1" fmla="*/ 17876 h 1903270"/>
                      <a:gd name="connsiteX2" fmla="*/ 529410 w 529410"/>
                      <a:gd name="connsiteY2" fmla="*/ 951635 h 1903270"/>
                      <a:gd name="connsiteX3" fmla="*/ 32934 w 529410"/>
                      <a:gd name="connsiteY3" fmla="*/ 1885394 h 1903270"/>
                      <a:gd name="connsiteX4" fmla="*/ 0 w 529410"/>
                      <a:gd name="connsiteY4" fmla="*/ 1903270 h 1903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410" h="1903270">
                        <a:moveTo>
                          <a:pt x="0" y="0"/>
                        </a:moveTo>
                        <a:lnTo>
                          <a:pt x="32934" y="17876"/>
                        </a:lnTo>
                        <a:cubicBezTo>
                          <a:pt x="332472" y="220240"/>
                          <a:pt x="529410" y="562939"/>
                          <a:pt x="529410" y="951635"/>
                        </a:cubicBezTo>
                        <a:cubicBezTo>
                          <a:pt x="529410" y="1340331"/>
                          <a:pt x="332472" y="1683030"/>
                          <a:pt x="32934" y="1885394"/>
                        </a:cubicBezTo>
                        <a:lnTo>
                          <a:pt x="0" y="190327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4"/>
                    </a:solidFill>
                    <a:prstDash val="solid"/>
                  </a:ln>
                  <a:effectLst/>
                </p:spPr>
                <p:txBody>
                  <a:bodyPr wrap="square" lIns="107998" tIns="107998" bIns="107998" rtlCol="0" anchor="ctr">
                    <a:noAutofit/>
                  </a:bodyPr>
                  <a:lstStyle/>
                  <a:p>
                    <a:pPr algn="ctr" defTabSz="541874">
                      <a:defRPr/>
                    </a:pPr>
                    <a:endParaRPr lang="de-DE" sz="1600" kern="0">
                      <a:solidFill>
                        <a:prstClr val="white"/>
                      </a:solidFill>
                      <a:latin typeface="+mj-lt"/>
                      <a:cs typeface="Arial" panose="020B0604020202020204" pitchFamily="34" charset="0"/>
                      <a:sym typeface="Helvetica"/>
                    </a:endParaRPr>
                  </a:p>
                </p:txBody>
              </p:sp>
            </p:grpSp>
          </p:grpSp>
        </p:grp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1D1232A2-65A8-273B-D22B-19B0DBD23C0A}"/>
                </a:ext>
              </a:extLst>
            </p:cNvPr>
            <p:cNvSpPr txBox="1"/>
            <p:nvPr/>
          </p:nvSpPr>
          <p:spPr>
            <a:xfrm>
              <a:off x="504225" y="5884660"/>
              <a:ext cx="144246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algn="r" defTabSz="914412" hangingPunct="0">
                <a:defRPr/>
              </a:pPr>
              <a:r>
                <a:rPr lang="en-US" sz="2400" b="1" kern="0" dirty="0">
                  <a:solidFill>
                    <a:srgbClr val="C00000"/>
                  </a:solidFill>
                  <a:latin typeface="+mj-lt"/>
                  <a:sym typeface="Helvetica"/>
                </a:rPr>
                <a:t>Distance</a:t>
              </a:r>
            </a:p>
          </p:txBody>
        </p:sp>
        <p:sp>
          <p:nvSpPr>
            <p:cNvPr id="10" name="Isosceles Triangle 38">
              <a:extLst>
                <a:ext uri="{FF2B5EF4-FFF2-40B4-BE49-F238E27FC236}">
                  <a16:creationId xmlns:a16="http://schemas.microsoft.com/office/drawing/2014/main" id="{B1E62895-2A04-01BD-53DE-A80F05722B96}"/>
                </a:ext>
              </a:extLst>
            </p:cNvPr>
            <p:cNvSpPr/>
            <p:nvPr/>
          </p:nvSpPr>
          <p:spPr>
            <a:xfrm rot="16200000">
              <a:off x="2162141" y="5973376"/>
              <a:ext cx="465413" cy="218094"/>
            </a:xfrm>
            <a:prstGeom prst="triangle">
              <a:avLst/>
            </a:prstGeom>
            <a:solidFill>
              <a:srgbClr val="FFFFFF">
                <a:alpha val="88000"/>
              </a:srgbClr>
            </a:solidFill>
            <a:ln>
              <a:solidFill>
                <a:schemeClr val="accent4"/>
              </a:solidFill>
            </a:ln>
          </p:spPr>
          <p:txBody>
            <a:bodyPr wrap="square" lIns="36000" tIns="0" rIns="143998" bIns="0" rtlCol="0" anchor="ctr">
              <a:noAutofit/>
            </a:bodyPr>
            <a:lstStyle/>
            <a:p>
              <a:pPr algn="r" defTabSz="541874"/>
              <a:endParaRPr lang="en-US" sz="1867" b="1" kern="0">
                <a:solidFill>
                  <a:srgbClr val="C00000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  <a:sym typeface="Helvetic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9F6A25-326C-5BFF-A905-4C565382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AI Inference </a:t>
            </a:r>
            <a:r>
              <a:rPr lang="en-US"/>
              <a:t>requires the speed of human perception</a:t>
            </a:r>
          </a:p>
        </p:txBody>
      </p:sp>
      <p:grpSp>
        <p:nvGrpSpPr>
          <p:cNvPr id="22" name="Gruppieren 36">
            <a:extLst>
              <a:ext uri="{FF2B5EF4-FFF2-40B4-BE49-F238E27FC236}">
                <a16:creationId xmlns:a16="http://schemas.microsoft.com/office/drawing/2014/main" id="{3A2A7E0C-4A91-B5C4-098E-46BB7826B0B2}"/>
              </a:ext>
            </a:extLst>
          </p:cNvPr>
          <p:cNvGrpSpPr/>
          <p:nvPr/>
        </p:nvGrpSpPr>
        <p:grpSpPr>
          <a:xfrm>
            <a:off x="4485688" y="1322292"/>
            <a:ext cx="3513912" cy="2154330"/>
            <a:chOff x="3660481" y="1331892"/>
            <a:chExt cx="8397319" cy="5148283"/>
          </a:xfrm>
        </p:grpSpPr>
        <p:pic>
          <p:nvPicPr>
            <p:cNvPr id="23" name="Grafik 37">
              <a:extLst>
                <a:ext uri="{FF2B5EF4-FFF2-40B4-BE49-F238E27FC236}">
                  <a16:creationId xmlns:a16="http://schemas.microsoft.com/office/drawing/2014/main" id="{5C89698D-AEAE-9580-5D94-C5FF38226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4438" b="346"/>
            <a:stretch/>
          </p:blipFill>
          <p:spPr>
            <a:xfrm>
              <a:off x="7448549" y="2881793"/>
              <a:ext cx="4609251" cy="3598382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24" name="Gruppieren 38">
              <a:extLst>
                <a:ext uri="{FF2B5EF4-FFF2-40B4-BE49-F238E27FC236}">
                  <a16:creationId xmlns:a16="http://schemas.microsoft.com/office/drawing/2014/main" id="{3C68E9E8-B5D3-FC5E-577B-F9050A5F7179}"/>
                </a:ext>
              </a:extLst>
            </p:cNvPr>
            <p:cNvGrpSpPr/>
            <p:nvPr/>
          </p:nvGrpSpPr>
          <p:grpSpPr>
            <a:xfrm>
              <a:off x="3999699" y="1535559"/>
              <a:ext cx="3513891" cy="2584496"/>
              <a:chOff x="3650141" y="1936413"/>
              <a:chExt cx="3513891" cy="2584496"/>
            </a:xfrm>
          </p:grpSpPr>
          <p:cxnSp>
            <p:nvCxnSpPr>
              <p:cNvPr id="55" name="Gerader Verbinder 274">
                <a:extLst>
                  <a:ext uri="{FF2B5EF4-FFF2-40B4-BE49-F238E27FC236}">
                    <a16:creationId xmlns:a16="http://schemas.microsoft.com/office/drawing/2014/main" id="{40738D59-3B14-9E07-01E4-AC9D6CCF55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910" y="3609340"/>
                <a:ext cx="0" cy="911569"/>
              </a:xfrm>
              <a:prstGeom prst="line">
                <a:avLst/>
              </a:prstGeom>
              <a:ln w="22225" cap="rnd" cmpd="sng">
                <a:solidFill>
                  <a:schemeClr val="accent2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Elipse">
                <a:extLst>
                  <a:ext uri="{FF2B5EF4-FFF2-40B4-BE49-F238E27FC236}">
                    <a16:creationId xmlns:a16="http://schemas.microsoft.com/office/drawing/2014/main" id="{40C8A556-5DF0-311C-B0F6-357C0A459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0141" y="1936413"/>
                <a:ext cx="3513891" cy="1691769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59" name="Elipse">
                <a:extLst>
                  <a:ext uri="{FF2B5EF4-FFF2-40B4-BE49-F238E27FC236}">
                    <a16:creationId xmlns:a16="http://schemas.microsoft.com/office/drawing/2014/main" id="{771E24E1-690B-401C-189F-AC1361B0C2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5304" y="3179127"/>
                <a:ext cx="2140584" cy="672003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60" name="Elipse">
                <a:extLst>
                  <a:ext uri="{FF2B5EF4-FFF2-40B4-BE49-F238E27FC236}">
                    <a16:creationId xmlns:a16="http://schemas.microsoft.com/office/drawing/2014/main" id="{4C1D0A7A-DC92-8577-1A69-DC3D63D21A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353">
                <a:off x="4727793" y="3761047"/>
                <a:ext cx="1514425" cy="404478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61" name="Elipse">
                <a:extLst>
                  <a:ext uri="{FF2B5EF4-FFF2-40B4-BE49-F238E27FC236}">
                    <a16:creationId xmlns:a16="http://schemas.microsoft.com/office/drawing/2014/main" id="{ED0AB038-A182-7DD4-966E-CC004DA849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608">
                <a:off x="4573155" y="3688290"/>
                <a:ext cx="1528615" cy="322560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62" name="Elipse">
                <a:extLst>
                  <a:ext uri="{FF2B5EF4-FFF2-40B4-BE49-F238E27FC236}">
                    <a16:creationId xmlns:a16="http://schemas.microsoft.com/office/drawing/2014/main" id="{0B407552-A7D4-4F25-F5D1-2CF14C9716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608">
                <a:off x="5105195" y="4050914"/>
                <a:ext cx="989943" cy="264398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63" name="Elipse">
                <a:extLst>
                  <a:ext uri="{FF2B5EF4-FFF2-40B4-BE49-F238E27FC236}">
                    <a16:creationId xmlns:a16="http://schemas.microsoft.com/office/drawing/2014/main" id="{A4D8AF1B-826D-E6F0-477D-3965D562AB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34995">
                <a:off x="5255146" y="4269090"/>
                <a:ext cx="682703" cy="182339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  <a:scene3d>
                <a:camera prst="perspectiveRelaxedModerately" fov="72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de-DE" sz="1799" err="1">
                  <a:solidFill>
                    <a:prstClr val="white"/>
                  </a:solidFill>
                  <a:latin typeface="BentonSans-Book"/>
                  <a:cs typeface="BentonSans-Book"/>
                </a:endParaRPr>
              </a:p>
            </p:txBody>
          </p:sp>
          <p:sp>
            <p:nvSpPr>
              <p:cNvPr id="960" name="Oval 16">
                <a:extLst>
                  <a:ext uri="{FF2B5EF4-FFF2-40B4-BE49-F238E27FC236}">
                    <a16:creationId xmlns:a16="http://schemas.microsoft.com/office/drawing/2014/main" id="{B2688B08-7A43-4830-A688-F217FA2C6452}"/>
                  </a:ext>
                </a:extLst>
              </p:cNvPr>
              <p:cNvSpPr/>
              <p:nvPr/>
            </p:nvSpPr>
            <p:spPr>
              <a:xfrm>
                <a:off x="5389403" y="3452176"/>
                <a:ext cx="252413" cy="25241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43998" tIns="143998" bIns="143998" rtlCol="0" anchor="ctr"/>
              <a:lstStyle/>
              <a:p>
                <a:pPr algn="ctr"/>
                <a:endParaRPr lang="en-US" sz="2267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Grafik 33">
              <a:extLst>
                <a:ext uri="{FF2B5EF4-FFF2-40B4-BE49-F238E27FC236}">
                  <a16:creationId xmlns:a16="http://schemas.microsoft.com/office/drawing/2014/main" id="{4B3AA7F8-7A3A-6E39-138E-5BD14809B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049" t="19453" r="5951" b="24399"/>
            <a:stretch/>
          </p:blipFill>
          <p:spPr>
            <a:xfrm flipH="1">
              <a:off x="6275965" y="1441788"/>
              <a:ext cx="836026" cy="576282"/>
            </a:xfrm>
            <a:prstGeom prst="roundRect">
              <a:avLst>
                <a:gd name="adj" fmla="val 7576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26" name="Grafik 40">
              <a:extLst>
                <a:ext uri="{FF2B5EF4-FFF2-40B4-BE49-F238E27FC236}">
                  <a16:creationId xmlns:a16="http://schemas.microsoft.com/office/drawing/2014/main" id="{A4ECD3DF-A8C6-6010-3B87-08459EF9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03289" y="1769333"/>
              <a:ext cx="238407" cy="212697"/>
            </a:xfrm>
            <a:prstGeom prst="rect">
              <a:avLst/>
            </a:prstGeom>
          </p:spPr>
        </p:pic>
        <p:pic>
          <p:nvPicPr>
            <p:cNvPr id="27" name="Grafik 19">
              <a:extLst>
                <a:ext uri="{FF2B5EF4-FFF2-40B4-BE49-F238E27FC236}">
                  <a16:creationId xmlns:a16="http://schemas.microsoft.com/office/drawing/2014/main" id="{B02EE58F-9E01-388E-650E-BF335558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06" r="10924"/>
            <a:stretch/>
          </p:blipFill>
          <p:spPr>
            <a:xfrm>
              <a:off x="5434838" y="1331892"/>
              <a:ext cx="766936" cy="528658"/>
            </a:xfrm>
            <a:prstGeom prst="roundRect">
              <a:avLst>
                <a:gd name="adj" fmla="val 8258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28" name="Grafik 42">
              <a:extLst>
                <a:ext uri="{FF2B5EF4-FFF2-40B4-BE49-F238E27FC236}">
                  <a16:creationId xmlns:a16="http://schemas.microsoft.com/office/drawing/2014/main" id="{0C781088-7F1C-97C3-F319-A72314F74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32634" y="1632369"/>
              <a:ext cx="218705" cy="19512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2E142EEF-DEA1-60B6-0313-34672A9BE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365" r="6365"/>
            <a:stretch/>
          </p:blipFill>
          <p:spPr>
            <a:xfrm>
              <a:off x="4520535" y="1446193"/>
              <a:ext cx="836026" cy="576282"/>
            </a:xfrm>
            <a:prstGeom prst="roundRect">
              <a:avLst>
                <a:gd name="adj" fmla="val 7576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2" name="Grafik 44">
              <a:extLst>
                <a:ext uri="{FF2B5EF4-FFF2-40B4-BE49-F238E27FC236}">
                  <a16:creationId xmlns:a16="http://schemas.microsoft.com/office/drawing/2014/main" id="{B3902837-483B-D09B-D439-0E159A767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53748" y="1773738"/>
              <a:ext cx="238407" cy="212697"/>
            </a:xfrm>
            <a:prstGeom prst="rect">
              <a:avLst/>
            </a:prstGeom>
          </p:spPr>
        </p:pic>
        <p:pic>
          <p:nvPicPr>
            <p:cNvPr id="34" name="Grafik 45">
              <a:extLst>
                <a:ext uri="{FF2B5EF4-FFF2-40B4-BE49-F238E27FC236}">
                  <a16:creationId xmlns:a16="http://schemas.microsoft.com/office/drawing/2014/main" id="{14E753EE-FDEC-78FA-555C-D7D0DCDB7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247" b="31315"/>
            <a:stretch/>
          </p:blipFill>
          <p:spPr>
            <a:xfrm>
              <a:off x="3660481" y="2196250"/>
              <a:ext cx="1017888" cy="701644"/>
            </a:xfrm>
            <a:prstGeom prst="roundRect">
              <a:avLst>
                <a:gd name="adj" fmla="val 6222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36" name="Grafik 46">
              <a:extLst>
                <a:ext uri="{FF2B5EF4-FFF2-40B4-BE49-F238E27FC236}">
                  <a16:creationId xmlns:a16="http://schemas.microsoft.com/office/drawing/2014/main" id="{076DEEFD-54C8-43D7-EC9C-27362A8C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81671" y="2594917"/>
              <a:ext cx="290269" cy="258966"/>
            </a:xfrm>
            <a:prstGeom prst="rect">
              <a:avLst/>
            </a:prstGeom>
          </p:spPr>
        </p:pic>
        <p:pic>
          <p:nvPicPr>
            <p:cNvPr id="38" name="Grafik 267">
              <a:extLst>
                <a:ext uri="{FF2B5EF4-FFF2-40B4-BE49-F238E27FC236}">
                  <a16:creationId xmlns:a16="http://schemas.microsoft.com/office/drawing/2014/main" id="{1F537944-478D-B6DB-4210-029A90087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891" t="2811" r="3202" b="12905"/>
            <a:stretch/>
          </p:blipFill>
          <p:spPr>
            <a:xfrm>
              <a:off x="6919612" y="2196250"/>
              <a:ext cx="1017888" cy="701644"/>
            </a:xfrm>
            <a:prstGeom prst="roundRect">
              <a:avLst>
                <a:gd name="adj" fmla="val 6222"/>
              </a:avLst>
            </a:prstGeom>
            <a:ln>
              <a:solidFill>
                <a:schemeClr val="accent2"/>
              </a:solidFill>
            </a:ln>
          </p:spPr>
        </p:pic>
        <p:pic>
          <p:nvPicPr>
            <p:cNvPr id="46" name="Grafik 268">
              <a:extLst>
                <a:ext uri="{FF2B5EF4-FFF2-40B4-BE49-F238E27FC236}">
                  <a16:creationId xmlns:a16="http://schemas.microsoft.com/office/drawing/2014/main" id="{B1342B3D-C1FD-2884-6A08-BBEF76828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59468" y="2594917"/>
              <a:ext cx="290269" cy="258966"/>
            </a:xfrm>
            <a:prstGeom prst="rect">
              <a:avLst/>
            </a:prstGeom>
          </p:spPr>
        </p:pic>
        <p:cxnSp>
          <p:nvCxnSpPr>
            <p:cNvPr id="48" name="Gerader Verbinder 56">
              <a:extLst>
                <a:ext uri="{FF2B5EF4-FFF2-40B4-BE49-F238E27FC236}">
                  <a16:creationId xmlns:a16="http://schemas.microsoft.com/office/drawing/2014/main" id="{5F8F8647-135F-5528-5DDD-FF13DA97C0B2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4540469"/>
              <a:ext cx="2469931" cy="0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51" name="Grafik 270">
              <a:extLst>
                <a:ext uri="{FF2B5EF4-FFF2-40B4-BE49-F238E27FC236}">
                  <a16:creationId xmlns:a16="http://schemas.microsoft.com/office/drawing/2014/main" id="{D3CD709C-291B-CC38-819B-6814E4D43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74337" y="4196121"/>
              <a:ext cx="761583" cy="679455"/>
            </a:xfrm>
            <a:prstGeom prst="rect">
              <a:avLst/>
            </a:prstGeom>
          </p:spPr>
        </p:pic>
        <p:pic>
          <p:nvPicPr>
            <p:cNvPr id="52" name="Grafik 271">
              <a:extLst>
                <a:ext uri="{FF2B5EF4-FFF2-40B4-BE49-F238E27FC236}">
                  <a16:creationId xmlns:a16="http://schemas.microsoft.com/office/drawing/2014/main" id="{0E0D3566-A2FB-FE7B-8DEE-B439DAB9D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49315" y="5428611"/>
              <a:ext cx="749049" cy="749049"/>
            </a:xfrm>
            <a:prstGeom prst="rect">
              <a:avLst/>
            </a:prstGeom>
          </p:spPr>
        </p:pic>
        <p:cxnSp>
          <p:nvCxnSpPr>
            <p:cNvPr id="53" name="Gerader Verbinder 56">
              <a:extLst>
                <a:ext uri="{FF2B5EF4-FFF2-40B4-BE49-F238E27FC236}">
                  <a16:creationId xmlns:a16="http://schemas.microsoft.com/office/drawing/2014/main" id="{EDB701BB-5DC2-27A1-CA13-7054BBF077F0}"/>
                </a:ext>
              </a:extLst>
            </p:cNvPr>
            <p:cNvCxnSpPr>
              <a:cxnSpLocks/>
            </p:cNvCxnSpPr>
            <p:nvPr/>
          </p:nvCxnSpPr>
          <p:spPr>
            <a:xfrm>
              <a:off x="6237855" y="4806100"/>
              <a:ext cx="641166" cy="580452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Gerader Verbinder 56">
              <a:extLst>
                <a:ext uri="{FF2B5EF4-FFF2-40B4-BE49-F238E27FC236}">
                  <a16:creationId xmlns:a16="http://schemas.microsoft.com/office/drawing/2014/main" id="{9E35B601-C9F8-FC8A-3E6E-119C0CEB25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126" y="4861034"/>
              <a:ext cx="1043074" cy="574094"/>
            </a:xfrm>
            <a:prstGeom prst="line">
              <a:avLst/>
            </a:prstGeom>
            <a:noFill/>
            <a:ln w="3175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78" name="TextBox 106">
            <a:extLst>
              <a:ext uri="{FF2B5EF4-FFF2-40B4-BE49-F238E27FC236}">
                <a16:creationId xmlns:a16="http://schemas.microsoft.com/office/drawing/2014/main" id="{DC2382DB-8229-08C2-9F99-449C83F9C322}"/>
              </a:ext>
            </a:extLst>
          </p:cNvPr>
          <p:cNvSpPr txBox="1"/>
          <p:nvPr/>
        </p:nvSpPr>
        <p:spPr>
          <a:xfrm>
            <a:off x="7502675" y="5745237"/>
            <a:ext cx="1954264" cy="720000"/>
          </a:xfrm>
          <a:prstGeom prst="rect">
            <a:avLst/>
          </a:prstGeom>
          <a:solidFill>
            <a:srgbClr val="0A404F">
              <a:alpha val="64000"/>
            </a:srgbClr>
          </a:solidFill>
          <a:ln>
            <a:noFill/>
          </a:ln>
        </p:spPr>
        <p:txBody>
          <a:bodyPr wrap="square" lIns="0" tIns="0" rIns="143998" bIns="0" rtlCol="0" anchor="ctr">
            <a:no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algn="r" defTabSz="541874">
              <a:defRPr/>
            </a:pPr>
            <a:r>
              <a:rPr lang="en-US" sz="1867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&lt; 1,100</a:t>
            </a:r>
            <a:r>
              <a:rPr lang="en-US" sz="1867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  <a:sym typeface="Helvetica"/>
              </a:rPr>
              <a:t> miles</a:t>
            </a:r>
          </a:p>
        </p:txBody>
      </p:sp>
      <p:sp>
        <p:nvSpPr>
          <p:cNvPr id="976" name="TextBox 106">
            <a:extLst>
              <a:ext uri="{FF2B5EF4-FFF2-40B4-BE49-F238E27FC236}">
                <a16:creationId xmlns:a16="http://schemas.microsoft.com/office/drawing/2014/main" id="{8BEC9B78-565C-A5E1-3F39-B33950D2F734}"/>
              </a:ext>
            </a:extLst>
          </p:cNvPr>
          <p:cNvSpPr txBox="1"/>
          <p:nvPr/>
        </p:nvSpPr>
        <p:spPr>
          <a:xfrm>
            <a:off x="9735057" y="5745237"/>
            <a:ext cx="1954263" cy="720000"/>
          </a:xfrm>
          <a:prstGeom prst="rect">
            <a:avLst/>
          </a:prstGeom>
          <a:solidFill>
            <a:srgbClr val="0A404F">
              <a:alpha val="64000"/>
            </a:srgbClr>
          </a:solidFill>
          <a:ln>
            <a:noFill/>
          </a:ln>
        </p:spPr>
        <p:txBody>
          <a:bodyPr wrap="square" lIns="0" tIns="0" rIns="143998" bIns="0" rtlCol="0" anchor="ctr">
            <a:no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algn="r" defTabSz="541874">
              <a:defRPr/>
            </a:pPr>
            <a:r>
              <a:rPr lang="en-US" sz="1867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&lt; 3,200</a:t>
            </a:r>
            <a:r>
              <a:rPr lang="en-US" sz="1867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  <a:sym typeface="Helvetica"/>
              </a:rPr>
              <a:t> miles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D76B0547-8BE8-6967-469F-61BBB7BCE9CC}"/>
              </a:ext>
            </a:extLst>
          </p:cNvPr>
          <p:cNvSpPr>
            <a:spLocks/>
          </p:cNvSpPr>
          <p:nvPr/>
        </p:nvSpPr>
        <p:spPr>
          <a:xfrm>
            <a:off x="5270296" y="4780164"/>
            <a:ext cx="1954263" cy="54307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txBody>
          <a:bodyPr wrap="square" lIns="38098" tIns="85718" rIns="38098" bIns="85718" rtlCol="0" anchor="ctr">
            <a:noAutofit/>
          </a:bodyPr>
          <a:lstStyle/>
          <a:p>
            <a:pPr algn="ctr" defTabSz="914412">
              <a:defRPr/>
            </a:pPr>
            <a:r>
              <a:rPr lang="en-US" sz="254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13 </a:t>
            </a:r>
            <a:r>
              <a:rPr lang="en-US" sz="2540" b="1" dirty="0" err="1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ms</a:t>
            </a:r>
            <a:endParaRPr lang="en-US" sz="2540" b="1" dirty="0">
              <a:solidFill>
                <a:prstClr val="white"/>
              </a:solidFill>
              <a:latin typeface="Arial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133" name="Grafik 19">
            <a:extLst>
              <a:ext uri="{FF2B5EF4-FFF2-40B4-BE49-F238E27FC236}">
                <a16:creationId xmlns:a16="http://schemas.microsoft.com/office/drawing/2014/main" id="{80E1053D-C741-3321-ADB8-588A53F74C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81" b="4881"/>
          <a:stretch/>
        </p:blipFill>
        <p:spPr>
          <a:xfrm>
            <a:off x="5270296" y="3684659"/>
            <a:ext cx="1954263" cy="1098693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5F9E6747-A0FF-3C3A-86B8-718D69309E35}"/>
              </a:ext>
            </a:extLst>
          </p:cNvPr>
          <p:cNvSpPr>
            <a:spLocks/>
          </p:cNvSpPr>
          <p:nvPr/>
        </p:nvSpPr>
        <p:spPr>
          <a:xfrm>
            <a:off x="3037917" y="4780164"/>
            <a:ext cx="1954263" cy="54307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txBody>
          <a:bodyPr wrap="square" lIns="38098" tIns="85718" rIns="38098" bIns="85718" rtlCol="0" anchor="ctr">
            <a:noAutofit/>
          </a:bodyPr>
          <a:lstStyle/>
          <a:p>
            <a:pPr algn="ctr" defTabSz="914412">
              <a:defRPr/>
            </a:pPr>
            <a:r>
              <a:rPr lang="en-US" sz="254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0.5 </a:t>
            </a:r>
            <a:r>
              <a:rPr lang="en-US" sz="2540" b="1" dirty="0" err="1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ms</a:t>
            </a:r>
            <a:endParaRPr lang="en-US" sz="2540" b="1" dirty="0">
              <a:solidFill>
                <a:prstClr val="white"/>
              </a:solidFill>
              <a:latin typeface="Arial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134" name="Grafik 29">
            <a:extLst>
              <a:ext uri="{FF2B5EF4-FFF2-40B4-BE49-F238E27FC236}">
                <a16:creationId xmlns:a16="http://schemas.microsoft.com/office/drawing/2014/main" id="{1ABF90F7-DDA9-CA59-B432-3BCDCC2BD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881" b="4881"/>
          <a:stretch/>
        </p:blipFill>
        <p:spPr>
          <a:xfrm>
            <a:off x="3037917" y="3684659"/>
            <a:ext cx="1954263" cy="1098693"/>
          </a:xfrm>
          <a:prstGeom prst="rect">
            <a:avLst/>
          </a:prstGeom>
        </p:spPr>
      </p:pic>
      <p:sp>
        <p:nvSpPr>
          <p:cNvPr id="961" name="Rectangle 11">
            <a:extLst>
              <a:ext uri="{FF2B5EF4-FFF2-40B4-BE49-F238E27FC236}">
                <a16:creationId xmlns:a16="http://schemas.microsoft.com/office/drawing/2014/main" id="{FB512C51-1EC4-E24A-D4FC-411C26636CD0}"/>
              </a:ext>
            </a:extLst>
          </p:cNvPr>
          <p:cNvSpPr>
            <a:spLocks/>
          </p:cNvSpPr>
          <p:nvPr/>
        </p:nvSpPr>
        <p:spPr>
          <a:xfrm>
            <a:off x="7502676" y="4780164"/>
            <a:ext cx="1954264" cy="54307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txBody>
          <a:bodyPr wrap="square" lIns="38098" tIns="85718" rIns="38098" bIns="85718" rtlCol="0" anchor="ctr">
            <a:noAutofit/>
          </a:bodyPr>
          <a:lstStyle/>
          <a:p>
            <a:pPr algn="ctr" defTabSz="914412">
              <a:defRPr/>
            </a:pPr>
            <a:r>
              <a:rPr lang="en-US" sz="254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20 </a:t>
            </a:r>
            <a:r>
              <a:rPr lang="en-US" sz="2540" b="1" dirty="0" err="1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ms</a:t>
            </a:r>
            <a:endParaRPr lang="en-US" sz="2540" b="1" dirty="0">
              <a:solidFill>
                <a:prstClr val="white"/>
              </a:solidFill>
              <a:latin typeface="Arial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135" name="Grafik 33">
            <a:extLst>
              <a:ext uri="{FF2B5EF4-FFF2-40B4-BE49-F238E27FC236}">
                <a16:creationId xmlns:a16="http://schemas.microsoft.com/office/drawing/2014/main" id="{6D6D28CD-51D8-D62F-BCE8-F4525DB3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5" t="15156" b="40893"/>
          <a:stretch/>
        </p:blipFill>
        <p:spPr>
          <a:xfrm flipH="1">
            <a:off x="7502676" y="3684659"/>
            <a:ext cx="1954264" cy="1098693"/>
          </a:xfrm>
          <a:prstGeom prst="rect">
            <a:avLst/>
          </a:prstGeom>
        </p:spPr>
      </p:pic>
      <p:sp>
        <p:nvSpPr>
          <p:cNvPr id="1132" name="Rectangle 11">
            <a:extLst>
              <a:ext uri="{FF2B5EF4-FFF2-40B4-BE49-F238E27FC236}">
                <a16:creationId xmlns:a16="http://schemas.microsoft.com/office/drawing/2014/main" id="{8E9EDFED-C2E3-FFC6-3AF7-AF88817025B1}"/>
              </a:ext>
            </a:extLst>
          </p:cNvPr>
          <p:cNvSpPr>
            <a:spLocks/>
          </p:cNvSpPr>
          <p:nvPr/>
        </p:nvSpPr>
        <p:spPr>
          <a:xfrm>
            <a:off x="9735055" y="4780164"/>
            <a:ext cx="1954263" cy="54307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txBody>
          <a:bodyPr wrap="square" lIns="38098" tIns="85718" rIns="38098" bIns="85718" rtlCol="0" anchor="ctr">
            <a:noAutofit/>
          </a:bodyPr>
          <a:lstStyle/>
          <a:p>
            <a:pPr algn="ctr" defTabSz="914412">
              <a:defRPr/>
            </a:pPr>
            <a:r>
              <a:rPr lang="en-US" sz="2540" b="1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65 </a:t>
            </a:r>
            <a:r>
              <a:rPr lang="en-US" sz="2540" b="1" err="1">
                <a:solidFill>
                  <a:prstClr val="white"/>
                </a:solidFill>
                <a:latin typeface="Arial"/>
                <a:cs typeface="Arial" panose="020B0604020202020204" pitchFamily="34" charset="0"/>
                <a:sym typeface="Helvetica"/>
              </a:rPr>
              <a:t>ms</a:t>
            </a:r>
            <a:endParaRPr lang="en-US" sz="2540" b="1">
              <a:solidFill>
                <a:prstClr val="white"/>
              </a:solidFill>
              <a:latin typeface="Arial"/>
              <a:cs typeface="Arial" panose="020B0604020202020204" pitchFamily="34" charset="0"/>
              <a:sym typeface="Helvetica"/>
            </a:endParaRPr>
          </a:p>
        </p:txBody>
      </p:sp>
      <p:grpSp>
        <p:nvGrpSpPr>
          <p:cNvPr id="1136" name="Gruppieren 12">
            <a:extLst>
              <a:ext uri="{FF2B5EF4-FFF2-40B4-BE49-F238E27FC236}">
                <a16:creationId xmlns:a16="http://schemas.microsoft.com/office/drawing/2014/main" id="{D64ACB30-A6C8-2ED0-3D9C-0C114F59461F}"/>
              </a:ext>
            </a:extLst>
          </p:cNvPr>
          <p:cNvGrpSpPr/>
          <p:nvPr/>
        </p:nvGrpSpPr>
        <p:grpSpPr>
          <a:xfrm>
            <a:off x="9735055" y="3684658"/>
            <a:ext cx="1954263" cy="1098693"/>
            <a:chOff x="9198867" y="3481663"/>
            <a:chExt cx="1846626" cy="1038179"/>
          </a:xfrm>
        </p:grpSpPr>
        <p:pic>
          <p:nvPicPr>
            <p:cNvPr id="1137" name="Picture 1136" descr="A computer with a group of people on it&#10;&#10;Description automatically generated">
              <a:extLst>
                <a:ext uri="{FF2B5EF4-FFF2-40B4-BE49-F238E27FC236}">
                  <a16:creationId xmlns:a16="http://schemas.microsoft.com/office/drawing/2014/main" id="{F80E1EC3-1F5E-009C-99BB-A1118041B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1495"/>
            <a:stretch/>
          </p:blipFill>
          <p:spPr>
            <a:xfrm>
              <a:off x="9198867" y="3481663"/>
              <a:ext cx="1846626" cy="1038179"/>
            </a:xfrm>
            <a:prstGeom prst="rect">
              <a:avLst/>
            </a:prstGeom>
          </p:spPr>
        </p:pic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91E3B167-6F93-F2A6-ECB3-DB711C786FD2}"/>
                </a:ext>
              </a:extLst>
            </p:cNvPr>
            <p:cNvSpPr/>
            <p:nvPr/>
          </p:nvSpPr>
          <p:spPr>
            <a:xfrm>
              <a:off x="9636773" y="3817575"/>
              <a:ext cx="1386129" cy="6647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4295" tIns="114295" bIns="38098" rtlCol="0" anchor="b"/>
            <a:lstStyle/>
            <a:p>
              <a:pPr algn="r"/>
              <a:r>
                <a:rPr lang="en-US" sz="1482" b="1" dirty="0">
                  <a:solidFill>
                    <a:schemeClr val="tx1"/>
                  </a:solidFill>
                  <a:effectLst>
                    <a:glow rad="292100">
                      <a:schemeClr val="bg1">
                        <a:alpha val="69000"/>
                      </a:schemeClr>
                    </a:glow>
                  </a:effectLst>
                  <a:cs typeface="BentonSans-Book"/>
                </a:rPr>
                <a:t>Standard </a:t>
              </a:r>
              <a:br>
                <a:rPr lang="en-US" sz="1482" b="1" dirty="0">
                  <a:solidFill>
                    <a:schemeClr val="tx1"/>
                  </a:solidFill>
                  <a:effectLst>
                    <a:glow rad="292100">
                      <a:schemeClr val="bg1">
                        <a:alpha val="69000"/>
                      </a:schemeClr>
                    </a:glow>
                  </a:effectLst>
                  <a:cs typeface="BentonSans-Book"/>
                </a:rPr>
              </a:br>
              <a:r>
                <a:rPr lang="en-US" sz="1482" b="1" dirty="0">
                  <a:solidFill>
                    <a:schemeClr val="tx1"/>
                  </a:solidFill>
                  <a:effectLst>
                    <a:glow rad="292100">
                      <a:schemeClr val="bg1">
                        <a:alpha val="69000"/>
                      </a:schemeClr>
                    </a:glow>
                  </a:effectLst>
                  <a:cs typeface="BentonSans-Book"/>
                </a:rPr>
                <a:t>applications</a:t>
              </a:r>
            </a:p>
          </p:txBody>
        </p:sp>
      </p:grpSp>
      <p:sp>
        <p:nvSpPr>
          <p:cNvPr id="980" name="TextBox 106">
            <a:extLst>
              <a:ext uri="{FF2B5EF4-FFF2-40B4-BE49-F238E27FC236}">
                <a16:creationId xmlns:a16="http://schemas.microsoft.com/office/drawing/2014/main" id="{5F4D90DE-9CC2-07D5-F6E5-F4B0C0051A4F}"/>
              </a:ext>
            </a:extLst>
          </p:cNvPr>
          <p:cNvSpPr txBox="1"/>
          <p:nvPr/>
        </p:nvSpPr>
        <p:spPr>
          <a:xfrm>
            <a:off x="5270296" y="5745245"/>
            <a:ext cx="1954263" cy="720000"/>
          </a:xfrm>
          <a:prstGeom prst="rect">
            <a:avLst/>
          </a:prstGeom>
          <a:solidFill>
            <a:srgbClr val="0A404F">
              <a:alpha val="64000"/>
            </a:srgbClr>
          </a:solidFill>
          <a:ln>
            <a:noFill/>
          </a:ln>
        </p:spPr>
        <p:txBody>
          <a:bodyPr wrap="square" lIns="0" tIns="0" rIns="143998" bIns="0" rtlCol="0" anchor="ctr">
            <a:no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algn="r" defTabSz="541874">
              <a:defRPr/>
            </a:pPr>
            <a:r>
              <a:rPr lang="en-US" sz="1867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&lt; 750</a:t>
            </a:r>
            <a:r>
              <a:rPr lang="en-US" sz="1867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  <a:sym typeface="Helvetica"/>
              </a:rPr>
              <a:t> miles</a:t>
            </a:r>
          </a:p>
        </p:txBody>
      </p:sp>
      <p:sp>
        <p:nvSpPr>
          <p:cNvPr id="982" name="TextBox 104">
            <a:extLst>
              <a:ext uri="{FF2B5EF4-FFF2-40B4-BE49-F238E27FC236}">
                <a16:creationId xmlns:a16="http://schemas.microsoft.com/office/drawing/2014/main" id="{486302A1-5A68-FD33-B2DE-8ECF4085866F}"/>
              </a:ext>
            </a:extLst>
          </p:cNvPr>
          <p:cNvSpPr txBox="1"/>
          <p:nvPr/>
        </p:nvSpPr>
        <p:spPr>
          <a:xfrm>
            <a:off x="3037917" y="5745237"/>
            <a:ext cx="1954263" cy="720000"/>
          </a:xfrm>
          <a:prstGeom prst="rect">
            <a:avLst/>
          </a:prstGeom>
          <a:solidFill>
            <a:srgbClr val="0A404F">
              <a:alpha val="64000"/>
            </a:srgbClr>
          </a:solidFill>
          <a:ln>
            <a:noFill/>
          </a:ln>
        </p:spPr>
        <p:txBody>
          <a:bodyPr wrap="square" lIns="0" tIns="0" rIns="143998" bIns="0" rtlCol="0" anchor="ctr">
            <a:noAutofit/>
          </a:bodyPr>
          <a:lstStyle/>
          <a:p>
            <a:pPr algn="r" defTabSz="541874">
              <a:defRPr/>
            </a:pPr>
            <a:r>
              <a:rPr lang="en-US" sz="1867" b="1" kern="0" dirty="0">
                <a:solidFill>
                  <a:prstClr val="white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  <a:sym typeface="Symbol" panose="05050102010706020507" pitchFamily="18" charset="2"/>
              </a:rPr>
              <a:t>&lt; 50 miles</a:t>
            </a:r>
            <a:endParaRPr lang="en-US" sz="1867" b="1" kern="0" dirty="0">
              <a:solidFill>
                <a:prstClr val="white"/>
              </a:solidFill>
              <a:latin typeface="+mj-lt"/>
              <a:ea typeface="Fira Sans" panose="020B05030500000200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01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" grpId="0" animBg="1"/>
      <p:bldP spid="976" grpId="0" animBg="1"/>
      <p:bldP spid="3" grpId="0" animBg="1"/>
      <p:bldP spid="21" grpId="0" animBg="1"/>
      <p:bldP spid="961" grpId="0" animBg="1"/>
      <p:bldP spid="1132" grpId="0" animBg="1"/>
      <p:bldP spid="980" grpId="0" animBg="1"/>
      <p:bldP spid="9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2814-553E-399C-0BA4-07CF8906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5E3E14-9AC2-E478-5967-5F7A9C1051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567906" y="3188163"/>
            <a:ext cx="5255538" cy="2601949"/>
          </a:xfrm>
          <a:prstGeom prst="rect">
            <a:avLst/>
          </a:prstGeom>
          <a:effectLst>
            <a:outerShdw blurRad="431800" dist="330200" dir="5400000" algn="t" rotWithShape="0">
              <a:prstClr val="black">
                <a:alpha val="40000"/>
              </a:prstClr>
            </a:outerShdw>
          </a:effectLst>
          <a:scene3d>
            <a:camera prst="perspectiveRelaxed" fov="6000000"/>
            <a:lightRig rig="threePt" dir="t"/>
          </a:scene3d>
          <a:sp3d prstMaterial="matte"/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9E9DABD-C346-7F92-A491-77F085267D06}"/>
              </a:ext>
            </a:extLst>
          </p:cNvPr>
          <p:cNvSpPr txBox="1">
            <a:spLocks/>
          </p:cNvSpPr>
          <p:nvPr/>
        </p:nvSpPr>
        <p:spPr>
          <a:xfrm>
            <a:off x="966285" y="2536096"/>
            <a:ext cx="3902452" cy="2007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Wingdings 3" charset="0"/>
              <a:buNone/>
              <a:defRPr sz="3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marL="1214501" indent="-40007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Arial" charset="0"/>
              <a:buChar char="•"/>
              <a:defRPr sz="3600" b="1" kern="12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2pPr>
            <a:lvl3pPr marL="1814608" indent="-40007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Symbol" charset="0"/>
              <a:buChar char="-"/>
              <a:defRPr sz="315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3pPr>
            <a:lvl4pPr marL="1268083" indent="-314341" algn="l" defTabSz="91444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1125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b="1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4pPr>
            <a:lvl5pPr marL="1582425" indent="-314341" algn="l" defTabSz="91444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1125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b="1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5pPr>
            <a:lvl6pPr marL="1902303" indent="-317050" algn="l" defTabSz="91651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25"/>
              </a:spcAft>
              <a:buSzPct val="70000"/>
              <a:buFont typeface="Wingdings 3" panose="05040102010807070707" pitchFamily="18" charset="2"/>
              <a:buChar char=""/>
              <a:defRPr sz="4050" kern="1200">
                <a:solidFill>
                  <a:srgbClr val="1C3F4D"/>
                </a:solidFill>
                <a:latin typeface="Arial"/>
                <a:ea typeface="+mn-ea"/>
                <a:cs typeface="Arial"/>
              </a:defRPr>
            </a:lvl6pPr>
            <a:lvl7pPr marL="5957417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73941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90464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2891" indent="-362891" defTabSz="967760">
              <a:lnSpc>
                <a:spcPct val="110000"/>
              </a:lnSpc>
              <a:spcAft>
                <a:spcPts val="1905"/>
              </a:spcAft>
              <a:buSzPct val="100000"/>
              <a:buFont typeface="Wingdings" panose="05000000000000000000" pitchFamily="2" charset="2"/>
              <a:buChar char="þ"/>
              <a:defRPr/>
            </a:pPr>
            <a:r>
              <a:rPr lang="en-US" sz="2117" dirty="0">
                <a:solidFill>
                  <a:schemeClr val="accent2"/>
                </a:solidFill>
                <a:latin typeface="+mj-lt"/>
              </a:rPr>
              <a:t>Control of the end-to-end journey of your data: performance</a:t>
            </a:r>
          </a:p>
          <a:p>
            <a:pPr marL="362891" indent="-362891" defTabSz="967760">
              <a:lnSpc>
                <a:spcPct val="110000"/>
              </a:lnSpc>
              <a:spcAft>
                <a:spcPts val="1905"/>
              </a:spcAft>
              <a:buSzPct val="100000"/>
              <a:buFont typeface="Wingdings" panose="05000000000000000000" pitchFamily="2" charset="2"/>
              <a:buChar char="þ"/>
              <a:defRPr/>
            </a:pPr>
            <a:r>
              <a:rPr lang="en-US" sz="2117" dirty="0">
                <a:solidFill>
                  <a:schemeClr val="accent2"/>
                </a:solidFill>
                <a:latin typeface="+mj-lt"/>
              </a:rPr>
              <a:t>High speed, capacity &amp; reach infrastructure</a:t>
            </a:r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4053284D-21C2-374B-6689-FAA65F15E4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623112" y="2096257"/>
            <a:ext cx="5145127" cy="2520121"/>
          </a:xfrm>
          <a:prstGeom prst="rect">
            <a:avLst/>
          </a:prstGeom>
          <a:effectLst>
            <a:outerShdw blurRad="431800" dist="330200" dir="5400000" algn="t" rotWithShape="0">
              <a:prstClr val="black">
                <a:alpha val="40000"/>
              </a:prstClr>
            </a:outerShdw>
          </a:effectLst>
          <a:scene3d>
            <a:camera prst="perspectiveRelaxed" fov="6000000"/>
            <a:lightRig rig="threePt" dir="t"/>
          </a:scene3d>
          <a:sp3d prstMaterial="matte"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29394F-C10B-5985-710C-4DF1E53E99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624528" y="1111188"/>
            <a:ext cx="5142292" cy="2520121"/>
          </a:xfrm>
          <a:prstGeom prst="rect">
            <a:avLst/>
          </a:prstGeom>
          <a:effectLst>
            <a:outerShdw blurRad="431800" dist="330200" dir="5400000" algn="t" rotWithShape="0">
              <a:prstClr val="black">
                <a:alpha val="40000"/>
              </a:prstClr>
            </a:outerShdw>
          </a:effectLst>
          <a:scene3d>
            <a:camera prst="perspectiveRelaxed" fov="6000000"/>
            <a:lightRig rig="threePt" dir="t"/>
          </a:scene3d>
          <a:sp3d prstMaterial="matte"/>
        </p:spPr>
      </p:pic>
      <p:sp>
        <p:nvSpPr>
          <p:cNvPr id="8" name="Textplatzhalter 1">
            <a:extLst>
              <a:ext uri="{FF2B5EF4-FFF2-40B4-BE49-F238E27FC236}">
                <a16:creationId xmlns:a16="http://schemas.microsoft.com/office/drawing/2014/main" id="{A124AE4C-9B7D-AEA9-B373-C1DCFFF55B68}"/>
              </a:ext>
            </a:extLst>
          </p:cNvPr>
          <p:cNvSpPr txBox="1">
            <a:spLocks/>
          </p:cNvSpPr>
          <p:nvPr/>
        </p:nvSpPr>
        <p:spPr>
          <a:xfrm>
            <a:off x="4965104" y="1155207"/>
            <a:ext cx="6219439" cy="29315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Wingdings 3" charset="0"/>
              <a:buNone/>
              <a:defRPr sz="28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marL="1214501" indent="-40007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Arial" charset="0"/>
              <a:buChar char="•"/>
              <a:defRPr sz="3600" b="1" kern="12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2pPr>
            <a:lvl3pPr marL="1814608" indent="-40007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Symbol" charset="0"/>
              <a:buChar char="-"/>
              <a:defRPr sz="315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3pPr>
            <a:lvl4pPr marL="1268083" indent="-314341" algn="l" defTabSz="91444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1125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b="1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4pPr>
            <a:lvl5pPr marL="1582425" indent="-314341" algn="l" defTabSz="91444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1125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b="1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5pPr>
            <a:lvl6pPr marL="1902303" indent="-317050" algn="l" defTabSz="91651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25"/>
              </a:spcAft>
              <a:buSzPct val="70000"/>
              <a:buFont typeface="Wingdings 3" panose="05040102010807070707" pitchFamily="18" charset="2"/>
              <a:buChar char=""/>
              <a:defRPr sz="4050" kern="1200">
                <a:solidFill>
                  <a:srgbClr val="1C3F4D"/>
                </a:solidFill>
                <a:latin typeface="Arial"/>
                <a:ea typeface="+mn-ea"/>
                <a:cs typeface="Arial"/>
              </a:defRPr>
            </a:lvl6pPr>
            <a:lvl7pPr marL="5957417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73941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90464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7760">
              <a:spcAft>
                <a:spcPts val="2857"/>
              </a:spcAft>
              <a:defRPr/>
            </a:pPr>
            <a:r>
              <a:rPr lang="en-US" sz="1905" b="0">
                <a:solidFill>
                  <a:schemeClr val="accent2"/>
                </a:solidFill>
                <a:latin typeface="+mj-lt"/>
              </a:rPr>
              <a:t>AI-enabled. Edge. Densified. Distributed. Interconnected.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13623AC5-B0D9-6B62-ACDA-4806BC31B2FA}"/>
              </a:ext>
            </a:extLst>
          </p:cNvPr>
          <p:cNvSpPr txBox="1">
            <a:spLocks/>
          </p:cNvSpPr>
          <p:nvPr/>
        </p:nvSpPr>
        <p:spPr>
          <a:xfrm>
            <a:off x="4965104" y="652940"/>
            <a:ext cx="6219439" cy="4559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Wingdings 3" charset="0"/>
              <a:buNone/>
              <a:defRPr sz="28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marL="1214501" indent="-40007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Arial" charset="0"/>
              <a:buChar char="•"/>
              <a:defRPr sz="3600" b="1" kern="12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2pPr>
            <a:lvl3pPr marL="1814608" indent="-400070" algn="l" defTabSz="91444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700"/>
              </a:spcAft>
              <a:buClrTx/>
              <a:buSzPct val="70000"/>
              <a:buFont typeface="Symbol" charset="0"/>
              <a:buChar char="-"/>
              <a:defRPr sz="315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3pPr>
            <a:lvl4pPr marL="1268083" indent="-314341" algn="l" defTabSz="91444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1125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b="1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4pPr>
            <a:lvl5pPr marL="1582425" indent="-314341" algn="l" defTabSz="91444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1125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b="1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5pPr>
            <a:lvl6pPr marL="1902303" indent="-317050" algn="l" defTabSz="91651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125"/>
              </a:spcAft>
              <a:buSzPct val="70000"/>
              <a:buFont typeface="Wingdings 3" panose="05040102010807070707" pitchFamily="18" charset="2"/>
              <a:buChar char=""/>
              <a:defRPr sz="4050" kern="1200">
                <a:solidFill>
                  <a:srgbClr val="1C3F4D"/>
                </a:solidFill>
                <a:latin typeface="Arial"/>
                <a:ea typeface="+mn-ea"/>
                <a:cs typeface="Arial"/>
              </a:defRPr>
            </a:lvl6pPr>
            <a:lvl7pPr marL="5957417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73941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90464" indent="-458255" algn="l" defTabSz="916518" rtl="0" eaLnBrk="1" latinLnBrk="0" hangingPunct="1">
              <a:spcBef>
                <a:spcPct val="20000"/>
              </a:spcBef>
              <a:buFont typeface="Arial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7760">
              <a:spcAft>
                <a:spcPts val="2857"/>
              </a:spcAft>
              <a:defRPr/>
            </a:pPr>
            <a:r>
              <a:rPr lang="en-US" sz="2963" dirty="0">
                <a:solidFill>
                  <a:schemeClr val="accent2"/>
                </a:solidFill>
                <a:latin typeface="+mj-lt"/>
              </a:rPr>
              <a:t>AI ready digital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26612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0.03889 L 4.58333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0.03889 L 4.58333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0.03889 L 4.58333E-6 -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667 -0.00049 L 2.69257E-6 1.4551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" y="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3889 L 4.16667E-7 -2.22222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0.03889 L 4.16667E-7 -4.81481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281D-5C24-5B9B-DA9D-4D8B77891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87DA-62B0-B007-7288-0DD83388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New borders set by AI – </a:t>
            </a:r>
            <a:r>
              <a:rPr lang="en-US" dirty="0">
                <a:solidFill>
                  <a:schemeClr val="accent2"/>
                </a:solidFill>
              </a:rPr>
              <a:t>Time for a new Internet!</a:t>
            </a:r>
          </a:p>
        </p:txBody>
      </p:sp>
      <p:sp>
        <p:nvSpPr>
          <p:cNvPr id="4" name="Rectangle 53">
            <a:extLst>
              <a:ext uri="{FF2B5EF4-FFF2-40B4-BE49-F238E27FC236}">
                <a16:creationId xmlns:a16="http://schemas.microsoft.com/office/drawing/2014/main" id="{BCDD747E-21A2-E6C1-3548-827947384492}"/>
              </a:ext>
            </a:extLst>
          </p:cNvPr>
          <p:cNvSpPr>
            <a:spLocks noChangeAspect="1"/>
          </p:cNvSpPr>
          <p:nvPr/>
        </p:nvSpPr>
        <p:spPr>
          <a:xfrm>
            <a:off x="5337047" y="3108916"/>
            <a:ext cx="1499758" cy="1499758"/>
          </a:xfrm>
          <a:prstGeom prst="ellipse">
            <a:avLst/>
          </a:prstGeom>
          <a:solidFill>
            <a:schemeClr val="accent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6197" tIns="114295" rIns="76197" bIns="114295" rtlCol="0" anchor="ctr">
            <a:noAutofit/>
          </a:bodyPr>
          <a:lstStyle/>
          <a:p>
            <a:pPr algn="ctr" defTabSz="914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closer to 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the edge, distributed &amp; integrated</a:t>
            </a:r>
          </a:p>
        </p:txBody>
      </p:sp>
      <p:sp>
        <p:nvSpPr>
          <p:cNvPr id="5" name="Rectangle 53">
            <a:extLst>
              <a:ext uri="{FF2B5EF4-FFF2-40B4-BE49-F238E27FC236}">
                <a16:creationId xmlns:a16="http://schemas.microsoft.com/office/drawing/2014/main" id="{7ABD7EDC-A3E3-7E27-5DF4-53CF48FEB1DE}"/>
              </a:ext>
            </a:extLst>
          </p:cNvPr>
          <p:cNvSpPr>
            <a:spLocks noChangeAspect="1"/>
          </p:cNvSpPr>
          <p:nvPr/>
        </p:nvSpPr>
        <p:spPr>
          <a:xfrm>
            <a:off x="1839387" y="3108916"/>
            <a:ext cx="1499758" cy="1499758"/>
          </a:xfrm>
          <a:prstGeom prst="ellipse">
            <a:avLst/>
          </a:prstGeom>
          <a:solidFill>
            <a:schemeClr val="accent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52394" tIns="114295" rIns="152394" bIns="114295" rtlCol="0" anchor="ctr">
            <a:noAutofit/>
          </a:bodyPr>
          <a:lstStyle/>
          <a:p>
            <a:pPr algn="ctr" defTabSz="914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interoperability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of digital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6" name="Rectangle 53">
            <a:extLst>
              <a:ext uri="{FF2B5EF4-FFF2-40B4-BE49-F238E27FC236}">
                <a16:creationId xmlns:a16="http://schemas.microsoft.com/office/drawing/2014/main" id="{8451D5C0-D735-76A7-F3DB-5DEFD5BBDEE0}"/>
              </a:ext>
            </a:extLst>
          </p:cNvPr>
          <p:cNvSpPr>
            <a:spLocks noChangeAspect="1"/>
          </p:cNvSpPr>
          <p:nvPr/>
        </p:nvSpPr>
        <p:spPr>
          <a:xfrm>
            <a:off x="8834706" y="3108916"/>
            <a:ext cx="1499758" cy="1499758"/>
          </a:xfrm>
          <a:prstGeom prst="ellipse">
            <a:avLst/>
          </a:prstGeom>
          <a:solidFill>
            <a:schemeClr val="accent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52394" tIns="114295" rIns="152394" bIns="114295" rtlCol="0" anchor="ctr">
            <a:noAutofit/>
          </a:bodyPr>
          <a:lstStyle/>
          <a:p>
            <a:pPr algn="ctr" defTabSz="914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build your own 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interconnection 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ecosystem</a:t>
            </a:r>
          </a:p>
        </p:txBody>
      </p:sp>
      <p:grpSp>
        <p:nvGrpSpPr>
          <p:cNvPr id="7" name="Group 131">
            <a:extLst>
              <a:ext uri="{FF2B5EF4-FFF2-40B4-BE49-F238E27FC236}">
                <a16:creationId xmlns:a16="http://schemas.microsoft.com/office/drawing/2014/main" id="{815446A6-E7D5-DE88-A58A-165772236D99}"/>
              </a:ext>
            </a:extLst>
          </p:cNvPr>
          <p:cNvGrpSpPr/>
          <p:nvPr/>
        </p:nvGrpSpPr>
        <p:grpSpPr>
          <a:xfrm>
            <a:off x="6262573" y="1304722"/>
            <a:ext cx="3240000" cy="1989957"/>
            <a:chOff x="6008066" y="1232810"/>
            <a:chExt cx="3061545" cy="1880354"/>
          </a:xfrm>
          <a:solidFill>
            <a:schemeClr val="accent2"/>
          </a:solidFill>
        </p:grpSpPr>
        <p:cxnSp>
          <p:nvCxnSpPr>
            <p:cNvPr id="8" name="Gerader Verbinder 57">
              <a:extLst>
                <a:ext uri="{FF2B5EF4-FFF2-40B4-BE49-F238E27FC236}">
                  <a16:creationId xmlns:a16="http://schemas.microsoft.com/office/drawing/2014/main" id="{7BF6F06B-DEB7-851B-EA41-467EABA4B0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660" y="2211539"/>
              <a:ext cx="219713" cy="284699"/>
            </a:xfrm>
            <a:prstGeom prst="line">
              <a:avLst/>
            </a:prstGeom>
            <a:grpFill/>
            <a:ln w="38100" cap="rnd">
              <a:solidFill>
                <a:schemeClr val="accent3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Gerader Verbinder 58">
              <a:extLst>
                <a:ext uri="{FF2B5EF4-FFF2-40B4-BE49-F238E27FC236}">
                  <a16:creationId xmlns:a16="http://schemas.microsoft.com/office/drawing/2014/main" id="{69CEF656-7F49-995C-F783-21FA7C19B59F}"/>
                </a:ext>
              </a:extLst>
            </p:cNvPr>
            <p:cNvCxnSpPr>
              <a:cxnSpLocks/>
            </p:cNvCxnSpPr>
            <p:nvPr/>
          </p:nvCxnSpPr>
          <p:spPr>
            <a:xfrm>
              <a:off x="7146004" y="2232656"/>
              <a:ext cx="231892" cy="271232"/>
            </a:xfrm>
            <a:prstGeom prst="line">
              <a:avLst/>
            </a:prstGeom>
            <a:grpFill/>
            <a:ln w="38100" cap="rnd">
              <a:solidFill>
                <a:schemeClr val="accent3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10" name="Grafik 113">
              <a:extLst>
                <a:ext uri="{FF2B5EF4-FFF2-40B4-BE49-F238E27FC236}">
                  <a16:creationId xmlns:a16="http://schemas.microsoft.com/office/drawing/2014/main" id="{3E92537F-9BBD-B3DA-F8DB-CF5CD341C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9081" y="1763101"/>
              <a:ext cx="607119" cy="541651"/>
            </a:xfrm>
            <a:prstGeom prst="rect">
              <a:avLst/>
            </a:prstGeom>
          </p:spPr>
        </p:pic>
        <p:pic>
          <p:nvPicPr>
            <p:cNvPr id="11" name="Grafik 114">
              <a:extLst>
                <a:ext uri="{FF2B5EF4-FFF2-40B4-BE49-F238E27FC236}">
                  <a16:creationId xmlns:a16="http://schemas.microsoft.com/office/drawing/2014/main" id="{4495D8C1-A3A4-8C4C-76C3-B895BA57C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84152" y="2534301"/>
              <a:ext cx="553643" cy="578863"/>
            </a:xfrm>
            <a:prstGeom prst="rect">
              <a:avLst/>
            </a:prstGeom>
          </p:spPr>
        </p:pic>
        <p:pic>
          <p:nvPicPr>
            <p:cNvPr id="12" name="Grafik 115">
              <a:extLst>
                <a:ext uri="{FF2B5EF4-FFF2-40B4-BE49-F238E27FC236}">
                  <a16:creationId xmlns:a16="http://schemas.microsoft.com/office/drawing/2014/main" id="{6B5D0110-FDF5-8D5D-277C-7F04BEF06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19296" y="1744804"/>
              <a:ext cx="538752" cy="5387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49F806-2914-FEB2-4CE4-2DB1B585EAE5}"/>
                </a:ext>
              </a:extLst>
            </p:cNvPr>
            <p:cNvSpPr txBox="1"/>
            <p:nvPr/>
          </p:nvSpPr>
          <p:spPr>
            <a:xfrm>
              <a:off x="6008066" y="1232810"/>
              <a:ext cx="3061545" cy="3642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5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AI Inference</a:t>
              </a:r>
            </a:p>
          </p:txBody>
        </p:sp>
      </p:grpSp>
      <p:grpSp>
        <p:nvGrpSpPr>
          <p:cNvPr id="14" name="Group 145">
            <a:extLst>
              <a:ext uri="{FF2B5EF4-FFF2-40B4-BE49-F238E27FC236}">
                <a16:creationId xmlns:a16="http://schemas.microsoft.com/office/drawing/2014/main" id="{CB648652-4FAC-7E87-5446-6EEE223CAF61}"/>
              </a:ext>
            </a:extLst>
          </p:cNvPr>
          <p:cNvGrpSpPr/>
          <p:nvPr/>
        </p:nvGrpSpPr>
        <p:grpSpPr>
          <a:xfrm>
            <a:off x="2430472" y="1304722"/>
            <a:ext cx="3265647" cy="1257360"/>
            <a:chOff x="2316701" y="1232810"/>
            <a:chExt cx="3085781" cy="1188107"/>
          </a:xfrm>
          <a:solidFill>
            <a:schemeClr val="accent2"/>
          </a:solidFill>
        </p:grpSpPr>
        <p:grpSp>
          <p:nvGrpSpPr>
            <p:cNvPr id="15" name="Gruppieren 17">
              <a:extLst>
                <a:ext uri="{FF2B5EF4-FFF2-40B4-BE49-F238E27FC236}">
                  <a16:creationId xmlns:a16="http://schemas.microsoft.com/office/drawing/2014/main" id="{09122A5C-5E82-63ED-8EC0-65C30E1A6522}"/>
                </a:ext>
              </a:extLst>
            </p:cNvPr>
            <p:cNvGrpSpPr/>
            <p:nvPr/>
          </p:nvGrpSpPr>
          <p:grpSpPr>
            <a:xfrm>
              <a:off x="2316701" y="1757685"/>
              <a:ext cx="914075" cy="653816"/>
              <a:chOff x="486405" y="1238963"/>
              <a:chExt cx="1190993" cy="851888"/>
            </a:xfrm>
            <a:grpFill/>
          </p:grpSpPr>
          <p:sp>
            <p:nvSpPr>
              <p:cNvPr id="41" name="Oval 34">
                <a:extLst>
                  <a:ext uri="{FF2B5EF4-FFF2-40B4-BE49-F238E27FC236}">
                    <a16:creationId xmlns:a16="http://schemas.microsoft.com/office/drawing/2014/main" id="{38AA6E56-00BF-25A1-D6C1-BE752EC5DE7E}"/>
                  </a:ext>
                </a:extLst>
              </p:cNvPr>
              <p:cNvSpPr/>
              <p:nvPr/>
            </p:nvSpPr>
            <p:spPr>
              <a:xfrm>
                <a:off x="930528" y="127555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2" name="Oval 35">
                <a:extLst>
                  <a:ext uri="{FF2B5EF4-FFF2-40B4-BE49-F238E27FC236}">
                    <a16:creationId xmlns:a16="http://schemas.microsoft.com/office/drawing/2014/main" id="{1D174862-38D8-68DA-E49A-5DF5D7BE21F6}"/>
                  </a:ext>
                </a:extLst>
              </p:cNvPr>
              <p:cNvSpPr/>
              <p:nvPr/>
            </p:nvSpPr>
            <p:spPr>
              <a:xfrm>
                <a:off x="1026656" y="155361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3" name="Oval 36">
                <a:extLst>
                  <a:ext uri="{FF2B5EF4-FFF2-40B4-BE49-F238E27FC236}">
                    <a16:creationId xmlns:a16="http://schemas.microsoft.com/office/drawing/2014/main" id="{EFF9A2B9-5F17-50D4-7134-F942A31E0DDF}"/>
                  </a:ext>
                </a:extLst>
              </p:cNvPr>
              <p:cNvSpPr/>
              <p:nvPr/>
            </p:nvSpPr>
            <p:spPr>
              <a:xfrm>
                <a:off x="1220021" y="188781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4" name="Oval 37">
                <a:extLst>
                  <a:ext uri="{FF2B5EF4-FFF2-40B4-BE49-F238E27FC236}">
                    <a16:creationId xmlns:a16="http://schemas.microsoft.com/office/drawing/2014/main" id="{11947204-7C0B-B0CB-3C8C-F2F749DD81FD}"/>
                  </a:ext>
                </a:extLst>
              </p:cNvPr>
              <p:cNvSpPr/>
              <p:nvPr/>
            </p:nvSpPr>
            <p:spPr>
              <a:xfrm>
                <a:off x="1086411" y="190856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5" name="Oval 38">
                <a:extLst>
                  <a:ext uri="{FF2B5EF4-FFF2-40B4-BE49-F238E27FC236}">
                    <a16:creationId xmlns:a16="http://schemas.microsoft.com/office/drawing/2014/main" id="{1D6AF52B-1A09-A336-F16F-8ABBD0875C2D}"/>
                  </a:ext>
                </a:extLst>
              </p:cNvPr>
              <p:cNvSpPr/>
              <p:nvPr/>
            </p:nvSpPr>
            <p:spPr>
              <a:xfrm>
                <a:off x="1339768" y="188308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7" name="Oval 39">
                <a:extLst>
                  <a:ext uri="{FF2B5EF4-FFF2-40B4-BE49-F238E27FC236}">
                    <a16:creationId xmlns:a16="http://schemas.microsoft.com/office/drawing/2014/main" id="{CF4BC010-B1AD-1DBC-2A17-38236609C208}"/>
                  </a:ext>
                </a:extLst>
              </p:cNvPr>
              <p:cNvSpPr/>
              <p:nvPr/>
            </p:nvSpPr>
            <p:spPr>
              <a:xfrm>
                <a:off x="1432329" y="197148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9" name="Oval 122">
                <a:extLst>
                  <a:ext uri="{FF2B5EF4-FFF2-40B4-BE49-F238E27FC236}">
                    <a16:creationId xmlns:a16="http://schemas.microsoft.com/office/drawing/2014/main" id="{B6F7F5C3-38D8-BA62-55F2-9D66904ACC71}"/>
                  </a:ext>
                </a:extLst>
              </p:cNvPr>
              <p:cNvSpPr/>
              <p:nvPr/>
            </p:nvSpPr>
            <p:spPr>
              <a:xfrm rot="17762631">
                <a:off x="643977" y="163030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0" name="Oval 123">
                <a:extLst>
                  <a:ext uri="{FF2B5EF4-FFF2-40B4-BE49-F238E27FC236}">
                    <a16:creationId xmlns:a16="http://schemas.microsoft.com/office/drawing/2014/main" id="{0FFC8C14-C689-8DB9-C696-3306DF4FC2A9}"/>
                  </a:ext>
                </a:extLst>
              </p:cNvPr>
              <p:cNvSpPr/>
              <p:nvPr/>
            </p:nvSpPr>
            <p:spPr>
              <a:xfrm rot="17762631">
                <a:off x="790693" y="157991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6" name="Oval 124">
                <a:extLst>
                  <a:ext uri="{FF2B5EF4-FFF2-40B4-BE49-F238E27FC236}">
                    <a16:creationId xmlns:a16="http://schemas.microsoft.com/office/drawing/2014/main" id="{CD968364-F55D-0912-6B35-B3064D553827}"/>
                  </a:ext>
                </a:extLst>
              </p:cNvPr>
              <p:cNvSpPr/>
              <p:nvPr/>
            </p:nvSpPr>
            <p:spPr>
              <a:xfrm rot="17762631">
                <a:off x="885220" y="160296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8" name="Oval 125">
                <a:extLst>
                  <a:ext uri="{FF2B5EF4-FFF2-40B4-BE49-F238E27FC236}">
                    <a16:creationId xmlns:a16="http://schemas.microsoft.com/office/drawing/2014/main" id="{F576E0D6-BEB0-B11B-B0E5-D580A30FBFA8}"/>
                  </a:ext>
                </a:extLst>
              </p:cNvPr>
              <p:cNvSpPr/>
              <p:nvPr/>
            </p:nvSpPr>
            <p:spPr>
              <a:xfrm rot="17762631">
                <a:off x="1084123" y="147912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3" name="Oval 126">
                <a:extLst>
                  <a:ext uri="{FF2B5EF4-FFF2-40B4-BE49-F238E27FC236}">
                    <a16:creationId xmlns:a16="http://schemas.microsoft.com/office/drawing/2014/main" id="{60D8E63D-79AC-B0B4-AEF2-5C8AEB7C35A8}"/>
                  </a:ext>
                </a:extLst>
              </p:cNvPr>
              <p:cNvSpPr/>
              <p:nvPr/>
            </p:nvSpPr>
            <p:spPr>
              <a:xfrm rot="17762631">
                <a:off x="1230839" y="142873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4" name="Oval 127">
                <a:extLst>
                  <a:ext uri="{FF2B5EF4-FFF2-40B4-BE49-F238E27FC236}">
                    <a16:creationId xmlns:a16="http://schemas.microsoft.com/office/drawing/2014/main" id="{5617C1DF-AB78-BF47-9CFF-32B9B679522D}"/>
                  </a:ext>
                </a:extLst>
              </p:cNvPr>
              <p:cNvSpPr/>
              <p:nvPr/>
            </p:nvSpPr>
            <p:spPr>
              <a:xfrm rot="17762631">
                <a:off x="1377554" y="137834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5" name="Oval 116">
                <a:extLst>
                  <a:ext uri="{FF2B5EF4-FFF2-40B4-BE49-F238E27FC236}">
                    <a16:creationId xmlns:a16="http://schemas.microsoft.com/office/drawing/2014/main" id="{207FB705-1D87-DB0C-3344-6938D8E81EA5}"/>
                  </a:ext>
                </a:extLst>
              </p:cNvPr>
              <p:cNvSpPr/>
              <p:nvPr/>
            </p:nvSpPr>
            <p:spPr>
              <a:xfrm rot="1782952">
                <a:off x="742353" y="134396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6" name="Oval 117">
                <a:extLst>
                  <a:ext uri="{FF2B5EF4-FFF2-40B4-BE49-F238E27FC236}">
                    <a16:creationId xmlns:a16="http://schemas.microsoft.com/office/drawing/2014/main" id="{12107888-04F7-2E2C-FC9C-7BAA82A7DCF1}"/>
                  </a:ext>
                </a:extLst>
              </p:cNvPr>
              <p:cNvSpPr/>
              <p:nvPr/>
            </p:nvSpPr>
            <p:spPr>
              <a:xfrm rot="1782952">
                <a:off x="772868" y="146977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39" name="Oval 118">
                <a:extLst>
                  <a:ext uri="{FF2B5EF4-FFF2-40B4-BE49-F238E27FC236}">
                    <a16:creationId xmlns:a16="http://schemas.microsoft.com/office/drawing/2014/main" id="{8AD7D4AB-DC6E-7409-E3D1-DC1F90CDD498}"/>
                  </a:ext>
                </a:extLst>
              </p:cNvPr>
              <p:cNvSpPr/>
              <p:nvPr/>
            </p:nvSpPr>
            <p:spPr>
              <a:xfrm rot="1782952">
                <a:off x="890343" y="145237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0" name="Oval 119">
                <a:extLst>
                  <a:ext uri="{FF2B5EF4-FFF2-40B4-BE49-F238E27FC236}">
                    <a16:creationId xmlns:a16="http://schemas.microsoft.com/office/drawing/2014/main" id="{8CAF88BF-3F30-FBD7-CDD6-CE8D7AD07AA0}"/>
                  </a:ext>
                </a:extLst>
              </p:cNvPr>
              <p:cNvSpPr/>
              <p:nvPr/>
            </p:nvSpPr>
            <p:spPr>
              <a:xfrm rot="1782952">
                <a:off x="854653" y="176906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1" name="Oval 120">
                <a:extLst>
                  <a:ext uri="{FF2B5EF4-FFF2-40B4-BE49-F238E27FC236}">
                    <a16:creationId xmlns:a16="http://schemas.microsoft.com/office/drawing/2014/main" id="{D4247B71-F003-E83C-B6E8-FC07AD80CAFD}"/>
                  </a:ext>
                </a:extLst>
              </p:cNvPr>
              <p:cNvSpPr/>
              <p:nvPr/>
            </p:nvSpPr>
            <p:spPr>
              <a:xfrm rot="1782952">
                <a:off x="895546" y="191870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2" name="Oval 121">
                <a:extLst>
                  <a:ext uri="{FF2B5EF4-FFF2-40B4-BE49-F238E27FC236}">
                    <a16:creationId xmlns:a16="http://schemas.microsoft.com/office/drawing/2014/main" id="{A3F8725D-B30D-C083-CEAF-6C28E58D0EE3}"/>
                  </a:ext>
                </a:extLst>
              </p:cNvPr>
              <p:cNvSpPr/>
              <p:nvPr/>
            </p:nvSpPr>
            <p:spPr>
              <a:xfrm rot="1782952">
                <a:off x="653001" y="189556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3" name="Oval 110">
                <a:extLst>
                  <a:ext uri="{FF2B5EF4-FFF2-40B4-BE49-F238E27FC236}">
                    <a16:creationId xmlns:a16="http://schemas.microsoft.com/office/drawing/2014/main" id="{AE07AF0B-5EB0-A55F-840D-7A507D4E7B33}"/>
                  </a:ext>
                </a:extLst>
              </p:cNvPr>
              <p:cNvSpPr/>
              <p:nvPr/>
            </p:nvSpPr>
            <p:spPr>
              <a:xfrm rot="18632404">
                <a:off x="623521" y="177995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4" name="Oval 111">
                <a:extLst>
                  <a:ext uri="{FF2B5EF4-FFF2-40B4-BE49-F238E27FC236}">
                    <a16:creationId xmlns:a16="http://schemas.microsoft.com/office/drawing/2014/main" id="{339B2E95-DEEE-5B67-B05A-DEB30C8C17F7}"/>
                  </a:ext>
                </a:extLst>
              </p:cNvPr>
              <p:cNvSpPr/>
              <p:nvPr/>
            </p:nvSpPr>
            <p:spPr>
              <a:xfrm rot="18632404">
                <a:off x="1294928" y="198231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5" name="Oval 112">
                <a:extLst>
                  <a:ext uri="{FF2B5EF4-FFF2-40B4-BE49-F238E27FC236}">
                    <a16:creationId xmlns:a16="http://schemas.microsoft.com/office/drawing/2014/main" id="{1EB77641-DE0F-EA22-52E4-59E500230CF8}"/>
                  </a:ext>
                </a:extLst>
              </p:cNvPr>
              <p:cNvSpPr/>
              <p:nvPr/>
            </p:nvSpPr>
            <p:spPr>
              <a:xfrm rot="18632404">
                <a:off x="932838" y="175582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6" name="Oval 113">
                <a:extLst>
                  <a:ext uri="{FF2B5EF4-FFF2-40B4-BE49-F238E27FC236}">
                    <a16:creationId xmlns:a16="http://schemas.microsoft.com/office/drawing/2014/main" id="{545BB25D-B63C-919B-E9FE-4584D90440B5}"/>
                  </a:ext>
                </a:extLst>
              </p:cNvPr>
              <p:cNvSpPr/>
              <p:nvPr/>
            </p:nvSpPr>
            <p:spPr>
              <a:xfrm rot="18632404">
                <a:off x="1087497" y="174376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7" name="Oval 114">
                <a:extLst>
                  <a:ext uri="{FF2B5EF4-FFF2-40B4-BE49-F238E27FC236}">
                    <a16:creationId xmlns:a16="http://schemas.microsoft.com/office/drawing/2014/main" id="{540192BC-D81C-90A0-E466-518ECDAAFBF6}"/>
                  </a:ext>
                </a:extLst>
              </p:cNvPr>
              <p:cNvSpPr/>
              <p:nvPr/>
            </p:nvSpPr>
            <p:spPr>
              <a:xfrm rot="18632404">
                <a:off x="1242155" y="173170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8" name="Oval 115">
                <a:extLst>
                  <a:ext uri="{FF2B5EF4-FFF2-40B4-BE49-F238E27FC236}">
                    <a16:creationId xmlns:a16="http://schemas.microsoft.com/office/drawing/2014/main" id="{3CF617B3-7CE8-1F07-7EC2-454F8C234C33}"/>
                  </a:ext>
                </a:extLst>
              </p:cNvPr>
              <p:cNvSpPr/>
              <p:nvPr/>
            </p:nvSpPr>
            <p:spPr>
              <a:xfrm rot="18632404">
                <a:off x="1396814" y="171963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9" name="Oval 43">
                <a:extLst>
                  <a:ext uri="{FF2B5EF4-FFF2-40B4-BE49-F238E27FC236}">
                    <a16:creationId xmlns:a16="http://schemas.microsoft.com/office/drawing/2014/main" id="{AE57AD9A-68CA-79F6-6EAE-E935A0D91657}"/>
                  </a:ext>
                </a:extLst>
              </p:cNvPr>
              <p:cNvSpPr/>
              <p:nvPr/>
            </p:nvSpPr>
            <p:spPr>
              <a:xfrm>
                <a:off x="546186" y="142860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0" name="Oval 44">
                <a:extLst>
                  <a:ext uri="{FF2B5EF4-FFF2-40B4-BE49-F238E27FC236}">
                    <a16:creationId xmlns:a16="http://schemas.microsoft.com/office/drawing/2014/main" id="{BFFC893A-7087-9AAC-16FB-6115567A95A0}"/>
                  </a:ext>
                </a:extLst>
              </p:cNvPr>
              <p:cNvSpPr/>
              <p:nvPr/>
            </p:nvSpPr>
            <p:spPr>
              <a:xfrm>
                <a:off x="856445" y="138188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1" name="Oval 45">
                <a:extLst>
                  <a:ext uri="{FF2B5EF4-FFF2-40B4-BE49-F238E27FC236}">
                    <a16:creationId xmlns:a16="http://schemas.microsoft.com/office/drawing/2014/main" id="{4CB53CEC-21C1-1950-4459-3DB6B8B46E77}"/>
                  </a:ext>
                </a:extLst>
              </p:cNvPr>
              <p:cNvSpPr/>
              <p:nvPr/>
            </p:nvSpPr>
            <p:spPr>
              <a:xfrm>
                <a:off x="966137" y="149157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2" name="Oval 46">
                <a:extLst>
                  <a:ext uri="{FF2B5EF4-FFF2-40B4-BE49-F238E27FC236}">
                    <a16:creationId xmlns:a16="http://schemas.microsoft.com/office/drawing/2014/main" id="{2E0213A4-8158-8EF6-F075-AD4924AC0191}"/>
                  </a:ext>
                </a:extLst>
              </p:cNvPr>
              <p:cNvSpPr/>
              <p:nvPr/>
            </p:nvSpPr>
            <p:spPr>
              <a:xfrm>
                <a:off x="1132810" y="133937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3" name="Oval 47">
                <a:extLst>
                  <a:ext uri="{FF2B5EF4-FFF2-40B4-BE49-F238E27FC236}">
                    <a16:creationId xmlns:a16="http://schemas.microsoft.com/office/drawing/2014/main" id="{77963040-D0BB-0A9A-CBF1-8BF8F0FAFF56}"/>
                  </a:ext>
                </a:extLst>
              </p:cNvPr>
              <p:cNvSpPr/>
              <p:nvPr/>
            </p:nvSpPr>
            <p:spPr>
              <a:xfrm>
                <a:off x="1160593" y="172952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4" name="Oval 48">
                <a:extLst>
                  <a:ext uri="{FF2B5EF4-FFF2-40B4-BE49-F238E27FC236}">
                    <a16:creationId xmlns:a16="http://schemas.microsoft.com/office/drawing/2014/main" id="{E2984D21-D9D3-C8B9-E7AF-BC6B9327A6B6}"/>
                  </a:ext>
                </a:extLst>
              </p:cNvPr>
              <p:cNvSpPr/>
              <p:nvPr/>
            </p:nvSpPr>
            <p:spPr>
              <a:xfrm>
                <a:off x="1295214" y="182065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5" name="Oval 104">
                <a:extLst>
                  <a:ext uri="{FF2B5EF4-FFF2-40B4-BE49-F238E27FC236}">
                    <a16:creationId xmlns:a16="http://schemas.microsoft.com/office/drawing/2014/main" id="{E9F4087E-9291-2CFA-DFD2-F6C181461D03}"/>
                  </a:ext>
                </a:extLst>
              </p:cNvPr>
              <p:cNvSpPr/>
              <p:nvPr/>
            </p:nvSpPr>
            <p:spPr>
              <a:xfrm rot="1782952">
                <a:off x="1525929" y="131932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6" name="Oval 105">
                <a:extLst>
                  <a:ext uri="{FF2B5EF4-FFF2-40B4-BE49-F238E27FC236}">
                    <a16:creationId xmlns:a16="http://schemas.microsoft.com/office/drawing/2014/main" id="{029AF8D3-1C5E-7CF3-D83B-2BC3F3A0E7C2}"/>
                  </a:ext>
                </a:extLst>
              </p:cNvPr>
              <p:cNvSpPr/>
              <p:nvPr/>
            </p:nvSpPr>
            <p:spPr>
              <a:xfrm rot="1782952">
                <a:off x="635753" y="131895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7" name="Oval 106">
                <a:extLst>
                  <a:ext uri="{FF2B5EF4-FFF2-40B4-BE49-F238E27FC236}">
                    <a16:creationId xmlns:a16="http://schemas.microsoft.com/office/drawing/2014/main" id="{B08A120A-543D-DB83-F5D6-34BAF092E701}"/>
                  </a:ext>
                </a:extLst>
              </p:cNvPr>
              <p:cNvSpPr/>
              <p:nvPr/>
            </p:nvSpPr>
            <p:spPr>
              <a:xfrm rot="1782952">
                <a:off x="676645" y="146859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8" name="Oval 107">
                <a:extLst>
                  <a:ext uri="{FF2B5EF4-FFF2-40B4-BE49-F238E27FC236}">
                    <a16:creationId xmlns:a16="http://schemas.microsoft.com/office/drawing/2014/main" id="{0366B24A-FC30-3772-777D-ECD892392306}"/>
                  </a:ext>
                </a:extLst>
              </p:cNvPr>
              <p:cNvSpPr/>
              <p:nvPr/>
            </p:nvSpPr>
            <p:spPr>
              <a:xfrm rot="1782952">
                <a:off x="717538" y="161823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9" name="Oval 108">
                <a:extLst>
                  <a:ext uri="{FF2B5EF4-FFF2-40B4-BE49-F238E27FC236}">
                    <a16:creationId xmlns:a16="http://schemas.microsoft.com/office/drawing/2014/main" id="{1F7AFF8F-5D1B-5F39-B0B1-2147BCB8CC5A}"/>
                  </a:ext>
                </a:extLst>
              </p:cNvPr>
              <p:cNvSpPr/>
              <p:nvPr/>
            </p:nvSpPr>
            <p:spPr>
              <a:xfrm rot="1782952">
                <a:off x="758431" y="176787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0" name="Oval 109">
                <a:extLst>
                  <a:ext uri="{FF2B5EF4-FFF2-40B4-BE49-F238E27FC236}">
                    <a16:creationId xmlns:a16="http://schemas.microsoft.com/office/drawing/2014/main" id="{2BD0D30D-1603-4BB5-6EB6-B190B3C61DA4}"/>
                  </a:ext>
                </a:extLst>
              </p:cNvPr>
              <p:cNvSpPr/>
              <p:nvPr/>
            </p:nvSpPr>
            <p:spPr>
              <a:xfrm rot="1782952">
                <a:off x="799324" y="191751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1" name="Oval 98">
                <a:extLst>
                  <a:ext uri="{FF2B5EF4-FFF2-40B4-BE49-F238E27FC236}">
                    <a16:creationId xmlns:a16="http://schemas.microsoft.com/office/drawing/2014/main" id="{8D13ECBB-B970-AFEB-F5A0-CB76DCCF9F04}"/>
                  </a:ext>
                </a:extLst>
              </p:cNvPr>
              <p:cNvSpPr/>
              <p:nvPr/>
            </p:nvSpPr>
            <p:spPr>
              <a:xfrm rot="18632404">
                <a:off x="486405" y="162912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2" name="Oval 99">
                <a:extLst>
                  <a:ext uri="{FF2B5EF4-FFF2-40B4-BE49-F238E27FC236}">
                    <a16:creationId xmlns:a16="http://schemas.microsoft.com/office/drawing/2014/main" id="{9848EC1B-EE19-BF19-7098-FD706288011B}"/>
                  </a:ext>
                </a:extLst>
              </p:cNvPr>
              <p:cNvSpPr/>
              <p:nvPr/>
            </p:nvSpPr>
            <p:spPr>
              <a:xfrm rot="18632404">
                <a:off x="641064" y="161706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3" name="Oval 100">
                <a:extLst>
                  <a:ext uri="{FF2B5EF4-FFF2-40B4-BE49-F238E27FC236}">
                    <a16:creationId xmlns:a16="http://schemas.microsoft.com/office/drawing/2014/main" id="{7349D510-B00F-0224-DB52-E9E4C0F8B4B7}"/>
                  </a:ext>
                </a:extLst>
              </p:cNvPr>
              <p:cNvSpPr/>
              <p:nvPr/>
            </p:nvSpPr>
            <p:spPr>
              <a:xfrm rot="18632404">
                <a:off x="795722" y="160499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4" name="Oval 101">
                <a:extLst>
                  <a:ext uri="{FF2B5EF4-FFF2-40B4-BE49-F238E27FC236}">
                    <a16:creationId xmlns:a16="http://schemas.microsoft.com/office/drawing/2014/main" id="{9A5C854D-692F-AE64-7EF0-7F5F734D6BA3}"/>
                  </a:ext>
                </a:extLst>
              </p:cNvPr>
              <p:cNvSpPr/>
              <p:nvPr/>
            </p:nvSpPr>
            <p:spPr>
              <a:xfrm rot="18632404">
                <a:off x="950381" y="159293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5" name="Oval 102">
                <a:extLst>
                  <a:ext uri="{FF2B5EF4-FFF2-40B4-BE49-F238E27FC236}">
                    <a16:creationId xmlns:a16="http://schemas.microsoft.com/office/drawing/2014/main" id="{743A2B27-1808-1B23-AD73-210AF7F87599}"/>
                  </a:ext>
                </a:extLst>
              </p:cNvPr>
              <p:cNvSpPr/>
              <p:nvPr/>
            </p:nvSpPr>
            <p:spPr>
              <a:xfrm rot="18632404">
                <a:off x="1105039" y="158087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6" name="Oval 103">
                <a:extLst>
                  <a:ext uri="{FF2B5EF4-FFF2-40B4-BE49-F238E27FC236}">
                    <a16:creationId xmlns:a16="http://schemas.microsoft.com/office/drawing/2014/main" id="{7C2EA397-133D-1A42-E2D5-9BB77DEEC2BC}"/>
                  </a:ext>
                </a:extLst>
              </p:cNvPr>
              <p:cNvSpPr/>
              <p:nvPr/>
            </p:nvSpPr>
            <p:spPr>
              <a:xfrm rot="18632404">
                <a:off x="1259698" y="156881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7" name="Oval 51">
                <a:extLst>
                  <a:ext uri="{FF2B5EF4-FFF2-40B4-BE49-F238E27FC236}">
                    <a16:creationId xmlns:a16="http://schemas.microsoft.com/office/drawing/2014/main" id="{F3760398-CFC3-82E6-18A6-6BCAB60B01F4}"/>
                  </a:ext>
                </a:extLst>
              </p:cNvPr>
              <p:cNvSpPr/>
              <p:nvPr/>
            </p:nvSpPr>
            <p:spPr>
              <a:xfrm>
                <a:off x="1229098" y="123896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8" name="Oval 52">
                <a:extLst>
                  <a:ext uri="{FF2B5EF4-FFF2-40B4-BE49-F238E27FC236}">
                    <a16:creationId xmlns:a16="http://schemas.microsoft.com/office/drawing/2014/main" id="{C3425839-0A9A-8DCF-DCC7-E9E21C9EEDA7}"/>
                  </a:ext>
                </a:extLst>
              </p:cNvPr>
              <p:cNvSpPr/>
              <p:nvPr/>
            </p:nvSpPr>
            <p:spPr>
              <a:xfrm>
                <a:off x="1317720" y="13155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9" name="Oval 53">
                <a:extLst>
                  <a:ext uri="{FF2B5EF4-FFF2-40B4-BE49-F238E27FC236}">
                    <a16:creationId xmlns:a16="http://schemas.microsoft.com/office/drawing/2014/main" id="{A8774A24-5517-E693-7F5D-53D2E61B9B12}"/>
                  </a:ext>
                </a:extLst>
              </p:cNvPr>
              <p:cNvSpPr/>
              <p:nvPr/>
            </p:nvSpPr>
            <p:spPr>
              <a:xfrm>
                <a:off x="1322637" y="171096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0" name="Oval 54">
                <a:extLst>
                  <a:ext uri="{FF2B5EF4-FFF2-40B4-BE49-F238E27FC236}">
                    <a16:creationId xmlns:a16="http://schemas.microsoft.com/office/drawing/2014/main" id="{8150E64A-DBE6-68C8-6893-733DD390EB10}"/>
                  </a:ext>
                </a:extLst>
              </p:cNvPr>
              <p:cNvSpPr/>
              <p:nvPr/>
            </p:nvSpPr>
            <p:spPr>
              <a:xfrm>
                <a:off x="1503430" y="172923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1" name="Oval 55">
                <a:extLst>
                  <a:ext uri="{FF2B5EF4-FFF2-40B4-BE49-F238E27FC236}">
                    <a16:creationId xmlns:a16="http://schemas.microsoft.com/office/drawing/2014/main" id="{5A6D41C7-FA01-B350-C700-CB3C6582672F}"/>
                  </a:ext>
                </a:extLst>
              </p:cNvPr>
              <p:cNvSpPr/>
              <p:nvPr/>
            </p:nvSpPr>
            <p:spPr>
              <a:xfrm>
                <a:off x="1542021" y="193034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2" name="Oval 56">
                <a:extLst>
                  <a:ext uri="{FF2B5EF4-FFF2-40B4-BE49-F238E27FC236}">
                    <a16:creationId xmlns:a16="http://schemas.microsoft.com/office/drawing/2014/main" id="{32F31042-3997-7297-5D1A-DA4C9D2E7F86}"/>
                  </a:ext>
                </a:extLst>
              </p:cNvPr>
              <p:cNvSpPr/>
              <p:nvPr/>
            </p:nvSpPr>
            <p:spPr>
              <a:xfrm>
                <a:off x="1522815" y="142038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3" name="Oval 92">
                <a:extLst>
                  <a:ext uri="{FF2B5EF4-FFF2-40B4-BE49-F238E27FC236}">
                    <a16:creationId xmlns:a16="http://schemas.microsoft.com/office/drawing/2014/main" id="{EAA79CB9-EF82-6367-7946-57B3937C3BF3}"/>
                  </a:ext>
                </a:extLst>
              </p:cNvPr>
              <p:cNvSpPr/>
              <p:nvPr/>
            </p:nvSpPr>
            <p:spPr>
              <a:xfrm rot="17762631">
                <a:off x="788821" y="167829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4" name="Oval 93">
                <a:extLst>
                  <a:ext uri="{FF2B5EF4-FFF2-40B4-BE49-F238E27FC236}">
                    <a16:creationId xmlns:a16="http://schemas.microsoft.com/office/drawing/2014/main" id="{840C915D-5B9A-3471-7F70-BBFF2F37B619}"/>
                  </a:ext>
                </a:extLst>
              </p:cNvPr>
              <p:cNvSpPr/>
              <p:nvPr/>
            </p:nvSpPr>
            <p:spPr>
              <a:xfrm rot="17762631">
                <a:off x="1010077" y="164847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5" name="Oval 94">
                <a:extLst>
                  <a:ext uri="{FF2B5EF4-FFF2-40B4-BE49-F238E27FC236}">
                    <a16:creationId xmlns:a16="http://schemas.microsoft.com/office/drawing/2014/main" id="{50048DD0-7EC8-EC98-960E-829E47EDC080}"/>
                  </a:ext>
                </a:extLst>
              </p:cNvPr>
              <p:cNvSpPr/>
              <p:nvPr/>
            </p:nvSpPr>
            <p:spPr>
              <a:xfrm rot="17762631">
                <a:off x="1397223" y="156924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6" name="Oval 95">
                <a:extLst>
                  <a:ext uri="{FF2B5EF4-FFF2-40B4-BE49-F238E27FC236}">
                    <a16:creationId xmlns:a16="http://schemas.microsoft.com/office/drawing/2014/main" id="{6080ECB5-BB9C-F91F-BB5D-991A3CFDF544}"/>
                  </a:ext>
                </a:extLst>
              </p:cNvPr>
              <p:cNvSpPr/>
              <p:nvPr/>
            </p:nvSpPr>
            <p:spPr>
              <a:xfrm rot="17762631">
                <a:off x="1311173" y="148806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7" name="Oval 96">
                <a:extLst>
                  <a:ext uri="{FF2B5EF4-FFF2-40B4-BE49-F238E27FC236}">
                    <a16:creationId xmlns:a16="http://schemas.microsoft.com/office/drawing/2014/main" id="{CCCFB16B-EBF1-F68D-7805-586C6C92BED2}"/>
                  </a:ext>
                </a:extLst>
              </p:cNvPr>
              <p:cNvSpPr/>
              <p:nvPr/>
            </p:nvSpPr>
            <p:spPr>
              <a:xfrm rot="17762631">
                <a:off x="1450223" y="149729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8" name="Oval 97">
                <a:extLst>
                  <a:ext uri="{FF2B5EF4-FFF2-40B4-BE49-F238E27FC236}">
                    <a16:creationId xmlns:a16="http://schemas.microsoft.com/office/drawing/2014/main" id="{4F8EE2B9-F31E-6AC6-CDB5-53AB9B251D57}"/>
                  </a:ext>
                </a:extLst>
              </p:cNvPr>
              <p:cNvSpPr/>
              <p:nvPr/>
            </p:nvSpPr>
            <p:spPr>
              <a:xfrm rot="17762631">
                <a:off x="1562681" y="15095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9" name="Oval 86">
                <a:extLst>
                  <a:ext uri="{FF2B5EF4-FFF2-40B4-BE49-F238E27FC236}">
                    <a16:creationId xmlns:a16="http://schemas.microsoft.com/office/drawing/2014/main" id="{4B7A9758-8278-D99A-3A88-09BBEA04CD82}"/>
                  </a:ext>
                </a:extLst>
              </p:cNvPr>
              <p:cNvSpPr/>
              <p:nvPr/>
            </p:nvSpPr>
            <p:spPr>
              <a:xfrm rot="1782952">
                <a:off x="1055791" y="140416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0" name="Oval 87">
                <a:extLst>
                  <a:ext uri="{FF2B5EF4-FFF2-40B4-BE49-F238E27FC236}">
                    <a16:creationId xmlns:a16="http://schemas.microsoft.com/office/drawing/2014/main" id="{3F249528-5FEF-7A34-FD71-ADB1BACD7B30}"/>
                  </a:ext>
                </a:extLst>
              </p:cNvPr>
              <p:cNvSpPr/>
              <p:nvPr/>
            </p:nvSpPr>
            <p:spPr>
              <a:xfrm rot="1782952">
                <a:off x="556833" y="153884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1" name="Oval 88">
                <a:extLst>
                  <a:ext uri="{FF2B5EF4-FFF2-40B4-BE49-F238E27FC236}">
                    <a16:creationId xmlns:a16="http://schemas.microsoft.com/office/drawing/2014/main" id="{F0DA593E-33E7-2728-E093-D4AF7D4CA074}"/>
                  </a:ext>
                </a:extLst>
              </p:cNvPr>
              <p:cNvSpPr/>
              <p:nvPr/>
            </p:nvSpPr>
            <p:spPr>
              <a:xfrm rot="1782952">
                <a:off x="1003919" y="172146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2" name="Oval 89">
                <a:extLst>
                  <a:ext uri="{FF2B5EF4-FFF2-40B4-BE49-F238E27FC236}">
                    <a16:creationId xmlns:a16="http://schemas.microsoft.com/office/drawing/2014/main" id="{1C423F43-051B-643D-AC20-4553A5A77151}"/>
                  </a:ext>
                </a:extLst>
              </p:cNvPr>
              <p:cNvSpPr/>
              <p:nvPr/>
            </p:nvSpPr>
            <p:spPr>
              <a:xfrm rot="1782952">
                <a:off x="1074038" y="183761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3" name="Oval 90">
                <a:extLst>
                  <a:ext uri="{FF2B5EF4-FFF2-40B4-BE49-F238E27FC236}">
                    <a16:creationId xmlns:a16="http://schemas.microsoft.com/office/drawing/2014/main" id="{01D46156-5446-169E-3A40-59BE8A496367}"/>
                  </a:ext>
                </a:extLst>
              </p:cNvPr>
              <p:cNvSpPr/>
              <p:nvPr/>
            </p:nvSpPr>
            <p:spPr>
              <a:xfrm rot="1782952">
                <a:off x="1114931" y="198725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4" name="Oval 91">
                <a:extLst>
                  <a:ext uri="{FF2B5EF4-FFF2-40B4-BE49-F238E27FC236}">
                    <a16:creationId xmlns:a16="http://schemas.microsoft.com/office/drawing/2014/main" id="{CF674CB5-67A8-2E28-C341-986253D6CCB4}"/>
                  </a:ext>
                </a:extLst>
              </p:cNvPr>
              <p:cNvSpPr/>
              <p:nvPr/>
            </p:nvSpPr>
            <p:spPr>
              <a:xfrm rot="1782952">
                <a:off x="1229862" y="202965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5" name="Oval 80">
                <a:extLst>
                  <a:ext uri="{FF2B5EF4-FFF2-40B4-BE49-F238E27FC236}">
                    <a16:creationId xmlns:a16="http://schemas.microsoft.com/office/drawing/2014/main" id="{45C92A8C-57E3-AF66-48A4-ABFBBF7B393A}"/>
                  </a:ext>
                </a:extLst>
              </p:cNvPr>
              <p:cNvSpPr/>
              <p:nvPr/>
            </p:nvSpPr>
            <p:spPr>
              <a:xfrm rot="18632404">
                <a:off x="842905" y="184850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6" name="Oval 81">
                <a:extLst>
                  <a:ext uri="{FF2B5EF4-FFF2-40B4-BE49-F238E27FC236}">
                    <a16:creationId xmlns:a16="http://schemas.microsoft.com/office/drawing/2014/main" id="{57E297B5-7667-3DFE-539F-0A9F0BD90919}"/>
                  </a:ext>
                </a:extLst>
              </p:cNvPr>
              <p:cNvSpPr/>
              <p:nvPr/>
            </p:nvSpPr>
            <p:spPr>
              <a:xfrm rot="18632404">
                <a:off x="997564" y="183644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7" name="Oval 82">
                <a:extLst>
                  <a:ext uri="{FF2B5EF4-FFF2-40B4-BE49-F238E27FC236}">
                    <a16:creationId xmlns:a16="http://schemas.microsoft.com/office/drawing/2014/main" id="{39E8DD20-22BC-F1B9-9702-86BB75C22E6B}"/>
                  </a:ext>
                </a:extLst>
              </p:cNvPr>
              <p:cNvSpPr/>
              <p:nvPr/>
            </p:nvSpPr>
            <p:spPr>
              <a:xfrm rot="18632404">
                <a:off x="1152222" y="182438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8" name="Oval 83">
                <a:extLst>
                  <a:ext uri="{FF2B5EF4-FFF2-40B4-BE49-F238E27FC236}">
                    <a16:creationId xmlns:a16="http://schemas.microsoft.com/office/drawing/2014/main" id="{0F2F08FF-7513-AC5D-9D44-E0B1BB86F1DB}"/>
                  </a:ext>
                </a:extLst>
              </p:cNvPr>
              <p:cNvSpPr/>
              <p:nvPr/>
            </p:nvSpPr>
            <p:spPr>
              <a:xfrm rot="18632404">
                <a:off x="1570384" y="166676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9" name="Oval 84">
                <a:extLst>
                  <a:ext uri="{FF2B5EF4-FFF2-40B4-BE49-F238E27FC236}">
                    <a16:creationId xmlns:a16="http://schemas.microsoft.com/office/drawing/2014/main" id="{4C2013D4-68A1-338E-5B72-4F41147DBE69}"/>
                  </a:ext>
                </a:extLst>
              </p:cNvPr>
              <p:cNvSpPr/>
              <p:nvPr/>
            </p:nvSpPr>
            <p:spPr>
              <a:xfrm rot="18632404">
                <a:off x="1418316" y="185721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0" name="Oval 85">
                <a:extLst>
                  <a:ext uri="{FF2B5EF4-FFF2-40B4-BE49-F238E27FC236}">
                    <a16:creationId xmlns:a16="http://schemas.microsoft.com/office/drawing/2014/main" id="{731CC8A5-E2BC-3024-A03B-D6C71FC2D52E}"/>
                  </a:ext>
                </a:extLst>
              </p:cNvPr>
              <p:cNvSpPr/>
              <p:nvPr/>
            </p:nvSpPr>
            <p:spPr>
              <a:xfrm rot="18632404">
                <a:off x="1616198" y="178819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1" name="Oval 60">
                <a:extLst>
                  <a:ext uri="{FF2B5EF4-FFF2-40B4-BE49-F238E27FC236}">
                    <a16:creationId xmlns:a16="http://schemas.microsoft.com/office/drawing/2014/main" id="{BF58FF5F-CA48-EBA6-DB74-9572EC4B5D6B}"/>
                  </a:ext>
                </a:extLst>
              </p:cNvPr>
              <p:cNvSpPr/>
              <p:nvPr/>
            </p:nvSpPr>
            <p:spPr>
              <a:xfrm>
                <a:off x="965369" y="137424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2" name="Oval 61">
                <a:extLst>
                  <a:ext uri="{FF2B5EF4-FFF2-40B4-BE49-F238E27FC236}">
                    <a16:creationId xmlns:a16="http://schemas.microsoft.com/office/drawing/2014/main" id="{89F9A06F-0717-3DE7-435B-B0846CCC12D3}"/>
                  </a:ext>
                </a:extLst>
              </p:cNvPr>
              <p:cNvSpPr/>
              <p:nvPr/>
            </p:nvSpPr>
            <p:spPr>
              <a:xfrm>
                <a:off x="1051006" y="124367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3" name="Oval 62">
                <a:extLst>
                  <a:ext uri="{FF2B5EF4-FFF2-40B4-BE49-F238E27FC236}">
                    <a16:creationId xmlns:a16="http://schemas.microsoft.com/office/drawing/2014/main" id="{CA0AC734-FEF9-0725-C3D1-A3AB371F21D7}"/>
                  </a:ext>
                </a:extLst>
              </p:cNvPr>
              <p:cNvSpPr/>
              <p:nvPr/>
            </p:nvSpPr>
            <p:spPr>
              <a:xfrm>
                <a:off x="1185521" y="156013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4" name="Oval 63">
                <a:extLst>
                  <a:ext uri="{FF2B5EF4-FFF2-40B4-BE49-F238E27FC236}">
                    <a16:creationId xmlns:a16="http://schemas.microsoft.com/office/drawing/2014/main" id="{14665FF5-DD0D-D17B-860C-6FE8495E2B82}"/>
                  </a:ext>
                </a:extLst>
              </p:cNvPr>
              <p:cNvSpPr/>
              <p:nvPr/>
            </p:nvSpPr>
            <p:spPr>
              <a:xfrm>
                <a:off x="1247361" y="164206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5" name="Oval 64">
                <a:extLst>
                  <a:ext uri="{FF2B5EF4-FFF2-40B4-BE49-F238E27FC236}">
                    <a16:creationId xmlns:a16="http://schemas.microsoft.com/office/drawing/2014/main" id="{3F65F140-B5E2-938F-A39C-EE4E2D39A7FB}"/>
                  </a:ext>
                </a:extLst>
              </p:cNvPr>
              <p:cNvSpPr/>
              <p:nvPr/>
            </p:nvSpPr>
            <p:spPr>
              <a:xfrm>
                <a:off x="1404906" y="17795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6" name="Oval 65">
                <a:extLst>
                  <a:ext uri="{FF2B5EF4-FFF2-40B4-BE49-F238E27FC236}">
                    <a16:creationId xmlns:a16="http://schemas.microsoft.com/office/drawing/2014/main" id="{FCA73FD9-595C-A16D-79EF-670F9668DD28}"/>
                  </a:ext>
                </a:extLst>
              </p:cNvPr>
              <p:cNvSpPr/>
              <p:nvPr/>
            </p:nvSpPr>
            <p:spPr>
              <a:xfrm>
                <a:off x="1516295" y="184575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7" name="Oval 74">
                <a:extLst>
                  <a:ext uri="{FF2B5EF4-FFF2-40B4-BE49-F238E27FC236}">
                    <a16:creationId xmlns:a16="http://schemas.microsoft.com/office/drawing/2014/main" id="{3793A0DC-539A-261C-FC99-CA313BA9B141}"/>
                  </a:ext>
                </a:extLst>
              </p:cNvPr>
              <p:cNvSpPr/>
              <p:nvPr/>
            </p:nvSpPr>
            <p:spPr>
              <a:xfrm rot="1782952">
                <a:off x="831621" y="126924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8" name="Oval 75">
                <a:extLst>
                  <a:ext uri="{FF2B5EF4-FFF2-40B4-BE49-F238E27FC236}">
                    <a16:creationId xmlns:a16="http://schemas.microsoft.com/office/drawing/2014/main" id="{B5064C0C-FC5C-7EA9-4F10-071056B78F12}"/>
                  </a:ext>
                </a:extLst>
              </p:cNvPr>
              <p:cNvSpPr/>
              <p:nvPr/>
            </p:nvSpPr>
            <p:spPr>
              <a:xfrm rot="1782952">
                <a:off x="855137" y="138750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9" name="Oval 76">
                <a:extLst>
                  <a:ext uri="{FF2B5EF4-FFF2-40B4-BE49-F238E27FC236}">
                    <a16:creationId xmlns:a16="http://schemas.microsoft.com/office/drawing/2014/main" id="{347C53C9-CEBA-C996-F9F0-13964CBB5AEA}"/>
                  </a:ext>
                </a:extLst>
              </p:cNvPr>
              <p:cNvSpPr/>
              <p:nvPr/>
            </p:nvSpPr>
            <p:spPr>
              <a:xfrm rot="1782952">
                <a:off x="830061" y="152650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0" name="Oval 77">
                <a:extLst>
                  <a:ext uri="{FF2B5EF4-FFF2-40B4-BE49-F238E27FC236}">
                    <a16:creationId xmlns:a16="http://schemas.microsoft.com/office/drawing/2014/main" id="{C59D86A8-1AD2-5CAC-F664-2F993982CB48}"/>
                  </a:ext>
                </a:extLst>
              </p:cNvPr>
              <p:cNvSpPr/>
              <p:nvPr/>
            </p:nvSpPr>
            <p:spPr>
              <a:xfrm rot="1782952">
                <a:off x="936922" y="168679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1" name="Oval 78">
                <a:extLst>
                  <a:ext uri="{FF2B5EF4-FFF2-40B4-BE49-F238E27FC236}">
                    <a16:creationId xmlns:a16="http://schemas.microsoft.com/office/drawing/2014/main" id="{F3963F6A-8718-4CAD-5018-4A47A6EA379D}"/>
                  </a:ext>
                </a:extLst>
              </p:cNvPr>
              <p:cNvSpPr/>
              <p:nvPr/>
            </p:nvSpPr>
            <p:spPr>
              <a:xfrm rot="1782952">
                <a:off x="972273" y="191514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2" name="Oval 79">
                <a:extLst>
                  <a:ext uri="{FF2B5EF4-FFF2-40B4-BE49-F238E27FC236}">
                    <a16:creationId xmlns:a16="http://schemas.microsoft.com/office/drawing/2014/main" id="{7A3FEA58-57C0-872A-18A6-730A191CE8A4}"/>
                  </a:ext>
                </a:extLst>
              </p:cNvPr>
              <p:cNvSpPr/>
              <p:nvPr/>
            </p:nvSpPr>
            <p:spPr>
              <a:xfrm rot="1782952">
                <a:off x="1018708" y="198607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3" name="Oval 68">
                <a:extLst>
                  <a:ext uri="{FF2B5EF4-FFF2-40B4-BE49-F238E27FC236}">
                    <a16:creationId xmlns:a16="http://schemas.microsoft.com/office/drawing/2014/main" id="{2F06745B-34B6-7DB8-EE46-052280E229C6}"/>
                  </a:ext>
                </a:extLst>
              </p:cNvPr>
              <p:cNvSpPr/>
              <p:nvPr/>
            </p:nvSpPr>
            <p:spPr>
              <a:xfrm rot="18632404">
                <a:off x="705790" y="169768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4" name="Oval 69">
                <a:extLst>
                  <a:ext uri="{FF2B5EF4-FFF2-40B4-BE49-F238E27FC236}">
                    <a16:creationId xmlns:a16="http://schemas.microsoft.com/office/drawing/2014/main" id="{234421F2-A4FE-1579-FD93-767B1E88FD6C}"/>
                  </a:ext>
                </a:extLst>
              </p:cNvPr>
              <p:cNvSpPr/>
              <p:nvPr/>
            </p:nvSpPr>
            <p:spPr>
              <a:xfrm rot="18632404">
                <a:off x="860449" y="16856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5" name="Oval 70">
                <a:extLst>
                  <a:ext uri="{FF2B5EF4-FFF2-40B4-BE49-F238E27FC236}">
                    <a16:creationId xmlns:a16="http://schemas.microsoft.com/office/drawing/2014/main" id="{9A0458EF-559A-83DB-6D1F-8178247A7D8F}"/>
                  </a:ext>
                </a:extLst>
              </p:cNvPr>
              <p:cNvSpPr/>
              <p:nvPr/>
            </p:nvSpPr>
            <p:spPr>
              <a:xfrm rot="18632404">
                <a:off x="1098768" y="164943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6" name="Oval 71">
                <a:extLst>
                  <a:ext uri="{FF2B5EF4-FFF2-40B4-BE49-F238E27FC236}">
                    <a16:creationId xmlns:a16="http://schemas.microsoft.com/office/drawing/2014/main" id="{204C9797-728D-8540-1DA5-CE42D81D0A3E}"/>
                  </a:ext>
                </a:extLst>
              </p:cNvPr>
              <p:cNvSpPr/>
              <p:nvPr/>
            </p:nvSpPr>
            <p:spPr>
              <a:xfrm rot="18632404">
                <a:off x="1169766" y="166149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7" name="Oval 72">
                <a:extLst>
                  <a:ext uri="{FF2B5EF4-FFF2-40B4-BE49-F238E27FC236}">
                    <a16:creationId xmlns:a16="http://schemas.microsoft.com/office/drawing/2014/main" id="{71CD8A15-4B63-ADD1-1409-A87F28EF9812}"/>
                  </a:ext>
                </a:extLst>
              </p:cNvPr>
              <p:cNvSpPr/>
              <p:nvPr/>
            </p:nvSpPr>
            <p:spPr>
              <a:xfrm rot="18632404">
                <a:off x="1324424" y="164943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8" name="Oval 73">
                <a:extLst>
                  <a:ext uri="{FF2B5EF4-FFF2-40B4-BE49-F238E27FC236}">
                    <a16:creationId xmlns:a16="http://schemas.microsoft.com/office/drawing/2014/main" id="{60CB32F1-E0E2-3197-2959-46B53E1819DD}"/>
                  </a:ext>
                </a:extLst>
              </p:cNvPr>
              <p:cNvSpPr/>
              <p:nvPr/>
            </p:nvSpPr>
            <p:spPr>
              <a:xfrm rot="18632404">
                <a:off x="1479083" y="163736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</p:grpSp>
        <p:cxnSp>
          <p:nvCxnSpPr>
            <p:cNvPr id="16" name="Straight Arrow Connector 30">
              <a:extLst>
                <a:ext uri="{FF2B5EF4-FFF2-40B4-BE49-F238E27FC236}">
                  <a16:creationId xmlns:a16="http://schemas.microsoft.com/office/drawing/2014/main" id="{000C61BB-4233-BDD7-AA7E-87111362E722}"/>
                </a:ext>
              </a:extLst>
            </p:cNvPr>
            <p:cNvCxnSpPr>
              <a:cxnSpLocks/>
            </p:cNvCxnSpPr>
            <p:nvPr/>
          </p:nvCxnSpPr>
          <p:spPr>
            <a:xfrm>
              <a:off x="4345225" y="2060534"/>
              <a:ext cx="313163" cy="0"/>
            </a:xfrm>
            <a:prstGeom prst="straightConnector1">
              <a:avLst/>
            </a:prstGeom>
            <a:grpFill/>
            <a:ln w="25400" cap="rnd">
              <a:solidFill>
                <a:schemeClr val="accent3"/>
              </a:solidFill>
              <a:prstDash val="solid"/>
              <a:miter/>
              <a:tailEnd type="arrow" w="lg" len="med"/>
            </a:ln>
          </p:spPr>
        </p:cxnSp>
        <p:grpSp>
          <p:nvGrpSpPr>
            <p:cNvPr id="17" name="Gruppieren 116">
              <a:extLst>
                <a:ext uri="{FF2B5EF4-FFF2-40B4-BE49-F238E27FC236}">
                  <a16:creationId xmlns:a16="http://schemas.microsoft.com/office/drawing/2014/main" id="{1CF13D4D-531D-1B9F-6303-F06E7D838416}"/>
                </a:ext>
              </a:extLst>
            </p:cNvPr>
            <p:cNvGrpSpPr/>
            <p:nvPr/>
          </p:nvGrpSpPr>
          <p:grpSpPr>
            <a:xfrm flipH="1">
              <a:off x="3641550" y="1786566"/>
              <a:ext cx="634502" cy="634351"/>
              <a:chOff x="64788" y="-3928134"/>
              <a:chExt cx="2794047" cy="2793376"/>
            </a:xfrm>
            <a:grpFill/>
          </p:grpSpPr>
          <p:sp>
            <p:nvSpPr>
              <p:cNvPr id="29" name="Freihandform: Form 117">
                <a:extLst>
                  <a:ext uri="{FF2B5EF4-FFF2-40B4-BE49-F238E27FC236}">
                    <a16:creationId xmlns:a16="http://schemas.microsoft.com/office/drawing/2014/main" id="{7E6B9EDC-6EAD-120F-C401-D0681CBDB3BD}"/>
                  </a:ext>
                </a:extLst>
              </p:cNvPr>
              <p:cNvSpPr/>
              <p:nvPr/>
            </p:nvSpPr>
            <p:spPr>
              <a:xfrm>
                <a:off x="64788" y="-3928134"/>
                <a:ext cx="2321476" cy="2793376"/>
              </a:xfrm>
              <a:custGeom>
                <a:avLst/>
                <a:gdLst>
                  <a:gd name="connsiteX0" fmla="*/ 1666806 w 2321476"/>
                  <a:gd name="connsiteY0" fmla="*/ 2056158 h 2793376"/>
                  <a:gd name="connsiteX1" fmla="*/ 2015106 w 2321476"/>
                  <a:gd name="connsiteY1" fmla="*/ 2056412 h 2793376"/>
                  <a:gd name="connsiteX2" fmla="*/ 2042791 w 2321476"/>
                  <a:gd name="connsiteY2" fmla="*/ 2038016 h 2793376"/>
                  <a:gd name="connsiteX3" fmla="*/ 2168737 w 2321476"/>
                  <a:gd name="connsiteY3" fmla="*/ 1953326 h 2793376"/>
                  <a:gd name="connsiteX4" fmla="*/ 2294210 w 2321476"/>
                  <a:gd name="connsiteY4" fmla="*/ 2041971 h 2793376"/>
                  <a:gd name="connsiteX5" fmla="*/ 2258361 w 2321476"/>
                  <a:gd name="connsiteY5" fmla="*/ 2187764 h 2793376"/>
                  <a:gd name="connsiteX6" fmla="*/ 2253317 w 2321476"/>
                  <a:gd name="connsiteY6" fmla="*/ 2220493 h 2793376"/>
                  <a:gd name="connsiteX7" fmla="*/ 2305821 w 2321476"/>
                  <a:gd name="connsiteY7" fmla="*/ 2311605 h 2793376"/>
                  <a:gd name="connsiteX8" fmla="*/ 2297766 w 2321476"/>
                  <a:gd name="connsiteY8" fmla="*/ 2434212 h 2793376"/>
                  <a:gd name="connsiteX9" fmla="*/ 2255095 w 2321476"/>
                  <a:gd name="connsiteY9" fmla="*/ 2475540 h 2793376"/>
                  <a:gd name="connsiteX10" fmla="*/ 2118300 w 2321476"/>
                  <a:gd name="connsiteY10" fmla="*/ 2574090 h 2793376"/>
                  <a:gd name="connsiteX11" fmla="*/ 2052080 w 2321476"/>
                  <a:gd name="connsiteY11" fmla="*/ 2605731 h 2793376"/>
                  <a:gd name="connsiteX12" fmla="*/ 1946817 w 2321476"/>
                  <a:gd name="connsiteY12" fmla="*/ 2573619 h 2793376"/>
                  <a:gd name="connsiteX13" fmla="*/ 1855597 w 2321476"/>
                  <a:gd name="connsiteY13" fmla="*/ 2475177 h 2793376"/>
                  <a:gd name="connsiteX14" fmla="*/ 1746669 w 2321476"/>
                  <a:gd name="connsiteY14" fmla="*/ 2448145 h 2793376"/>
                  <a:gd name="connsiteX15" fmla="*/ 1674426 w 2321476"/>
                  <a:gd name="connsiteY15" fmla="*/ 2472057 h 2793376"/>
                  <a:gd name="connsiteX16" fmla="*/ 1603852 w 2321476"/>
                  <a:gd name="connsiteY16" fmla="*/ 2555259 h 2793376"/>
                  <a:gd name="connsiteX17" fmla="*/ 1588177 w 2321476"/>
                  <a:gd name="connsiteY17" fmla="*/ 2683091 h 2793376"/>
                  <a:gd name="connsiteX18" fmla="*/ 1465860 w 2321476"/>
                  <a:gd name="connsiteY18" fmla="*/ 2792526 h 2793376"/>
                  <a:gd name="connsiteX19" fmla="*/ 1264732 w 2321476"/>
                  <a:gd name="connsiteY19" fmla="*/ 2792853 h 2793376"/>
                  <a:gd name="connsiteX20" fmla="*/ 1143032 w 2321476"/>
                  <a:gd name="connsiteY20" fmla="*/ 2684941 h 2793376"/>
                  <a:gd name="connsiteX21" fmla="*/ 1127284 w 2321476"/>
                  <a:gd name="connsiteY21" fmla="*/ 2555331 h 2793376"/>
                  <a:gd name="connsiteX22" fmla="*/ 1059758 w 2321476"/>
                  <a:gd name="connsiteY22" fmla="*/ 2473654 h 2793376"/>
                  <a:gd name="connsiteX23" fmla="*/ 984104 w 2321476"/>
                  <a:gd name="connsiteY23" fmla="*/ 2448544 h 2793376"/>
                  <a:gd name="connsiteX24" fmla="*/ 876700 w 2321476"/>
                  <a:gd name="connsiteY24" fmla="*/ 2474815 h 2793376"/>
                  <a:gd name="connsiteX25" fmla="*/ 790596 w 2321476"/>
                  <a:gd name="connsiteY25" fmla="*/ 2568067 h 2793376"/>
                  <a:gd name="connsiteX26" fmla="*/ 639469 w 2321476"/>
                  <a:gd name="connsiteY26" fmla="*/ 2592777 h 2793376"/>
                  <a:gd name="connsiteX27" fmla="*/ 609389 w 2321476"/>
                  <a:gd name="connsiteY27" fmla="*/ 2572639 h 2793376"/>
                  <a:gd name="connsiteX28" fmla="*/ 475606 w 2321476"/>
                  <a:gd name="connsiteY28" fmla="*/ 2476085 h 2793376"/>
                  <a:gd name="connsiteX29" fmla="*/ 411526 w 2321476"/>
                  <a:gd name="connsiteY29" fmla="*/ 2350829 h 2793376"/>
                  <a:gd name="connsiteX30" fmla="*/ 424916 w 2321476"/>
                  <a:gd name="connsiteY30" fmla="*/ 2313782 h 2793376"/>
                  <a:gd name="connsiteX31" fmla="*/ 486890 w 2321476"/>
                  <a:gd name="connsiteY31" fmla="*/ 2202967 h 2793376"/>
                  <a:gd name="connsiteX32" fmla="*/ 477638 w 2321476"/>
                  <a:gd name="connsiteY32" fmla="*/ 2077131 h 2793376"/>
                  <a:gd name="connsiteX33" fmla="*/ 440373 w 2321476"/>
                  <a:gd name="connsiteY33" fmla="*/ 2025787 h 2793376"/>
                  <a:gd name="connsiteX34" fmla="*/ 332135 w 2321476"/>
                  <a:gd name="connsiteY34" fmla="*/ 1981738 h 2793376"/>
                  <a:gd name="connsiteX35" fmla="*/ 214717 w 2321476"/>
                  <a:gd name="connsiteY35" fmla="*/ 2005033 h 2793376"/>
                  <a:gd name="connsiteX36" fmla="*/ 67000 w 2321476"/>
                  <a:gd name="connsiteY36" fmla="*/ 1918928 h 2793376"/>
                  <a:gd name="connsiteX37" fmla="*/ 47697 w 2321476"/>
                  <a:gd name="connsiteY37" fmla="*/ 1854704 h 2793376"/>
                  <a:gd name="connsiteX38" fmla="*/ 10831 w 2321476"/>
                  <a:gd name="connsiteY38" fmla="*/ 1746611 h 2793376"/>
                  <a:gd name="connsiteX39" fmla="*/ 6767 w 2321476"/>
                  <a:gd name="connsiteY39" fmla="*/ 1650637 h 2793376"/>
                  <a:gd name="connsiteX40" fmla="*/ 63662 w 2321476"/>
                  <a:gd name="connsiteY40" fmla="*/ 1585977 h 2793376"/>
                  <a:gd name="connsiteX41" fmla="*/ 183874 w 2321476"/>
                  <a:gd name="connsiteY41" fmla="*/ 1530497 h 2793376"/>
                  <a:gd name="connsiteX42" fmla="*/ 247373 w 2321476"/>
                  <a:gd name="connsiteY42" fmla="*/ 1426976 h 2793376"/>
                  <a:gd name="connsiteX43" fmla="*/ 247446 w 2321476"/>
                  <a:gd name="connsiteY43" fmla="*/ 1361772 h 2793376"/>
                  <a:gd name="connsiteX44" fmla="*/ 186959 w 2321476"/>
                  <a:gd name="connsiteY44" fmla="*/ 1263548 h 2793376"/>
                  <a:gd name="connsiteX45" fmla="*/ 78358 w 2321476"/>
                  <a:gd name="connsiteY45" fmla="*/ 1213258 h 2793376"/>
                  <a:gd name="connsiteX46" fmla="*/ 10105 w 2321476"/>
                  <a:gd name="connsiteY46" fmla="*/ 1047507 h 2793376"/>
                  <a:gd name="connsiteX47" fmla="*/ 64606 w 2321476"/>
                  <a:gd name="connsiteY47" fmla="*/ 882302 h 2793376"/>
                  <a:gd name="connsiteX48" fmla="*/ 91021 w 2321476"/>
                  <a:gd name="connsiteY48" fmla="*/ 829181 h 2793376"/>
                  <a:gd name="connsiteX49" fmla="*/ 205790 w 2321476"/>
                  <a:gd name="connsiteY49" fmla="*/ 785566 h 2793376"/>
                  <a:gd name="connsiteX50" fmla="*/ 339283 w 2321476"/>
                  <a:gd name="connsiteY50" fmla="*/ 811546 h 2793376"/>
                  <a:gd name="connsiteX51" fmla="*/ 436200 w 2321476"/>
                  <a:gd name="connsiteY51" fmla="*/ 772540 h 2793376"/>
                  <a:gd name="connsiteX52" fmla="*/ 484169 w 2321476"/>
                  <a:gd name="connsiteY52" fmla="*/ 706501 h 2793376"/>
                  <a:gd name="connsiteX53" fmla="*/ 492406 w 2321476"/>
                  <a:gd name="connsiteY53" fmla="*/ 600839 h 2793376"/>
                  <a:gd name="connsiteX54" fmla="*/ 430758 w 2321476"/>
                  <a:gd name="connsiteY54" fmla="*/ 489843 h 2793376"/>
                  <a:gd name="connsiteX55" fmla="*/ 467188 w 2321476"/>
                  <a:gd name="connsiteY55" fmla="*/ 323005 h 2793376"/>
                  <a:gd name="connsiteX56" fmla="*/ 526913 w 2321476"/>
                  <a:gd name="connsiteY56" fmla="*/ 281821 h 2793376"/>
                  <a:gd name="connsiteX57" fmla="*/ 615267 w 2321476"/>
                  <a:gd name="connsiteY57" fmla="*/ 215202 h 2793376"/>
                  <a:gd name="connsiteX58" fmla="*/ 721945 w 2321476"/>
                  <a:gd name="connsiteY58" fmla="*/ 184251 h 2793376"/>
                  <a:gd name="connsiteX59" fmla="*/ 784355 w 2321476"/>
                  <a:gd name="connsiteY59" fmla="*/ 218032 h 2793376"/>
                  <a:gd name="connsiteX60" fmla="*/ 878006 w 2321476"/>
                  <a:gd name="connsiteY60" fmla="*/ 319159 h 2793376"/>
                  <a:gd name="connsiteX61" fmla="*/ 980693 w 2321476"/>
                  <a:gd name="connsiteY61" fmla="*/ 345102 h 2793376"/>
                  <a:gd name="connsiteX62" fmla="*/ 1056601 w 2321476"/>
                  <a:gd name="connsiteY62" fmla="*/ 320465 h 2793376"/>
                  <a:gd name="connsiteX63" fmla="*/ 1127684 w 2321476"/>
                  <a:gd name="connsiteY63" fmla="*/ 235413 h 2793376"/>
                  <a:gd name="connsiteX64" fmla="*/ 1142488 w 2321476"/>
                  <a:gd name="connsiteY64" fmla="*/ 107544 h 2793376"/>
                  <a:gd name="connsiteX65" fmla="*/ 1252540 w 2321476"/>
                  <a:gd name="connsiteY65" fmla="*/ 1628 h 2793376"/>
                  <a:gd name="connsiteX66" fmla="*/ 1330408 w 2321476"/>
                  <a:gd name="connsiteY66" fmla="*/ 1520 h 2793376"/>
                  <a:gd name="connsiteX67" fmla="*/ 1450040 w 2321476"/>
                  <a:gd name="connsiteY67" fmla="*/ 68 h 2793376"/>
                  <a:gd name="connsiteX68" fmla="*/ 1533713 w 2321476"/>
                  <a:gd name="connsiteY68" fmla="*/ 19408 h 2793376"/>
                  <a:gd name="connsiteX69" fmla="*/ 1587015 w 2321476"/>
                  <a:gd name="connsiteY69" fmla="*/ 99017 h 2793376"/>
                  <a:gd name="connsiteX70" fmla="*/ 1604033 w 2321476"/>
                  <a:gd name="connsiteY70" fmla="*/ 237626 h 2793376"/>
                  <a:gd name="connsiteX71" fmla="*/ 1675043 w 2321476"/>
                  <a:gd name="connsiteY71" fmla="*/ 320646 h 2793376"/>
                  <a:gd name="connsiteX72" fmla="*/ 1749209 w 2321476"/>
                  <a:gd name="connsiteY72" fmla="*/ 344740 h 2793376"/>
                  <a:gd name="connsiteX73" fmla="*/ 1853674 w 2321476"/>
                  <a:gd name="connsiteY73" fmla="*/ 318868 h 2793376"/>
                  <a:gd name="connsiteX74" fmla="*/ 1939669 w 2321476"/>
                  <a:gd name="connsiteY74" fmla="*/ 225507 h 2793376"/>
                  <a:gd name="connsiteX75" fmla="*/ 2099831 w 2321476"/>
                  <a:gd name="connsiteY75" fmla="*/ 204208 h 2793376"/>
                  <a:gd name="connsiteX76" fmla="*/ 2129041 w 2321476"/>
                  <a:gd name="connsiteY76" fmla="*/ 225616 h 2793376"/>
                  <a:gd name="connsiteX77" fmla="*/ 2252700 w 2321476"/>
                  <a:gd name="connsiteY77" fmla="*/ 314587 h 2793376"/>
                  <a:gd name="connsiteX78" fmla="*/ 2316308 w 2321476"/>
                  <a:gd name="connsiteY78" fmla="*/ 395539 h 2793376"/>
                  <a:gd name="connsiteX79" fmla="*/ 2307309 w 2321476"/>
                  <a:gd name="connsiteY79" fmla="*/ 477905 h 2793376"/>
                  <a:gd name="connsiteX80" fmla="*/ 2250378 w 2321476"/>
                  <a:gd name="connsiteY80" fmla="*/ 576964 h 2793376"/>
                  <a:gd name="connsiteX81" fmla="*/ 2254587 w 2321476"/>
                  <a:gd name="connsiteY81" fmla="*/ 600948 h 2793376"/>
                  <a:gd name="connsiteX82" fmla="*/ 2293956 w 2321476"/>
                  <a:gd name="connsiteY82" fmla="*/ 750551 h 2793376"/>
                  <a:gd name="connsiteX83" fmla="*/ 2168265 w 2321476"/>
                  <a:gd name="connsiteY83" fmla="*/ 838324 h 2793376"/>
                  <a:gd name="connsiteX84" fmla="*/ 2040723 w 2321476"/>
                  <a:gd name="connsiteY84" fmla="*/ 748628 h 2793376"/>
                  <a:gd name="connsiteX85" fmla="*/ 2020658 w 2321476"/>
                  <a:gd name="connsiteY85" fmla="*/ 735420 h 2793376"/>
                  <a:gd name="connsiteX86" fmla="*/ 1336830 w 2321476"/>
                  <a:gd name="connsiteY86" fmla="*/ 737924 h 2793376"/>
                  <a:gd name="connsiteX87" fmla="*/ 781125 w 2321476"/>
                  <a:gd name="connsiteY87" fmla="*/ 1091158 h 2793376"/>
                  <a:gd name="connsiteX88" fmla="*/ 1275255 w 2321476"/>
                  <a:gd name="connsiteY88" fmla="*/ 2049627 h 2793376"/>
                  <a:gd name="connsiteX89" fmla="*/ 1369233 w 2321476"/>
                  <a:gd name="connsiteY89" fmla="*/ 2055723 h 2793376"/>
                  <a:gd name="connsiteX90" fmla="*/ 1666734 w 2321476"/>
                  <a:gd name="connsiteY90" fmla="*/ 2055977 h 2793376"/>
                  <a:gd name="connsiteX91" fmla="*/ 1660057 w 2321476"/>
                  <a:gd name="connsiteY91" fmla="*/ 671958 h 2793376"/>
                  <a:gd name="connsiteX92" fmla="*/ 1660057 w 2321476"/>
                  <a:gd name="connsiteY92" fmla="*/ 671232 h 2793376"/>
                  <a:gd name="connsiteX93" fmla="*/ 2017428 w 2321476"/>
                  <a:gd name="connsiteY93" fmla="*/ 671341 h 2793376"/>
                  <a:gd name="connsiteX94" fmla="*/ 2041086 w 2321476"/>
                  <a:gd name="connsiteY94" fmla="*/ 657770 h 2793376"/>
                  <a:gd name="connsiteX95" fmla="*/ 2165652 w 2321476"/>
                  <a:gd name="connsiteY95" fmla="*/ 568582 h 2793376"/>
                  <a:gd name="connsiteX96" fmla="*/ 2188185 w 2321476"/>
                  <a:gd name="connsiteY96" fmla="*/ 555555 h 2793376"/>
                  <a:gd name="connsiteX97" fmla="*/ 2249543 w 2321476"/>
                  <a:gd name="connsiteY97" fmla="*/ 448587 h 2793376"/>
                  <a:gd name="connsiteX98" fmla="*/ 2249870 w 2321476"/>
                  <a:gd name="connsiteY98" fmla="*/ 404029 h 2793376"/>
                  <a:gd name="connsiteX99" fmla="*/ 2219826 w 2321476"/>
                  <a:gd name="connsiteY99" fmla="*/ 371010 h 2793376"/>
                  <a:gd name="connsiteX100" fmla="*/ 2077552 w 2321476"/>
                  <a:gd name="connsiteY100" fmla="*/ 267598 h 2793376"/>
                  <a:gd name="connsiteX101" fmla="*/ 2051064 w 2321476"/>
                  <a:gd name="connsiteY101" fmla="*/ 252176 h 2793376"/>
                  <a:gd name="connsiteX102" fmla="*/ 1991049 w 2321476"/>
                  <a:gd name="connsiteY102" fmla="*/ 265965 h 2793376"/>
                  <a:gd name="connsiteX103" fmla="*/ 1899574 w 2321476"/>
                  <a:gd name="connsiteY103" fmla="*/ 364188 h 2793376"/>
                  <a:gd name="connsiteX104" fmla="*/ 1767170 w 2321476"/>
                  <a:gd name="connsiteY104" fmla="*/ 413064 h 2793376"/>
                  <a:gd name="connsiteX105" fmla="*/ 1650732 w 2321476"/>
                  <a:gd name="connsiteY105" fmla="*/ 379900 h 2793376"/>
                  <a:gd name="connsiteX106" fmla="*/ 1540280 w 2321476"/>
                  <a:gd name="connsiteY106" fmla="*/ 244919 h 2793376"/>
                  <a:gd name="connsiteX107" fmla="*/ 1523916 w 2321476"/>
                  <a:gd name="connsiteY107" fmla="*/ 109867 h 2793376"/>
                  <a:gd name="connsiteX108" fmla="*/ 1496194 w 2321476"/>
                  <a:gd name="connsiteY108" fmla="*/ 72711 h 2793376"/>
                  <a:gd name="connsiteX109" fmla="*/ 1452253 w 2321476"/>
                  <a:gd name="connsiteY109" fmla="*/ 64474 h 2793376"/>
                  <a:gd name="connsiteX110" fmla="*/ 1328993 w 2321476"/>
                  <a:gd name="connsiteY110" fmla="*/ 65309 h 2793376"/>
                  <a:gd name="connsiteX111" fmla="*/ 1267345 w 2321476"/>
                  <a:gd name="connsiteY111" fmla="*/ 64220 h 2793376"/>
                  <a:gd name="connsiteX112" fmla="*/ 1205805 w 2321476"/>
                  <a:gd name="connsiteY112" fmla="*/ 121224 h 2793376"/>
                  <a:gd name="connsiteX113" fmla="*/ 1190420 w 2321476"/>
                  <a:gd name="connsiteY113" fmla="*/ 247242 h 2793376"/>
                  <a:gd name="connsiteX114" fmla="*/ 1078082 w 2321476"/>
                  <a:gd name="connsiteY114" fmla="*/ 380879 h 2793376"/>
                  <a:gd name="connsiteX115" fmla="*/ 1010882 w 2321476"/>
                  <a:gd name="connsiteY115" fmla="*/ 402941 h 2793376"/>
                  <a:gd name="connsiteX116" fmla="*/ 824704 w 2321476"/>
                  <a:gd name="connsiteY116" fmla="*/ 357149 h 2793376"/>
                  <a:gd name="connsiteX117" fmla="*/ 743607 w 2321476"/>
                  <a:gd name="connsiteY117" fmla="*/ 269158 h 2793376"/>
                  <a:gd name="connsiteX118" fmla="*/ 663308 w 2321476"/>
                  <a:gd name="connsiteY118" fmla="*/ 260631 h 2793376"/>
                  <a:gd name="connsiteX119" fmla="*/ 503110 w 2321476"/>
                  <a:gd name="connsiteY119" fmla="*/ 376416 h 2793376"/>
                  <a:gd name="connsiteX120" fmla="*/ 491353 w 2321476"/>
                  <a:gd name="connsiteY120" fmla="*/ 387665 h 2793376"/>
                  <a:gd name="connsiteX121" fmla="*/ 484314 w 2321476"/>
                  <a:gd name="connsiteY121" fmla="*/ 453776 h 2793376"/>
                  <a:gd name="connsiteX122" fmla="*/ 545164 w 2321476"/>
                  <a:gd name="connsiteY122" fmla="*/ 563139 h 2793376"/>
                  <a:gd name="connsiteX123" fmla="*/ 533226 w 2321476"/>
                  <a:gd name="connsiteY123" fmla="*/ 748229 h 2793376"/>
                  <a:gd name="connsiteX124" fmla="*/ 491753 w 2321476"/>
                  <a:gd name="connsiteY124" fmla="*/ 805523 h 2793376"/>
                  <a:gd name="connsiteX125" fmla="*/ 324733 w 2321476"/>
                  <a:gd name="connsiteY125" fmla="*/ 874682 h 2793376"/>
                  <a:gd name="connsiteX126" fmla="*/ 193200 w 2321476"/>
                  <a:gd name="connsiteY126" fmla="*/ 848557 h 2793376"/>
                  <a:gd name="connsiteX127" fmla="*/ 143888 w 2321476"/>
                  <a:gd name="connsiteY127" fmla="*/ 866772 h 2793376"/>
                  <a:gd name="connsiteX128" fmla="*/ 124766 w 2321476"/>
                  <a:gd name="connsiteY128" fmla="*/ 905343 h 2793376"/>
                  <a:gd name="connsiteX129" fmla="*/ 96282 w 2321476"/>
                  <a:gd name="connsiteY129" fmla="*/ 998994 h 2793376"/>
                  <a:gd name="connsiteX130" fmla="*/ 68778 w 2321476"/>
                  <a:gd name="connsiteY130" fmla="*/ 1077697 h 2793376"/>
                  <a:gd name="connsiteX131" fmla="*/ 103104 w 2321476"/>
                  <a:gd name="connsiteY131" fmla="*/ 1153823 h 2793376"/>
                  <a:gd name="connsiteX132" fmla="*/ 219796 w 2321476"/>
                  <a:gd name="connsiteY132" fmla="*/ 1208250 h 2793376"/>
                  <a:gd name="connsiteX133" fmla="*/ 310582 w 2321476"/>
                  <a:gd name="connsiteY133" fmla="*/ 1351503 h 2793376"/>
                  <a:gd name="connsiteX134" fmla="*/ 310654 w 2321476"/>
                  <a:gd name="connsiteY134" fmla="*/ 1436737 h 2793376"/>
                  <a:gd name="connsiteX135" fmla="*/ 215587 w 2321476"/>
                  <a:gd name="connsiteY135" fmla="*/ 1586485 h 2793376"/>
                  <a:gd name="connsiteX136" fmla="*/ 95411 w 2321476"/>
                  <a:gd name="connsiteY136" fmla="*/ 1642074 h 2793376"/>
                  <a:gd name="connsiteX137" fmla="*/ 65694 w 2321476"/>
                  <a:gd name="connsiteY137" fmla="*/ 1687321 h 2793376"/>
                  <a:gd name="connsiteX138" fmla="*/ 73060 w 2321476"/>
                  <a:gd name="connsiteY138" fmla="*/ 1727924 h 2793376"/>
                  <a:gd name="connsiteX139" fmla="*/ 124875 w 2321476"/>
                  <a:gd name="connsiteY139" fmla="*/ 1888304 h 2793376"/>
                  <a:gd name="connsiteX140" fmla="*/ 138917 w 2321476"/>
                  <a:gd name="connsiteY140" fmla="*/ 1919509 h 2793376"/>
                  <a:gd name="connsiteX141" fmla="*/ 195957 w 2321476"/>
                  <a:gd name="connsiteY141" fmla="*/ 1943602 h 2793376"/>
                  <a:gd name="connsiteX142" fmla="*/ 324043 w 2321476"/>
                  <a:gd name="connsiteY142" fmla="*/ 1918239 h 2793376"/>
                  <a:gd name="connsiteX143" fmla="*/ 488233 w 2321476"/>
                  <a:gd name="connsiteY143" fmla="*/ 1982318 h 2793376"/>
                  <a:gd name="connsiteX144" fmla="*/ 534097 w 2321476"/>
                  <a:gd name="connsiteY144" fmla="*/ 2045418 h 2793376"/>
                  <a:gd name="connsiteX145" fmla="*/ 547087 w 2321476"/>
                  <a:gd name="connsiteY145" fmla="*/ 2225827 h 2793376"/>
                  <a:gd name="connsiteX146" fmla="*/ 481738 w 2321476"/>
                  <a:gd name="connsiteY146" fmla="*/ 2343064 h 2793376"/>
                  <a:gd name="connsiteX147" fmla="*/ 483008 w 2321476"/>
                  <a:gd name="connsiteY147" fmla="*/ 2392484 h 2793376"/>
                  <a:gd name="connsiteX148" fmla="*/ 511891 w 2321476"/>
                  <a:gd name="connsiteY148" fmla="*/ 2421875 h 2793376"/>
                  <a:gd name="connsiteX149" fmla="*/ 600608 w 2321476"/>
                  <a:gd name="connsiteY149" fmla="*/ 2484866 h 2793376"/>
                  <a:gd name="connsiteX150" fmla="*/ 659680 w 2321476"/>
                  <a:gd name="connsiteY150" fmla="*/ 2530040 h 2793376"/>
                  <a:gd name="connsiteX151" fmla="*/ 744332 w 2321476"/>
                  <a:gd name="connsiteY151" fmla="*/ 2522275 h 2793376"/>
                  <a:gd name="connsiteX152" fmla="*/ 836025 w 2321476"/>
                  <a:gd name="connsiteY152" fmla="*/ 2424270 h 2793376"/>
                  <a:gd name="connsiteX153" fmla="*/ 977028 w 2321476"/>
                  <a:gd name="connsiteY153" fmla="*/ 2380728 h 2793376"/>
                  <a:gd name="connsiteX154" fmla="*/ 1072349 w 2321476"/>
                  <a:gd name="connsiteY154" fmla="*/ 2409538 h 2793376"/>
                  <a:gd name="connsiteX155" fmla="*/ 1190856 w 2321476"/>
                  <a:gd name="connsiteY155" fmla="*/ 2548074 h 2793376"/>
                  <a:gd name="connsiteX156" fmla="*/ 1206241 w 2321476"/>
                  <a:gd name="connsiteY156" fmla="*/ 2677757 h 2793376"/>
                  <a:gd name="connsiteX157" fmla="*/ 1247061 w 2321476"/>
                  <a:gd name="connsiteY157" fmla="*/ 2724601 h 2793376"/>
                  <a:gd name="connsiteX158" fmla="*/ 1281133 w 2321476"/>
                  <a:gd name="connsiteY158" fmla="*/ 2727975 h 2793376"/>
                  <a:gd name="connsiteX159" fmla="*/ 1382622 w 2321476"/>
                  <a:gd name="connsiteY159" fmla="*/ 2726052 h 2793376"/>
                  <a:gd name="connsiteX160" fmla="*/ 1466005 w 2321476"/>
                  <a:gd name="connsiteY160" fmla="*/ 2727068 h 2793376"/>
                  <a:gd name="connsiteX161" fmla="*/ 1525113 w 2321476"/>
                  <a:gd name="connsiteY161" fmla="*/ 2671987 h 2793376"/>
                  <a:gd name="connsiteX162" fmla="*/ 1540208 w 2321476"/>
                  <a:gd name="connsiteY162" fmla="*/ 2547747 h 2793376"/>
                  <a:gd name="connsiteX163" fmla="*/ 1653199 w 2321476"/>
                  <a:gd name="connsiteY163" fmla="*/ 2410554 h 2793376"/>
                  <a:gd name="connsiteX164" fmla="*/ 1730813 w 2321476"/>
                  <a:gd name="connsiteY164" fmla="*/ 2385408 h 2793376"/>
                  <a:gd name="connsiteX165" fmla="*/ 1901316 w 2321476"/>
                  <a:gd name="connsiteY165" fmla="*/ 2429749 h 2793376"/>
                  <a:gd name="connsiteX166" fmla="*/ 1986513 w 2321476"/>
                  <a:gd name="connsiteY166" fmla="*/ 2521405 h 2793376"/>
                  <a:gd name="connsiteX167" fmla="*/ 2069606 w 2321476"/>
                  <a:gd name="connsiteY167" fmla="*/ 2530476 h 2793376"/>
                  <a:gd name="connsiteX168" fmla="*/ 2227954 w 2321476"/>
                  <a:gd name="connsiteY168" fmla="*/ 2415235 h 2793376"/>
                  <a:gd name="connsiteX169" fmla="*/ 2240871 w 2321476"/>
                  <a:gd name="connsiteY169" fmla="*/ 2402607 h 2793376"/>
                  <a:gd name="connsiteX170" fmla="*/ 2246278 w 2321476"/>
                  <a:gd name="connsiteY170" fmla="*/ 2337911 h 2793376"/>
                  <a:gd name="connsiteX171" fmla="*/ 2191161 w 2321476"/>
                  <a:gd name="connsiteY171" fmla="*/ 2239905 h 2793376"/>
                  <a:gd name="connsiteX172" fmla="*/ 2163004 w 2321476"/>
                  <a:gd name="connsiteY172" fmla="*/ 2222634 h 2793376"/>
                  <a:gd name="connsiteX173" fmla="*/ 2043553 w 2321476"/>
                  <a:gd name="connsiteY173" fmla="*/ 2140158 h 2793376"/>
                  <a:gd name="connsiteX174" fmla="*/ 2013183 w 2321476"/>
                  <a:gd name="connsiteY174" fmla="*/ 2120056 h 2793376"/>
                  <a:gd name="connsiteX175" fmla="*/ 1363754 w 2321476"/>
                  <a:gd name="connsiteY175" fmla="*/ 2119875 h 2793376"/>
                  <a:gd name="connsiteX176" fmla="*/ 1237482 w 2321476"/>
                  <a:gd name="connsiteY176" fmla="*/ 2109207 h 2793376"/>
                  <a:gd name="connsiteX177" fmla="*/ 709535 w 2321476"/>
                  <a:gd name="connsiteY177" fmla="*/ 1090723 h 2793376"/>
                  <a:gd name="connsiteX178" fmla="*/ 1344414 w 2321476"/>
                  <a:gd name="connsiteY178" fmla="*/ 672647 h 2793376"/>
                  <a:gd name="connsiteX179" fmla="*/ 1660021 w 2321476"/>
                  <a:gd name="connsiteY179" fmla="*/ 671813 h 2793376"/>
                  <a:gd name="connsiteX180" fmla="*/ 2237896 w 2321476"/>
                  <a:gd name="connsiteY180" fmla="*/ 2089178 h 2793376"/>
                  <a:gd name="connsiteX181" fmla="*/ 2168628 w 2321476"/>
                  <a:gd name="connsiteY181" fmla="*/ 2017623 h 2793376"/>
                  <a:gd name="connsiteX182" fmla="*/ 2097509 w 2321476"/>
                  <a:gd name="connsiteY182" fmla="*/ 2086892 h 2793376"/>
                  <a:gd name="connsiteX183" fmla="*/ 2167249 w 2321476"/>
                  <a:gd name="connsiteY183" fmla="*/ 2159244 h 2793376"/>
                  <a:gd name="connsiteX184" fmla="*/ 2237932 w 2321476"/>
                  <a:gd name="connsiteY184" fmla="*/ 2089214 h 2793376"/>
                  <a:gd name="connsiteX185" fmla="*/ 2166632 w 2321476"/>
                  <a:gd name="connsiteY185" fmla="*/ 633387 h 2793376"/>
                  <a:gd name="connsiteX186" fmla="*/ 2097509 w 2321476"/>
                  <a:gd name="connsiteY186" fmla="*/ 704505 h 2793376"/>
                  <a:gd name="connsiteX187" fmla="*/ 2168301 w 2321476"/>
                  <a:gd name="connsiteY187" fmla="*/ 773882 h 2793376"/>
                  <a:gd name="connsiteX188" fmla="*/ 2237896 w 2321476"/>
                  <a:gd name="connsiteY188" fmla="*/ 702836 h 2793376"/>
                  <a:gd name="connsiteX189" fmla="*/ 2166668 w 2321476"/>
                  <a:gd name="connsiteY189" fmla="*/ 633387 h 279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</a:cxnLst>
                <a:rect l="l" t="t" r="r" b="b"/>
                <a:pathLst>
                  <a:path w="2321476" h="2793376">
                    <a:moveTo>
                      <a:pt x="1666806" y="2056158"/>
                    </a:moveTo>
                    <a:cubicBezTo>
                      <a:pt x="1782918" y="2056158"/>
                      <a:pt x="1898994" y="2055940"/>
                      <a:pt x="2015106" y="2056412"/>
                    </a:cubicBezTo>
                    <a:cubicBezTo>
                      <a:pt x="2029692" y="2056485"/>
                      <a:pt x="2037095" y="2052820"/>
                      <a:pt x="2042791" y="2038016"/>
                    </a:cubicBezTo>
                    <a:cubicBezTo>
                      <a:pt x="2062893" y="1985910"/>
                      <a:pt x="2114382" y="1952347"/>
                      <a:pt x="2168737" y="1953326"/>
                    </a:cubicBezTo>
                    <a:cubicBezTo>
                      <a:pt x="2225232" y="1954342"/>
                      <a:pt x="2273927" y="1988741"/>
                      <a:pt x="2294210" y="2041971"/>
                    </a:cubicBezTo>
                    <a:cubicBezTo>
                      <a:pt x="2313405" y="2092334"/>
                      <a:pt x="2299907" y="2150644"/>
                      <a:pt x="2258361" y="2187764"/>
                    </a:cubicBezTo>
                    <a:cubicBezTo>
                      <a:pt x="2245951" y="2198831"/>
                      <a:pt x="2244354" y="2206305"/>
                      <a:pt x="2253317" y="2220493"/>
                    </a:cubicBezTo>
                    <a:cubicBezTo>
                      <a:pt x="2272004" y="2250101"/>
                      <a:pt x="2288405" y="2281198"/>
                      <a:pt x="2305821" y="2311605"/>
                    </a:cubicBezTo>
                    <a:cubicBezTo>
                      <a:pt x="2330241" y="2354276"/>
                      <a:pt x="2324980" y="2395750"/>
                      <a:pt x="2297766" y="2434212"/>
                    </a:cubicBezTo>
                    <a:cubicBezTo>
                      <a:pt x="2286482" y="2450141"/>
                      <a:pt x="2270843" y="2463675"/>
                      <a:pt x="2255095" y="2475540"/>
                    </a:cubicBezTo>
                    <a:cubicBezTo>
                      <a:pt x="2210174" y="2509322"/>
                      <a:pt x="2164890" y="2542740"/>
                      <a:pt x="2118300" y="2574090"/>
                    </a:cubicBezTo>
                    <a:cubicBezTo>
                      <a:pt x="2098162" y="2587661"/>
                      <a:pt x="2075375" y="2599671"/>
                      <a:pt x="2052080" y="2605731"/>
                    </a:cubicBezTo>
                    <a:cubicBezTo>
                      <a:pt x="2011949" y="2616181"/>
                      <a:pt x="1975700" y="2605477"/>
                      <a:pt x="1946817" y="2573619"/>
                    </a:cubicBezTo>
                    <a:cubicBezTo>
                      <a:pt x="1916774" y="2540490"/>
                      <a:pt x="1886040" y="2507979"/>
                      <a:pt x="1855597" y="2475177"/>
                    </a:cubicBezTo>
                    <a:cubicBezTo>
                      <a:pt x="1825190" y="2442412"/>
                      <a:pt x="1788833" y="2433812"/>
                      <a:pt x="1746669" y="2448145"/>
                    </a:cubicBezTo>
                    <a:cubicBezTo>
                      <a:pt x="1722649" y="2456309"/>
                      <a:pt x="1698592" y="2464328"/>
                      <a:pt x="1674426" y="2472057"/>
                    </a:cubicBezTo>
                    <a:cubicBezTo>
                      <a:pt x="1633460" y="2485120"/>
                      <a:pt x="1609440" y="2512515"/>
                      <a:pt x="1603852" y="2555259"/>
                    </a:cubicBezTo>
                    <a:cubicBezTo>
                      <a:pt x="1598300" y="2597821"/>
                      <a:pt x="1593547" y="2640492"/>
                      <a:pt x="1588177" y="2683091"/>
                    </a:cubicBezTo>
                    <a:cubicBezTo>
                      <a:pt x="1579758" y="2749456"/>
                      <a:pt x="1533568" y="2791474"/>
                      <a:pt x="1465860" y="2792526"/>
                    </a:cubicBezTo>
                    <a:cubicBezTo>
                      <a:pt x="1398841" y="2793578"/>
                      <a:pt x="1331787" y="2793615"/>
                      <a:pt x="1264732" y="2792853"/>
                    </a:cubicBezTo>
                    <a:cubicBezTo>
                      <a:pt x="1198185" y="2792127"/>
                      <a:pt x="1152031" y="2750871"/>
                      <a:pt x="1143032" y="2684941"/>
                    </a:cubicBezTo>
                    <a:cubicBezTo>
                      <a:pt x="1137154" y="2641834"/>
                      <a:pt x="1132836" y="2598510"/>
                      <a:pt x="1127284" y="2555331"/>
                    </a:cubicBezTo>
                    <a:cubicBezTo>
                      <a:pt x="1121987" y="2514111"/>
                      <a:pt x="1098982" y="2487006"/>
                      <a:pt x="1059758" y="2473654"/>
                    </a:cubicBezTo>
                    <a:cubicBezTo>
                      <a:pt x="1034613" y="2465090"/>
                      <a:pt x="1009286" y="2457035"/>
                      <a:pt x="984104" y="2448544"/>
                    </a:cubicBezTo>
                    <a:cubicBezTo>
                      <a:pt x="942703" y="2434575"/>
                      <a:pt x="906744" y="2442485"/>
                      <a:pt x="876700" y="2474815"/>
                    </a:cubicBezTo>
                    <a:cubicBezTo>
                      <a:pt x="847890" y="2505802"/>
                      <a:pt x="817846" y="2535773"/>
                      <a:pt x="790596" y="2568067"/>
                    </a:cubicBezTo>
                    <a:cubicBezTo>
                      <a:pt x="745022" y="2622095"/>
                      <a:pt x="682721" y="2615854"/>
                      <a:pt x="639469" y="2592777"/>
                    </a:cubicBezTo>
                    <a:cubicBezTo>
                      <a:pt x="628874" y="2587117"/>
                      <a:pt x="619186" y="2579678"/>
                      <a:pt x="609389" y="2572639"/>
                    </a:cubicBezTo>
                    <a:cubicBezTo>
                      <a:pt x="564722" y="2540527"/>
                      <a:pt x="520273" y="2508160"/>
                      <a:pt x="475606" y="2476085"/>
                    </a:cubicBezTo>
                    <a:cubicBezTo>
                      <a:pt x="432681" y="2445279"/>
                      <a:pt x="404959" y="2406381"/>
                      <a:pt x="411526" y="2350829"/>
                    </a:cubicBezTo>
                    <a:cubicBezTo>
                      <a:pt x="413014" y="2338093"/>
                      <a:pt x="418747" y="2325284"/>
                      <a:pt x="424916" y="2313782"/>
                    </a:cubicBezTo>
                    <a:cubicBezTo>
                      <a:pt x="444909" y="2276481"/>
                      <a:pt x="465373" y="2239397"/>
                      <a:pt x="486890" y="2202967"/>
                    </a:cubicBezTo>
                    <a:cubicBezTo>
                      <a:pt x="513197" y="2158446"/>
                      <a:pt x="510113" y="2117189"/>
                      <a:pt x="477638" y="2077131"/>
                    </a:cubicBezTo>
                    <a:cubicBezTo>
                      <a:pt x="464321" y="2060730"/>
                      <a:pt x="452311" y="2043204"/>
                      <a:pt x="440373" y="2025787"/>
                    </a:cubicBezTo>
                    <a:cubicBezTo>
                      <a:pt x="413885" y="1987180"/>
                      <a:pt x="378253" y="1972158"/>
                      <a:pt x="332135" y="1981738"/>
                    </a:cubicBezTo>
                    <a:cubicBezTo>
                      <a:pt x="293056" y="1989829"/>
                      <a:pt x="253832" y="1997086"/>
                      <a:pt x="214717" y="2005033"/>
                    </a:cubicBezTo>
                    <a:cubicBezTo>
                      <a:pt x="144541" y="2019293"/>
                      <a:pt x="89606" y="1987579"/>
                      <a:pt x="67000" y="1918928"/>
                    </a:cubicBezTo>
                    <a:cubicBezTo>
                      <a:pt x="59997" y="1897701"/>
                      <a:pt x="54663" y="1875930"/>
                      <a:pt x="47697" y="1854704"/>
                    </a:cubicBezTo>
                    <a:cubicBezTo>
                      <a:pt x="35832" y="1818528"/>
                      <a:pt x="23676" y="1782424"/>
                      <a:pt x="10831" y="1746611"/>
                    </a:cubicBezTo>
                    <a:cubicBezTo>
                      <a:pt x="-562" y="1714861"/>
                      <a:pt x="-3465" y="1682931"/>
                      <a:pt x="6767" y="1650637"/>
                    </a:cubicBezTo>
                    <a:cubicBezTo>
                      <a:pt x="16165" y="1620992"/>
                      <a:pt x="34779" y="1599040"/>
                      <a:pt x="63662" y="1585977"/>
                    </a:cubicBezTo>
                    <a:cubicBezTo>
                      <a:pt x="103866" y="1567798"/>
                      <a:pt x="143816" y="1549039"/>
                      <a:pt x="183874" y="1530497"/>
                    </a:cubicBezTo>
                    <a:cubicBezTo>
                      <a:pt x="229920" y="1509162"/>
                      <a:pt x="249078" y="1477340"/>
                      <a:pt x="247373" y="1426976"/>
                    </a:cubicBezTo>
                    <a:cubicBezTo>
                      <a:pt x="246647" y="1405278"/>
                      <a:pt x="246684" y="1383470"/>
                      <a:pt x="247446" y="1361772"/>
                    </a:cubicBezTo>
                    <a:cubicBezTo>
                      <a:pt x="249078" y="1315400"/>
                      <a:pt x="228577" y="1282997"/>
                      <a:pt x="186959" y="1263548"/>
                    </a:cubicBezTo>
                    <a:cubicBezTo>
                      <a:pt x="150819" y="1246640"/>
                      <a:pt x="114497" y="1230130"/>
                      <a:pt x="78358" y="1213258"/>
                    </a:cubicBezTo>
                    <a:cubicBezTo>
                      <a:pt x="8001" y="1180420"/>
                      <a:pt x="-15621" y="1121456"/>
                      <a:pt x="10105" y="1047507"/>
                    </a:cubicBezTo>
                    <a:cubicBezTo>
                      <a:pt x="29119" y="992753"/>
                      <a:pt x="45592" y="937092"/>
                      <a:pt x="64606" y="882302"/>
                    </a:cubicBezTo>
                    <a:cubicBezTo>
                      <a:pt x="71064" y="863724"/>
                      <a:pt x="79265" y="844711"/>
                      <a:pt x="91021" y="829181"/>
                    </a:cubicBezTo>
                    <a:cubicBezTo>
                      <a:pt x="119614" y="791480"/>
                      <a:pt x="157749" y="775334"/>
                      <a:pt x="205790" y="785566"/>
                    </a:cubicBezTo>
                    <a:cubicBezTo>
                      <a:pt x="250131" y="795036"/>
                      <a:pt x="294652" y="803527"/>
                      <a:pt x="339283" y="811546"/>
                    </a:cubicBezTo>
                    <a:cubicBezTo>
                      <a:pt x="379342" y="818731"/>
                      <a:pt x="411853" y="804942"/>
                      <a:pt x="436200" y="772540"/>
                    </a:cubicBezTo>
                    <a:cubicBezTo>
                      <a:pt x="452529" y="750805"/>
                      <a:pt x="468312" y="728635"/>
                      <a:pt x="484169" y="706501"/>
                    </a:cubicBezTo>
                    <a:cubicBezTo>
                      <a:pt x="508190" y="672974"/>
                      <a:pt x="512254" y="637596"/>
                      <a:pt x="492406" y="600839"/>
                    </a:cubicBezTo>
                    <a:cubicBezTo>
                      <a:pt x="472304" y="563611"/>
                      <a:pt x="451367" y="526818"/>
                      <a:pt x="430758" y="489843"/>
                    </a:cubicBezTo>
                    <a:cubicBezTo>
                      <a:pt x="395488" y="426598"/>
                      <a:pt x="408479" y="366148"/>
                      <a:pt x="467188" y="323005"/>
                    </a:cubicBezTo>
                    <a:cubicBezTo>
                      <a:pt x="486673" y="308708"/>
                      <a:pt x="507391" y="296118"/>
                      <a:pt x="526913" y="281821"/>
                    </a:cubicBezTo>
                    <a:cubicBezTo>
                      <a:pt x="556666" y="260014"/>
                      <a:pt x="585731" y="237336"/>
                      <a:pt x="615267" y="215202"/>
                    </a:cubicBezTo>
                    <a:cubicBezTo>
                      <a:pt x="646907" y="191508"/>
                      <a:pt x="681705" y="178518"/>
                      <a:pt x="721945" y="184251"/>
                    </a:cubicBezTo>
                    <a:cubicBezTo>
                      <a:pt x="746981" y="187807"/>
                      <a:pt x="767373" y="199491"/>
                      <a:pt x="784355" y="218032"/>
                    </a:cubicBezTo>
                    <a:cubicBezTo>
                      <a:pt x="815379" y="251922"/>
                      <a:pt x="846584" y="285631"/>
                      <a:pt x="878006" y="319159"/>
                    </a:cubicBezTo>
                    <a:cubicBezTo>
                      <a:pt x="906563" y="349638"/>
                      <a:pt x="941288" y="357403"/>
                      <a:pt x="980693" y="345102"/>
                    </a:cubicBezTo>
                    <a:cubicBezTo>
                      <a:pt x="1006092" y="337192"/>
                      <a:pt x="1031347" y="328883"/>
                      <a:pt x="1056601" y="320465"/>
                    </a:cubicBezTo>
                    <a:cubicBezTo>
                      <a:pt x="1097748" y="306749"/>
                      <a:pt x="1122422" y="279136"/>
                      <a:pt x="1127684" y="235413"/>
                    </a:cubicBezTo>
                    <a:cubicBezTo>
                      <a:pt x="1132836" y="192814"/>
                      <a:pt x="1139875" y="150324"/>
                      <a:pt x="1142488" y="107544"/>
                    </a:cubicBezTo>
                    <a:cubicBezTo>
                      <a:pt x="1146298" y="45787"/>
                      <a:pt x="1196480" y="6926"/>
                      <a:pt x="1252540" y="1628"/>
                    </a:cubicBezTo>
                    <a:cubicBezTo>
                      <a:pt x="1278266" y="-803"/>
                      <a:pt x="1304428" y="1665"/>
                      <a:pt x="1330408" y="1520"/>
                    </a:cubicBezTo>
                    <a:cubicBezTo>
                      <a:pt x="1370285" y="1266"/>
                      <a:pt x="1410162" y="1048"/>
                      <a:pt x="1450040" y="68"/>
                    </a:cubicBezTo>
                    <a:cubicBezTo>
                      <a:pt x="1479721" y="-657"/>
                      <a:pt x="1507914" y="4314"/>
                      <a:pt x="1533713" y="19408"/>
                    </a:cubicBezTo>
                    <a:cubicBezTo>
                      <a:pt x="1564265" y="37260"/>
                      <a:pt x="1582988" y="62986"/>
                      <a:pt x="1587015" y="99017"/>
                    </a:cubicBezTo>
                    <a:cubicBezTo>
                      <a:pt x="1592168" y="145281"/>
                      <a:pt x="1597865" y="191508"/>
                      <a:pt x="1604033" y="237626"/>
                    </a:cubicBezTo>
                    <a:cubicBezTo>
                      <a:pt x="1609730" y="280370"/>
                      <a:pt x="1634404" y="307475"/>
                      <a:pt x="1675043" y="320646"/>
                    </a:cubicBezTo>
                    <a:cubicBezTo>
                      <a:pt x="1699753" y="328665"/>
                      <a:pt x="1724463" y="336793"/>
                      <a:pt x="1749209" y="344740"/>
                    </a:cubicBezTo>
                    <a:cubicBezTo>
                      <a:pt x="1789341" y="357657"/>
                      <a:pt x="1824573" y="349493"/>
                      <a:pt x="1853674" y="318868"/>
                    </a:cubicBezTo>
                    <a:cubicBezTo>
                      <a:pt x="1882847" y="288207"/>
                      <a:pt x="1913036" y="258272"/>
                      <a:pt x="1939669" y="225507"/>
                    </a:cubicBezTo>
                    <a:cubicBezTo>
                      <a:pt x="1983973" y="171043"/>
                      <a:pt x="2050484" y="174200"/>
                      <a:pt x="2099831" y="204208"/>
                    </a:cubicBezTo>
                    <a:cubicBezTo>
                      <a:pt x="2110100" y="210449"/>
                      <a:pt x="2119280" y="218540"/>
                      <a:pt x="2129041" y="225616"/>
                    </a:cubicBezTo>
                    <a:cubicBezTo>
                      <a:pt x="2170224" y="255333"/>
                      <a:pt x="2211226" y="285268"/>
                      <a:pt x="2252700" y="314587"/>
                    </a:cubicBezTo>
                    <a:cubicBezTo>
                      <a:pt x="2282091" y="335342"/>
                      <a:pt x="2306366" y="359761"/>
                      <a:pt x="2316308" y="395539"/>
                    </a:cubicBezTo>
                    <a:cubicBezTo>
                      <a:pt x="2324254" y="424131"/>
                      <a:pt x="2322476" y="451671"/>
                      <a:pt x="2307309" y="477905"/>
                    </a:cubicBezTo>
                    <a:cubicBezTo>
                      <a:pt x="2288259" y="510889"/>
                      <a:pt x="2269863" y="544234"/>
                      <a:pt x="2250378" y="576964"/>
                    </a:cubicBezTo>
                    <a:cubicBezTo>
                      <a:pt x="2244209" y="587305"/>
                      <a:pt x="2245407" y="592929"/>
                      <a:pt x="2254587" y="600948"/>
                    </a:cubicBezTo>
                    <a:cubicBezTo>
                      <a:pt x="2299363" y="640136"/>
                      <a:pt x="2313985" y="697466"/>
                      <a:pt x="2293956" y="750551"/>
                    </a:cubicBezTo>
                    <a:cubicBezTo>
                      <a:pt x="2273818" y="803926"/>
                      <a:pt x="2225087" y="837962"/>
                      <a:pt x="2168265" y="838324"/>
                    </a:cubicBezTo>
                    <a:cubicBezTo>
                      <a:pt x="2109955" y="838687"/>
                      <a:pt x="2062784" y="806031"/>
                      <a:pt x="2040723" y="748628"/>
                    </a:cubicBezTo>
                    <a:cubicBezTo>
                      <a:pt x="2036623" y="737996"/>
                      <a:pt x="2030962" y="735420"/>
                      <a:pt x="2020658" y="735420"/>
                    </a:cubicBezTo>
                    <a:cubicBezTo>
                      <a:pt x="1792679" y="735783"/>
                      <a:pt x="1564446" y="728998"/>
                      <a:pt x="1336830" y="737924"/>
                    </a:cubicBezTo>
                    <a:cubicBezTo>
                      <a:pt x="1087117" y="747721"/>
                      <a:pt x="897528" y="869929"/>
                      <a:pt x="781125" y="1091158"/>
                    </a:cubicBezTo>
                    <a:cubicBezTo>
                      <a:pt x="567516" y="1497115"/>
                      <a:pt x="822636" y="1985729"/>
                      <a:pt x="1275255" y="2049627"/>
                    </a:cubicBezTo>
                    <a:cubicBezTo>
                      <a:pt x="1306278" y="2054017"/>
                      <a:pt x="1337883" y="2055469"/>
                      <a:pt x="1369233" y="2055723"/>
                    </a:cubicBezTo>
                    <a:cubicBezTo>
                      <a:pt x="1468400" y="2056485"/>
                      <a:pt x="1567567" y="2056013"/>
                      <a:pt x="1666734" y="2055977"/>
                    </a:cubicBezTo>
                    <a:close/>
                    <a:moveTo>
                      <a:pt x="1660057" y="671958"/>
                    </a:moveTo>
                    <a:cubicBezTo>
                      <a:pt x="1660057" y="671704"/>
                      <a:pt x="1660057" y="671486"/>
                      <a:pt x="1660057" y="671232"/>
                    </a:cubicBezTo>
                    <a:cubicBezTo>
                      <a:pt x="1779181" y="671232"/>
                      <a:pt x="1898304" y="671159"/>
                      <a:pt x="2017428" y="671341"/>
                    </a:cubicBezTo>
                    <a:cubicBezTo>
                      <a:pt x="2028314" y="671341"/>
                      <a:pt x="2036079" y="670579"/>
                      <a:pt x="2041086" y="657770"/>
                    </a:cubicBezTo>
                    <a:cubicBezTo>
                      <a:pt x="2063075" y="601420"/>
                      <a:pt x="2104875" y="571956"/>
                      <a:pt x="2165652" y="568582"/>
                    </a:cubicBezTo>
                    <a:cubicBezTo>
                      <a:pt x="2173563" y="568146"/>
                      <a:pt x="2184158" y="562196"/>
                      <a:pt x="2188185" y="555555"/>
                    </a:cubicBezTo>
                    <a:cubicBezTo>
                      <a:pt x="2209521" y="520431"/>
                      <a:pt x="2228825" y="484074"/>
                      <a:pt x="2249543" y="448587"/>
                    </a:cubicBezTo>
                    <a:cubicBezTo>
                      <a:pt x="2258469" y="433311"/>
                      <a:pt x="2259014" y="417926"/>
                      <a:pt x="2249870" y="404029"/>
                    </a:cubicBezTo>
                    <a:cubicBezTo>
                      <a:pt x="2241778" y="391692"/>
                      <a:pt x="2231582" y="379791"/>
                      <a:pt x="2219826" y="371010"/>
                    </a:cubicBezTo>
                    <a:cubicBezTo>
                      <a:pt x="2172946" y="335813"/>
                      <a:pt x="2125195" y="301778"/>
                      <a:pt x="2077552" y="267598"/>
                    </a:cubicBezTo>
                    <a:cubicBezTo>
                      <a:pt x="2069279" y="261647"/>
                      <a:pt x="2060462" y="255986"/>
                      <a:pt x="2051064" y="252176"/>
                    </a:cubicBezTo>
                    <a:cubicBezTo>
                      <a:pt x="2025447" y="241799"/>
                      <a:pt x="2009772" y="245827"/>
                      <a:pt x="1991049" y="265965"/>
                    </a:cubicBezTo>
                    <a:cubicBezTo>
                      <a:pt x="1960570" y="298730"/>
                      <a:pt x="1930525" y="331858"/>
                      <a:pt x="1899574" y="364188"/>
                    </a:cubicBezTo>
                    <a:cubicBezTo>
                      <a:pt x="1863543" y="401852"/>
                      <a:pt x="1818768" y="421700"/>
                      <a:pt x="1767170" y="413064"/>
                    </a:cubicBezTo>
                    <a:cubicBezTo>
                      <a:pt x="1727583" y="406460"/>
                      <a:pt x="1689013" y="392745"/>
                      <a:pt x="1650732" y="379900"/>
                    </a:cubicBezTo>
                    <a:cubicBezTo>
                      <a:pt x="1586181" y="358201"/>
                      <a:pt x="1549134" y="312591"/>
                      <a:pt x="1540280" y="244919"/>
                    </a:cubicBezTo>
                    <a:cubicBezTo>
                      <a:pt x="1534402" y="199962"/>
                      <a:pt x="1528996" y="154933"/>
                      <a:pt x="1523916" y="109867"/>
                    </a:cubicBezTo>
                    <a:cubicBezTo>
                      <a:pt x="1521848" y="91688"/>
                      <a:pt x="1512413" y="78589"/>
                      <a:pt x="1496194" y="72711"/>
                    </a:cubicBezTo>
                    <a:cubicBezTo>
                      <a:pt x="1482333" y="67667"/>
                      <a:pt x="1466985" y="64728"/>
                      <a:pt x="1452253" y="64474"/>
                    </a:cubicBezTo>
                    <a:cubicBezTo>
                      <a:pt x="1411178" y="63785"/>
                      <a:pt x="1370067" y="65200"/>
                      <a:pt x="1328993" y="65309"/>
                    </a:cubicBezTo>
                    <a:cubicBezTo>
                      <a:pt x="1308455" y="65381"/>
                      <a:pt x="1287882" y="63567"/>
                      <a:pt x="1267345" y="64220"/>
                    </a:cubicBezTo>
                    <a:cubicBezTo>
                      <a:pt x="1228919" y="65490"/>
                      <a:pt x="1210159" y="83633"/>
                      <a:pt x="1205805" y="121224"/>
                    </a:cubicBezTo>
                    <a:cubicBezTo>
                      <a:pt x="1200943" y="163278"/>
                      <a:pt x="1196444" y="205369"/>
                      <a:pt x="1190420" y="247242"/>
                    </a:cubicBezTo>
                    <a:cubicBezTo>
                      <a:pt x="1180732" y="314768"/>
                      <a:pt x="1142669" y="359181"/>
                      <a:pt x="1078082" y="380879"/>
                    </a:cubicBezTo>
                    <a:cubicBezTo>
                      <a:pt x="1055730" y="388390"/>
                      <a:pt x="1033089" y="395031"/>
                      <a:pt x="1010882" y="402941"/>
                    </a:cubicBezTo>
                    <a:cubicBezTo>
                      <a:pt x="939364" y="428522"/>
                      <a:pt x="876301" y="413100"/>
                      <a:pt x="824704" y="357149"/>
                    </a:cubicBezTo>
                    <a:cubicBezTo>
                      <a:pt x="797671" y="327831"/>
                      <a:pt x="768897" y="299928"/>
                      <a:pt x="743607" y="269158"/>
                    </a:cubicBezTo>
                    <a:cubicBezTo>
                      <a:pt x="716974" y="236828"/>
                      <a:pt x="686639" y="244339"/>
                      <a:pt x="663308" y="260631"/>
                    </a:cubicBezTo>
                    <a:cubicBezTo>
                      <a:pt x="609243" y="298295"/>
                      <a:pt x="556376" y="337628"/>
                      <a:pt x="503110" y="376416"/>
                    </a:cubicBezTo>
                    <a:cubicBezTo>
                      <a:pt x="498756" y="379573"/>
                      <a:pt x="494873" y="383564"/>
                      <a:pt x="491353" y="387665"/>
                    </a:cubicBezTo>
                    <a:cubicBezTo>
                      <a:pt x="471977" y="410089"/>
                      <a:pt x="470054" y="427977"/>
                      <a:pt x="484314" y="453776"/>
                    </a:cubicBezTo>
                    <a:cubicBezTo>
                      <a:pt x="504489" y="490279"/>
                      <a:pt x="524844" y="526709"/>
                      <a:pt x="545164" y="563139"/>
                    </a:cubicBezTo>
                    <a:cubicBezTo>
                      <a:pt x="581014" y="627400"/>
                      <a:pt x="576805" y="689048"/>
                      <a:pt x="533226" y="748229"/>
                    </a:cubicBezTo>
                    <a:cubicBezTo>
                      <a:pt x="519257" y="767206"/>
                      <a:pt x="505396" y="786328"/>
                      <a:pt x="491753" y="805523"/>
                    </a:cubicBezTo>
                    <a:cubicBezTo>
                      <a:pt x="450497" y="863543"/>
                      <a:pt x="394872" y="887237"/>
                      <a:pt x="324733" y="874682"/>
                    </a:cubicBezTo>
                    <a:cubicBezTo>
                      <a:pt x="280719" y="866808"/>
                      <a:pt x="236850" y="858100"/>
                      <a:pt x="193200" y="848557"/>
                    </a:cubicBezTo>
                    <a:cubicBezTo>
                      <a:pt x="172045" y="843949"/>
                      <a:pt x="155608" y="850335"/>
                      <a:pt x="143888" y="866772"/>
                    </a:cubicBezTo>
                    <a:cubicBezTo>
                      <a:pt x="135652" y="878347"/>
                      <a:pt x="129265" y="891809"/>
                      <a:pt x="124766" y="905343"/>
                    </a:cubicBezTo>
                    <a:cubicBezTo>
                      <a:pt x="114425" y="936294"/>
                      <a:pt x="106297" y="967934"/>
                      <a:pt x="96282" y="998994"/>
                    </a:cubicBezTo>
                    <a:cubicBezTo>
                      <a:pt x="87755" y="1025446"/>
                      <a:pt x="76906" y="1051136"/>
                      <a:pt x="68778" y="1077697"/>
                    </a:cubicBezTo>
                    <a:cubicBezTo>
                      <a:pt x="57457" y="1114671"/>
                      <a:pt x="68452" y="1137712"/>
                      <a:pt x="103104" y="1153823"/>
                    </a:cubicBezTo>
                    <a:cubicBezTo>
                      <a:pt x="142038" y="1171929"/>
                      <a:pt x="181371" y="1189128"/>
                      <a:pt x="219796" y="1208250"/>
                    </a:cubicBezTo>
                    <a:cubicBezTo>
                      <a:pt x="278542" y="1237532"/>
                      <a:pt x="309928" y="1285029"/>
                      <a:pt x="310582" y="1351503"/>
                    </a:cubicBezTo>
                    <a:cubicBezTo>
                      <a:pt x="310872" y="1379915"/>
                      <a:pt x="310473" y="1408326"/>
                      <a:pt x="310654" y="1436737"/>
                    </a:cubicBezTo>
                    <a:cubicBezTo>
                      <a:pt x="311126" y="1507130"/>
                      <a:pt x="278215" y="1556405"/>
                      <a:pt x="215587" y="1586485"/>
                    </a:cubicBezTo>
                    <a:cubicBezTo>
                      <a:pt x="175819" y="1605607"/>
                      <a:pt x="135906" y="1624475"/>
                      <a:pt x="95411" y="1642074"/>
                    </a:cubicBezTo>
                    <a:cubicBezTo>
                      <a:pt x="74693" y="1651072"/>
                      <a:pt x="65476" y="1666602"/>
                      <a:pt x="65694" y="1687321"/>
                    </a:cubicBezTo>
                    <a:cubicBezTo>
                      <a:pt x="65803" y="1700892"/>
                      <a:pt x="68996" y="1714861"/>
                      <a:pt x="73060" y="1727924"/>
                    </a:cubicBezTo>
                    <a:cubicBezTo>
                      <a:pt x="89787" y="1781553"/>
                      <a:pt x="107240" y="1834965"/>
                      <a:pt x="124875" y="1888304"/>
                    </a:cubicBezTo>
                    <a:cubicBezTo>
                      <a:pt x="128431" y="1899117"/>
                      <a:pt x="132858" y="1909966"/>
                      <a:pt x="138917" y="1919509"/>
                    </a:cubicBezTo>
                    <a:cubicBezTo>
                      <a:pt x="152089" y="1940300"/>
                      <a:pt x="170086" y="1949480"/>
                      <a:pt x="195957" y="1943602"/>
                    </a:cubicBezTo>
                    <a:cubicBezTo>
                      <a:pt x="238374" y="1933986"/>
                      <a:pt x="281227" y="1925968"/>
                      <a:pt x="324043" y="1918239"/>
                    </a:cubicBezTo>
                    <a:cubicBezTo>
                      <a:pt x="391679" y="1905975"/>
                      <a:pt x="446723" y="1927310"/>
                      <a:pt x="488233" y="1982318"/>
                    </a:cubicBezTo>
                    <a:cubicBezTo>
                      <a:pt x="503872" y="2003073"/>
                      <a:pt x="518785" y="2024373"/>
                      <a:pt x="534097" y="2045418"/>
                    </a:cubicBezTo>
                    <a:cubicBezTo>
                      <a:pt x="575898" y="2102857"/>
                      <a:pt x="580869" y="2163126"/>
                      <a:pt x="547087" y="2225827"/>
                    </a:cubicBezTo>
                    <a:cubicBezTo>
                      <a:pt x="525860" y="2265196"/>
                      <a:pt x="504053" y="2304275"/>
                      <a:pt x="481738" y="2343064"/>
                    </a:cubicBezTo>
                    <a:cubicBezTo>
                      <a:pt x="471796" y="2360335"/>
                      <a:pt x="472050" y="2377063"/>
                      <a:pt x="483008" y="2392484"/>
                    </a:cubicBezTo>
                    <a:cubicBezTo>
                      <a:pt x="490918" y="2403551"/>
                      <a:pt x="500969" y="2413747"/>
                      <a:pt x="511891" y="2421875"/>
                    </a:cubicBezTo>
                    <a:cubicBezTo>
                      <a:pt x="540955" y="2443537"/>
                      <a:pt x="571253" y="2463566"/>
                      <a:pt x="600608" y="2484866"/>
                    </a:cubicBezTo>
                    <a:cubicBezTo>
                      <a:pt x="620673" y="2499416"/>
                      <a:pt x="639541" y="2515599"/>
                      <a:pt x="659680" y="2530040"/>
                    </a:cubicBezTo>
                    <a:cubicBezTo>
                      <a:pt x="691792" y="2553118"/>
                      <a:pt x="718135" y="2550360"/>
                      <a:pt x="744332" y="2522275"/>
                    </a:cubicBezTo>
                    <a:cubicBezTo>
                      <a:pt x="774848" y="2489546"/>
                      <a:pt x="804420" y="2455946"/>
                      <a:pt x="836025" y="2424270"/>
                    </a:cubicBezTo>
                    <a:cubicBezTo>
                      <a:pt x="874922" y="2385299"/>
                      <a:pt x="922891" y="2369334"/>
                      <a:pt x="977028" y="2380728"/>
                    </a:cubicBezTo>
                    <a:cubicBezTo>
                      <a:pt x="1009394" y="2387549"/>
                      <a:pt x="1040600" y="2399813"/>
                      <a:pt x="1072349" y="2409538"/>
                    </a:cubicBezTo>
                    <a:cubicBezTo>
                      <a:pt x="1141145" y="2430692"/>
                      <a:pt x="1181131" y="2476701"/>
                      <a:pt x="1190856" y="2548074"/>
                    </a:cubicBezTo>
                    <a:cubicBezTo>
                      <a:pt x="1196734" y="2591217"/>
                      <a:pt x="1202104" y="2634432"/>
                      <a:pt x="1206241" y="2677757"/>
                    </a:cubicBezTo>
                    <a:cubicBezTo>
                      <a:pt x="1208781" y="2704027"/>
                      <a:pt x="1223331" y="2718396"/>
                      <a:pt x="1247061" y="2724601"/>
                    </a:cubicBezTo>
                    <a:cubicBezTo>
                      <a:pt x="1257983" y="2727467"/>
                      <a:pt x="1269739" y="2728084"/>
                      <a:pt x="1281133" y="2727975"/>
                    </a:cubicBezTo>
                    <a:cubicBezTo>
                      <a:pt x="1314950" y="2727757"/>
                      <a:pt x="1348804" y="2726233"/>
                      <a:pt x="1382622" y="2726052"/>
                    </a:cubicBezTo>
                    <a:cubicBezTo>
                      <a:pt x="1410416" y="2725870"/>
                      <a:pt x="1438247" y="2728011"/>
                      <a:pt x="1466005" y="2727068"/>
                    </a:cubicBezTo>
                    <a:cubicBezTo>
                      <a:pt x="1502798" y="2725798"/>
                      <a:pt x="1520759" y="2708091"/>
                      <a:pt x="1525113" y="2671987"/>
                    </a:cubicBezTo>
                    <a:cubicBezTo>
                      <a:pt x="1530121" y="2630586"/>
                      <a:pt x="1534910" y="2589149"/>
                      <a:pt x="1540208" y="2547747"/>
                    </a:cubicBezTo>
                    <a:cubicBezTo>
                      <a:pt x="1549061" y="2478371"/>
                      <a:pt x="1587596" y="2433159"/>
                      <a:pt x="1653199" y="2410554"/>
                    </a:cubicBezTo>
                    <a:cubicBezTo>
                      <a:pt x="1678925" y="2401700"/>
                      <a:pt x="1704797" y="2393282"/>
                      <a:pt x="1730813" y="2385408"/>
                    </a:cubicBezTo>
                    <a:cubicBezTo>
                      <a:pt x="1796561" y="2365560"/>
                      <a:pt x="1853783" y="2379966"/>
                      <a:pt x="1901316" y="2429749"/>
                    </a:cubicBezTo>
                    <a:cubicBezTo>
                      <a:pt x="1930126" y="2459901"/>
                      <a:pt x="1958175" y="2490780"/>
                      <a:pt x="1986513" y="2521405"/>
                    </a:cubicBezTo>
                    <a:cubicBezTo>
                      <a:pt x="2011913" y="2548872"/>
                      <a:pt x="2038510" y="2552573"/>
                      <a:pt x="2069606" y="2530476"/>
                    </a:cubicBezTo>
                    <a:cubicBezTo>
                      <a:pt x="2122800" y="2492631"/>
                      <a:pt x="2175304" y="2453842"/>
                      <a:pt x="2227954" y="2415235"/>
                    </a:cubicBezTo>
                    <a:cubicBezTo>
                      <a:pt x="2232780" y="2411715"/>
                      <a:pt x="2237097" y="2407252"/>
                      <a:pt x="2240871" y="2402607"/>
                    </a:cubicBezTo>
                    <a:cubicBezTo>
                      <a:pt x="2259159" y="2380183"/>
                      <a:pt x="2260538" y="2363238"/>
                      <a:pt x="2246278" y="2337911"/>
                    </a:cubicBezTo>
                    <a:cubicBezTo>
                      <a:pt x="2227881" y="2305255"/>
                      <a:pt x="2208795" y="2272961"/>
                      <a:pt x="2191161" y="2239905"/>
                    </a:cubicBezTo>
                    <a:cubicBezTo>
                      <a:pt x="2184666" y="2227714"/>
                      <a:pt x="2176973" y="2223323"/>
                      <a:pt x="2163004" y="2222634"/>
                    </a:cubicBezTo>
                    <a:cubicBezTo>
                      <a:pt x="2106617" y="2219840"/>
                      <a:pt x="2065179" y="2192735"/>
                      <a:pt x="2043553" y="2140158"/>
                    </a:cubicBezTo>
                    <a:cubicBezTo>
                      <a:pt x="2037022" y="2124301"/>
                      <a:pt x="2029293" y="2120020"/>
                      <a:pt x="2013183" y="2120056"/>
                    </a:cubicBezTo>
                    <a:cubicBezTo>
                      <a:pt x="1796706" y="2120528"/>
                      <a:pt x="1580230" y="2120927"/>
                      <a:pt x="1363754" y="2119875"/>
                    </a:cubicBezTo>
                    <a:cubicBezTo>
                      <a:pt x="1321627" y="2119657"/>
                      <a:pt x="1278919" y="2116645"/>
                      <a:pt x="1237482" y="2109207"/>
                    </a:cubicBezTo>
                    <a:cubicBezTo>
                      <a:pt x="769623" y="2025134"/>
                      <a:pt x="505359" y="1520120"/>
                      <a:pt x="709535" y="1090723"/>
                    </a:cubicBezTo>
                    <a:cubicBezTo>
                      <a:pt x="835118" y="826641"/>
                      <a:pt x="1051848" y="687379"/>
                      <a:pt x="1344414" y="672647"/>
                    </a:cubicBezTo>
                    <a:cubicBezTo>
                      <a:pt x="1449350" y="667350"/>
                      <a:pt x="1554794" y="671813"/>
                      <a:pt x="1660021" y="671813"/>
                    </a:cubicBezTo>
                    <a:close/>
                    <a:moveTo>
                      <a:pt x="2237896" y="2089178"/>
                    </a:moveTo>
                    <a:cubicBezTo>
                      <a:pt x="2238186" y="2050389"/>
                      <a:pt x="2207380" y="2018603"/>
                      <a:pt x="2168628" y="2017623"/>
                    </a:cubicBezTo>
                    <a:cubicBezTo>
                      <a:pt x="2130492" y="2016644"/>
                      <a:pt x="2097945" y="2048321"/>
                      <a:pt x="2097509" y="2086892"/>
                    </a:cubicBezTo>
                    <a:cubicBezTo>
                      <a:pt x="2097037" y="2126914"/>
                      <a:pt x="2128025" y="2159063"/>
                      <a:pt x="2167249" y="2159244"/>
                    </a:cubicBezTo>
                    <a:cubicBezTo>
                      <a:pt x="2205602" y="2159389"/>
                      <a:pt x="2237642" y="2127676"/>
                      <a:pt x="2237932" y="2089214"/>
                    </a:cubicBezTo>
                    <a:close/>
                    <a:moveTo>
                      <a:pt x="2166632" y="633387"/>
                    </a:moveTo>
                    <a:cubicBezTo>
                      <a:pt x="2127589" y="633786"/>
                      <a:pt x="2097291" y="664918"/>
                      <a:pt x="2097509" y="704505"/>
                    </a:cubicBezTo>
                    <a:cubicBezTo>
                      <a:pt x="2097691" y="743512"/>
                      <a:pt x="2129077" y="774281"/>
                      <a:pt x="2168301" y="773882"/>
                    </a:cubicBezTo>
                    <a:cubicBezTo>
                      <a:pt x="2207271" y="773483"/>
                      <a:pt x="2238440" y="741698"/>
                      <a:pt x="2237896" y="702836"/>
                    </a:cubicBezTo>
                    <a:cubicBezTo>
                      <a:pt x="2237351" y="663757"/>
                      <a:pt x="2205784" y="632988"/>
                      <a:pt x="2166668" y="633387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1" name="Freihandform: Form 118">
                <a:extLst>
                  <a:ext uri="{FF2B5EF4-FFF2-40B4-BE49-F238E27FC236}">
                    <a16:creationId xmlns:a16="http://schemas.microsoft.com/office/drawing/2014/main" id="{CBE05122-65A7-B320-D22D-078555ED3402}"/>
                  </a:ext>
                </a:extLst>
              </p:cNvPr>
              <p:cNvSpPr/>
              <p:nvPr/>
            </p:nvSpPr>
            <p:spPr>
              <a:xfrm>
                <a:off x="1295624" y="-2667022"/>
                <a:ext cx="1563211" cy="269949"/>
              </a:xfrm>
              <a:custGeom>
                <a:avLst/>
                <a:gdLst>
                  <a:gd name="connsiteX0" fmla="*/ 1428545 w 1563211"/>
                  <a:gd name="connsiteY0" fmla="*/ 269639 h 269949"/>
                  <a:gd name="connsiteX1" fmla="*/ 1302999 w 1563211"/>
                  <a:gd name="connsiteY1" fmla="*/ 184732 h 269949"/>
                  <a:gd name="connsiteX2" fmla="*/ 1278398 w 1563211"/>
                  <a:gd name="connsiteY2" fmla="*/ 167134 h 269949"/>
                  <a:gd name="connsiteX3" fmla="*/ 284407 w 1563211"/>
                  <a:gd name="connsiteY3" fmla="*/ 167134 h 269949"/>
                  <a:gd name="connsiteX4" fmla="*/ 259769 w 1563211"/>
                  <a:gd name="connsiteY4" fmla="*/ 184768 h 269949"/>
                  <a:gd name="connsiteX5" fmla="*/ 110819 w 1563211"/>
                  <a:gd name="connsiteY5" fmla="*/ 267643 h 269949"/>
                  <a:gd name="connsiteX6" fmla="*/ 5 w 1563211"/>
                  <a:gd name="connsiteY6" fmla="*/ 136219 h 269949"/>
                  <a:gd name="connsiteX7" fmla="*/ 106646 w 1563211"/>
                  <a:gd name="connsiteY7" fmla="*/ 2908 h 269949"/>
                  <a:gd name="connsiteX8" fmla="*/ 258681 w 1563211"/>
                  <a:gd name="connsiteY8" fmla="*/ 83061 h 269949"/>
                  <a:gd name="connsiteX9" fmla="*/ 288979 w 1563211"/>
                  <a:gd name="connsiteY9" fmla="*/ 103453 h 269949"/>
                  <a:gd name="connsiteX10" fmla="*/ 1273899 w 1563211"/>
                  <a:gd name="connsiteY10" fmla="*/ 103453 h 269949"/>
                  <a:gd name="connsiteX11" fmla="*/ 1304124 w 1563211"/>
                  <a:gd name="connsiteY11" fmla="*/ 83025 h 269949"/>
                  <a:gd name="connsiteX12" fmla="*/ 1465084 w 1563211"/>
                  <a:gd name="connsiteY12" fmla="*/ 5194 h 269949"/>
                  <a:gd name="connsiteX13" fmla="*/ 1562147 w 1563211"/>
                  <a:gd name="connsiteY13" fmla="*/ 150805 h 269949"/>
                  <a:gd name="connsiteX14" fmla="*/ 1428509 w 1563211"/>
                  <a:gd name="connsiteY14" fmla="*/ 269602 h 269949"/>
                  <a:gd name="connsiteX15" fmla="*/ 1358189 w 1563211"/>
                  <a:gd name="connsiteY15" fmla="*/ 134695 h 269949"/>
                  <a:gd name="connsiteX16" fmla="*/ 1427638 w 1563211"/>
                  <a:gd name="connsiteY16" fmla="*/ 205342 h 269949"/>
                  <a:gd name="connsiteX17" fmla="*/ 1499156 w 1563211"/>
                  <a:gd name="connsiteY17" fmla="*/ 134223 h 269949"/>
                  <a:gd name="connsiteX18" fmla="*/ 1428074 w 1563211"/>
                  <a:gd name="connsiteY18" fmla="*/ 64120 h 269949"/>
                  <a:gd name="connsiteX19" fmla="*/ 1358189 w 1563211"/>
                  <a:gd name="connsiteY19" fmla="*/ 134695 h 269949"/>
                  <a:gd name="connsiteX20" fmla="*/ 204580 w 1563211"/>
                  <a:gd name="connsiteY20" fmla="*/ 135529 h 269949"/>
                  <a:gd name="connsiteX21" fmla="*/ 135348 w 1563211"/>
                  <a:gd name="connsiteY21" fmla="*/ 64120 h 269949"/>
                  <a:gd name="connsiteX22" fmla="*/ 64447 w 1563211"/>
                  <a:gd name="connsiteY22" fmla="*/ 134296 h 269949"/>
                  <a:gd name="connsiteX23" fmla="*/ 134151 w 1563211"/>
                  <a:gd name="connsiteY23" fmla="*/ 205305 h 269949"/>
                  <a:gd name="connsiteX24" fmla="*/ 204580 w 1563211"/>
                  <a:gd name="connsiteY24" fmla="*/ 135529 h 26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63211" h="269949">
                    <a:moveTo>
                      <a:pt x="1428545" y="269639"/>
                    </a:moveTo>
                    <a:cubicBezTo>
                      <a:pt x="1371941" y="269639"/>
                      <a:pt x="1324117" y="237962"/>
                      <a:pt x="1302999" y="184732"/>
                    </a:cubicBezTo>
                    <a:cubicBezTo>
                      <a:pt x="1298065" y="172286"/>
                      <a:pt x="1292404" y="167134"/>
                      <a:pt x="1278398" y="167134"/>
                    </a:cubicBezTo>
                    <a:cubicBezTo>
                      <a:pt x="947080" y="167533"/>
                      <a:pt x="615725" y="167533"/>
                      <a:pt x="284407" y="167134"/>
                    </a:cubicBezTo>
                    <a:cubicBezTo>
                      <a:pt x="270473" y="167134"/>
                      <a:pt x="264631" y="172105"/>
                      <a:pt x="259769" y="184768"/>
                    </a:cubicBezTo>
                    <a:cubicBezTo>
                      <a:pt x="236765" y="244892"/>
                      <a:pt x="173665" y="279472"/>
                      <a:pt x="110819" y="267643"/>
                    </a:cubicBezTo>
                    <a:cubicBezTo>
                      <a:pt x="45688" y="255379"/>
                      <a:pt x="549" y="201822"/>
                      <a:pt x="5" y="136219"/>
                    </a:cubicBezTo>
                    <a:cubicBezTo>
                      <a:pt x="-539" y="71668"/>
                      <a:pt x="44127" y="15825"/>
                      <a:pt x="106646" y="2908"/>
                    </a:cubicBezTo>
                    <a:cubicBezTo>
                      <a:pt x="170617" y="-10336"/>
                      <a:pt x="234733" y="22574"/>
                      <a:pt x="258681" y="83061"/>
                    </a:cubicBezTo>
                    <a:cubicBezTo>
                      <a:pt x="264922" y="98809"/>
                      <a:pt x="272614" y="103453"/>
                      <a:pt x="288979" y="103453"/>
                    </a:cubicBezTo>
                    <a:cubicBezTo>
                      <a:pt x="617285" y="102982"/>
                      <a:pt x="945592" y="102982"/>
                      <a:pt x="1273899" y="103453"/>
                    </a:cubicBezTo>
                    <a:cubicBezTo>
                      <a:pt x="1290408" y="103453"/>
                      <a:pt x="1297847" y="98555"/>
                      <a:pt x="1304124" y="83025"/>
                    </a:cubicBezTo>
                    <a:cubicBezTo>
                      <a:pt x="1329886" y="19308"/>
                      <a:pt x="1398792" y="-13239"/>
                      <a:pt x="1465084" y="5194"/>
                    </a:cubicBezTo>
                    <a:cubicBezTo>
                      <a:pt x="1528220" y="22756"/>
                      <a:pt x="1570565" y="86291"/>
                      <a:pt x="1562147" y="150805"/>
                    </a:cubicBezTo>
                    <a:cubicBezTo>
                      <a:pt x="1553076" y="220255"/>
                      <a:pt x="1497560" y="269566"/>
                      <a:pt x="1428509" y="269602"/>
                    </a:cubicBezTo>
                    <a:close/>
                    <a:moveTo>
                      <a:pt x="1358189" y="134695"/>
                    </a:moveTo>
                    <a:cubicBezTo>
                      <a:pt x="1358189" y="174173"/>
                      <a:pt x="1388632" y="205124"/>
                      <a:pt x="1427638" y="205342"/>
                    </a:cubicBezTo>
                    <a:cubicBezTo>
                      <a:pt x="1466717" y="205559"/>
                      <a:pt x="1499628" y="172830"/>
                      <a:pt x="1499156" y="134223"/>
                    </a:cubicBezTo>
                    <a:cubicBezTo>
                      <a:pt x="1498684" y="96233"/>
                      <a:pt x="1465955" y="63939"/>
                      <a:pt x="1428074" y="64120"/>
                    </a:cubicBezTo>
                    <a:cubicBezTo>
                      <a:pt x="1389575" y="64302"/>
                      <a:pt x="1358189" y="96015"/>
                      <a:pt x="1358189" y="134695"/>
                    </a:cubicBezTo>
                    <a:close/>
                    <a:moveTo>
                      <a:pt x="204580" y="135529"/>
                    </a:moveTo>
                    <a:cubicBezTo>
                      <a:pt x="204725" y="96305"/>
                      <a:pt x="174028" y="64628"/>
                      <a:pt x="135348" y="64120"/>
                    </a:cubicBezTo>
                    <a:cubicBezTo>
                      <a:pt x="96886" y="63613"/>
                      <a:pt x="64810" y="95326"/>
                      <a:pt x="64447" y="134296"/>
                    </a:cubicBezTo>
                    <a:cubicBezTo>
                      <a:pt x="64048" y="173193"/>
                      <a:pt x="95289" y="205015"/>
                      <a:pt x="134151" y="205305"/>
                    </a:cubicBezTo>
                    <a:cubicBezTo>
                      <a:pt x="173302" y="205596"/>
                      <a:pt x="204435" y="174753"/>
                      <a:pt x="204580" y="135529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3" name="Freihandform: Form 119">
                <a:extLst>
                  <a:ext uri="{FF2B5EF4-FFF2-40B4-BE49-F238E27FC236}">
                    <a16:creationId xmlns:a16="http://schemas.microsoft.com/office/drawing/2014/main" id="{13A59F74-6A19-45FB-9C35-4EA99F2594EA}"/>
                  </a:ext>
                </a:extLst>
              </p:cNvPr>
              <p:cNvSpPr/>
              <p:nvPr/>
            </p:nvSpPr>
            <p:spPr>
              <a:xfrm>
                <a:off x="1051891" y="-2910526"/>
                <a:ext cx="720610" cy="757038"/>
              </a:xfrm>
              <a:custGeom>
                <a:avLst/>
                <a:gdLst>
                  <a:gd name="connsiteX0" fmla="*/ 387028 w 720610"/>
                  <a:gd name="connsiteY0" fmla="*/ 0 h 757038"/>
                  <a:gd name="connsiteX1" fmla="*/ 713012 w 720610"/>
                  <a:gd name="connsiteY1" fmla="*/ 201164 h 757038"/>
                  <a:gd name="connsiteX2" fmla="*/ 704558 w 720610"/>
                  <a:gd name="connsiteY2" fmla="*/ 250330 h 757038"/>
                  <a:gd name="connsiteX3" fmla="*/ 656771 w 720610"/>
                  <a:gd name="connsiteY3" fmla="*/ 232877 h 757038"/>
                  <a:gd name="connsiteX4" fmla="*/ 520775 w 720610"/>
                  <a:gd name="connsiteY4" fmla="*/ 98768 h 757038"/>
                  <a:gd name="connsiteX5" fmla="*/ 159739 w 720610"/>
                  <a:gd name="connsiteY5" fmla="*/ 153086 h 757038"/>
                  <a:gd name="connsiteX6" fmla="*/ 89999 w 720610"/>
                  <a:gd name="connsiteY6" fmla="*/ 502693 h 757038"/>
                  <a:gd name="connsiteX7" fmla="*/ 393487 w 720610"/>
                  <a:gd name="connsiteY7" fmla="*/ 691991 h 757038"/>
                  <a:gd name="connsiteX8" fmla="*/ 655174 w 720610"/>
                  <a:gd name="connsiteY8" fmla="*/ 528092 h 757038"/>
                  <a:gd name="connsiteX9" fmla="*/ 683730 w 720610"/>
                  <a:gd name="connsiteY9" fmla="*/ 504253 h 757038"/>
                  <a:gd name="connsiteX10" fmla="*/ 713375 w 720610"/>
                  <a:gd name="connsiteY10" fmla="*/ 515828 h 757038"/>
                  <a:gd name="connsiteX11" fmla="*/ 714827 w 720610"/>
                  <a:gd name="connsiteY11" fmla="*/ 552911 h 757038"/>
                  <a:gd name="connsiteX12" fmla="*/ 591929 w 720610"/>
                  <a:gd name="connsiteY12" fmla="*/ 691121 h 757038"/>
                  <a:gd name="connsiteX13" fmla="*/ 107053 w 720610"/>
                  <a:gd name="connsiteY13" fmla="*/ 642426 h 757038"/>
                  <a:gd name="connsiteX14" fmla="*/ 69970 w 720610"/>
                  <a:gd name="connsiteY14" fmla="*/ 159327 h 757038"/>
                  <a:gd name="connsiteX15" fmla="*/ 387028 w 720610"/>
                  <a:gd name="connsiteY15" fmla="*/ 36 h 75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10" h="757038">
                    <a:moveTo>
                      <a:pt x="387028" y="0"/>
                    </a:moveTo>
                    <a:cubicBezTo>
                      <a:pt x="527451" y="5298"/>
                      <a:pt x="639463" y="71264"/>
                      <a:pt x="713012" y="201164"/>
                    </a:cubicBezTo>
                    <a:cubicBezTo>
                      <a:pt x="724878" y="222100"/>
                      <a:pt x="721213" y="240424"/>
                      <a:pt x="704558" y="250330"/>
                    </a:cubicBezTo>
                    <a:cubicBezTo>
                      <a:pt x="686887" y="260853"/>
                      <a:pt x="668454" y="254503"/>
                      <a:pt x="656771" y="232877"/>
                    </a:cubicBezTo>
                    <a:cubicBezTo>
                      <a:pt x="625166" y="174168"/>
                      <a:pt x="580209" y="128921"/>
                      <a:pt x="520775" y="98768"/>
                    </a:cubicBezTo>
                    <a:cubicBezTo>
                      <a:pt x="399873" y="37446"/>
                      <a:pt x="260393" y="58673"/>
                      <a:pt x="159739" y="153086"/>
                    </a:cubicBezTo>
                    <a:cubicBezTo>
                      <a:pt x="67647" y="239445"/>
                      <a:pt x="39272" y="381646"/>
                      <a:pt x="89999" y="502693"/>
                    </a:cubicBezTo>
                    <a:cubicBezTo>
                      <a:pt x="139927" y="621852"/>
                      <a:pt x="262099" y="699611"/>
                      <a:pt x="393487" y="691991"/>
                    </a:cubicBezTo>
                    <a:cubicBezTo>
                      <a:pt x="509744" y="685279"/>
                      <a:pt x="596465" y="628747"/>
                      <a:pt x="655174" y="528092"/>
                    </a:cubicBezTo>
                    <a:cubicBezTo>
                      <a:pt x="661197" y="517751"/>
                      <a:pt x="672700" y="507337"/>
                      <a:pt x="683730" y="504253"/>
                    </a:cubicBezTo>
                    <a:cubicBezTo>
                      <a:pt x="692112" y="501894"/>
                      <a:pt x="705973" y="508788"/>
                      <a:pt x="713375" y="515828"/>
                    </a:cubicBezTo>
                    <a:cubicBezTo>
                      <a:pt x="724007" y="525951"/>
                      <a:pt x="721539" y="540248"/>
                      <a:pt x="714827" y="552911"/>
                    </a:cubicBezTo>
                    <a:cubicBezTo>
                      <a:pt x="685037" y="608899"/>
                      <a:pt x="644434" y="655343"/>
                      <a:pt x="591929" y="691121"/>
                    </a:cubicBezTo>
                    <a:cubicBezTo>
                      <a:pt x="439678" y="794859"/>
                      <a:pt x="235611" y="774322"/>
                      <a:pt x="107053" y="642426"/>
                    </a:cubicBezTo>
                    <a:cubicBezTo>
                      <a:pt x="-19691" y="512381"/>
                      <a:pt x="-36237" y="304722"/>
                      <a:pt x="69970" y="159327"/>
                    </a:cubicBezTo>
                    <a:cubicBezTo>
                      <a:pt x="146023" y="55226"/>
                      <a:pt x="249653" y="2794"/>
                      <a:pt x="387028" y="36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5" name="Freihandform: Form 120">
                <a:extLst>
                  <a:ext uri="{FF2B5EF4-FFF2-40B4-BE49-F238E27FC236}">
                    <a16:creationId xmlns:a16="http://schemas.microsoft.com/office/drawing/2014/main" id="{A664D4EE-88FC-83DE-4AFE-831D0EFEAB57}"/>
                  </a:ext>
                </a:extLst>
              </p:cNvPr>
              <p:cNvSpPr/>
              <p:nvPr/>
            </p:nvSpPr>
            <p:spPr>
              <a:xfrm>
                <a:off x="885182" y="-3077618"/>
                <a:ext cx="577141" cy="1090096"/>
              </a:xfrm>
              <a:custGeom>
                <a:avLst/>
                <a:gdLst>
                  <a:gd name="connsiteX0" fmla="*/ 519847 w 577141"/>
                  <a:gd name="connsiteY0" fmla="*/ 1451 h 1090096"/>
                  <a:gd name="connsiteX1" fmla="*/ 548839 w 577141"/>
                  <a:gd name="connsiteY1" fmla="*/ 1597 h 1090096"/>
                  <a:gd name="connsiteX2" fmla="*/ 576887 w 577141"/>
                  <a:gd name="connsiteY2" fmla="*/ 29754 h 1090096"/>
                  <a:gd name="connsiteX3" fmla="*/ 553411 w 577141"/>
                  <a:gd name="connsiteY3" fmla="*/ 63789 h 1090096"/>
                  <a:gd name="connsiteX4" fmla="*/ 533635 w 577141"/>
                  <a:gd name="connsiteY4" fmla="*/ 65748 h 1090096"/>
                  <a:gd name="connsiteX5" fmla="*/ 102678 w 577141"/>
                  <a:gd name="connsiteY5" fmla="*/ 362959 h 1090096"/>
                  <a:gd name="connsiteX6" fmla="*/ 195133 w 577141"/>
                  <a:gd name="connsiteY6" fmla="*/ 872945 h 1090096"/>
                  <a:gd name="connsiteX7" fmla="*/ 537881 w 577141"/>
                  <a:gd name="connsiteY7" fmla="*/ 1026213 h 1090096"/>
                  <a:gd name="connsiteX8" fmla="*/ 576597 w 577141"/>
                  <a:gd name="connsiteY8" fmla="*/ 1059196 h 1090096"/>
                  <a:gd name="connsiteX9" fmla="*/ 536248 w 577141"/>
                  <a:gd name="connsiteY9" fmla="*/ 1090038 h 1090096"/>
                  <a:gd name="connsiteX10" fmla="*/ 81306 w 577141"/>
                  <a:gd name="connsiteY10" fmla="*/ 829584 h 1090096"/>
                  <a:gd name="connsiteX11" fmla="*/ 438895 w 577141"/>
                  <a:gd name="connsiteY11" fmla="*/ 11103 h 1090096"/>
                  <a:gd name="connsiteX12" fmla="*/ 519593 w 577141"/>
                  <a:gd name="connsiteY12" fmla="*/ 0 h 1090096"/>
                  <a:gd name="connsiteX13" fmla="*/ 519774 w 577141"/>
                  <a:gd name="connsiteY13" fmla="*/ 1451 h 10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7141" h="1090096">
                    <a:moveTo>
                      <a:pt x="519847" y="1451"/>
                    </a:moveTo>
                    <a:cubicBezTo>
                      <a:pt x="529535" y="1451"/>
                      <a:pt x="539259" y="798"/>
                      <a:pt x="548839" y="1597"/>
                    </a:cubicBezTo>
                    <a:cubicBezTo>
                      <a:pt x="565747" y="3048"/>
                      <a:pt x="574855" y="13425"/>
                      <a:pt x="576887" y="29754"/>
                    </a:cubicBezTo>
                    <a:cubicBezTo>
                      <a:pt x="578883" y="45646"/>
                      <a:pt x="568941" y="60015"/>
                      <a:pt x="553411" y="63789"/>
                    </a:cubicBezTo>
                    <a:cubicBezTo>
                      <a:pt x="547024" y="65349"/>
                      <a:pt x="540239" y="65386"/>
                      <a:pt x="533635" y="65748"/>
                    </a:cubicBezTo>
                    <a:cubicBezTo>
                      <a:pt x="329242" y="76779"/>
                      <a:pt x="180981" y="175220"/>
                      <a:pt x="102678" y="362959"/>
                    </a:cubicBezTo>
                    <a:cubicBezTo>
                      <a:pt x="25028" y="549065"/>
                      <a:pt x="59753" y="723088"/>
                      <a:pt x="195133" y="872945"/>
                    </a:cubicBezTo>
                    <a:cubicBezTo>
                      <a:pt x="285881" y="973418"/>
                      <a:pt x="402465" y="1022511"/>
                      <a:pt x="537881" y="1026213"/>
                    </a:cubicBezTo>
                    <a:cubicBezTo>
                      <a:pt x="563534" y="1026902"/>
                      <a:pt x="577032" y="1038295"/>
                      <a:pt x="576597" y="1059196"/>
                    </a:cubicBezTo>
                    <a:cubicBezTo>
                      <a:pt x="576125" y="1079805"/>
                      <a:pt x="562700" y="1091018"/>
                      <a:pt x="536248" y="1090038"/>
                    </a:cubicBezTo>
                    <a:cubicBezTo>
                      <a:pt x="339075" y="1082853"/>
                      <a:pt x="183993" y="997729"/>
                      <a:pt x="81306" y="829584"/>
                    </a:cubicBezTo>
                    <a:cubicBezTo>
                      <a:pt x="-117354" y="504216"/>
                      <a:pt x="65668" y="88572"/>
                      <a:pt x="438895" y="11103"/>
                    </a:cubicBezTo>
                    <a:cubicBezTo>
                      <a:pt x="465419" y="5588"/>
                      <a:pt x="492670" y="3629"/>
                      <a:pt x="519593" y="0"/>
                    </a:cubicBezTo>
                    <a:cubicBezTo>
                      <a:pt x="519666" y="472"/>
                      <a:pt x="519702" y="980"/>
                      <a:pt x="519774" y="1451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7" name="Freihandform: Form 121">
                <a:extLst>
                  <a:ext uri="{FF2B5EF4-FFF2-40B4-BE49-F238E27FC236}">
                    <a16:creationId xmlns:a16="http://schemas.microsoft.com/office/drawing/2014/main" id="{6626EE51-9454-D5EC-E74E-D7850CEC38C3}"/>
                  </a:ext>
                </a:extLst>
              </p:cNvPr>
              <p:cNvSpPr/>
              <p:nvPr/>
            </p:nvSpPr>
            <p:spPr>
              <a:xfrm>
                <a:off x="1797606" y="-2320633"/>
                <a:ext cx="815024" cy="269801"/>
              </a:xfrm>
              <a:custGeom>
                <a:avLst/>
                <a:gdLst>
                  <a:gd name="connsiteX0" fmla="*/ 285082 w 815024"/>
                  <a:gd name="connsiteY0" fmla="*/ 102716 h 269801"/>
                  <a:gd name="connsiteX1" fmla="*/ 529969 w 815024"/>
                  <a:gd name="connsiteY1" fmla="*/ 103006 h 269801"/>
                  <a:gd name="connsiteX2" fmla="*/ 554788 w 815024"/>
                  <a:gd name="connsiteY2" fmla="*/ 85771 h 269801"/>
                  <a:gd name="connsiteX3" fmla="*/ 705226 w 815024"/>
                  <a:gd name="connsiteY3" fmla="*/ 2352 h 269801"/>
                  <a:gd name="connsiteX4" fmla="*/ 815024 w 815024"/>
                  <a:gd name="connsiteY4" fmla="*/ 134683 h 269801"/>
                  <a:gd name="connsiteX5" fmla="*/ 707403 w 815024"/>
                  <a:gd name="connsiteY5" fmla="*/ 267196 h 269801"/>
                  <a:gd name="connsiteX6" fmla="*/ 555078 w 815024"/>
                  <a:gd name="connsiteY6" fmla="*/ 184394 h 269801"/>
                  <a:gd name="connsiteX7" fmla="*/ 528917 w 815024"/>
                  <a:gd name="connsiteY7" fmla="*/ 166505 h 269801"/>
                  <a:gd name="connsiteX8" fmla="*/ 39142 w 815024"/>
                  <a:gd name="connsiteY8" fmla="*/ 166795 h 269801"/>
                  <a:gd name="connsiteX9" fmla="*/ 390 w 815024"/>
                  <a:gd name="connsiteY9" fmla="*/ 139763 h 269801"/>
                  <a:gd name="connsiteX10" fmla="*/ 36529 w 815024"/>
                  <a:gd name="connsiteY10" fmla="*/ 102861 h 269801"/>
                  <a:gd name="connsiteX11" fmla="*/ 246946 w 815024"/>
                  <a:gd name="connsiteY11" fmla="*/ 102752 h 269801"/>
                  <a:gd name="connsiteX12" fmla="*/ 285045 w 815024"/>
                  <a:gd name="connsiteY12" fmla="*/ 102752 h 269801"/>
                  <a:gd name="connsiteX13" fmla="*/ 679246 w 815024"/>
                  <a:gd name="connsiteY13" fmla="*/ 204604 h 269801"/>
                  <a:gd name="connsiteX14" fmla="*/ 750981 w 815024"/>
                  <a:gd name="connsiteY14" fmla="*/ 134211 h 269801"/>
                  <a:gd name="connsiteX15" fmla="*/ 680044 w 815024"/>
                  <a:gd name="connsiteY15" fmla="*/ 63891 h 269801"/>
                  <a:gd name="connsiteX16" fmla="*/ 610957 w 815024"/>
                  <a:gd name="connsiteY16" fmla="*/ 133341 h 269801"/>
                  <a:gd name="connsiteX17" fmla="*/ 679209 w 815024"/>
                  <a:gd name="connsiteY17" fmla="*/ 204604 h 26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5024" h="269801">
                    <a:moveTo>
                      <a:pt x="285082" y="102716"/>
                    </a:moveTo>
                    <a:cubicBezTo>
                      <a:pt x="366723" y="102716"/>
                      <a:pt x="448328" y="102426"/>
                      <a:pt x="529969" y="103006"/>
                    </a:cubicBezTo>
                    <a:cubicBezTo>
                      <a:pt x="543649" y="103115"/>
                      <a:pt x="549890" y="98725"/>
                      <a:pt x="554788" y="85771"/>
                    </a:cubicBezTo>
                    <a:cubicBezTo>
                      <a:pt x="577938" y="25030"/>
                      <a:pt x="641437" y="-9622"/>
                      <a:pt x="705226" y="2352"/>
                    </a:cubicBezTo>
                    <a:cubicBezTo>
                      <a:pt x="769632" y="14471"/>
                      <a:pt x="814915" y="69007"/>
                      <a:pt x="815024" y="134683"/>
                    </a:cubicBezTo>
                    <a:cubicBezTo>
                      <a:pt x="815133" y="199198"/>
                      <a:pt x="769704" y="255113"/>
                      <a:pt x="707403" y="267196"/>
                    </a:cubicBezTo>
                    <a:cubicBezTo>
                      <a:pt x="642199" y="279823"/>
                      <a:pt x="578156" y="245643"/>
                      <a:pt x="555078" y="184394"/>
                    </a:cubicBezTo>
                    <a:cubicBezTo>
                      <a:pt x="549890" y="170569"/>
                      <a:pt x="543286" y="166433"/>
                      <a:pt x="528917" y="166505"/>
                    </a:cubicBezTo>
                    <a:cubicBezTo>
                      <a:pt x="365671" y="167013"/>
                      <a:pt x="202388" y="166868"/>
                      <a:pt x="39142" y="166795"/>
                    </a:cubicBezTo>
                    <a:cubicBezTo>
                      <a:pt x="15956" y="166795"/>
                      <a:pt x="2784" y="157398"/>
                      <a:pt x="390" y="139763"/>
                    </a:cubicBezTo>
                    <a:cubicBezTo>
                      <a:pt x="-2586" y="118101"/>
                      <a:pt x="11674" y="102970"/>
                      <a:pt x="36529" y="102861"/>
                    </a:cubicBezTo>
                    <a:cubicBezTo>
                      <a:pt x="106668" y="102571"/>
                      <a:pt x="176807" y="102752"/>
                      <a:pt x="246946" y="102752"/>
                    </a:cubicBezTo>
                    <a:cubicBezTo>
                      <a:pt x="259646" y="102752"/>
                      <a:pt x="272346" y="102752"/>
                      <a:pt x="285045" y="102752"/>
                    </a:cubicBezTo>
                    <a:close/>
                    <a:moveTo>
                      <a:pt x="679246" y="204604"/>
                    </a:moveTo>
                    <a:cubicBezTo>
                      <a:pt x="719812" y="204895"/>
                      <a:pt x="751199" y="174089"/>
                      <a:pt x="750981" y="134211"/>
                    </a:cubicBezTo>
                    <a:cubicBezTo>
                      <a:pt x="750800" y="96003"/>
                      <a:pt x="718107" y="63601"/>
                      <a:pt x="680044" y="63891"/>
                    </a:cubicBezTo>
                    <a:cubicBezTo>
                      <a:pt x="641981" y="64145"/>
                      <a:pt x="611465" y="94842"/>
                      <a:pt x="610957" y="133341"/>
                    </a:cubicBezTo>
                    <a:cubicBezTo>
                      <a:pt x="610449" y="173798"/>
                      <a:pt x="639731" y="204350"/>
                      <a:pt x="679209" y="204604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9" name="Freihandform: Form 122">
                <a:extLst>
                  <a:ext uri="{FF2B5EF4-FFF2-40B4-BE49-F238E27FC236}">
                    <a16:creationId xmlns:a16="http://schemas.microsoft.com/office/drawing/2014/main" id="{17F9F56C-E5D5-E63A-F061-C1D5A4B572B6}"/>
                  </a:ext>
                </a:extLst>
              </p:cNvPr>
              <p:cNvSpPr/>
              <p:nvPr/>
            </p:nvSpPr>
            <p:spPr>
              <a:xfrm>
                <a:off x="1797862" y="-3012772"/>
                <a:ext cx="814912" cy="269660"/>
              </a:xfrm>
              <a:custGeom>
                <a:avLst/>
                <a:gdLst>
                  <a:gd name="connsiteX0" fmla="*/ 814912 w 814912"/>
                  <a:gd name="connsiteY0" fmla="*/ 134323 h 269660"/>
                  <a:gd name="connsiteX1" fmla="*/ 705586 w 814912"/>
                  <a:gd name="connsiteY1" fmla="*/ 267235 h 269660"/>
                  <a:gd name="connsiteX2" fmla="*/ 555075 w 814912"/>
                  <a:gd name="connsiteY2" fmla="*/ 184432 h 269660"/>
                  <a:gd name="connsiteX3" fmla="*/ 527064 w 814912"/>
                  <a:gd name="connsiteY3" fmla="*/ 166290 h 269660"/>
                  <a:gd name="connsiteX4" fmla="*/ 50025 w 814912"/>
                  <a:gd name="connsiteY4" fmla="*/ 166507 h 269660"/>
                  <a:gd name="connsiteX5" fmla="*/ 24734 w 814912"/>
                  <a:gd name="connsiteY5" fmla="*/ 165237 h 269660"/>
                  <a:gd name="connsiteX6" fmla="*/ 133 w 814912"/>
                  <a:gd name="connsiteY6" fmla="*/ 132145 h 269660"/>
                  <a:gd name="connsiteX7" fmla="*/ 27673 w 814912"/>
                  <a:gd name="connsiteY7" fmla="*/ 103553 h 269660"/>
                  <a:gd name="connsiteX8" fmla="*/ 47593 w 814912"/>
                  <a:gd name="connsiteY8" fmla="*/ 103117 h 269660"/>
                  <a:gd name="connsiteX9" fmla="*/ 526447 w 814912"/>
                  <a:gd name="connsiteY9" fmla="*/ 103408 h 269660"/>
                  <a:gd name="connsiteX10" fmla="*/ 555329 w 814912"/>
                  <a:gd name="connsiteY10" fmla="*/ 83923 h 269660"/>
                  <a:gd name="connsiteX11" fmla="*/ 706711 w 814912"/>
                  <a:gd name="connsiteY11" fmla="*/ 2499 h 269660"/>
                  <a:gd name="connsiteX12" fmla="*/ 814912 w 814912"/>
                  <a:gd name="connsiteY12" fmla="*/ 134359 h 269660"/>
                  <a:gd name="connsiteX13" fmla="*/ 610773 w 814912"/>
                  <a:gd name="connsiteY13" fmla="*/ 133343 h 269660"/>
                  <a:gd name="connsiteX14" fmla="*/ 679243 w 814912"/>
                  <a:gd name="connsiteY14" fmla="*/ 205006 h 269660"/>
                  <a:gd name="connsiteX15" fmla="*/ 750760 w 814912"/>
                  <a:gd name="connsiteY15" fmla="*/ 135556 h 269660"/>
                  <a:gd name="connsiteX16" fmla="*/ 681456 w 814912"/>
                  <a:gd name="connsiteY16" fmla="*/ 63712 h 269660"/>
                  <a:gd name="connsiteX17" fmla="*/ 610809 w 814912"/>
                  <a:gd name="connsiteY17" fmla="*/ 133343 h 26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912" h="269660">
                    <a:moveTo>
                      <a:pt x="814912" y="134323"/>
                    </a:moveTo>
                    <a:cubicBezTo>
                      <a:pt x="815058" y="199345"/>
                      <a:pt x="769230" y="255115"/>
                      <a:pt x="705586" y="267235"/>
                    </a:cubicBezTo>
                    <a:cubicBezTo>
                      <a:pt x="641905" y="279390"/>
                      <a:pt x="577863" y="244956"/>
                      <a:pt x="555075" y="184432"/>
                    </a:cubicBezTo>
                    <a:cubicBezTo>
                      <a:pt x="549415" y="169374"/>
                      <a:pt x="541505" y="166253"/>
                      <a:pt x="527064" y="166290"/>
                    </a:cubicBezTo>
                    <a:cubicBezTo>
                      <a:pt x="368063" y="166689"/>
                      <a:pt x="209025" y="166544"/>
                      <a:pt x="50025" y="166507"/>
                    </a:cubicBezTo>
                    <a:cubicBezTo>
                      <a:pt x="41570" y="166507"/>
                      <a:pt x="32934" y="166798"/>
                      <a:pt x="24734" y="165237"/>
                    </a:cubicBezTo>
                    <a:cubicBezTo>
                      <a:pt x="8732" y="162226"/>
                      <a:pt x="-1282" y="148401"/>
                      <a:pt x="133" y="132145"/>
                    </a:cubicBezTo>
                    <a:cubicBezTo>
                      <a:pt x="1584" y="115418"/>
                      <a:pt x="11091" y="105730"/>
                      <a:pt x="27673" y="103553"/>
                    </a:cubicBezTo>
                    <a:cubicBezTo>
                      <a:pt x="34241" y="102682"/>
                      <a:pt x="40953" y="103117"/>
                      <a:pt x="47593" y="103117"/>
                    </a:cubicBezTo>
                    <a:cubicBezTo>
                      <a:pt x="207211" y="103117"/>
                      <a:pt x="366829" y="102900"/>
                      <a:pt x="526447" y="103408"/>
                    </a:cubicBezTo>
                    <a:cubicBezTo>
                      <a:pt x="541977" y="103444"/>
                      <a:pt x="549596" y="99344"/>
                      <a:pt x="555329" y="83923"/>
                    </a:cubicBezTo>
                    <a:cubicBezTo>
                      <a:pt x="577681" y="24016"/>
                      <a:pt x="641978" y="-9765"/>
                      <a:pt x="706711" y="2499"/>
                    </a:cubicBezTo>
                    <a:cubicBezTo>
                      <a:pt x="769375" y="14364"/>
                      <a:pt x="814767" y="69663"/>
                      <a:pt x="814912" y="134359"/>
                    </a:cubicBezTo>
                    <a:close/>
                    <a:moveTo>
                      <a:pt x="610773" y="133343"/>
                    </a:moveTo>
                    <a:cubicBezTo>
                      <a:pt x="610301" y="173401"/>
                      <a:pt x="639837" y="204316"/>
                      <a:pt x="679243" y="205006"/>
                    </a:cubicBezTo>
                    <a:cubicBezTo>
                      <a:pt x="717814" y="205659"/>
                      <a:pt x="750035" y="174381"/>
                      <a:pt x="750760" y="135556"/>
                    </a:cubicBezTo>
                    <a:cubicBezTo>
                      <a:pt x="751486" y="97203"/>
                      <a:pt x="719773" y="64329"/>
                      <a:pt x="681456" y="63712"/>
                    </a:cubicBezTo>
                    <a:cubicBezTo>
                      <a:pt x="642450" y="63059"/>
                      <a:pt x="611245" y="93828"/>
                      <a:pt x="610809" y="133343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40" name="Freihandform: Form 123">
                <a:extLst>
                  <a:ext uri="{FF2B5EF4-FFF2-40B4-BE49-F238E27FC236}">
                    <a16:creationId xmlns:a16="http://schemas.microsoft.com/office/drawing/2014/main" id="{5333ABE9-38EE-30AC-EFED-E4253A685E0B}"/>
                  </a:ext>
                </a:extLst>
              </p:cNvPr>
              <p:cNvSpPr/>
              <p:nvPr/>
            </p:nvSpPr>
            <p:spPr>
              <a:xfrm>
                <a:off x="513350" y="-3431515"/>
                <a:ext cx="1177245" cy="1799391"/>
              </a:xfrm>
              <a:custGeom>
                <a:avLst/>
                <a:gdLst>
                  <a:gd name="connsiteX0" fmla="*/ 984496 w 1177245"/>
                  <a:gd name="connsiteY0" fmla="*/ 1734759 h 1799391"/>
                  <a:gd name="connsiteX1" fmla="*/ 1140485 w 1177245"/>
                  <a:gd name="connsiteY1" fmla="*/ 1734868 h 1799391"/>
                  <a:gd name="connsiteX2" fmla="*/ 1177169 w 1177245"/>
                  <a:gd name="connsiteY2" fmla="*/ 1766073 h 1799391"/>
                  <a:gd name="connsiteX3" fmla="*/ 1140050 w 1177245"/>
                  <a:gd name="connsiteY3" fmla="*/ 1798802 h 1799391"/>
                  <a:gd name="connsiteX4" fmla="*/ 839102 w 1177245"/>
                  <a:gd name="connsiteY4" fmla="*/ 1795863 h 1799391"/>
                  <a:gd name="connsiteX5" fmla="*/ 271314 w 1177245"/>
                  <a:gd name="connsiteY5" fmla="*/ 1544299 h 1799391"/>
                  <a:gd name="connsiteX6" fmla="*/ 8901 w 1177245"/>
                  <a:gd name="connsiteY6" fmla="*/ 1030757 h 1799391"/>
                  <a:gd name="connsiteX7" fmla="*/ 381076 w 1177245"/>
                  <a:gd name="connsiteY7" fmla="*/ 164416 h 1799391"/>
                  <a:gd name="connsiteX8" fmla="*/ 903254 w 1177245"/>
                  <a:gd name="connsiteY8" fmla="*/ 9 h 1799391"/>
                  <a:gd name="connsiteX9" fmla="*/ 1129963 w 1177245"/>
                  <a:gd name="connsiteY9" fmla="*/ 9 h 1799391"/>
                  <a:gd name="connsiteX10" fmla="*/ 1149883 w 1177245"/>
                  <a:gd name="connsiteY10" fmla="*/ 735 h 1799391"/>
                  <a:gd name="connsiteX11" fmla="*/ 1177242 w 1177245"/>
                  <a:gd name="connsiteY11" fmla="*/ 31722 h 1799391"/>
                  <a:gd name="connsiteX12" fmla="*/ 1150681 w 1177245"/>
                  <a:gd name="connsiteY12" fmla="*/ 63326 h 1799391"/>
                  <a:gd name="connsiteX13" fmla="*/ 1130797 w 1177245"/>
                  <a:gd name="connsiteY13" fmla="*/ 64125 h 1799391"/>
                  <a:gd name="connsiteX14" fmla="*/ 856991 w 1177245"/>
                  <a:gd name="connsiteY14" fmla="*/ 66157 h 1799391"/>
                  <a:gd name="connsiteX15" fmla="*/ 160355 w 1177245"/>
                  <a:gd name="connsiteY15" fmla="*/ 509922 h 1799391"/>
                  <a:gd name="connsiteX16" fmla="*/ 293412 w 1177245"/>
                  <a:gd name="connsiteY16" fmla="*/ 1474487 h 1799391"/>
                  <a:gd name="connsiteX17" fmla="*/ 899335 w 1177245"/>
                  <a:gd name="connsiteY17" fmla="*/ 1734650 h 1799391"/>
                  <a:gd name="connsiteX18" fmla="*/ 984569 w 1177245"/>
                  <a:gd name="connsiteY18" fmla="*/ 1734723 h 179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7245" h="1799391">
                    <a:moveTo>
                      <a:pt x="984496" y="1734759"/>
                    </a:moveTo>
                    <a:cubicBezTo>
                      <a:pt x="1036493" y="1734759"/>
                      <a:pt x="1088489" y="1734614"/>
                      <a:pt x="1140485" y="1734868"/>
                    </a:cubicBezTo>
                    <a:cubicBezTo>
                      <a:pt x="1163164" y="1734977"/>
                      <a:pt x="1176807" y="1746987"/>
                      <a:pt x="1177169" y="1766073"/>
                    </a:cubicBezTo>
                    <a:cubicBezTo>
                      <a:pt x="1177532" y="1786102"/>
                      <a:pt x="1163708" y="1798911"/>
                      <a:pt x="1140050" y="1798802"/>
                    </a:cubicBezTo>
                    <a:cubicBezTo>
                      <a:pt x="1039722" y="1798330"/>
                      <a:pt x="939104" y="1801814"/>
                      <a:pt x="839102" y="1795863"/>
                    </a:cubicBezTo>
                    <a:cubicBezTo>
                      <a:pt x="619324" y="1782800"/>
                      <a:pt x="429481" y="1697531"/>
                      <a:pt x="271314" y="1544299"/>
                    </a:cubicBezTo>
                    <a:cubicBezTo>
                      <a:pt x="125666" y="1403187"/>
                      <a:pt x="33974" y="1231522"/>
                      <a:pt x="8901" y="1030757"/>
                    </a:cubicBezTo>
                    <a:cubicBezTo>
                      <a:pt x="-35947" y="671354"/>
                      <a:pt x="88765" y="379587"/>
                      <a:pt x="381076" y="164416"/>
                    </a:cubicBezTo>
                    <a:cubicBezTo>
                      <a:pt x="535179" y="50990"/>
                      <a:pt x="711923" y="9"/>
                      <a:pt x="903254" y="9"/>
                    </a:cubicBezTo>
                    <a:cubicBezTo>
                      <a:pt x="978836" y="9"/>
                      <a:pt x="1054417" y="9"/>
                      <a:pt x="1129963" y="9"/>
                    </a:cubicBezTo>
                    <a:cubicBezTo>
                      <a:pt x="1136603" y="9"/>
                      <a:pt x="1143316" y="-136"/>
                      <a:pt x="1149883" y="735"/>
                    </a:cubicBezTo>
                    <a:cubicBezTo>
                      <a:pt x="1166103" y="2948"/>
                      <a:pt x="1177024" y="15612"/>
                      <a:pt x="1177242" y="31722"/>
                    </a:cubicBezTo>
                    <a:cubicBezTo>
                      <a:pt x="1177460" y="48087"/>
                      <a:pt x="1167191" y="60678"/>
                      <a:pt x="1150681" y="63326"/>
                    </a:cubicBezTo>
                    <a:cubicBezTo>
                      <a:pt x="1144186" y="64379"/>
                      <a:pt x="1137437" y="64125"/>
                      <a:pt x="1130797" y="64125"/>
                    </a:cubicBezTo>
                    <a:cubicBezTo>
                      <a:pt x="1039504" y="64524"/>
                      <a:pt x="947884" y="60025"/>
                      <a:pt x="856991" y="66157"/>
                    </a:cubicBezTo>
                    <a:cubicBezTo>
                      <a:pt x="544867" y="87129"/>
                      <a:pt x="309450" y="235608"/>
                      <a:pt x="160355" y="509922"/>
                    </a:cubicBezTo>
                    <a:cubicBezTo>
                      <a:pt x="-11491" y="826073"/>
                      <a:pt x="44352" y="1214613"/>
                      <a:pt x="293412" y="1474487"/>
                    </a:cubicBezTo>
                    <a:cubicBezTo>
                      <a:pt x="458073" y="1646296"/>
                      <a:pt x="661197" y="1732183"/>
                      <a:pt x="899335" y="1734650"/>
                    </a:cubicBezTo>
                    <a:cubicBezTo>
                      <a:pt x="927746" y="1734940"/>
                      <a:pt x="956158" y="1734686"/>
                      <a:pt x="984569" y="1734723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</p:grpSp>
        <p:pic>
          <p:nvPicPr>
            <p:cNvPr id="18" name="Grafik 124">
              <a:extLst>
                <a:ext uri="{FF2B5EF4-FFF2-40B4-BE49-F238E27FC236}">
                  <a16:creationId xmlns:a16="http://schemas.microsoft.com/office/drawing/2014/main" id="{C2E559A2-D357-8F23-0FD9-E23BB7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59958" y="1824458"/>
              <a:ext cx="633914" cy="565557"/>
            </a:xfrm>
            <a:prstGeom prst="rect">
              <a:avLst/>
            </a:prstGeom>
          </p:spPr>
        </p:pic>
        <p:cxnSp>
          <p:nvCxnSpPr>
            <p:cNvPr id="19" name="Straight Arrow Connector 30">
              <a:extLst>
                <a:ext uri="{FF2B5EF4-FFF2-40B4-BE49-F238E27FC236}">
                  <a16:creationId xmlns:a16="http://schemas.microsoft.com/office/drawing/2014/main" id="{3A7E3CCB-B954-D7DF-CB25-C6A95D865A29}"/>
                </a:ext>
              </a:extLst>
            </p:cNvPr>
            <p:cNvCxnSpPr>
              <a:cxnSpLocks/>
            </p:cNvCxnSpPr>
            <p:nvPr/>
          </p:nvCxnSpPr>
          <p:spPr>
            <a:xfrm>
              <a:off x="3285225" y="2060534"/>
              <a:ext cx="313163" cy="0"/>
            </a:xfrm>
            <a:prstGeom prst="straightConnector1">
              <a:avLst/>
            </a:prstGeom>
            <a:grpFill/>
            <a:ln w="25400" cap="rnd">
              <a:solidFill>
                <a:schemeClr val="accent3"/>
              </a:solidFill>
              <a:prstDash val="solid"/>
              <a:miter/>
              <a:tailEnd type="none" w="lg" len="med"/>
            </a:ln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1D1049-F2FA-254C-E5F9-FF6D9207498E}"/>
                </a:ext>
              </a:extLst>
            </p:cNvPr>
            <p:cNvSpPr txBox="1"/>
            <p:nvPr/>
          </p:nvSpPr>
          <p:spPr>
            <a:xfrm>
              <a:off x="2340935" y="1232810"/>
              <a:ext cx="3061547" cy="3642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5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AI training</a:t>
              </a:r>
            </a:p>
          </p:txBody>
        </p:sp>
      </p:grpSp>
      <p:grpSp>
        <p:nvGrpSpPr>
          <p:cNvPr id="1209" name="Group 144">
            <a:extLst>
              <a:ext uri="{FF2B5EF4-FFF2-40B4-BE49-F238E27FC236}">
                <a16:creationId xmlns:a16="http://schemas.microsoft.com/office/drawing/2014/main" id="{09AEE8A0-DB12-9442-7E96-80CAC8EF43B0}"/>
              </a:ext>
            </a:extLst>
          </p:cNvPr>
          <p:cNvGrpSpPr/>
          <p:nvPr/>
        </p:nvGrpSpPr>
        <p:grpSpPr>
          <a:xfrm>
            <a:off x="7988044" y="3965456"/>
            <a:ext cx="3193084" cy="2627047"/>
            <a:chOff x="7548077" y="3746996"/>
            <a:chExt cx="3017215" cy="2482354"/>
          </a:xfrm>
        </p:grpSpPr>
        <p:sp>
          <p:nvSpPr>
            <p:cNvPr id="1210" name="Freihandform: Form 15">
              <a:extLst>
                <a:ext uri="{FF2B5EF4-FFF2-40B4-BE49-F238E27FC236}">
                  <a16:creationId xmlns:a16="http://schemas.microsoft.com/office/drawing/2014/main" id="{6AEE57D3-861B-3F93-B8FA-57C3FECC1F4F}"/>
                </a:ext>
              </a:extLst>
            </p:cNvPr>
            <p:cNvSpPr>
              <a:spLocks/>
            </p:cNvSpPr>
            <p:nvPr/>
          </p:nvSpPr>
          <p:spPr>
            <a:xfrm>
              <a:off x="7548077" y="3746996"/>
              <a:ext cx="3017215" cy="2482354"/>
            </a:xfrm>
            <a:custGeom>
              <a:avLst/>
              <a:gdLst>
                <a:gd name="connsiteX0" fmla="*/ 0 w 2941254"/>
                <a:gd name="connsiteY0" fmla="*/ 0 h 2450604"/>
                <a:gd name="connsiteX1" fmla="*/ 635171 w 2941254"/>
                <a:gd name="connsiteY1" fmla="*/ 0 h 2450604"/>
                <a:gd name="connsiteX2" fmla="*/ 645688 w 2941254"/>
                <a:gd name="connsiteY2" fmla="*/ 68916 h 2450604"/>
                <a:gd name="connsiteX3" fmla="*/ 1470627 w 2941254"/>
                <a:gd name="connsiteY3" fmla="*/ 741260 h 2450604"/>
                <a:gd name="connsiteX4" fmla="*/ 2295566 w 2941254"/>
                <a:gd name="connsiteY4" fmla="*/ 68916 h 2450604"/>
                <a:gd name="connsiteX5" fmla="*/ 2306083 w 2941254"/>
                <a:gd name="connsiteY5" fmla="*/ 0 h 2450604"/>
                <a:gd name="connsiteX6" fmla="*/ 2941254 w 2941254"/>
                <a:gd name="connsiteY6" fmla="*/ 0 h 2450604"/>
                <a:gd name="connsiteX7" fmla="*/ 2941254 w 2941254"/>
                <a:gd name="connsiteY7" fmla="*/ 2450604 h 2450604"/>
                <a:gd name="connsiteX8" fmla="*/ 0 w 2941254"/>
                <a:gd name="connsiteY8" fmla="*/ 2450604 h 24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1254" h="2450604">
                  <a:moveTo>
                    <a:pt x="0" y="0"/>
                  </a:moveTo>
                  <a:lnTo>
                    <a:pt x="635171" y="0"/>
                  </a:lnTo>
                  <a:lnTo>
                    <a:pt x="645688" y="68916"/>
                  </a:lnTo>
                  <a:cubicBezTo>
                    <a:pt x="724206" y="452622"/>
                    <a:pt x="1063709" y="741260"/>
                    <a:pt x="1470627" y="741260"/>
                  </a:cubicBezTo>
                  <a:cubicBezTo>
                    <a:pt x="1877545" y="741260"/>
                    <a:pt x="2217048" y="452622"/>
                    <a:pt x="2295566" y="68916"/>
                  </a:cubicBezTo>
                  <a:lnTo>
                    <a:pt x="2306083" y="0"/>
                  </a:lnTo>
                  <a:lnTo>
                    <a:pt x="2941254" y="0"/>
                  </a:lnTo>
                  <a:lnTo>
                    <a:pt x="2941254" y="2450604"/>
                  </a:lnTo>
                  <a:lnTo>
                    <a:pt x="0" y="2450604"/>
                  </a:lnTo>
                  <a:close/>
                </a:path>
              </a:pathLst>
            </a:custGeom>
            <a:solidFill>
              <a:schemeClr val="tx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  <a:defRPr/>
              </a:pPr>
              <a:endParaRPr lang="en-US" sz="1482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11" name="Grafik 241">
              <a:extLst>
                <a:ext uri="{FF2B5EF4-FFF2-40B4-BE49-F238E27FC236}">
                  <a16:creationId xmlns:a16="http://schemas.microsoft.com/office/drawing/2014/main" id="{B9C4AC00-4EBA-8E10-8BA5-7D21BB301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70493" y="4656178"/>
              <a:ext cx="2661083" cy="1466764"/>
            </a:xfrm>
            <a:prstGeom prst="rect">
              <a:avLst/>
            </a:prstGeom>
          </p:spPr>
        </p:pic>
      </p:grpSp>
      <p:grpSp>
        <p:nvGrpSpPr>
          <p:cNvPr id="1212" name="Group 143">
            <a:extLst>
              <a:ext uri="{FF2B5EF4-FFF2-40B4-BE49-F238E27FC236}">
                <a16:creationId xmlns:a16="http://schemas.microsoft.com/office/drawing/2014/main" id="{1C96AEDA-E85A-0A42-D3F7-CF0F907D2124}"/>
              </a:ext>
            </a:extLst>
          </p:cNvPr>
          <p:cNvGrpSpPr/>
          <p:nvPr/>
        </p:nvGrpSpPr>
        <p:grpSpPr>
          <a:xfrm>
            <a:off x="4490384" y="3965456"/>
            <a:ext cx="3193084" cy="2627047"/>
            <a:chOff x="4243062" y="3746996"/>
            <a:chExt cx="3017215" cy="2482354"/>
          </a:xfrm>
        </p:grpSpPr>
        <p:sp>
          <p:nvSpPr>
            <p:cNvPr id="1213" name="Freihandform: Form 10">
              <a:extLst>
                <a:ext uri="{FF2B5EF4-FFF2-40B4-BE49-F238E27FC236}">
                  <a16:creationId xmlns:a16="http://schemas.microsoft.com/office/drawing/2014/main" id="{1381BB8C-756A-0CB6-8126-988D058B6D26}"/>
                </a:ext>
              </a:extLst>
            </p:cNvPr>
            <p:cNvSpPr>
              <a:spLocks/>
            </p:cNvSpPr>
            <p:nvPr/>
          </p:nvSpPr>
          <p:spPr>
            <a:xfrm>
              <a:off x="4243062" y="3746996"/>
              <a:ext cx="3017215" cy="2482354"/>
            </a:xfrm>
            <a:custGeom>
              <a:avLst/>
              <a:gdLst>
                <a:gd name="connsiteX0" fmla="*/ 0 w 2941254"/>
                <a:gd name="connsiteY0" fmla="*/ 0 h 2450604"/>
                <a:gd name="connsiteX1" fmla="*/ 635171 w 2941254"/>
                <a:gd name="connsiteY1" fmla="*/ 0 h 2450604"/>
                <a:gd name="connsiteX2" fmla="*/ 645688 w 2941254"/>
                <a:gd name="connsiteY2" fmla="*/ 68916 h 2450604"/>
                <a:gd name="connsiteX3" fmla="*/ 1470627 w 2941254"/>
                <a:gd name="connsiteY3" fmla="*/ 741260 h 2450604"/>
                <a:gd name="connsiteX4" fmla="*/ 2295566 w 2941254"/>
                <a:gd name="connsiteY4" fmla="*/ 68916 h 2450604"/>
                <a:gd name="connsiteX5" fmla="*/ 2306084 w 2941254"/>
                <a:gd name="connsiteY5" fmla="*/ 0 h 2450604"/>
                <a:gd name="connsiteX6" fmla="*/ 2941254 w 2941254"/>
                <a:gd name="connsiteY6" fmla="*/ 0 h 2450604"/>
                <a:gd name="connsiteX7" fmla="*/ 2941254 w 2941254"/>
                <a:gd name="connsiteY7" fmla="*/ 2450604 h 2450604"/>
                <a:gd name="connsiteX8" fmla="*/ 0 w 2941254"/>
                <a:gd name="connsiteY8" fmla="*/ 2450604 h 24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1254" h="2450604">
                  <a:moveTo>
                    <a:pt x="0" y="0"/>
                  </a:moveTo>
                  <a:lnTo>
                    <a:pt x="635171" y="0"/>
                  </a:lnTo>
                  <a:lnTo>
                    <a:pt x="645688" y="68916"/>
                  </a:lnTo>
                  <a:cubicBezTo>
                    <a:pt x="724206" y="452622"/>
                    <a:pt x="1063709" y="741260"/>
                    <a:pt x="1470627" y="741260"/>
                  </a:cubicBezTo>
                  <a:cubicBezTo>
                    <a:pt x="1877545" y="741260"/>
                    <a:pt x="2217048" y="452622"/>
                    <a:pt x="2295566" y="68916"/>
                  </a:cubicBezTo>
                  <a:lnTo>
                    <a:pt x="2306084" y="0"/>
                  </a:lnTo>
                  <a:lnTo>
                    <a:pt x="2941254" y="0"/>
                  </a:lnTo>
                  <a:lnTo>
                    <a:pt x="2941254" y="2450604"/>
                  </a:lnTo>
                  <a:lnTo>
                    <a:pt x="0" y="2450604"/>
                  </a:lnTo>
                  <a:close/>
                </a:path>
              </a:pathLst>
            </a:custGeom>
            <a:solidFill>
              <a:schemeClr val="tx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  <a:defRPr/>
              </a:pPr>
              <a:endParaRPr lang="en-US" sz="127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14" name="Grafik 232">
              <a:extLst>
                <a:ext uri="{FF2B5EF4-FFF2-40B4-BE49-F238E27FC236}">
                  <a16:creationId xmlns:a16="http://schemas.microsoft.com/office/drawing/2014/main" id="{A4523E6C-5EBA-E469-B8EB-A83AF17DD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8887" y="4650139"/>
              <a:ext cx="1798680" cy="1502195"/>
            </a:xfrm>
            <a:prstGeom prst="rect">
              <a:avLst/>
            </a:prstGeom>
          </p:spPr>
        </p:pic>
      </p:grpSp>
      <p:grpSp>
        <p:nvGrpSpPr>
          <p:cNvPr id="1215" name="Gruppieren 142">
            <a:extLst>
              <a:ext uri="{FF2B5EF4-FFF2-40B4-BE49-F238E27FC236}">
                <a16:creationId xmlns:a16="http://schemas.microsoft.com/office/drawing/2014/main" id="{916593E1-7A07-10FC-0967-54BE098B6138}"/>
              </a:ext>
            </a:extLst>
          </p:cNvPr>
          <p:cNvGrpSpPr/>
          <p:nvPr/>
        </p:nvGrpSpPr>
        <p:grpSpPr>
          <a:xfrm>
            <a:off x="992724" y="3965456"/>
            <a:ext cx="3193084" cy="2627047"/>
            <a:chOff x="871371" y="3746996"/>
            <a:chExt cx="3017215" cy="2482354"/>
          </a:xfrm>
        </p:grpSpPr>
        <p:sp>
          <p:nvSpPr>
            <p:cNvPr id="1216" name="Freihandform: Form 11">
              <a:extLst>
                <a:ext uri="{FF2B5EF4-FFF2-40B4-BE49-F238E27FC236}">
                  <a16:creationId xmlns:a16="http://schemas.microsoft.com/office/drawing/2014/main" id="{F5A6B441-B9DD-C113-D30D-473D361695E3}"/>
                </a:ext>
              </a:extLst>
            </p:cNvPr>
            <p:cNvSpPr>
              <a:spLocks/>
            </p:cNvSpPr>
            <p:nvPr/>
          </p:nvSpPr>
          <p:spPr>
            <a:xfrm>
              <a:off x="871371" y="3746996"/>
              <a:ext cx="3017215" cy="2482354"/>
            </a:xfrm>
            <a:custGeom>
              <a:avLst/>
              <a:gdLst>
                <a:gd name="connsiteX0" fmla="*/ 0 w 2941254"/>
                <a:gd name="connsiteY0" fmla="*/ 0 h 2450604"/>
                <a:gd name="connsiteX1" fmla="*/ 635171 w 2941254"/>
                <a:gd name="connsiteY1" fmla="*/ 0 h 2450604"/>
                <a:gd name="connsiteX2" fmla="*/ 645689 w 2941254"/>
                <a:gd name="connsiteY2" fmla="*/ 68916 h 2450604"/>
                <a:gd name="connsiteX3" fmla="*/ 1470627 w 2941254"/>
                <a:gd name="connsiteY3" fmla="*/ 741260 h 2450604"/>
                <a:gd name="connsiteX4" fmla="*/ 2295566 w 2941254"/>
                <a:gd name="connsiteY4" fmla="*/ 68916 h 2450604"/>
                <a:gd name="connsiteX5" fmla="*/ 2306084 w 2941254"/>
                <a:gd name="connsiteY5" fmla="*/ 0 h 2450604"/>
                <a:gd name="connsiteX6" fmla="*/ 2941254 w 2941254"/>
                <a:gd name="connsiteY6" fmla="*/ 0 h 2450604"/>
                <a:gd name="connsiteX7" fmla="*/ 2941254 w 2941254"/>
                <a:gd name="connsiteY7" fmla="*/ 2450604 h 2450604"/>
                <a:gd name="connsiteX8" fmla="*/ 0 w 2941254"/>
                <a:gd name="connsiteY8" fmla="*/ 2450604 h 24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1254" h="2450604">
                  <a:moveTo>
                    <a:pt x="0" y="0"/>
                  </a:moveTo>
                  <a:lnTo>
                    <a:pt x="635171" y="0"/>
                  </a:lnTo>
                  <a:lnTo>
                    <a:pt x="645689" y="68916"/>
                  </a:lnTo>
                  <a:cubicBezTo>
                    <a:pt x="724206" y="452622"/>
                    <a:pt x="1063709" y="741260"/>
                    <a:pt x="1470627" y="741260"/>
                  </a:cubicBezTo>
                  <a:cubicBezTo>
                    <a:pt x="1877545" y="741260"/>
                    <a:pt x="2217048" y="452622"/>
                    <a:pt x="2295566" y="68916"/>
                  </a:cubicBezTo>
                  <a:lnTo>
                    <a:pt x="2306084" y="0"/>
                  </a:lnTo>
                  <a:lnTo>
                    <a:pt x="2941254" y="0"/>
                  </a:lnTo>
                  <a:lnTo>
                    <a:pt x="2941254" y="2450604"/>
                  </a:lnTo>
                  <a:lnTo>
                    <a:pt x="0" y="2450604"/>
                  </a:lnTo>
                  <a:close/>
                </a:path>
              </a:pathLst>
            </a:custGeom>
            <a:solidFill>
              <a:schemeClr val="tx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  <a:defRPr/>
              </a:pPr>
              <a:endParaRPr lang="en-US" sz="127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17" name="Grafik 140">
              <a:extLst>
                <a:ext uri="{FF2B5EF4-FFF2-40B4-BE49-F238E27FC236}">
                  <a16:creationId xmlns:a16="http://schemas.microsoft.com/office/drawing/2014/main" id="{4C0CE030-AB6C-2F72-CD09-836504F4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8924" y="4781695"/>
              <a:ext cx="1445384" cy="920605"/>
            </a:xfrm>
            <a:prstGeom prst="rect">
              <a:avLst/>
            </a:prstGeom>
          </p:spPr>
        </p:pic>
        <p:pic>
          <p:nvPicPr>
            <p:cNvPr id="1218" name="Grafik 141">
              <a:extLst>
                <a:ext uri="{FF2B5EF4-FFF2-40B4-BE49-F238E27FC236}">
                  <a16:creationId xmlns:a16="http://schemas.microsoft.com/office/drawing/2014/main" id="{25562B5A-9D90-757F-84EC-7554E11A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22642" y="4731473"/>
              <a:ext cx="1365970" cy="958127"/>
            </a:xfrm>
            <a:prstGeom prst="rect">
              <a:avLst/>
            </a:prstGeom>
          </p:spPr>
        </p:pic>
      </p:grpSp>
      <p:cxnSp>
        <p:nvCxnSpPr>
          <p:cNvPr id="1219" name="Gerader Verbinder 57">
            <a:extLst>
              <a:ext uri="{FF2B5EF4-FFF2-40B4-BE49-F238E27FC236}">
                <a16:creationId xmlns:a16="http://schemas.microsoft.com/office/drawing/2014/main" id="{D0B56D41-19A7-6299-D875-7C0B691F7544}"/>
              </a:ext>
            </a:extLst>
          </p:cNvPr>
          <p:cNvCxnSpPr>
            <a:cxnSpLocks/>
          </p:cNvCxnSpPr>
          <p:nvPr/>
        </p:nvCxnSpPr>
        <p:spPr>
          <a:xfrm flipH="1">
            <a:off x="7575280" y="2236148"/>
            <a:ext cx="614901" cy="0"/>
          </a:xfrm>
          <a:prstGeom prst="line">
            <a:avLst/>
          </a:prstGeom>
          <a:noFill/>
          <a:ln w="38100" cap="rnd">
            <a:solidFill>
              <a:schemeClr val="accent3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117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2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219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grpId="1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5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 p14:presetBounceEnd="99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2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2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219"/>
                                            </p:tgtEl>
                                          </p:cBhvr>
                                          <p:by x="66000" y="6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2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503238" y="360363"/>
            <a:ext cx="11511553" cy="846194"/>
          </a:xfrm>
        </p:spPr>
        <p:txBody>
          <a:bodyPr/>
          <a:lstStyle/>
          <a:p>
            <a:r>
              <a:rPr lang="en-US" dirty="0"/>
              <a:t>We build, develop &amp; operate neutral Cloud, AI &amp; Internet Exchanges</a:t>
            </a:r>
          </a:p>
        </p:txBody>
      </p:sp>
      <p:sp>
        <p:nvSpPr>
          <p:cNvPr id="150" name="TextBox 149"/>
          <p:cNvSpPr txBox="1"/>
          <p:nvPr/>
        </p:nvSpPr>
        <p:spPr bwMode="gray">
          <a:xfrm>
            <a:off x="5998293" y="1352550"/>
            <a:ext cx="5744775" cy="6133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300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93" b="1" dirty="0">
                <a:solidFill>
                  <a:schemeClr val="tx2"/>
                </a:solidFill>
                <a:latin typeface="Aptos" panose="020B0004020202020204" pitchFamily="34" charset="0"/>
                <a:ea typeface="MS PGothic" charset="0"/>
              </a:rPr>
              <a:t>Principle of an Internet &amp; Cloud Exchange:</a:t>
            </a:r>
            <a:br>
              <a:rPr lang="en-US" sz="1693" b="1" dirty="0">
                <a:solidFill>
                  <a:schemeClr val="tx2"/>
                </a:solidFill>
                <a:latin typeface="Aptos" panose="020B0004020202020204" pitchFamily="34" charset="0"/>
                <a:ea typeface="MS PGothic" charset="0"/>
              </a:rPr>
            </a:br>
            <a:r>
              <a:rPr lang="en-US" sz="1693" b="1" dirty="0">
                <a:solidFill>
                  <a:schemeClr val="tx2"/>
                </a:solidFill>
                <a:latin typeface="Aptos" panose="020B0004020202020204" pitchFamily="34" charset="0"/>
                <a:ea typeface="MS PGothic" charset="0"/>
              </a:rPr>
              <a:t> </a:t>
            </a:r>
            <a:r>
              <a:rPr lang="en-US" sz="1693" b="1" dirty="0">
                <a:solidFill>
                  <a:schemeClr val="accent3"/>
                </a:solidFill>
                <a:latin typeface="Aptos" panose="020B0004020202020204" pitchFamily="34" charset="0"/>
                <a:ea typeface="MS PGothic" charset="0"/>
              </a:rPr>
              <a:t>direct</a:t>
            </a:r>
            <a:r>
              <a:rPr lang="en-US" sz="1693" b="1" dirty="0">
                <a:solidFill>
                  <a:schemeClr val="tx2"/>
                </a:solidFill>
                <a:latin typeface="Aptos" panose="020B0004020202020204" pitchFamily="34" charset="0"/>
                <a:ea typeface="MS PGothic" charset="0"/>
              </a:rPr>
              <a:t> connections</a:t>
            </a:r>
            <a:endParaRPr lang="en-US" sz="1693" dirty="0">
              <a:solidFill>
                <a:schemeClr val="tx2"/>
              </a:solidFill>
              <a:latin typeface="Aptos" panose="020B0004020202020204" pitchFamily="34" charset="0"/>
              <a:ea typeface="MS PGothic" charset="0"/>
            </a:endParaRPr>
          </a:p>
        </p:txBody>
      </p:sp>
      <p:sp>
        <p:nvSpPr>
          <p:cNvPr id="151" name="TextBox 150"/>
          <p:cNvSpPr txBox="1"/>
          <p:nvPr/>
        </p:nvSpPr>
        <p:spPr bwMode="gray">
          <a:xfrm>
            <a:off x="355784" y="1352550"/>
            <a:ext cx="5153476" cy="6133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300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93" b="1" dirty="0">
                <a:solidFill>
                  <a:schemeClr val="tx2"/>
                </a:solidFill>
                <a:latin typeface="Aptos" panose="020B0004020202020204" pitchFamily="34" charset="0"/>
                <a:ea typeface="MS PGothic" charset="0"/>
              </a:rPr>
              <a:t>Conventional connectivity model for data exchange &amp; cloud applications: N-N connections</a:t>
            </a:r>
            <a:endParaRPr lang="en-US" sz="1693" dirty="0">
              <a:solidFill>
                <a:schemeClr val="tx2"/>
              </a:solidFill>
              <a:latin typeface="Aptos" panose="020B0004020202020204" pitchFamily="34" charset="0"/>
              <a:ea typeface="MS PGothic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4FF2A9E-2819-89FB-C631-16C535C3B35D}"/>
              </a:ext>
            </a:extLst>
          </p:cNvPr>
          <p:cNvGrpSpPr/>
          <p:nvPr/>
        </p:nvGrpSpPr>
        <p:grpSpPr bwMode="gray">
          <a:xfrm>
            <a:off x="417866" y="2345833"/>
            <a:ext cx="5167106" cy="2899980"/>
            <a:chOff x="417866" y="2345833"/>
            <a:chExt cx="5167106" cy="2899980"/>
          </a:xfrm>
        </p:grpSpPr>
        <p:cxnSp>
          <p:nvCxnSpPr>
            <p:cNvPr id="21" name="Gerade Verbindung 114">
              <a:extLst>
                <a:ext uri="{FF2B5EF4-FFF2-40B4-BE49-F238E27FC236}">
                  <a16:creationId xmlns:a16="http://schemas.microsoft.com/office/drawing/2014/main" id="{83DE5805-682A-4164-81ED-EEF4A54FC55B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3935203" y="2797482"/>
              <a:ext cx="292217" cy="42371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15">
              <a:extLst>
                <a:ext uri="{FF2B5EF4-FFF2-40B4-BE49-F238E27FC236}">
                  <a16:creationId xmlns:a16="http://schemas.microsoft.com/office/drawing/2014/main" id="{E850EE5D-B681-47DA-A857-8552BD0D5E70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1207842" y="3742324"/>
              <a:ext cx="3209520" cy="35553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105">
              <a:extLst>
                <a:ext uri="{FF2B5EF4-FFF2-40B4-BE49-F238E27FC236}">
                  <a16:creationId xmlns:a16="http://schemas.microsoft.com/office/drawing/2014/main" id="{2ECE229E-CD72-4BA7-86E9-10EF150935BE}"/>
                </a:ext>
              </a:extLst>
            </p:cNvPr>
            <p:cNvSpPr txBox="1"/>
            <p:nvPr/>
          </p:nvSpPr>
          <p:spPr bwMode="gray">
            <a:xfrm>
              <a:off x="5243820" y="3430155"/>
              <a:ext cx="341152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….</a:t>
              </a:r>
            </a:p>
          </p:txBody>
        </p:sp>
        <p:cxnSp>
          <p:nvCxnSpPr>
            <p:cNvPr id="24" name="Gerade Verbindung 118">
              <a:extLst>
                <a:ext uri="{FF2B5EF4-FFF2-40B4-BE49-F238E27FC236}">
                  <a16:creationId xmlns:a16="http://schemas.microsoft.com/office/drawing/2014/main" id="{45600E11-CB43-47F9-92DB-620C12519DFE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2503338" y="2815199"/>
              <a:ext cx="831301" cy="27937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106">
              <a:extLst>
                <a:ext uri="{FF2B5EF4-FFF2-40B4-BE49-F238E27FC236}">
                  <a16:creationId xmlns:a16="http://schemas.microsoft.com/office/drawing/2014/main" id="{FF445A30-D14F-4EBA-8F84-94538AD63EFF}"/>
                </a:ext>
              </a:extLst>
            </p:cNvPr>
            <p:cNvSpPr txBox="1"/>
            <p:nvPr/>
          </p:nvSpPr>
          <p:spPr bwMode="gray">
            <a:xfrm>
              <a:off x="2926396" y="2345833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 err="1">
                  <a:latin typeface="Aptos" panose="020B0004020202020204" pitchFamily="34" charset="0"/>
                  <a:ea typeface="ＭＳ Ｐゴシック" charset="0"/>
                </a:rPr>
                <a:t>Networ</a:t>
              </a: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k 5</a:t>
              </a:r>
            </a:p>
          </p:txBody>
        </p:sp>
        <p:sp>
          <p:nvSpPr>
            <p:cNvPr id="27" name="Textfeld 104">
              <a:extLst>
                <a:ext uri="{FF2B5EF4-FFF2-40B4-BE49-F238E27FC236}">
                  <a16:creationId xmlns:a16="http://schemas.microsoft.com/office/drawing/2014/main" id="{116BA830-F5B9-410B-B50A-EBC87DCD9BE3}"/>
                </a:ext>
              </a:extLst>
            </p:cNvPr>
            <p:cNvSpPr txBox="1"/>
            <p:nvPr/>
          </p:nvSpPr>
          <p:spPr bwMode="gray">
            <a:xfrm>
              <a:off x="4635662" y="4026643"/>
              <a:ext cx="889933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AWS Cloud</a:t>
              </a:r>
            </a:p>
          </p:txBody>
        </p:sp>
        <p:cxnSp>
          <p:nvCxnSpPr>
            <p:cNvPr id="32" name="Gerade Verbindung 145">
              <a:extLst>
                <a:ext uri="{FF2B5EF4-FFF2-40B4-BE49-F238E27FC236}">
                  <a16:creationId xmlns:a16="http://schemas.microsoft.com/office/drawing/2014/main" id="{5BC4FFED-6CDD-4651-83EF-8C8FE64AE15B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167655" y="3265032"/>
              <a:ext cx="351884" cy="49679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107">
              <a:extLst>
                <a:ext uri="{FF2B5EF4-FFF2-40B4-BE49-F238E27FC236}">
                  <a16:creationId xmlns:a16="http://schemas.microsoft.com/office/drawing/2014/main" id="{AD02987D-260F-437A-8D37-6EDDF5CA6739}"/>
                </a:ext>
              </a:extLst>
            </p:cNvPr>
            <p:cNvSpPr txBox="1"/>
            <p:nvPr/>
          </p:nvSpPr>
          <p:spPr bwMode="gray">
            <a:xfrm>
              <a:off x="921113" y="2858181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3</a:t>
              </a:r>
            </a:p>
          </p:txBody>
        </p:sp>
        <p:sp>
          <p:nvSpPr>
            <p:cNvPr id="36" name="Textfeld 108">
              <a:extLst>
                <a:ext uri="{FF2B5EF4-FFF2-40B4-BE49-F238E27FC236}">
                  <a16:creationId xmlns:a16="http://schemas.microsoft.com/office/drawing/2014/main" id="{786277E6-CF10-451B-8A57-B9CACCD3B79D}"/>
                </a:ext>
              </a:extLst>
            </p:cNvPr>
            <p:cNvSpPr txBox="1"/>
            <p:nvPr/>
          </p:nvSpPr>
          <p:spPr bwMode="gray">
            <a:xfrm>
              <a:off x="1669945" y="4663144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1</a:t>
              </a:r>
            </a:p>
          </p:txBody>
        </p:sp>
        <p:cxnSp>
          <p:nvCxnSpPr>
            <p:cNvPr id="37" name="Gerade Verbindung 114">
              <a:extLst>
                <a:ext uri="{FF2B5EF4-FFF2-40B4-BE49-F238E27FC236}">
                  <a16:creationId xmlns:a16="http://schemas.microsoft.com/office/drawing/2014/main" id="{6B00E415-EE6B-48F1-9E03-6ACB3F570E81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345898" y="2801749"/>
              <a:ext cx="591754" cy="547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180">
              <a:extLst>
                <a:ext uri="{FF2B5EF4-FFF2-40B4-BE49-F238E27FC236}">
                  <a16:creationId xmlns:a16="http://schemas.microsoft.com/office/drawing/2014/main" id="{016AF075-A3FE-4A93-8647-DBAFA08879C4}"/>
                </a:ext>
              </a:extLst>
            </p:cNvPr>
            <p:cNvSpPr txBox="1"/>
            <p:nvPr/>
          </p:nvSpPr>
          <p:spPr bwMode="gray">
            <a:xfrm>
              <a:off x="4408695" y="2931095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7</a:t>
              </a:r>
            </a:p>
          </p:txBody>
        </p:sp>
        <p:sp>
          <p:nvSpPr>
            <p:cNvPr id="39" name="Textfeld 181">
              <a:extLst>
                <a:ext uri="{FF2B5EF4-FFF2-40B4-BE49-F238E27FC236}">
                  <a16:creationId xmlns:a16="http://schemas.microsoft.com/office/drawing/2014/main" id="{0016DEC9-AF14-4BB9-92B3-F07B8BB532E1}"/>
                </a:ext>
              </a:extLst>
            </p:cNvPr>
            <p:cNvSpPr txBox="1"/>
            <p:nvPr/>
          </p:nvSpPr>
          <p:spPr bwMode="gray">
            <a:xfrm>
              <a:off x="3946405" y="2401734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6</a:t>
              </a:r>
            </a:p>
          </p:txBody>
        </p:sp>
        <p:cxnSp>
          <p:nvCxnSpPr>
            <p:cNvPr id="40" name="Gerade Verbindung 114">
              <a:extLst>
                <a:ext uri="{FF2B5EF4-FFF2-40B4-BE49-F238E27FC236}">
                  <a16:creationId xmlns:a16="http://schemas.microsoft.com/office/drawing/2014/main" id="{1BA6AF36-A2BE-4302-A321-41C53670E334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256642" y="3235810"/>
              <a:ext cx="991118" cy="194210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32">
              <a:extLst>
                <a:ext uri="{FF2B5EF4-FFF2-40B4-BE49-F238E27FC236}">
                  <a16:creationId xmlns:a16="http://schemas.microsoft.com/office/drawing/2014/main" id="{A7423B66-23E2-41E6-BFF8-DFF34D34E084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149775" y="4107597"/>
              <a:ext cx="1262716" cy="73054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39">
              <a:extLst>
                <a:ext uri="{FF2B5EF4-FFF2-40B4-BE49-F238E27FC236}">
                  <a16:creationId xmlns:a16="http://schemas.microsoft.com/office/drawing/2014/main" id="{34808817-1851-4A5A-AF2E-83940CF8DB64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1539021" y="3255292"/>
              <a:ext cx="618527" cy="125654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71">
              <a:extLst>
                <a:ext uri="{FF2B5EF4-FFF2-40B4-BE49-F238E27FC236}">
                  <a16:creationId xmlns:a16="http://schemas.microsoft.com/office/drawing/2014/main" id="{9A7B4805-129D-411A-974B-FB9890F6CA8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178093" y="3230940"/>
              <a:ext cx="3073679" cy="50524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71">
              <a:extLst>
                <a:ext uri="{FF2B5EF4-FFF2-40B4-BE49-F238E27FC236}">
                  <a16:creationId xmlns:a16="http://schemas.microsoft.com/office/drawing/2014/main" id="{10D116B7-FAD6-4963-B363-F6573D358A5F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1202971" y="3747194"/>
              <a:ext cx="292217" cy="53086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39">
              <a:extLst>
                <a:ext uri="{FF2B5EF4-FFF2-40B4-BE49-F238E27FC236}">
                  <a16:creationId xmlns:a16="http://schemas.microsoft.com/office/drawing/2014/main" id="{00CC00D0-7FBB-4DC6-BB63-CC1CC2F36490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500058" y="3265032"/>
              <a:ext cx="34092" cy="99841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305">
              <a:extLst>
                <a:ext uri="{FF2B5EF4-FFF2-40B4-BE49-F238E27FC236}">
                  <a16:creationId xmlns:a16="http://schemas.microsoft.com/office/drawing/2014/main" id="{0032F659-A7CC-4882-86F3-651BC0BB36BF}"/>
                </a:ext>
              </a:extLst>
            </p:cNvPr>
            <p:cNvSpPr txBox="1"/>
            <p:nvPr/>
          </p:nvSpPr>
          <p:spPr bwMode="gray">
            <a:xfrm>
              <a:off x="4296264" y="4800638"/>
              <a:ext cx="1036901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Google Cloud</a:t>
              </a:r>
            </a:p>
          </p:txBody>
        </p:sp>
        <p:sp>
          <p:nvSpPr>
            <p:cNvPr id="47" name="Textfeld 306">
              <a:extLst>
                <a:ext uri="{FF2B5EF4-FFF2-40B4-BE49-F238E27FC236}">
                  <a16:creationId xmlns:a16="http://schemas.microsoft.com/office/drawing/2014/main" id="{F54F9AD8-3618-4D1D-910A-F758E97028DE}"/>
                </a:ext>
              </a:extLst>
            </p:cNvPr>
            <p:cNvSpPr txBox="1"/>
            <p:nvPr/>
          </p:nvSpPr>
          <p:spPr bwMode="gray">
            <a:xfrm>
              <a:off x="2716767" y="4989028"/>
              <a:ext cx="810195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Company</a:t>
              </a:r>
            </a:p>
          </p:txBody>
        </p:sp>
        <p:sp>
          <p:nvSpPr>
            <p:cNvPr id="48" name="Textfeld 312">
              <a:extLst>
                <a:ext uri="{FF2B5EF4-FFF2-40B4-BE49-F238E27FC236}">
                  <a16:creationId xmlns:a16="http://schemas.microsoft.com/office/drawing/2014/main" id="{67C775A0-646B-4281-902F-76EB5361AB54}"/>
                </a:ext>
              </a:extLst>
            </p:cNvPr>
            <p:cNvSpPr txBox="1"/>
            <p:nvPr/>
          </p:nvSpPr>
          <p:spPr bwMode="gray">
            <a:xfrm>
              <a:off x="417866" y="3368847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2</a:t>
              </a:r>
            </a:p>
          </p:txBody>
        </p:sp>
        <p:sp>
          <p:nvSpPr>
            <p:cNvPr id="49" name="Textfeld 313">
              <a:extLst>
                <a:ext uri="{FF2B5EF4-FFF2-40B4-BE49-F238E27FC236}">
                  <a16:creationId xmlns:a16="http://schemas.microsoft.com/office/drawing/2014/main" id="{1583A3EC-C336-4FAB-8BF2-26ABFF47E56F}"/>
                </a:ext>
              </a:extLst>
            </p:cNvPr>
            <p:cNvSpPr txBox="1"/>
            <p:nvPr/>
          </p:nvSpPr>
          <p:spPr bwMode="gray">
            <a:xfrm>
              <a:off x="531420" y="4062817"/>
              <a:ext cx="852320" cy="42351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Microsoft </a:t>
              </a:r>
              <a:r>
                <a:rPr lang="de-DE" sz="1111" b="1" dirty="0" err="1">
                  <a:latin typeface="Aptos" panose="020B0004020202020204" pitchFamily="34" charset="0"/>
                  <a:ea typeface="ＭＳ Ｐゴシック" charset="0"/>
                </a:rPr>
                <a:t>Azure</a:t>
              </a:r>
              <a:endParaRPr lang="de-DE" sz="1111" b="1" dirty="0">
                <a:latin typeface="Aptos" panose="020B0004020202020204" pitchFamily="34" charset="0"/>
                <a:ea typeface="ＭＳ Ｐゴシック" charset="0"/>
              </a:endParaRPr>
            </a:p>
          </p:txBody>
        </p:sp>
        <p:sp>
          <p:nvSpPr>
            <p:cNvPr id="50" name="Textfeld 314">
              <a:extLst>
                <a:ext uri="{FF2B5EF4-FFF2-40B4-BE49-F238E27FC236}">
                  <a16:creationId xmlns:a16="http://schemas.microsoft.com/office/drawing/2014/main" id="{2289AA73-92BE-4B09-A762-6F5956062220}"/>
                </a:ext>
              </a:extLst>
            </p:cNvPr>
            <p:cNvSpPr txBox="1"/>
            <p:nvPr/>
          </p:nvSpPr>
          <p:spPr bwMode="gray">
            <a:xfrm>
              <a:off x="1917212" y="2663263"/>
              <a:ext cx="843029" cy="25678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4</a:t>
              </a:r>
            </a:p>
          </p:txBody>
        </p:sp>
        <p:cxnSp>
          <p:nvCxnSpPr>
            <p:cNvPr id="51" name="Gerade Verbindung 145">
              <a:extLst>
                <a:ext uri="{FF2B5EF4-FFF2-40B4-BE49-F238E27FC236}">
                  <a16:creationId xmlns:a16="http://schemas.microsoft.com/office/drawing/2014/main" id="{FC2E128E-01B3-4E0F-B3D0-ACB19FE76CD9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534150" y="3094571"/>
              <a:ext cx="949706" cy="165591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71">
              <a:extLst>
                <a:ext uri="{FF2B5EF4-FFF2-40B4-BE49-F238E27FC236}">
                  <a16:creationId xmlns:a16="http://schemas.microsoft.com/office/drawing/2014/main" id="{B89425F7-210D-488E-A1E2-455E117AC88D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1483058" y="4229200"/>
              <a:ext cx="689100" cy="272894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1">
              <a:extLst>
                <a:ext uri="{FF2B5EF4-FFF2-40B4-BE49-F238E27FC236}">
                  <a16:creationId xmlns:a16="http://schemas.microsoft.com/office/drawing/2014/main" id="{3681C809-65A7-4AF8-A302-38FEC71CA995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2173992" y="4491125"/>
              <a:ext cx="991705" cy="37624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1">
              <a:extLst>
                <a:ext uri="{FF2B5EF4-FFF2-40B4-BE49-F238E27FC236}">
                  <a16:creationId xmlns:a16="http://schemas.microsoft.com/office/drawing/2014/main" id="{175AF50A-B3D6-4EB8-BB60-E9C2783F689F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3156253" y="4856968"/>
              <a:ext cx="954280" cy="5423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1">
              <a:extLst>
                <a:ext uri="{FF2B5EF4-FFF2-40B4-BE49-F238E27FC236}">
                  <a16:creationId xmlns:a16="http://schemas.microsoft.com/office/drawing/2014/main" id="{B6D6899E-C31A-4490-BD53-EF22967041F1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103396" y="4102727"/>
              <a:ext cx="309095" cy="80847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1">
              <a:extLst>
                <a:ext uri="{FF2B5EF4-FFF2-40B4-BE49-F238E27FC236}">
                  <a16:creationId xmlns:a16="http://schemas.microsoft.com/office/drawing/2014/main" id="{3915C50B-6BDD-4E09-8838-62CA8BF2B5E7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414619" y="3416012"/>
              <a:ext cx="840432" cy="672104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1">
              <a:extLst>
                <a:ext uri="{FF2B5EF4-FFF2-40B4-BE49-F238E27FC236}">
                  <a16:creationId xmlns:a16="http://schemas.microsoft.com/office/drawing/2014/main" id="{23B166A1-147B-4915-9D19-24A96A0367E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198100" y="3420883"/>
              <a:ext cx="4066691" cy="321441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115">
              <a:extLst>
                <a:ext uri="{FF2B5EF4-FFF2-40B4-BE49-F238E27FC236}">
                  <a16:creationId xmlns:a16="http://schemas.microsoft.com/office/drawing/2014/main" id="{156890F0-5AA0-44C2-B950-118F489D2D46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1198101" y="3742324"/>
              <a:ext cx="2917302" cy="1168876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139">
              <a:extLst>
                <a:ext uri="{FF2B5EF4-FFF2-40B4-BE49-F238E27FC236}">
                  <a16:creationId xmlns:a16="http://schemas.microsoft.com/office/drawing/2014/main" id="{22EB2866-CC9D-42E9-9B3D-4D8FF3111DEF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495188" y="3084831"/>
              <a:ext cx="998409" cy="1183487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139">
              <a:extLst>
                <a:ext uri="{FF2B5EF4-FFF2-40B4-BE49-F238E27FC236}">
                  <a16:creationId xmlns:a16="http://schemas.microsoft.com/office/drawing/2014/main" id="{06F46130-6BAF-4185-BE8C-F8FA653E0885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495189" y="2802352"/>
              <a:ext cx="1850709" cy="1470836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139">
              <a:extLst>
                <a:ext uri="{FF2B5EF4-FFF2-40B4-BE49-F238E27FC236}">
                  <a16:creationId xmlns:a16="http://schemas.microsoft.com/office/drawing/2014/main" id="{BB6E2B3D-AE9F-4111-B40C-BBA9038FCE8A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504929" y="2792611"/>
              <a:ext cx="2430273" cy="1465966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139">
              <a:extLst>
                <a:ext uri="{FF2B5EF4-FFF2-40B4-BE49-F238E27FC236}">
                  <a16:creationId xmlns:a16="http://schemas.microsoft.com/office/drawing/2014/main" id="{CF9912BA-6EFC-41D9-8479-0FCB4377182D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490319" y="3226070"/>
              <a:ext cx="2751712" cy="103737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139">
              <a:extLst>
                <a:ext uri="{FF2B5EF4-FFF2-40B4-BE49-F238E27FC236}">
                  <a16:creationId xmlns:a16="http://schemas.microsoft.com/office/drawing/2014/main" id="{1913363C-526F-4F34-AFD9-7317D00AF405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480340" y="3411142"/>
              <a:ext cx="3784452" cy="857176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139">
              <a:extLst>
                <a:ext uri="{FF2B5EF4-FFF2-40B4-BE49-F238E27FC236}">
                  <a16:creationId xmlns:a16="http://schemas.microsoft.com/office/drawing/2014/main" id="{C9918625-47E3-4152-9409-82DE2E0075FB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444963" y="4117338"/>
              <a:ext cx="2967528" cy="146160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139">
              <a:extLst>
                <a:ext uri="{FF2B5EF4-FFF2-40B4-BE49-F238E27FC236}">
                  <a16:creationId xmlns:a16="http://schemas.microsoft.com/office/drawing/2014/main" id="{90FAC376-8713-4AC0-BD72-F4812D33D195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207841" y="3084831"/>
              <a:ext cx="1324844" cy="63801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139">
              <a:extLst>
                <a:ext uri="{FF2B5EF4-FFF2-40B4-BE49-F238E27FC236}">
                  <a16:creationId xmlns:a16="http://schemas.microsoft.com/office/drawing/2014/main" id="{D098D31E-3FE5-40D1-9801-8230583061A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67163" y="3099442"/>
              <a:ext cx="321564" cy="139275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139">
              <a:extLst>
                <a:ext uri="{FF2B5EF4-FFF2-40B4-BE49-F238E27FC236}">
                  <a16:creationId xmlns:a16="http://schemas.microsoft.com/office/drawing/2014/main" id="{F9170E26-4EA7-4BA1-B1A7-D01A9775327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72158" y="2816963"/>
              <a:ext cx="1168869" cy="167538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139">
              <a:extLst>
                <a:ext uri="{FF2B5EF4-FFF2-40B4-BE49-F238E27FC236}">
                  <a16:creationId xmlns:a16="http://schemas.microsoft.com/office/drawing/2014/main" id="{35A65F10-FA26-4CC0-B5D7-AA1175A138E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81899" y="2816963"/>
              <a:ext cx="1738693" cy="167051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139">
              <a:extLst>
                <a:ext uri="{FF2B5EF4-FFF2-40B4-BE49-F238E27FC236}">
                  <a16:creationId xmlns:a16="http://schemas.microsoft.com/office/drawing/2014/main" id="{34A1401E-2872-4088-97C5-CD1A6735708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81899" y="3240681"/>
              <a:ext cx="2065003" cy="125167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139">
              <a:extLst>
                <a:ext uri="{FF2B5EF4-FFF2-40B4-BE49-F238E27FC236}">
                  <a16:creationId xmlns:a16="http://schemas.microsoft.com/office/drawing/2014/main" id="{B3588C8C-4802-4432-95B2-D15814FB50FD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86769" y="3391661"/>
              <a:ext cx="3063412" cy="111530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139">
              <a:extLst>
                <a:ext uri="{FF2B5EF4-FFF2-40B4-BE49-F238E27FC236}">
                  <a16:creationId xmlns:a16="http://schemas.microsoft.com/office/drawing/2014/main" id="{A4415A44-C454-49E0-BF18-AE35BD9396A8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86769" y="4117338"/>
              <a:ext cx="2211111" cy="38475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 161">
              <a:extLst>
                <a:ext uri="{FF2B5EF4-FFF2-40B4-BE49-F238E27FC236}">
                  <a16:creationId xmlns:a16="http://schemas.microsoft.com/office/drawing/2014/main" id="{0B19BE90-3BDD-436A-85CE-5EB315275C33}"/>
                </a:ext>
              </a:extLst>
            </p:cNvPr>
            <p:cNvSpPr/>
            <p:nvPr/>
          </p:nvSpPr>
          <p:spPr bwMode="gray">
            <a:xfrm rot="17485477">
              <a:off x="2229865" y="3602255"/>
              <a:ext cx="205336" cy="1751813"/>
            </a:xfrm>
            <a:custGeom>
              <a:avLst/>
              <a:gdLst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1225501 h 2680530"/>
                <a:gd name="connsiteX6" fmla="*/ 2286 w 190724"/>
                <a:gd name="connsiteY6" fmla="*/ 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2021455 h 2680530"/>
                <a:gd name="connsiteX6" fmla="*/ 0 w 190724"/>
                <a:gd name="connsiteY6" fmla="*/ 1225501 h 2680530"/>
                <a:gd name="connsiteX7" fmla="*/ 2286 w 190724"/>
                <a:gd name="connsiteY7" fmla="*/ 0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6" fmla="*/ 91440 w 190724"/>
                <a:gd name="connsiteY6" fmla="*/ 2112895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8" h="2680530">
                  <a:moveTo>
                    <a:pt x="0" y="0"/>
                  </a:moveTo>
                  <a:lnTo>
                    <a:pt x="37973" y="90989"/>
                  </a:lnTo>
                  <a:cubicBezTo>
                    <a:pt x="128753" y="361731"/>
                    <a:pt x="188438" y="820228"/>
                    <a:pt x="188438" y="1340265"/>
                  </a:cubicBezTo>
                  <a:cubicBezTo>
                    <a:pt x="188438" y="1860302"/>
                    <a:pt x="128753" y="2318799"/>
                    <a:pt x="37973" y="2589542"/>
                  </a:cubicBezTo>
                  <a:lnTo>
                    <a:pt x="0" y="2680530"/>
                  </a:ln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lIns="114295" tIns="114295" bIns="114295" rtlCol="0" anchor="ctr">
              <a:noAutofit/>
            </a:bodyPr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sp>
          <p:nvSpPr>
            <p:cNvPr id="73" name="Freeform 161">
              <a:extLst>
                <a:ext uri="{FF2B5EF4-FFF2-40B4-BE49-F238E27FC236}">
                  <a16:creationId xmlns:a16="http://schemas.microsoft.com/office/drawing/2014/main" id="{79141FB7-7656-4CAE-B6DD-F0CF2298E164}"/>
                </a:ext>
              </a:extLst>
            </p:cNvPr>
            <p:cNvSpPr/>
            <p:nvPr/>
          </p:nvSpPr>
          <p:spPr bwMode="gray">
            <a:xfrm rot="14169420">
              <a:off x="4095603" y="2824062"/>
              <a:ext cx="174548" cy="2527803"/>
            </a:xfrm>
            <a:custGeom>
              <a:avLst/>
              <a:gdLst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1225501 h 2680530"/>
                <a:gd name="connsiteX6" fmla="*/ 2286 w 190724"/>
                <a:gd name="connsiteY6" fmla="*/ 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2021455 h 2680530"/>
                <a:gd name="connsiteX6" fmla="*/ 0 w 190724"/>
                <a:gd name="connsiteY6" fmla="*/ 1225501 h 2680530"/>
                <a:gd name="connsiteX7" fmla="*/ 2286 w 190724"/>
                <a:gd name="connsiteY7" fmla="*/ 0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6" fmla="*/ 91440 w 190724"/>
                <a:gd name="connsiteY6" fmla="*/ 2112895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8" h="2680530">
                  <a:moveTo>
                    <a:pt x="0" y="0"/>
                  </a:moveTo>
                  <a:lnTo>
                    <a:pt x="37973" y="90989"/>
                  </a:lnTo>
                  <a:cubicBezTo>
                    <a:pt x="128753" y="361731"/>
                    <a:pt x="188438" y="820228"/>
                    <a:pt x="188438" y="1340265"/>
                  </a:cubicBezTo>
                  <a:cubicBezTo>
                    <a:pt x="188438" y="1860302"/>
                    <a:pt x="128753" y="2318799"/>
                    <a:pt x="37973" y="2589542"/>
                  </a:cubicBezTo>
                  <a:lnTo>
                    <a:pt x="0" y="2680530"/>
                  </a:ln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lIns="114295" tIns="114295" bIns="114295" rtlCol="0" anchor="ctr">
              <a:noAutofit/>
            </a:bodyPr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74" name="Gerade Verbindung 71">
              <a:extLst>
                <a:ext uri="{FF2B5EF4-FFF2-40B4-BE49-F238E27FC236}">
                  <a16:creationId xmlns:a16="http://schemas.microsoft.com/office/drawing/2014/main" id="{499AA51C-BC72-471F-9CD5-820B1BF94B2E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100793" y="3235810"/>
              <a:ext cx="126628" cy="167538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935203" y="2802352"/>
              <a:ext cx="160720" cy="210884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1">
              <a:extLst>
                <a:ext uri="{FF2B5EF4-FFF2-40B4-BE49-F238E27FC236}">
                  <a16:creationId xmlns:a16="http://schemas.microsoft.com/office/drawing/2014/main" id="{04907F2F-B61E-48FE-BF67-6C02DE7056A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45898" y="2807222"/>
              <a:ext cx="759765" cy="211858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1">
              <a:extLst>
                <a:ext uri="{FF2B5EF4-FFF2-40B4-BE49-F238E27FC236}">
                  <a16:creationId xmlns:a16="http://schemas.microsoft.com/office/drawing/2014/main" id="{1E6BB31E-BB6C-47E6-8E34-57B9FC542B9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498467" y="3099442"/>
              <a:ext cx="1612066" cy="181662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1">
              <a:extLst>
                <a:ext uri="{FF2B5EF4-FFF2-40B4-BE49-F238E27FC236}">
                  <a16:creationId xmlns:a16="http://schemas.microsoft.com/office/drawing/2014/main" id="{FD49DAC2-71D6-4634-84B6-C25B6E6172F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534150" y="3255292"/>
              <a:ext cx="2542291" cy="166564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9CF31C71-34AC-42D3-ACF0-DF4A01120ED5}"/>
                </a:ext>
              </a:extLst>
            </p:cNvPr>
            <p:cNvSpPr/>
            <p:nvPr/>
          </p:nvSpPr>
          <p:spPr bwMode="gray">
            <a:xfrm rot="17233727">
              <a:off x="2752671" y="3136360"/>
              <a:ext cx="253625" cy="2611778"/>
            </a:xfrm>
            <a:custGeom>
              <a:avLst/>
              <a:gdLst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1225501 h 2680530"/>
                <a:gd name="connsiteX6" fmla="*/ 2286 w 190724"/>
                <a:gd name="connsiteY6" fmla="*/ 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2021455 h 2680530"/>
                <a:gd name="connsiteX6" fmla="*/ 0 w 190724"/>
                <a:gd name="connsiteY6" fmla="*/ 1225501 h 2680530"/>
                <a:gd name="connsiteX7" fmla="*/ 2286 w 190724"/>
                <a:gd name="connsiteY7" fmla="*/ 0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6" fmla="*/ 91440 w 190724"/>
                <a:gd name="connsiteY6" fmla="*/ 2112895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8" h="2680530">
                  <a:moveTo>
                    <a:pt x="0" y="0"/>
                  </a:moveTo>
                  <a:lnTo>
                    <a:pt x="37973" y="90989"/>
                  </a:lnTo>
                  <a:cubicBezTo>
                    <a:pt x="128753" y="361731"/>
                    <a:pt x="188438" y="820228"/>
                    <a:pt x="188438" y="1340265"/>
                  </a:cubicBezTo>
                  <a:cubicBezTo>
                    <a:pt x="188438" y="1860302"/>
                    <a:pt x="128753" y="2318799"/>
                    <a:pt x="37973" y="2589542"/>
                  </a:cubicBezTo>
                  <a:lnTo>
                    <a:pt x="0" y="2680530"/>
                  </a:ln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lIns="114295" tIns="114295" bIns="114295" rtlCol="0" anchor="ctr">
              <a:noAutofit/>
            </a:bodyPr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sp>
          <p:nvSpPr>
            <p:cNvPr id="80" name="Freeform 161">
              <a:extLst>
                <a:ext uri="{FF2B5EF4-FFF2-40B4-BE49-F238E27FC236}">
                  <a16:creationId xmlns:a16="http://schemas.microsoft.com/office/drawing/2014/main" id="{E45ED46D-89C3-41DE-A367-9B96C703F595}"/>
                </a:ext>
              </a:extLst>
            </p:cNvPr>
            <p:cNvSpPr/>
            <p:nvPr/>
          </p:nvSpPr>
          <p:spPr bwMode="gray">
            <a:xfrm rot="4375589">
              <a:off x="2360507" y="2165984"/>
              <a:ext cx="268471" cy="1882122"/>
            </a:xfrm>
            <a:custGeom>
              <a:avLst/>
              <a:gdLst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1225501 h 2680530"/>
                <a:gd name="connsiteX6" fmla="*/ 2286 w 190724"/>
                <a:gd name="connsiteY6" fmla="*/ 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2021455 h 2680530"/>
                <a:gd name="connsiteX6" fmla="*/ 0 w 190724"/>
                <a:gd name="connsiteY6" fmla="*/ 1225501 h 2680530"/>
                <a:gd name="connsiteX7" fmla="*/ 2286 w 190724"/>
                <a:gd name="connsiteY7" fmla="*/ 0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6" fmla="*/ 91440 w 190724"/>
                <a:gd name="connsiteY6" fmla="*/ 2112895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8" h="2680530">
                  <a:moveTo>
                    <a:pt x="0" y="0"/>
                  </a:moveTo>
                  <a:lnTo>
                    <a:pt x="37973" y="90989"/>
                  </a:lnTo>
                  <a:cubicBezTo>
                    <a:pt x="128753" y="361731"/>
                    <a:pt x="188438" y="820228"/>
                    <a:pt x="188438" y="1340265"/>
                  </a:cubicBezTo>
                  <a:cubicBezTo>
                    <a:pt x="188438" y="1860302"/>
                    <a:pt x="128753" y="2318799"/>
                    <a:pt x="37973" y="2589542"/>
                  </a:cubicBezTo>
                  <a:lnTo>
                    <a:pt x="0" y="2680530"/>
                  </a:ln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lIns="114295" tIns="114295" bIns="114295" rtlCol="0" anchor="ctr">
              <a:noAutofit/>
            </a:bodyPr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81" name="Gerade Verbindung 139">
              <a:extLst>
                <a:ext uri="{FF2B5EF4-FFF2-40B4-BE49-F238E27FC236}">
                  <a16:creationId xmlns:a16="http://schemas.microsoft.com/office/drawing/2014/main" id="{C4CE1863-D854-47E5-B5BD-11C6EF42839C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2503339" y="3109182"/>
              <a:ext cx="1923763" cy="1017897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139">
              <a:extLst>
                <a:ext uri="{FF2B5EF4-FFF2-40B4-BE49-F238E27FC236}">
                  <a16:creationId xmlns:a16="http://schemas.microsoft.com/office/drawing/2014/main" id="{2B76C49A-2154-46A5-98E4-CD51AAE98599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2498468" y="3099442"/>
              <a:ext cx="1728952" cy="13149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161">
              <a:extLst>
                <a:ext uri="{FF2B5EF4-FFF2-40B4-BE49-F238E27FC236}">
                  <a16:creationId xmlns:a16="http://schemas.microsoft.com/office/drawing/2014/main" id="{2272F8D0-8FCD-4C32-94BF-40C9E2153F72}"/>
                </a:ext>
              </a:extLst>
            </p:cNvPr>
            <p:cNvSpPr/>
            <p:nvPr/>
          </p:nvSpPr>
          <p:spPr bwMode="gray">
            <a:xfrm rot="5782168">
              <a:off x="3775979" y="1861910"/>
              <a:ext cx="158035" cy="2869585"/>
            </a:xfrm>
            <a:custGeom>
              <a:avLst/>
              <a:gdLst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1225501 h 2680530"/>
                <a:gd name="connsiteX6" fmla="*/ 2286 w 190724"/>
                <a:gd name="connsiteY6" fmla="*/ 0 h 2680530"/>
                <a:gd name="connsiteX0" fmla="*/ 2286 w 190724"/>
                <a:gd name="connsiteY0" fmla="*/ 0 h 2680530"/>
                <a:gd name="connsiteX1" fmla="*/ 40259 w 190724"/>
                <a:gd name="connsiteY1" fmla="*/ 90989 h 2680530"/>
                <a:gd name="connsiteX2" fmla="*/ 190724 w 190724"/>
                <a:gd name="connsiteY2" fmla="*/ 1340265 h 2680530"/>
                <a:gd name="connsiteX3" fmla="*/ 40259 w 190724"/>
                <a:gd name="connsiteY3" fmla="*/ 2589542 h 2680530"/>
                <a:gd name="connsiteX4" fmla="*/ 2286 w 190724"/>
                <a:gd name="connsiteY4" fmla="*/ 2680530 h 2680530"/>
                <a:gd name="connsiteX5" fmla="*/ 0 w 190724"/>
                <a:gd name="connsiteY5" fmla="*/ 2021455 h 2680530"/>
                <a:gd name="connsiteX6" fmla="*/ 0 w 190724"/>
                <a:gd name="connsiteY6" fmla="*/ 1225501 h 2680530"/>
                <a:gd name="connsiteX7" fmla="*/ 2286 w 190724"/>
                <a:gd name="connsiteY7" fmla="*/ 0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6" fmla="*/ 91440 w 190724"/>
                <a:gd name="connsiteY6" fmla="*/ 2112895 h 2680530"/>
                <a:gd name="connsiteX0" fmla="*/ 0 w 190724"/>
                <a:gd name="connsiteY0" fmla="*/ 1225501 h 2680530"/>
                <a:gd name="connsiteX1" fmla="*/ 2286 w 190724"/>
                <a:gd name="connsiteY1" fmla="*/ 0 h 2680530"/>
                <a:gd name="connsiteX2" fmla="*/ 40259 w 190724"/>
                <a:gd name="connsiteY2" fmla="*/ 90989 h 2680530"/>
                <a:gd name="connsiteX3" fmla="*/ 190724 w 190724"/>
                <a:gd name="connsiteY3" fmla="*/ 1340265 h 2680530"/>
                <a:gd name="connsiteX4" fmla="*/ 40259 w 190724"/>
                <a:gd name="connsiteY4" fmla="*/ 2589542 h 2680530"/>
                <a:gd name="connsiteX5" fmla="*/ 2286 w 190724"/>
                <a:gd name="connsiteY5" fmla="*/ 2680530 h 2680530"/>
                <a:gd name="connsiteX0" fmla="*/ 0 w 188438"/>
                <a:gd name="connsiteY0" fmla="*/ 0 h 2680530"/>
                <a:gd name="connsiteX1" fmla="*/ 37973 w 188438"/>
                <a:gd name="connsiteY1" fmla="*/ 90989 h 2680530"/>
                <a:gd name="connsiteX2" fmla="*/ 188438 w 188438"/>
                <a:gd name="connsiteY2" fmla="*/ 1340265 h 2680530"/>
                <a:gd name="connsiteX3" fmla="*/ 37973 w 188438"/>
                <a:gd name="connsiteY3" fmla="*/ 2589542 h 2680530"/>
                <a:gd name="connsiteX4" fmla="*/ 0 w 188438"/>
                <a:gd name="connsiteY4" fmla="*/ 2680530 h 26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8" h="2680530">
                  <a:moveTo>
                    <a:pt x="0" y="0"/>
                  </a:moveTo>
                  <a:lnTo>
                    <a:pt x="37973" y="90989"/>
                  </a:lnTo>
                  <a:cubicBezTo>
                    <a:pt x="128753" y="361731"/>
                    <a:pt x="188438" y="820228"/>
                    <a:pt x="188438" y="1340265"/>
                  </a:cubicBezTo>
                  <a:cubicBezTo>
                    <a:pt x="188438" y="1860302"/>
                    <a:pt x="128753" y="2318799"/>
                    <a:pt x="37973" y="2589542"/>
                  </a:cubicBezTo>
                  <a:lnTo>
                    <a:pt x="0" y="2680530"/>
                  </a:ln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lIns="114295" tIns="114295" bIns="114295" rtlCol="0" anchor="ctr">
              <a:noAutofit/>
            </a:bodyPr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sp>
          <p:nvSpPr>
            <p:cNvPr id="84" name="Ellipse 93">
              <a:extLst>
                <a:ext uri="{FF2B5EF4-FFF2-40B4-BE49-F238E27FC236}">
                  <a16:creationId xmlns:a16="http://schemas.microsoft.com/office/drawing/2014/main" id="{FAFCA2D3-557F-4256-BCA6-0EB5A9C42643}"/>
                </a:ext>
              </a:extLst>
            </p:cNvPr>
            <p:cNvSpPr/>
            <p:nvPr/>
          </p:nvSpPr>
          <p:spPr bwMode="gray">
            <a:xfrm>
              <a:off x="2181899" y="4523343"/>
              <a:ext cx="1903307" cy="401314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1578" h="523240">
                  <a:moveTo>
                    <a:pt x="0" y="0"/>
                  </a:moveTo>
                  <a:cubicBezTo>
                    <a:pt x="1093893" y="5080"/>
                    <a:pt x="1781385" y="213360"/>
                    <a:pt x="2481578" y="523240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85" name="Gerade Verbindung 71">
              <a:extLst>
                <a:ext uri="{FF2B5EF4-FFF2-40B4-BE49-F238E27FC236}">
                  <a16:creationId xmlns:a16="http://schemas.microsoft.com/office/drawing/2014/main" id="{3247F6B8-2E15-4A0F-BDB7-BED29253508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539021" y="3250421"/>
              <a:ext cx="1631547" cy="1592594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71">
              <a:extLst>
                <a:ext uri="{FF2B5EF4-FFF2-40B4-BE49-F238E27FC236}">
                  <a16:creationId xmlns:a16="http://schemas.microsoft.com/office/drawing/2014/main" id="{E6AE5D79-1AAE-427C-8E04-1D6216406FE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534150" y="3255292"/>
              <a:ext cx="2883211" cy="866917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Ellipse 93">
              <a:extLst>
                <a:ext uri="{FF2B5EF4-FFF2-40B4-BE49-F238E27FC236}">
                  <a16:creationId xmlns:a16="http://schemas.microsoft.com/office/drawing/2014/main" id="{88B735B4-8B74-4B25-8179-58E79572F595}"/>
                </a:ext>
              </a:extLst>
            </p:cNvPr>
            <p:cNvSpPr/>
            <p:nvPr/>
          </p:nvSpPr>
          <p:spPr bwMode="gray">
            <a:xfrm rot="11700000">
              <a:off x="3256623" y="3063193"/>
              <a:ext cx="1991066" cy="385316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6000" h="502381">
                  <a:moveTo>
                    <a:pt x="0" y="410815"/>
                  </a:moveTo>
                  <a:cubicBezTo>
                    <a:pt x="1648058" y="-337401"/>
                    <a:pt x="2071158" y="86350"/>
                    <a:pt x="2596000" y="502381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88" name="Gerade Verbindung 139">
              <a:extLst>
                <a:ext uri="{FF2B5EF4-FFF2-40B4-BE49-F238E27FC236}">
                  <a16:creationId xmlns:a16="http://schemas.microsoft.com/office/drawing/2014/main" id="{08A4B9DE-142C-4F43-9971-25353019631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27362" y="2811576"/>
              <a:ext cx="919540" cy="43397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lipse 93">
              <a:extLst>
                <a:ext uri="{FF2B5EF4-FFF2-40B4-BE49-F238E27FC236}">
                  <a16:creationId xmlns:a16="http://schemas.microsoft.com/office/drawing/2014/main" id="{A687F0B2-10E2-44D2-B74E-528CF5B1EA8E}"/>
                </a:ext>
              </a:extLst>
            </p:cNvPr>
            <p:cNvSpPr/>
            <p:nvPr/>
          </p:nvSpPr>
          <p:spPr bwMode="gray">
            <a:xfrm rot="13500000">
              <a:off x="3573193" y="3162319"/>
              <a:ext cx="1219659" cy="586801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1630622"/>
                <a:gd name="connsiteY0" fmla="*/ 252795 h 1031350"/>
                <a:gd name="connsiteX1" fmla="*/ 1630622 w 1630622"/>
                <a:gd name="connsiteY1" fmla="*/ 1031350 h 1031350"/>
                <a:gd name="connsiteX0" fmla="*/ 0 w 1630622"/>
                <a:gd name="connsiteY0" fmla="*/ 9285 h 787840"/>
                <a:gd name="connsiteX1" fmla="*/ 1630622 w 1630622"/>
                <a:gd name="connsiteY1" fmla="*/ 787840 h 787840"/>
                <a:gd name="connsiteX0" fmla="*/ 0 w 1590211"/>
                <a:gd name="connsiteY0" fmla="*/ 9531 h 774616"/>
                <a:gd name="connsiteX1" fmla="*/ 1590211 w 1590211"/>
                <a:gd name="connsiteY1" fmla="*/ 774616 h 774616"/>
                <a:gd name="connsiteX0" fmla="*/ 0 w 1590211"/>
                <a:gd name="connsiteY0" fmla="*/ 0 h 765085"/>
                <a:gd name="connsiteX1" fmla="*/ 1590211 w 1590211"/>
                <a:gd name="connsiteY1" fmla="*/ 765085 h 76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211" h="765085">
                  <a:moveTo>
                    <a:pt x="0" y="0"/>
                  </a:moveTo>
                  <a:cubicBezTo>
                    <a:pt x="498585" y="15106"/>
                    <a:pt x="1065369" y="349054"/>
                    <a:pt x="1590211" y="765085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sp>
          <p:nvSpPr>
            <p:cNvPr id="90" name="Ellipse 93">
              <a:extLst>
                <a:ext uri="{FF2B5EF4-FFF2-40B4-BE49-F238E27FC236}">
                  <a16:creationId xmlns:a16="http://schemas.microsoft.com/office/drawing/2014/main" id="{556BDE42-17E3-42CB-93E8-3F98B3AA3FF1}"/>
                </a:ext>
              </a:extLst>
            </p:cNvPr>
            <p:cNvSpPr/>
            <p:nvPr/>
          </p:nvSpPr>
          <p:spPr bwMode="gray">
            <a:xfrm rot="11700000">
              <a:off x="1369702" y="2539080"/>
              <a:ext cx="1770583" cy="1448877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2339637"/>
                <a:gd name="connsiteY0" fmla="*/ 1941257 h 1941257"/>
                <a:gd name="connsiteX1" fmla="*/ 2339637 w 2339637"/>
                <a:gd name="connsiteY1" fmla="*/ 70148 h 1941257"/>
                <a:gd name="connsiteX0" fmla="*/ 0 w 2339637"/>
                <a:gd name="connsiteY0" fmla="*/ 1946418 h 1946418"/>
                <a:gd name="connsiteX1" fmla="*/ 2339637 w 2339637"/>
                <a:gd name="connsiteY1" fmla="*/ 75309 h 1946418"/>
                <a:gd name="connsiteX0" fmla="*/ 0 w 2308529"/>
                <a:gd name="connsiteY0" fmla="*/ 1963623 h 1963623"/>
                <a:gd name="connsiteX1" fmla="*/ 2308529 w 2308529"/>
                <a:gd name="connsiteY1" fmla="*/ 74554 h 1963623"/>
                <a:gd name="connsiteX0" fmla="*/ 0 w 2308529"/>
                <a:gd name="connsiteY0" fmla="*/ 1889069 h 1889069"/>
                <a:gd name="connsiteX1" fmla="*/ 2308529 w 2308529"/>
                <a:gd name="connsiteY1" fmla="*/ 0 h 18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529" h="1889069">
                  <a:moveTo>
                    <a:pt x="0" y="1889069"/>
                  </a:moveTo>
                  <a:cubicBezTo>
                    <a:pt x="658428" y="1005009"/>
                    <a:pt x="949050" y="787136"/>
                    <a:pt x="2308529" y="0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91" name="Gerade Verbindung 71">
              <a:extLst>
                <a:ext uri="{FF2B5EF4-FFF2-40B4-BE49-F238E27FC236}">
                  <a16:creationId xmlns:a16="http://schemas.microsoft.com/office/drawing/2014/main" id="{B27DDC10-4450-4785-90D7-E2BF1AB76475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193230" y="2812093"/>
              <a:ext cx="2746843" cy="930231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Ellipse 93">
              <a:extLst>
                <a:ext uri="{FF2B5EF4-FFF2-40B4-BE49-F238E27FC236}">
                  <a16:creationId xmlns:a16="http://schemas.microsoft.com/office/drawing/2014/main" id="{7CE31FFD-8DA5-425B-A711-6B77FED4286A}"/>
                </a:ext>
              </a:extLst>
            </p:cNvPr>
            <p:cNvSpPr/>
            <p:nvPr/>
          </p:nvSpPr>
          <p:spPr bwMode="gray">
            <a:xfrm rot="3600000">
              <a:off x="1103527" y="3862039"/>
              <a:ext cx="1162952" cy="492243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1524722"/>
                <a:gd name="connsiteY0" fmla="*/ 790621 h 790621"/>
                <a:gd name="connsiteX1" fmla="*/ 1524722 w 1524722"/>
                <a:gd name="connsiteY1" fmla="*/ 197694 h 790621"/>
                <a:gd name="connsiteX0" fmla="*/ 0 w 1524722"/>
                <a:gd name="connsiteY0" fmla="*/ 594863 h 594863"/>
                <a:gd name="connsiteX1" fmla="*/ 1524722 w 1524722"/>
                <a:gd name="connsiteY1" fmla="*/ 1936 h 594863"/>
                <a:gd name="connsiteX0" fmla="*/ 0 w 1516276"/>
                <a:gd name="connsiteY0" fmla="*/ 641798 h 641798"/>
                <a:gd name="connsiteX1" fmla="*/ 1516276 w 1516276"/>
                <a:gd name="connsiteY1" fmla="*/ 0 h 641798"/>
                <a:gd name="connsiteX0" fmla="*/ 0 w 1516276"/>
                <a:gd name="connsiteY0" fmla="*/ 641798 h 641798"/>
                <a:gd name="connsiteX1" fmla="*/ 1516276 w 1516276"/>
                <a:gd name="connsiteY1" fmla="*/ 0 h 641798"/>
                <a:gd name="connsiteX0" fmla="*/ 0 w 1516276"/>
                <a:gd name="connsiteY0" fmla="*/ 641798 h 641798"/>
                <a:gd name="connsiteX1" fmla="*/ 1516276 w 1516276"/>
                <a:gd name="connsiteY1" fmla="*/ 0 h 641798"/>
                <a:gd name="connsiteX0" fmla="*/ 0 w 1516276"/>
                <a:gd name="connsiteY0" fmla="*/ 641798 h 641798"/>
                <a:gd name="connsiteX1" fmla="*/ 1516276 w 1516276"/>
                <a:gd name="connsiteY1" fmla="*/ 0 h 64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276" h="641798">
                  <a:moveTo>
                    <a:pt x="0" y="641798"/>
                  </a:moveTo>
                  <a:cubicBezTo>
                    <a:pt x="375828" y="471550"/>
                    <a:pt x="829615" y="194449"/>
                    <a:pt x="1516276" y="0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sp>
          <p:nvSpPr>
            <p:cNvPr id="93" name="Ellipse 93">
              <a:extLst>
                <a:ext uri="{FF2B5EF4-FFF2-40B4-BE49-F238E27FC236}">
                  <a16:creationId xmlns:a16="http://schemas.microsoft.com/office/drawing/2014/main" id="{756AD2CF-A276-414A-9BA4-885C6456DE19}"/>
                </a:ext>
              </a:extLst>
            </p:cNvPr>
            <p:cNvSpPr/>
            <p:nvPr/>
          </p:nvSpPr>
          <p:spPr bwMode="gray">
            <a:xfrm rot="11700000">
              <a:off x="1652633" y="2507211"/>
              <a:ext cx="2172008" cy="1065990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2831916"/>
                <a:gd name="connsiteY0" fmla="*/ 1454717 h 1454717"/>
                <a:gd name="connsiteX1" fmla="*/ 2831916 w 2831916"/>
                <a:gd name="connsiteY1" fmla="*/ 95954 h 1454717"/>
                <a:gd name="connsiteX0" fmla="*/ 0 w 2831916"/>
                <a:gd name="connsiteY0" fmla="*/ 1468602 h 1468602"/>
                <a:gd name="connsiteX1" fmla="*/ 2831916 w 2831916"/>
                <a:gd name="connsiteY1" fmla="*/ 109839 h 1468602"/>
                <a:gd name="connsiteX0" fmla="*/ 0 w 2831916"/>
                <a:gd name="connsiteY0" fmla="*/ 1389855 h 1389855"/>
                <a:gd name="connsiteX1" fmla="*/ 2831916 w 2831916"/>
                <a:gd name="connsiteY1" fmla="*/ 31092 h 138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1916" h="1389855">
                  <a:moveTo>
                    <a:pt x="0" y="1389855"/>
                  </a:moveTo>
                  <a:cubicBezTo>
                    <a:pt x="1017906" y="448917"/>
                    <a:pt x="2101613" y="-145813"/>
                    <a:pt x="2831916" y="31092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94" name="Gerade Verbindung 139">
              <a:extLst>
                <a:ext uri="{FF2B5EF4-FFF2-40B4-BE49-F238E27FC236}">
                  <a16:creationId xmlns:a16="http://schemas.microsoft.com/office/drawing/2014/main" id="{D95F36AA-D49B-4254-A8F5-FBB552A9FC3E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2493597" y="3099442"/>
              <a:ext cx="657489" cy="175331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Ellipse 93">
              <a:extLst>
                <a:ext uri="{FF2B5EF4-FFF2-40B4-BE49-F238E27FC236}">
                  <a16:creationId xmlns:a16="http://schemas.microsoft.com/office/drawing/2014/main" id="{12DCE3FB-DF45-421D-A500-0D9D067F183A}"/>
                </a:ext>
              </a:extLst>
            </p:cNvPr>
            <p:cNvSpPr/>
            <p:nvPr/>
          </p:nvSpPr>
          <p:spPr bwMode="gray">
            <a:xfrm rot="11700000">
              <a:off x="2583118" y="2630735"/>
              <a:ext cx="1277104" cy="676183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1716272"/>
                <a:gd name="connsiteY0" fmla="*/ 986373 h 986373"/>
                <a:gd name="connsiteX1" fmla="*/ 1716272 w 1716272"/>
                <a:gd name="connsiteY1" fmla="*/ 150061 h 986373"/>
                <a:gd name="connsiteX0" fmla="*/ 0 w 1716272"/>
                <a:gd name="connsiteY0" fmla="*/ 943811 h 943811"/>
                <a:gd name="connsiteX1" fmla="*/ 1716272 w 1716272"/>
                <a:gd name="connsiteY1" fmla="*/ 107499 h 943811"/>
                <a:gd name="connsiteX0" fmla="*/ 0 w 1665119"/>
                <a:gd name="connsiteY0" fmla="*/ 961340 h 961340"/>
                <a:gd name="connsiteX1" fmla="*/ 1665119 w 1665119"/>
                <a:gd name="connsiteY1" fmla="*/ 105864 h 961340"/>
                <a:gd name="connsiteX0" fmla="*/ 0 w 1665119"/>
                <a:gd name="connsiteY0" fmla="*/ 855927 h 855927"/>
                <a:gd name="connsiteX1" fmla="*/ 1665119 w 1665119"/>
                <a:gd name="connsiteY1" fmla="*/ 451 h 855927"/>
                <a:gd name="connsiteX0" fmla="*/ 0 w 1665119"/>
                <a:gd name="connsiteY0" fmla="*/ 881006 h 881006"/>
                <a:gd name="connsiteX1" fmla="*/ 1665119 w 1665119"/>
                <a:gd name="connsiteY1" fmla="*/ 25530 h 881006"/>
                <a:gd name="connsiteX0" fmla="*/ 0 w 1665119"/>
                <a:gd name="connsiteY0" fmla="*/ 881619 h 881619"/>
                <a:gd name="connsiteX1" fmla="*/ 1665119 w 1665119"/>
                <a:gd name="connsiteY1" fmla="*/ 26143 h 88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5119" h="881619">
                  <a:moveTo>
                    <a:pt x="0" y="881619"/>
                  </a:moveTo>
                  <a:cubicBezTo>
                    <a:pt x="263502" y="510968"/>
                    <a:pt x="642368" y="-138141"/>
                    <a:pt x="1665119" y="26143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96" name="Gerade Verbindung 71">
              <a:extLst>
                <a:ext uri="{FF2B5EF4-FFF2-40B4-BE49-F238E27FC236}">
                  <a16:creationId xmlns:a16="http://schemas.microsoft.com/office/drawing/2014/main" id="{1537498F-CE86-43F2-A1FB-89E6C66814E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21178" y="2788445"/>
              <a:ext cx="1105924" cy="133376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139">
              <a:extLst>
                <a:ext uri="{FF2B5EF4-FFF2-40B4-BE49-F238E27FC236}">
                  <a16:creationId xmlns:a16="http://schemas.microsoft.com/office/drawing/2014/main" id="{3413CFC1-A113-49FD-80E7-C2C28CE8014B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136475" y="2807222"/>
              <a:ext cx="803598" cy="2045534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139">
              <a:extLst>
                <a:ext uri="{FF2B5EF4-FFF2-40B4-BE49-F238E27FC236}">
                  <a16:creationId xmlns:a16="http://schemas.microsoft.com/office/drawing/2014/main" id="{C168B17F-F2EF-4C31-9F09-8911900EA825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121864" y="2807222"/>
              <a:ext cx="204552" cy="2035793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Ellipse 93">
              <a:extLst>
                <a:ext uri="{FF2B5EF4-FFF2-40B4-BE49-F238E27FC236}">
                  <a16:creationId xmlns:a16="http://schemas.microsoft.com/office/drawing/2014/main" id="{CFC5792B-AC53-45EE-B5D1-5860B418219A}"/>
                </a:ext>
              </a:extLst>
            </p:cNvPr>
            <p:cNvSpPr/>
            <p:nvPr/>
          </p:nvSpPr>
          <p:spPr bwMode="gray">
            <a:xfrm rot="11700000">
              <a:off x="3845582" y="2958488"/>
              <a:ext cx="1417315" cy="495800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1878043"/>
                <a:gd name="connsiteY0" fmla="*/ 332960 h 689216"/>
                <a:gd name="connsiteX1" fmla="*/ 1878043 w 1878043"/>
                <a:gd name="connsiteY1" fmla="*/ 689216 h 689216"/>
                <a:gd name="connsiteX0" fmla="*/ 0 w 1878043"/>
                <a:gd name="connsiteY0" fmla="*/ 451931 h 808187"/>
                <a:gd name="connsiteX1" fmla="*/ 1878043 w 1878043"/>
                <a:gd name="connsiteY1" fmla="*/ 808187 h 808187"/>
                <a:gd name="connsiteX0" fmla="*/ 0 w 1878043"/>
                <a:gd name="connsiteY0" fmla="*/ 420980 h 777236"/>
                <a:gd name="connsiteX1" fmla="*/ 1878043 w 1878043"/>
                <a:gd name="connsiteY1" fmla="*/ 777236 h 777236"/>
                <a:gd name="connsiteX0" fmla="*/ 0 w 1878043"/>
                <a:gd name="connsiteY0" fmla="*/ 373931 h 730187"/>
                <a:gd name="connsiteX1" fmla="*/ 1878043 w 1878043"/>
                <a:gd name="connsiteY1" fmla="*/ 730187 h 730187"/>
                <a:gd name="connsiteX0" fmla="*/ 0 w 1847375"/>
                <a:gd name="connsiteY0" fmla="*/ 372159 h 736633"/>
                <a:gd name="connsiteX1" fmla="*/ 1847375 w 1847375"/>
                <a:gd name="connsiteY1" fmla="*/ 736633 h 736633"/>
                <a:gd name="connsiteX0" fmla="*/ 0 w 1847375"/>
                <a:gd name="connsiteY0" fmla="*/ 339890 h 704364"/>
                <a:gd name="connsiteX1" fmla="*/ 1847375 w 1847375"/>
                <a:gd name="connsiteY1" fmla="*/ 704364 h 704364"/>
                <a:gd name="connsiteX0" fmla="*/ 0 w 1847930"/>
                <a:gd name="connsiteY0" fmla="*/ 344541 h 709015"/>
                <a:gd name="connsiteX1" fmla="*/ 1847375 w 1847930"/>
                <a:gd name="connsiteY1" fmla="*/ 709015 h 70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7930" h="709015">
                  <a:moveTo>
                    <a:pt x="0" y="344541"/>
                  </a:moveTo>
                  <a:cubicBezTo>
                    <a:pt x="2167332" y="-575683"/>
                    <a:pt x="1807238" y="629862"/>
                    <a:pt x="1847375" y="709015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sp>
          <p:nvSpPr>
            <p:cNvPr id="100" name="Ellipse 93">
              <a:extLst>
                <a:ext uri="{FF2B5EF4-FFF2-40B4-BE49-F238E27FC236}">
                  <a16:creationId xmlns:a16="http://schemas.microsoft.com/office/drawing/2014/main" id="{0343C82E-8D33-4D91-8708-9CE5E35A5229}"/>
                </a:ext>
              </a:extLst>
            </p:cNvPr>
            <p:cNvSpPr/>
            <p:nvPr/>
          </p:nvSpPr>
          <p:spPr bwMode="gray">
            <a:xfrm rot="11700000">
              <a:off x="4098617" y="3264768"/>
              <a:ext cx="970714" cy="1747863"/>
            </a:xfrm>
            <a:custGeom>
              <a:avLst/>
              <a:gdLst>
                <a:gd name="connsiteX0" fmla="*/ 0 w 2047237"/>
                <a:gd name="connsiteY0" fmla="*/ 465294 h 930587"/>
                <a:gd name="connsiteX1" fmla="*/ 1023619 w 2047237"/>
                <a:gd name="connsiteY1" fmla="*/ 0 h 930587"/>
                <a:gd name="connsiteX2" fmla="*/ 2047238 w 2047237"/>
                <a:gd name="connsiteY2" fmla="*/ 465294 h 930587"/>
                <a:gd name="connsiteX3" fmla="*/ 1023619 w 2047237"/>
                <a:gd name="connsiteY3" fmla="*/ 930588 h 930587"/>
                <a:gd name="connsiteX4" fmla="*/ 0 w 2047237"/>
                <a:gd name="connsiteY4" fmla="*/ 465294 h 930587"/>
                <a:gd name="connsiteX0" fmla="*/ 0 w 2047238"/>
                <a:gd name="connsiteY0" fmla="*/ 465294 h 523455"/>
                <a:gd name="connsiteX1" fmla="*/ 1023619 w 2047238"/>
                <a:gd name="connsiteY1" fmla="*/ 0 h 523455"/>
                <a:gd name="connsiteX2" fmla="*/ 2047238 w 2047238"/>
                <a:gd name="connsiteY2" fmla="*/ 465294 h 523455"/>
                <a:gd name="connsiteX3" fmla="*/ 0 w 2047238"/>
                <a:gd name="connsiteY3" fmla="*/ 465294 h 523455"/>
                <a:gd name="connsiteX0" fmla="*/ 0 w 2138678"/>
                <a:gd name="connsiteY0" fmla="*/ 465294 h 556734"/>
                <a:gd name="connsiteX1" fmla="*/ 1023619 w 2138678"/>
                <a:gd name="connsiteY1" fmla="*/ 0 h 556734"/>
                <a:gd name="connsiteX2" fmla="*/ 2138678 w 2138678"/>
                <a:gd name="connsiteY2" fmla="*/ 556734 h 556734"/>
                <a:gd name="connsiteX0" fmla="*/ 0 w 2138678"/>
                <a:gd name="connsiteY0" fmla="*/ 0 h 91440"/>
                <a:gd name="connsiteX1" fmla="*/ 2138678 w 2138678"/>
                <a:gd name="connsiteY1" fmla="*/ 91440 h 91440"/>
                <a:gd name="connsiteX0" fmla="*/ 0 w 2138678"/>
                <a:gd name="connsiteY0" fmla="*/ 118297 h 209737"/>
                <a:gd name="connsiteX1" fmla="*/ 2138678 w 2138678"/>
                <a:gd name="connsiteY1" fmla="*/ 209737 h 209737"/>
                <a:gd name="connsiteX0" fmla="*/ 0 w 2138678"/>
                <a:gd name="connsiteY0" fmla="*/ 187415 h 278855"/>
                <a:gd name="connsiteX1" fmla="*/ 2138678 w 2138678"/>
                <a:gd name="connsiteY1" fmla="*/ 278855 h 278855"/>
                <a:gd name="connsiteX0" fmla="*/ 0 w 2481578"/>
                <a:gd name="connsiteY0" fmla="*/ 83218 h 676308"/>
                <a:gd name="connsiteX1" fmla="*/ 2481578 w 2481578"/>
                <a:gd name="connsiteY1" fmla="*/ 676308 h 676308"/>
                <a:gd name="connsiteX0" fmla="*/ 0 w 2481578"/>
                <a:gd name="connsiteY0" fmla="*/ 90712 h 613952"/>
                <a:gd name="connsiteX1" fmla="*/ 2481578 w 2481578"/>
                <a:gd name="connsiteY1" fmla="*/ 613952 h 613952"/>
                <a:gd name="connsiteX0" fmla="*/ 0 w 2481578"/>
                <a:gd name="connsiteY0" fmla="*/ 0 h 523240"/>
                <a:gd name="connsiteX1" fmla="*/ 2481578 w 2481578"/>
                <a:gd name="connsiteY1" fmla="*/ 523240 h 523240"/>
                <a:gd name="connsiteX0" fmla="*/ 0 w 2596000"/>
                <a:gd name="connsiteY0" fmla="*/ 73159 h 164725"/>
                <a:gd name="connsiteX1" fmla="*/ 2596000 w 2596000"/>
                <a:gd name="connsiteY1" fmla="*/ 164725 h 164725"/>
                <a:gd name="connsiteX0" fmla="*/ 0 w 2596000"/>
                <a:gd name="connsiteY0" fmla="*/ 381540 h 473106"/>
                <a:gd name="connsiteX1" fmla="*/ 2596000 w 2596000"/>
                <a:gd name="connsiteY1" fmla="*/ 473106 h 473106"/>
                <a:gd name="connsiteX0" fmla="*/ 0 w 2596000"/>
                <a:gd name="connsiteY0" fmla="*/ 410815 h 502381"/>
                <a:gd name="connsiteX1" fmla="*/ 2596000 w 2596000"/>
                <a:gd name="connsiteY1" fmla="*/ 502381 h 502381"/>
                <a:gd name="connsiteX0" fmla="*/ 0 w 3082791"/>
                <a:gd name="connsiteY0" fmla="*/ 309082 h 769838"/>
                <a:gd name="connsiteX1" fmla="*/ 3082791 w 3082791"/>
                <a:gd name="connsiteY1" fmla="*/ 769838 h 769838"/>
                <a:gd name="connsiteX0" fmla="*/ 983143 w 1471480"/>
                <a:gd name="connsiteY0" fmla="*/ 134336 h 2404570"/>
                <a:gd name="connsiteX1" fmla="*/ 60738 w 1471480"/>
                <a:gd name="connsiteY1" fmla="*/ 2404570 h 2404570"/>
                <a:gd name="connsiteX0" fmla="*/ 994896 w 1268789"/>
                <a:gd name="connsiteY0" fmla="*/ 0 h 2270234"/>
                <a:gd name="connsiteX1" fmla="*/ 72491 w 1268789"/>
                <a:gd name="connsiteY1" fmla="*/ 2270234 h 2270234"/>
                <a:gd name="connsiteX0" fmla="*/ 922405 w 1271165"/>
                <a:gd name="connsiteY0" fmla="*/ 0 h 2270234"/>
                <a:gd name="connsiteX1" fmla="*/ 0 w 1271165"/>
                <a:gd name="connsiteY1" fmla="*/ 2270234 h 2270234"/>
                <a:gd name="connsiteX0" fmla="*/ 922405 w 1215728"/>
                <a:gd name="connsiteY0" fmla="*/ 0 h 2270234"/>
                <a:gd name="connsiteX1" fmla="*/ 0 w 1215728"/>
                <a:gd name="connsiteY1" fmla="*/ 2270234 h 2270234"/>
                <a:gd name="connsiteX0" fmla="*/ 979251 w 1265640"/>
                <a:gd name="connsiteY0" fmla="*/ 0 h 2278892"/>
                <a:gd name="connsiteX1" fmla="*/ 0 w 1265640"/>
                <a:gd name="connsiteY1" fmla="*/ 2278892 h 227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640" h="2278892">
                  <a:moveTo>
                    <a:pt x="979251" y="0"/>
                  </a:moveTo>
                  <a:cubicBezTo>
                    <a:pt x="1929554" y="1358357"/>
                    <a:pt x="229744" y="2127425"/>
                    <a:pt x="0" y="2278892"/>
                  </a:cubicBezTo>
                </a:path>
              </a:pathLst>
            </a:cu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14295" tIns="114295" bIns="114295" rtlCol="0" anchor="ctr"/>
            <a:lstStyle/>
            <a:p>
              <a:pPr algn="ctr" defTabSz="4300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482" dirty="0">
                <a:latin typeface="Aptos" panose="020B0004020202020204" pitchFamily="34" charset="0"/>
                <a:cs typeface="BentonSans-Book"/>
              </a:endParaRPr>
            </a:p>
          </p:txBody>
        </p:sp>
        <p:cxnSp>
          <p:nvCxnSpPr>
            <p:cNvPr id="101" name="Gerade Verbindung 114">
              <a:extLst>
                <a:ext uri="{FF2B5EF4-FFF2-40B4-BE49-F238E27FC236}">
                  <a16:creationId xmlns:a16="http://schemas.microsoft.com/office/drawing/2014/main" id="{01AB48FB-BCCB-4DFA-B830-A08E6D5024FA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4222547" y="3226070"/>
              <a:ext cx="189944" cy="88639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lipse 201">
              <a:extLst>
                <a:ext uri="{FF2B5EF4-FFF2-40B4-BE49-F238E27FC236}">
                  <a16:creationId xmlns:a16="http://schemas.microsoft.com/office/drawing/2014/main" id="{5948B537-63CF-49E0-9D76-68F9A93689EA}"/>
                </a:ext>
              </a:extLst>
            </p:cNvPr>
            <p:cNvSpPr/>
            <p:nvPr/>
          </p:nvSpPr>
          <p:spPr bwMode="gray">
            <a:xfrm>
              <a:off x="2386857" y="2973414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3" name="Ellipse 202">
              <a:extLst>
                <a:ext uri="{FF2B5EF4-FFF2-40B4-BE49-F238E27FC236}">
                  <a16:creationId xmlns:a16="http://schemas.microsoft.com/office/drawing/2014/main" id="{7A2DDD75-42FD-4266-8963-2E6B6ECA2E90}"/>
                </a:ext>
              </a:extLst>
            </p:cNvPr>
            <p:cNvSpPr/>
            <p:nvPr/>
          </p:nvSpPr>
          <p:spPr bwMode="gray">
            <a:xfrm>
              <a:off x="3222410" y="2691590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4" name="Ellipse 203">
              <a:extLst>
                <a:ext uri="{FF2B5EF4-FFF2-40B4-BE49-F238E27FC236}">
                  <a16:creationId xmlns:a16="http://schemas.microsoft.com/office/drawing/2014/main" id="{9516C7D1-AD33-4230-B309-4599FA825047}"/>
                </a:ext>
              </a:extLst>
            </p:cNvPr>
            <p:cNvSpPr/>
            <p:nvPr/>
          </p:nvSpPr>
          <p:spPr bwMode="gray">
            <a:xfrm>
              <a:off x="3824409" y="2680190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5" name="Ellipse 204">
              <a:extLst>
                <a:ext uri="{FF2B5EF4-FFF2-40B4-BE49-F238E27FC236}">
                  <a16:creationId xmlns:a16="http://schemas.microsoft.com/office/drawing/2014/main" id="{55403826-637F-4D03-9B2F-521196746D03}"/>
                </a:ext>
              </a:extLst>
            </p:cNvPr>
            <p:cNvSpPr/>
            <p:nvPr/>
          </p:nvSpPr>
          <p:spPr bwMode="gray">
            <a:xfrm>
              <a:off x="4121259" y="3109975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6" name="Ellipse 205">
              <a:extLst>
                <a:ext uri="{FF2B5EF4-FFF2-40B4-BE49-F238E27FC236}">
                  <a16:creationId xmlns:a16="http://schemas.microsoft.com/office/drawing/2014/main" id="{5AB3F4C3-7F3E-476C-A058-FC5C73D7F65D}"/>
                </a:ext>
              </a:extLst>
            </p:cNvPr>
            <p:cNvSpPr/>
            <p:nvPr/>
          </p:nvSpPr>
          <p:spPr bwMode="gray">
            <a:xfrm>
              <a:off x="4297066" y="3987031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7" name="Ellipse 207">
              <a:extLst>
                <a:ext uri="{FF2B5EF4-FFF2-40B4-BE49-F238E27FC236}">
                  <a16:creationId xmlns:a16="http://schemas.microsoft.com/office/drawing/2014/main" id="{2B54141A-A3B0-407E-AADD-7DE842770445}"/>
                </a:ext>
              </a:extLst>
            </p:cNvPr>
            <p:cNvSpPr/>
            <p:nvPr/>
          </p:nvSpPr>
          <p:spPr bwMode="gray">
            <a:xfrm>
              <a:off x="3987366" y="4790035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8" name="Ellipse 208">
              <a:extLst>
                <a:ext uri="{FF2B5EF4-FFF2-40B4-BE49-F238E27FC236}">
                  <a16:creationId xmlns:a16="http://schemas.microsoft.com/office/drawing/2014/main" id="{288E8802-9E9F-410B-B361-83836C195E93}"/>
                </a:ext>
              </a:extLst>
            </p:cNvPr>
            <p:cNvSpPr/>
            <p:nvPr/>
          </p:nvSpPr>
          <p:spPr bwMode="gray">
            <a:xfrm>
              <a:off x="3030727" y="4722066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09" name="Ellipse 209">
              <a:extLst>
                <a:ext uri="{FF2B5EF4-FFF2-40B4-BE49-F238E27FC236}">
                  <a16:creationId xmlns:a16="http://schemas.microsoft.com/office/drawing/2014/main" id="{19A77A7B-F1C9-4704-8A64-653251C0E5C2}"/>
                </a:ext>
              </a:extLst>
            </p:cNvPr>
            <p:cNvSpPr/>
            <p:nvPr/>
          </p:nvSpPr>
          <p:spPr bwMode="gray">
            <a:xfrm>
              <a:off x="2064757" y="4377078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10" name="Ellipse 210">
              <a:extLst>
                <a:ext uri="{FF2B5EF4-FFF2-40B4-BE49-F238E27FC236}">
                  <a16:creationId xmlns:a16="http://schemas.microsoft.com/office/drawing/2014/main" id="{AE07E61F-5915-484A-B77B-92315D02D748}"/>
                </a:ext>
              </a:extLst>
            </p:cNvPr>
            <p:cNvSpPr/>
            <p:nvPr/>
          </p:nvSpPr>
          <p:spPr bwMode="gray">
            <a:xfrm>
              <a:off x="1375627" y="4144232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11" name="Ellipse 212">
              <a:extLst>
                <a:ext uri="{FF2B5EF4-FFF2-40B4-BE49-F238E27FC236}">
                  <a16:creationId xmlns:a16="http://schemas.microsoft.com/office/drawing/2014/main" id="{3AF8734D-8231-409E-8E04-F588EA990F6D}"/>
                </a:ext>
              </a:extLst>
            </p:cNvPr>
            <p:cNvSpPr/>
            <p:nvPr/>
          </p:nvSpPr>
          <p:spPr bwMode="gray">
            <a:xfrm>
              <a:off x="1415492" y="3139485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12" name="Ellipse 213">
              <a:extLst>
                <a:ext uri="{FF2B5EF4-FFF2-40B4-BE49-F238E27FC236}">
                  <a16:creationId xmlns:a16="http://schemas.microsoft.com/office/drawing/2014/main" id="{075F6514-1A65-4CE0-82E3-8ABB5855CAE2}"/>
                </a:ext>
              </a:extLst>
            </p:cNvPr>
            <p:cNvSpPr/>
            <p:nvPr/>
          </p:nvSpPr>
          <p:spPr bwMode="gray">
            <a:xfrm>
              <a:off x="1082252" y="3621888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13" name="Ellipse 214">
              <a:extLst>
                <a:ext uri="{FF2B5EF4-FFF2-40B4-BE49-F238E27FC236}">
                  <a16:creationId xmlns:a16="http://schemas.microsoft.com/office/drawing/2014/main" id="{0B630ADC-B595-43CD-A4E9-D0D32D2949CD}"/>
                </a:ext>
              </a:extLst>
            </p:cNvPr>
            <p:cNvSpPr/>
            <p:nvPr/>
          </p:nvSpPr>
          <p:spPr bwMode="gray">
            <a:xfrm>
              <a:off x="5092677" y="3297183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931B29-434E-A2D9-5721-B265E88FBA24}"/>
              </a:ext>
            </a:extLst>
          </p:cNvPr>
          <p:cNvGrpSpPr/>
          <p:nvPr/>
        </p:nvGrpSpPr>
        <p:grpSpPr bwMode="gray">
          <a:xfrm>
            <a:off x="6394779" y="2292366"/>
            <a:ext cx="5052769" cy="3781034"/>
            <a:chOff x="6394779" y="2292366"/>
            <a:chExt cx="5052769" cy="3781034"/>
          </a:xfrm>
        </p:grpSpPr>
        <p:sp>
          <p:nvSpPr>
            <p:cNvPr id="153" name="TextBox 152"/>
            <p:cNvSpPr txBox="1"/>
            <p:nvPr/>
          </p:nvSpPr>
          <p:spPr bwMode="gray">
            <a:xfrm>
              <a:off x="7221113" y="5550180"/>
              <a:ext cx="3933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latin typeface="Aptos" panose="020B0004020202020204" pitchFamily="34" charset="0"/>
                  <a:ea typeface="ＭＳ Ｐゴシック" charset="0"/>
                </a:rPr>
                <a:t>Reduced complexity, increased controllability, performance &amp; security</a:t>
              </a:r>
            </a:p>
          </p:txBody>
        </p:sp>
        <p:sp>
          <p:nvSpPr>
            <p:cNvPr id="115" name="Textfeld 105">
              <a:extLst>
                <a:ext uri="{FF2B5EF4-FFF2-40B4-BE49-F238E27FC236}">
                  <a16:creationId xmlns:a16="http://schemas.microsoft.com/office/drawing/2014/main" id="{2ECE229E-CD72-4BA7-86E9-10EF150935BE}"/>
                </a:ext>
              </a:extLst>
            </p:cNvPr>
            <p:cNvSpPr txBox="1"/>
            <p:nvPr/>
          </p:nvSpPr>
          <p:spPr bwMode="gray">
            <a:xfrm>
              <a:off x="11106396" y="3348318"/>
              <a:ext cx="341152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….</a:t>
              </a:r>
            </a:p>
          </p:txBody>
        </p:sp>
        <p:sp>
          <p:nvSpPr>
            <p:cNvPr id="116" name="Textfeld 106">
              <a:extLst>
                <a:ext uri="{FF2B5EF4-FFF2-40B4-BE49-F238E27FC236}">
                  <a16:creationId xmlns:a16="http://schemas.microsoft.com/office/drawing/2014/main" id="{FF445A30-D14F-4EBA-8F84-94538AD63EFF}"/>
                </a:ext>
              </a:extLst>
            </p:cNvPr>
            <p:cNvSpPr txBox="1"/>
            <p:nvPr/>
          </p:nvSpPr>
          <p:spPr bwMode="gray">
            <a:xfrm>
              <a:off x="8838833" y="2292366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5</a:t>
              </a:r>
            </a:p>
          </p:txBody>
        </p:sp>
        <p:sp>
          <p:nvSpPr>
            <p:cNvPr id="117" name="Textfeld 104">
              <a:extLst>
                <a:ext uri="{FF2B5EF4-FFF2-40B4-BE49-F238E27FC236}">
                  <a16:creationId xmlns:a16="http://schemas.microsoft.com/office/drawing/2014/main" id="{116BA830-F5B9-410B-B50A-EBC87DCD9BE3}"/>
                </a:ext>
              </a:extLst>
            </p:cNvPr>
            <p:cNvSpPr txBox="1"/>
            <p:nvPr/>
          </p:nvSpPr>
          <p:spPr bwMode="gray">
            <a:xfrm>
              <a:off x="10521518" y="3952063"/>
              <a:ext cx="889933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AWS Cloud</a:t>
              </a:r>
            </a:p>
          </p:txBody>
        </p:sp>
        <p:sp>
          <p:nvSpPr>
            <p:cNvPr id="118" name="Textfeld 107">
              <a:extLst>
                <a:ext uri="{FF2B5EF4-FFF2-40B4-BE49-F238E27FC236}">
                  <a16:creationId xmlns:a16="http://schemas.microsoft.com/office/drawing/2014/main" id="{AD02987D-260F-437A-8D37-6EDDF5CA6739}"/>
                </a:ext>
              </a:extLst>
            </p:cNvPr>
            <p:cNvSpPr txBox="1"/>
            <p:nvPr/>
          </p:nvSpPr>
          <p:spPr bwMode="gray">
            <a:xfrm>
              <a:off x="6839410" y="2754293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3</a:t>
              </a:r>
            </a:p>
          </p:txBody>
        </p:sp>
        <p:sp>
          <p:nvSpPr>
            <p:cNvPr id="119" name="Textfeld 108">
              <a:extLst>
                <a:ext uri="{FF2B5EF4-FFF2-40B4-BE49-F238E27FC236}">
                  <a16:creationId xmlns:a16="http://schemas.microsoft.com/office/drawing/2014/main" id="{786277E6-CF10-451B-8A57-B9CACCD3B79D}"/>
                </a:ext>
              </a:extLst>
            </p:cNvPr>
            <p:cNvSpPr txBox="1"/>
            <p:nvPr/>
          </p:nvSpPr>
          <p:spPr bwMode="gray">
            <a:xfrm>
              <a:off x="7535492" y="4565119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1</a:t>
              </a:r>
            </a:p>
          </p:txBody>
        </p:sp>
        <p:sp>
          <p:nvSpPr>
            <p:cNvPr id="120" name="Textfeld 180">
              <a:extLst>
                <a:ext uri="{FF2B5EF4-FFF2-40B4-BE49-F238E27FC236}">
                  <a16:creationId xmlns:a16="http://schemas.microsoft.com/office/drawing/2014/main" id="{016AF075-A3FE-4A93-8647-DBAFA08879C4}"/>
                </a:ext>
              </a:extLst>
            </p:cNvPr>
            <p:cNvSpPr txBox="1"/>
            <p:nvPr/>
          </p:nvSpPr>
          <p:spPr bwMode="gray">
            <a:xfrm>
              <a:off x="10300729" y="2838930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7</a:t>
              </a:r>
            </a:p>
          </p:txBody>
        </p:sp>
        <p:sp>
          <p:nvSpPr>
            <p:cNvPr id="121" name="Textfeld 181">
              <a:extLst>
                <a:ext uri="{FF2B5EF4-FFF2-40B4-BE49-F238E27FC236}">
                  <a16:creationId xmlns:a16="http://schemas.microsoft.com/office/drawing/2014/main" id="{0016DEC9-AF14-4BB9-92B3-F07B8BB532E1}"/>
                </a:ext>
              </a:extLst>
            </p:cNvPr>
            <p:cNvSpPr txBox="1"/>
            <p:nvPr/>
          </p:nvSpPr>
          <p:spPr bwMode="gray">
            <a:xfrm>
              <a:off x="9927986" y="2333014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6</a:t>
              </a:r>
            </a:p>
          </p:txBody>
        </p:sp>
        <p:sp>
          <p:nvSpPr>
            <p:cNvPr id="122" name="Textfeld 305">
              <a:extLst>
                <a:ext uri="{FF2B5EF4-FFF2-40B4-BE49-F238E27FC236}">
                  <a16:creationId xmlns:a16="http://schemas.microsoft.com/office/drawing/2014/main" id="{0032F659-A7CC-4882-86F3-651BC0BB36BF}"/>
                </a:ext>
              </a:extLst>
            </p:cNvPr>
            <p:cNvSpPr txBox="1"/>
            <p:nvPr/>
          </p:nvSpPr>
          <p:spPr bwMode="gray">
            <a:xfrm>
              <a:off x="10220003" y="4802257"/>
              <a:ext cx="1036901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Google Cloud</a:t>
              </a:r>
            </a:p>
          </p:txBody>
        </p:sp>
        <p:sp>
          <p:nvSpPr>
            <p:cNvPr id="123" name="Textfeld 312">
              <a:extLst>
                <a:ext uri="{FF2B5EF4-FFF2-40B4-BE49-F238E27FC236}">
                  <a16:creationId xmlns:a16="http://schemas.microsoft.com/office/drawing/2014/main" id="{67C775A0-646B-4281-902F-76EB5361AB54}"/>
                </a:ext>
              </a:extLst>
            </p:cNvPr>
            <p:cNvSpPr txBox="1"/>
            <p:nvPr/>
          </p:nvSpPr>
          <p:spPr bwMode="gray">
            <a:xfrm>
              <a:off x="6394779" y="3259098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2</a:t>
              </a:r>
            </a:p>
          </p:txBody>
        </p:sp>
        <p:sp>
          <p:nvSpPr>
            <p:cNvPr id="124" name="Textfeld 313">
              <a:extLst>
                <a:ext uri="{FF2B5EF4-FFF2-40B4-BE49-F238E27FC236}">
                  <a16:creationId xmlns:a16="http://schemas.microsoft.com/office/drawing/2014/main" id="{1583A3EC-C336-4FAB-8BF2-26ABFF47E56F}"/>
                </a:ext>
              </a:extLst>
            </p:cNvPr>
            <p:cNvSpPr txBox="1"/>
            <p:nvPr/>
          </p:nvSpPr>
          <p:spPr bwMode="gray">
            <a:xfrm>
              <a:off x="6449719" y="3958929"/>
              <a:ext cx="852319" cy="423515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Microsoft Azure</a:t>
              </a:r>
            </a:p>
          </p:txBody>
        </p:sp>
        <p:sp>
          <p:nvSpPr>
            <p:cNvPr id="125" name="Textfeld 314">
              <a:extLst>
                <a:ext uri="{FF2B5EF4-FFF2-40B4-BE49-F238E27FC236}">
                  <a16:creationId xmlns:a16="http://schemas.microsoft.com/office/drawing/2014/main" id="{2289AA73-92BE-4B09-A762-6F5956062220}"/>
                </a:ext>
              </a:extLst>
            </p:cNvPr>
            <p:cNvSpPr txBox="1"/>
            <p:nvPr/>
          </p:nvSpPr>
          <p:spPr bwMode="gray">
            <a:xfrm>
              <a:off x="7835509" y="2559375"/>
              <a:ext cx="843029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Network 4</a:t>
              </a:r>
            </a:p>
          </p:txBody>
        </p:sp>
        <p:cxnSp>
          <p:nvCxnSpPr>
            <p:cNvPr id="126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9139238" y="2693560"/>
              <a:ext cx="728662" cy="1069182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9139238" y="2707848"/>
              <a:ext cx="116681" cy="1040606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424863" y="2993598"/>
              <a:ext cx="709612" cy="764381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34263" y="3150760"/>
              <a:ext cx="1693068" cy="609600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10413" y="3643679"/>
              <a:ext cx="2026443" cy="123825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400925" y="3762742"/>
              <a:ext cx="1731169" cy="39766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8098631" y="3765123"/>
              <a:ext cx="1042988" cy="628650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  <a:stCxn id="132" idx="1"/>
              <a:endCxn id="149" idx="5"/>
            </p:cNvCxnSpPr>
            <p:nvPr/>
          </p:nvCxnSpPr>
          <p:spPr bwMode="gray">
            <a:xfrm flipH="1" flipV="1">
              <a:off x="9256045" y="3880310"/>
              <a:ext cx="684050" cy="840269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9146381" y="3767504"/>
              <a:ext cx="1195388" cy="240506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9134475" y="3348404"/>
              <a:ext cx="1909763" cy="414338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9148763" y="3117423"/>
              <a:ext cx="1021556" cy="635794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Ellipse 208">
              <a:extLst>
                <a:ext uri="{FF2B5EF4-FFF2-40B4-BE49-F238E27FC236}">
                  <a16:creationId xmlns:a16="http://schemas.microsoft.com/office/drawing/2014/main" id="{288E8802-9E9F-410B-B361-83836C195E93}"/>
                </a:ext>
              </a:extLst>
            </p:cNvPr>
            <p:cNvSpPr/>
            <p:nvPr/>
          </p:nvSpPr>
          <p:spPr bwMode="gray">
            <a:xfrm>
              <a:off x="8965325" y="3589588"/>
              <a:ext cx="340600" cy="340602"/>
            </a:xfrm>
            <a:prstGeom prst="ellipse">
              <a:avLst/>
            </a:prstGeom>
            <a:solidFill>
              <a:schemeClr val="accent5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55" name="Textfeld 306">
              <a:extLst>
                <a:ext uri="{FF2B5EF4-FFF2-40B4-BE49-F238E27FC236}">
                  <a16:creationId xmlns:a16="http://schemas.microsoft.com/office/drawing/2014/main" id="{F54F9AD8-3618-4D1D-910A-F758E97028DE}"/>
                </a:ext>
              </a:extLst>
            </p:cNvPr>
            <p:cNvSpPr txBox="1"/>
            <p:nvPr/>
          </p:nvSpPr>
          <p:spPr bwMode="gray">
            <a:xfrm>
              <a:off x="8666535" y="5081411"/>
              <a:ext cx="810194" cy="25678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ctr" defTabSz="431121">
                <a:defRPr/>
              </a:pPr>
              <a:r>
                <a:rPr lang="de-DE" sz="1111" b="1" dirty="0">
                  <a:latin typeface="Aptos" panose="020B0004020202020204" pitchFamily="34" charset="0"/>
                  <a:ea typeface="ＭＳ Ｐゴシック" charset="0"/>
                </a:rPr>
                <a:t>Company</a:t>
              </a:r>
            </a:p>
          </p:txBody>
        </p:sp>
        <p:cxnSp>
          <p:nvCxnSpPr>
            <p:cNvPr id="157" name="Gerade Verbindung 71">
              <a:extLst>
                <a:ext uri="{FF2B5EF4-FFF2-40B4-BE49-F238E27FC236}">
                  <a16:creationId xmlns:a16="http://schemas.microsoft.com/office/drawing/2014/main" id="{941E5559-8071-4CA5-AB2F-C657A599279A}"/>
                </a:ext>
              </a:extLst>
            </p:cNvPr>
            <p:cNvCxnSpPr>
              <a:cxnSpLocks/>
              <a:stCxn id="156" idx="0"/>
              <a:endCxn id="149" idx="4"/>
            </p:cNvCxnSpPr>
            <p:nvPr/>
          </p:nvCxnSpPr>
          <p:spPr bwMode="gray">
            <a:xfrm flipV="1">
              <a:off x="9098049" y="3930190"/>
              <a:ext cx="37576" cy="884261"/>
            </a:xfrm>
            <a:prstGeom prst="line">
              <a:avLst/>
            </a:prstGeom>
            <a:ln w="9525" cmpd="sng">
              <a:solidFill>
                <a:schemeClr val="accent2"/>
              </a:solidFill>
              <a:prstDash val="sysDot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Ellipse 201">
              <a:extLst>
                <a:ext uri="{FF2B5EF4-FFF2-40B4-BE49-F238E27FC236}">
                  <a16:creationId xmlns:a16="http://schemas.microsoft.com/office/drawing/2014/main" id="{5948B537-63CF-49E0-9D76-68F9A93689EA}"/>
                </a:ext>
              </a:extLst>
            </p:cNvPr>
            <p:cNvSpPr/>
            <p:nvPr/>
          </p:nvSpPr>
          <p:spPr bwMode="gray">
            <a:xfrm>
              <a:off x="8305155" y="2869526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28" name="Ellipse 202">
              <a:extLst>
                <a:ext uri="{FF2B5EF4-FFF2-40B4-BE49-F238E27FC236}">
                  <a16:creationId xmlns:a16="http://schemas.microsoft.com/office/drawing/2014/main" id="{7A2DDD75-42FD-4266-8963-2E6B6ECA2E90}"/>
                </a:ext>
              </a:extLst>
            </p:cNvPr>
            <p:cNvSpPr/>
            <p:nvPr/>
          </p:nvSpPr>
          <p:spPr bwMode="gray">
            <a:xfrm>
              <a:off x="9140709" y="2587701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29" name="Ellipse 203">
              <a:extLst>
                <a:ext uri="{FF2B5EF4-FFF2-40B4-BE49-F238E27FC236}">
                  <a16:creationId xmlns:a16="http://schemas.microsoft.com/office/drawing/2014/main" id="{9516C7D1-AD33-4230-B309-4599FA825047}"/>
                </a:ext>
              </a:extLst>
            </p:cNvPr>
            <p:cNvSpPr/>
            <p:nvPr/>
          </p:nvSpPr>
          <p:spPr bwMode="gray">
            <a:xfrm>
              <a:off x="9742708" y="2576301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0" name="Ellipse 204">
              <a:extLst>
                <a:ext uri="{FF2B5EF4-FFF2-40B4-BE49-F238E27FC236}">
                  <a16:creationId xmlns:a16="http://schemas.microsoft.com/office/drawing/2014/main" id="{55403826-637F-4D03-9B2F-521196746D03}"/>
                </a:ext>
              </a:extLst>
            </p:cNvPr>
            <p:cNvSpPr/>
            <p:nvPr/>
          </p:nvSpPr>
          <p:spPr bwMode="gray">
            <a:xfrm>
              <a:off x="10039557" y="3006087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1" name="Ellipse 205">
              <a:extLst>
                <a:ext uri="{FF2B5EF4-FFF2-40B4-BE49-F238E27FC236}">
                  <a16:creationId xmlns:a16="http://schemas.microsoft.com/office/drawing/2014/main" id="{5AB3F4C3-7F3E-476C-A058-FC5C73D7F65D}"/>
                </a:ext>
              </a:extLst>
            </p:cNvPr>
            <p:cNvSpPr/>
            <p:nvPr/>
          </p:nvSpPr>
          <p:spPr bwMode="gray">
            <a:xfrm>
              <a:off x="10215364" y="3883143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2" name="Ellipse 207">
              <a:extLst>
                <a:ext uri="{FF2B5EF4-FFF2-40B4-BE49-F238E27FC236}">
                  <a16:creationId xmlns:a16="http://schemas.microsoft.com/office/drawing/2014/main" id="{2B54141A-A3B0-407E-AADD-7DE842770445}"/>
                </a:ext>
              </a:extLst>
            </p:cNvPr>
            <p:cNvSpPr/>
            <p:nvPr/>
          </p:nvSpPr>
          <p:spPr bwMode="gray">
            <a:xfrm>
              <a:off x="9905664" y="4686148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3" name="Ellipse 210">
              <a:extLst>
                <a:ext uri="{FF2B5EF4-FFF2-40B4-BE49-F238E27FC236}">
                  <a16:creationId xmlns:a16="http://schemas.microsoft.com/office/drawing/2014/main" id="{AE07E61F-5915-484A-B77B-92315D02D748}"/>
                </a:ext>
              </a:extLst>
            </p:cNvPr>
            <p:cNvSpPr/>
            <p:nvPr/>
          </p:nvSpPr>
          <p:spPr bwMode="gray">
            <a:xfrm>
              <a:off x="7293925" y="4040344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4" name="Ellipse 212">
              <a:extLst>
                <a:ext uri="{FF2B5EF4-FFF2-40B4-BE49-F238E27FC236}">
                  <a16:creationId xmlns:a16="http://schemas.microsoft.com/office/drawing/2014/main" id="{3AF8734D-8231-409E-8E04-F588EA990F6D}"/>
                </a:ext>
              </a:extLst>
            </p:cNvPr>
            <p:cNvSpPr/>
            <p:nvPr/>
          </p:nvSpPr>
          <p:spPr bwMode="gray">
            <a:xfrm>
              <a:off x="7333789" y="3035597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5" name="Ellipse 213">
              <a:extLst>
                <a:ext uri="{FF2B5EF4-FFF2-40B4-BE49-F238E27FC236}">
                  <a16:creationId xmlns:a16="http://schemas.microsoft.com/office/drawing/2014/main" id="{075F6514-1A65-4CE0-82E3-8ABB5855CAE2}"/>
                </a:ext>
              </a:extLst>
            </p:cNvPr>
            <p:cNvSpPr/>
            <p:nvPr/>
          </p:nvSpPr>
          <p:spPr bwMode="gray">
            <a:xfrm>
              <a:off x="7000550" y="3518000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36" name="Ellipse 214">
              <a:extLst>
                <a:ext uri="{FF2B5EF4-FFF2-40B4-BE49-F238E27FC236}">
                  <a16:creationId xmlns:a16="http://schemas.microsoft.com/office/drawing/2014/main" id="{0B630ADC-B595-43CD-A4E9-D0D32D2949CD}"/>
                </a:ext>
              </a:extLst>
            </p:cNvPr>
            <p:cNvSpPr/>
            <p:nvPr/>
          </p:nvSpPr>
          <p:spPr bwMode="gray">
            <a:xfrm>
              <a:off x="10918107" y="3221870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48" name="Ellipse 209">
              <a:extLst>
                <a:ext uri="{FF2B5EF4-FFF2-40B4-BE49-F238E27FC236}">
                  <a16:creationId xmlns:a16="http://schemas.microsoft.com/office/drawing/2014/main" id="{19A77A7B-F1C9-4704-8A64-653251C0E5C2}"/>
                </a:ext>
              </a:extLst>
            </p:cNvPr>
            <p:cNvSpPr/>
            <p:nvPr/>
          </p:nvSpPr>
          <p:spPr bwMode="gray">
            <a:xfrm>
              <a:off x="7983055" y="4273190"/>
              <a:ext cx="235108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156" name="Ellipse 208">
              <a:extLst>
                <a:ext uri="{FF2B5EF4-FFF2-40B4-BE49-F238E27FC236}">
                  <a16:creationId xmlns:a16="http://schemas.microsoft.com/office/drawing/2014/main" id="{288E8802-9E9F-410B-B361-83836C195E93}"/>
                </a:ext>
              </a:extLst>
            </p:cNvPr>
            <p:cNvSpPr/>
            <p:nvPr/>
          </p:nvSpPr>
          <p:spPr bwMode="gray">
            <a:xfrm>
              <a:off x="8980496" y="4814451"/>
              <a:ext cx="235106" cy="235110"/>
            </a:xfrm>
            <a:prstGeom prst="ellipse">
              <a:avLst/>
            </a:prstGeom>
            <a:solidFill>
              <a:schemeClr val="accent3"/>
            </a:solidFill>
            <a:ln w="317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/>
            <a:p>
              <a:pPr algn="ctr" defTabSz="914412" fontAlgn="base">
                <a:buClr>
                  <a:prstClr val="white"/>
                </a:buClr>
                <a:buSzPts val="600"/>
              </a:pPr>
              <a:endParaRPr lang="de-DE"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grpSp>
          <p:nvGrpSpPr>
            <p:cNvPr id="205" name="Gruppieren 204">
              <a:extLst>
                <a:ext uri="{FF2B5EF4-FFF2-40B4-BE49-F238E27FC236}">
                  <a16:creationId xmlns:a16="http://schemas.microsoft.com/office/drawing/2014/main" id="{D8DEF42D-CEB3-7602-19D2-49BCC81FA081}"/>
                </a:ext>
              </a:extLst>
            </p:cNvPr>
            <p:cNvGrpSpPr/>
            <p:nvPr/>
          </p:nvGrpSpPr>
          <p:grpSpPr bwMode="gray">
            <a:xfrm>
              <a:off x="8346558" y="3178745"/>
              <a:ext cx="1552354" cy="332254"/>
              <a:chOff x="8346558" y="3197795"/>
              <a:chExt cx="1552354" cy="332254"/>
            </a:xfrm>
          </p:grpSpPr>
          <p:sp>
            <p:nvSpPr>
              <p:cNvPr id="147" name="Textfeld 306">
                <a:extLst>
                  <a:ext uri="{FF2B5EF4-FFF2-40B4-BE49-F238E27FC236}">
                    <a16:creationId xmlns:a16="http://schemas.microsoft.com/office/drawing/2014/main" id="{F54F9AD8-3618-4D1D-910A-F758E97028DE}"/>
                  </a:ext>
                </a:extLst>
              </p:cNvPr>
              <p:cNvSpPr txBox="1"/>
              <p:nvPr/>
            </p:nvSpPr>
            <p:spPr bwMode="gray">
              <a:xfrm>
                <a:off x="8690934" y="3359105"/>
                <a:ext cx="810254" cy="170944"/>
              </a:xfrm>
              <a:prstGeom prst="rect">
                <a:avLst/>
              </a:prstGeom>
              <a:solidFill>
                <a:schemeClr val="bg1">
                  <a:alpha val="84000"/>
                </a:schemeClr>
              </a:solidFill>
              <a:ln w="19050">
                <a:noFill/>
                <a:prstDash val="sysDot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31121">
                  <a:defRPr/>
                </a:pPr>
                <a:r>
                  <a:rPr lang="de-DE" sz="1111" b="1" dirty="0">
                    <a:latin typeface="Aptos" panose="020B0004020202020204" pitchFamily="34" charset="0"/>
                    <a:ea typeface="ＭＳ Ｐゴシック" charset="0"/>
                  </a:rPr>
                  <a:t>Exchange</a:t>
                </a:r>
              </a:p>
            </p:txBody>
          </p:sp>
          <p:sp>
            <p:nvSpPr>
              <p:cNvPr id="204" name="Textfeld 306">
                <a:extLst>
                  <a:ext uri="{FF2B5EF4-FFF2-40B4-BE49-F238E27FC236}">
                    <a16:creationId xmlns:a16="http://schemas.microsoft.com/office/drawing/2014/main" id="{001653C3-BA5F-E397-C019-1B8C85A31CA8}"/>
                  </a:ext>
                </a:extLst>
              </p:cNvPr>
              <p:cNvSpPr txBox="1"/>
              <p:nvPr/>
            </p:nvSpPr>
            <p:spPr bwMode="gray">
              <a:xfrm>
                <a:off x="8346558" y="3197795"/>
                <a:ext cx="1552354" cy="170944"/>
              </a:xfrm>
              <a:prstGeom prst="rect">
                <a:avLst/>
              </a:prstGeom>
              <a:solidFill>
                <a:schemeClr val="bg1">
                  <a:alpha val="84000"/>
                </a:schemeClr>
              </a:solidFill>
              <a:ln w="19050">
                <a:noFill/>
                <a:prstDash val="sysDot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31121">
                  <a:defRPr/>
                </a:pPr>
                <a:r>
                  <a:rPr lang="de-DE" sz="1111" b="1" dirty="0">
                    <a:latin typeface="Aptos" panose="020B0004020202020204" pitchFamily="34" charset="0"/>
                    <a:ea typeface="ＭＳ Ｐゴシック" charset="0"/>
                  </a:rPr>
                  <a:t>Internet, Cloud &amp; AI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5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0" grpId="1"/>
      <p:bldP spid="151" grpId="0"/>
      <p:bldP spid="151" grpId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D4CA2-3E4E-6FDD-18F8-65DB4CDF0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F2AAE-0C6A-428A-3C4D-788D146E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New borders set by AI – </a:t>
            </a:r>
            <a:r>
              <a:rPr lang="en-US" dirty="0">
                <a:solidFill>
                  <a:schemeClr val="accent2"/>
                </a:solidFill>
              </a:rPr>
              <a:t>Time for a new Internet!</a:t>
            </a:r>
          </a:p>
        </p:txBody>
      </p:sp>
      <p:grpSp>
        <p:nvGrpSpPr>
          <p:cNvPr id="7" name="Group 131">
            <a:extLst>
              <a:ext uri="{FF2B5EF4-FFF2-40B4-BE49-F238E27FC236}">
                <a16:creationId xmlns:a16="http://schemas.microsoft.com/office/drawing/2014/main" id="{6E9A20C9-D7E0-4223-AF49-743EC395F7B8}"/>
              </a:ext>
            </a:extLst>
          </p:cNvPr>
          <p:cNvGrpSpPr/>
          <p:nvPr/>
        </p:nvGrpSpPr>
        <p:grpSpPr>
          <a:xfrm>
            <a:off x="6262573" y="1304722"/>
            <a:ext cx="3240000" cy="1989957"/>
            <a:chOff x="6008066" y="1232810"/>
            <a:chExt cx="3061545" cy="1880354"/>
          </a:xfrm>
          <a:solidFill>
            <a:schemeClr val="accent2"/>
          </a:solidFill>
        </p:grpSpPr>
        <p:cxnSp>
          <p:nvCxnSpPr>
            <p:cNvPr id="8" name="Gerader Verbinder 57">
              <a:extLst>
                <a:ext uri="{FF2B5EF4-FFF2-40B4-BE49-F238E27FC236}">
                  <a16:creationId xmlns:a16="http://schemas.microsoft.com/office/drawing/2014/main" id="{B72BE72B-9831-FA6F-DD23-3D9DE8AFE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660" y="2211539"/>
              <a:ext cx="219713" cy="284699"/>
            </a:xfrm>
            <a:prstGeom prst="line">
              <a:avLst/>
            </a:prstGeom>
            <a:grpFill/>
            <a:ln w="38100" cap="rnd">
              <a:solidFill>
                <a:schemeClr val="accent3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Gerader Verbinder 58">
              <a:extLst>
                <a:ext uri="{FF2B5EF4-FFF2-40B4-BE49-F238E27FC236}">
                  <a16:creationId xmlns:a16="http://schemas.microsoft.com/office/drawing/2014/main" id="{386A2BD7-1867-DAC0-27BE-F83369CB4687}"/>
                </a:ext>
              </a:extLst>
            </p:cNvPr>
            <p:cNvCxnSpPr>
              <a:cxnSpLocks/>
            </p:cNvCxnSpPr>
            <p:nvPr/>
          </p:nvCxnSpPr>
          <p:spPr>
            <a:xfrm>
              <a:off x="7146004" y="2232656"/>
              <a:ext cx="231892" cy="271232"/>
            </a:xfrm>
            <a:prstGeom prst="line">
              <a:avLst/>
            </a:prstGeom>
            <a:grpFill/>
            <a:ln w="38100" cap="rnd">
              <a:solidFill>
                <a:schemeClr val="accent3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10" name="Grafik 113">
              <a:extLst>
                <a:ext uri="{FF2B5EF4-FFF2-40B4-BE49-F238E27FC236}">
                  <a16:creationId xmlns:a16="http://schemas.microsoft.com/office/drawing/2014/main" id="{1CD3E70D-6F97-A1DD-1236-ED97135FB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9081" y="1763101"/>
              <a:ext cx="607119" cy="541651"/>
            </a:xfrm>
            <a:prstGeom prst="rect">
              <a:avLst/>
            </a:prstGeom>
          </p:spPr>
        </p:pic>
        <p:pic>
          <p:nvPicPr>
            <p:cNvPr id="11" name="Grafik 114">
              <a:extLst>
                <a:ext uri="{FF2B5EF4-FFF2-40B4-BE49-F238E27FC236}">
                  <a16:creationId xmlns:a16="http://schemas.microsoft.com/office/drawing/2014/main" id="{ECE1D4DF-E23E-6D9F-5B39-00823991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84152" y="2534301"/>
              <a:ext cx="553643" cy="578863"/>
            </a:xfrm>
            <a:prstGeom prst="rect">
              <a:avLst/>
            </a:prstGeom>
          </p:spPr>
        </p:pic>
        <p:pic>
          <p:nvPicPr>
            <p:cNvPr id="12" name="Grafik 115">
              <a:extLst>
                <a:ext uri="{FF2B5EF4-FFF2-40B4-BE49-F238E27FC236}">
                  <a16:creationId xmlns:a16="http://schemas.microsoft.com/office/drawing/2014/main" id="{D4B5068F-C4FE-574B-613C-BB12408B4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19296" y="1744804"/>
              <a:ext cx="538752" cy="5387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2682DD-99BD-30C7-6F9A-0BD24EF4B7E5}"/>
                </a:ext>
              </a:extLst>
            </p:cNvPr>
            <p:cNvSpPr txBox="1"/>
            <p:nvPr/>
          </p:nvSpPr>
          <p:spPr>
            <a:xfrm>
              <a:off x="6008066" y="1232810"/>
              <a:ext cx="3061545" cy="3642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5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AI Inference</a:t>
              </a:r>
            </a:p>
          </p:txBody>
        </p:sp>
      </p:grpSp>
      <p:grpSp>
        <p:nvGrpSpPr>
          <p:cNvPr id="14" name="Group 145">
            <a:extLst>
              <a:ext uri="{FF2B5EF4-FFF2-40B4-BE49-F238E27FC236}">
                <a16:creationId xmlns:a16="http://schemas.microsoft.com/office/drawing/2014/main" id="{027274F5-823C-35F1-995F-A910256FB9F1}"/>
              </a:ext>
            </a:extLst>
          </p:cNvPr>
          <p:cNvGrpSpPr/>
          <p:nvPr/>
        </p:nvGrpSpPr>
        <p:grpSpPr>
          <a:xfrm>
            <a:off x="2430472" y="1304722"/>
            <a:ext cx="3265647" cy="1257360"/>
            <a:chOff x="2316701" y="1232810"/>
            <a:chExt cx="3085781" cy="1188107"/>
          </a:xfrm>
          <a:solidFill>
            <a:schemeClr val="accent2"/>
          </a:solidFill>
        </p:grpSpPr>
        <p:grpSp>
          <p:nvGrpSpPr>
            <p:cNvPr id="15" name="Gruppieren 17">
              <a:extLst>
                <a:ext uri="{FF2B5EF4-FFF2-40B4-BE49-F238E27FC236}">
                  <a16:creationId xmlns:a16="http://schemas.microsoft.com/office/drawing/2014/main" id="{7D1FDCC6-C8B4-4DEF-7610-CD8C58521240}"/>
                </a:ext>
              </a:extLst>
            </p:cNvPr>
            <p:cNvGrpSpPr/>
            <p:nvPr/>
          </p:nvGrpSpPr>
          <p:grpSpPr>
            <a:xfrm>
              <a:off x="2316701" y="1757685"/>
              <a:ext cx="914075" cy="653816"/>
              <a:chOff x="486405" y="1238963"/>
              <a:chExt cx="1190993" cy="851888"/>
            </a:xfrm>
            <a:grpFill/>
          </p:grpSpPr>
          <p:sp>
            <p:nvSpPr>
              <p:cNvPr id="41" name="Oval 34">
                <a:extLst>
                  <a:ext uri="{FF2B5EF4-FFF2-40B4-BE49-F238E27FC236}">
                    <a16:creationId xmlns:a16="http://schemas.microsoft.com/office/drawing/2014/main" id="{6D425968-CA72-4F04-9FF6-DC772C4D4E87}"/>
                  </a:ext>
                </a:extLst>
              </p:cNvPr>
              <p:cNvSpPr/>
              <p:nvPr/>
            </p:nvSpPr>
            <p:spPr>
              <a:xfrm>
                <a:off x="930528" y="127555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2" name="Oval 35">
                <a:extLst>
                  <a:ext uri="{FF2B5EF4-FFF2-40B4-BE49-F238E27FC236}">
                    <a16:creationId xmlns:a16="http://schemas.microsoft.com/office/drawing/2014/main" id="{079121F7-0910-326D-571F-F0C26F983384}"/>
                  </a:ext>
                </a:extLst>
              </p:cNvPr>
              <p:cNvSpPr/>
              <p:nvPr/>
            </p:nvSpPr>
            <p:spPr>
              <a:xfrm>
                <a:off x="1026656" y="155361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3" name="Oval 36">
                <a:extLst>
                  <a:ext uri="{FF2B5EF4-FFF2-40B4-BE49-F238E27FC236}">
                    <a16:creationId xmlns:a16="http://schemas.microsoft.com/office/drawing/2014/main" id="{F010B65F-BBD5-7F65-BEFB-0743631E2EB9}"/>
                  </a:ext>
                </a:extLst>
              </p:cNvPr>
              <p:cNvSpPr/>
              <p:nvPr/>
            </p:nvSpPr>
            <p:spPr>
              <a:xfrm>
                <a:off x="1220021" y="188781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4" name="Oval 37">
                <a:extLst>
                  <a:ext uri="{FF2B5EF4-FFF2-40B4-BE49-F238E27FC236}">
                    <a16:creationId xmlns:a16="http://schemas.microsoft.com/office/drawing/2014/main" id="{6B7F3FE3-1FD3-3F13-904B-8CBC978AE901}"/>
                  </a:ext>
                </a:extLst>
              </p:cNvPr>
              <p:cNvSpPr/>
              <p:nvPr/>
            </p:nvSpPr>
            <p:spPr>
              <a:xfrm>
                <a:off x="1086411" y="190856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5" name="Oval 38">
                <a:extLst>
                  <a:ext uri="{FF2B5EF4-FFF2-40B4-BE49-F238E27FC236}">
                    <a16:creationId xmlns:a16="http://schemas.microsoft.com/office/drawing/2014/main" id="{D99DC547-35F1-5315-4205-BC40D8F73887}"/>
                  </a:ext>
                </a:extLst>
              </p:cNvPr>
              <p:cNvSpPr/>
              <p:nvPr/>
            </p:nvSpPr>
            <p:spPr>
              <a:xfrm>
                <a:off x="1339768" y="188308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7" name="Oval 39">
                <a:extLst>
                  <a:ext uri="{FF2B5EF4-FFF2-40B4-BE49-F238E27FC236}">
                    <a16:creationId xmlns:a16="http://schemas.microsoft.com/office/drawing/2014/main" id="{0E00391F-E1D6-C99E-8834-686AFB60253A}"/>
                  </a:ext>
                </a:extLst>
              </p:cNvPr>
              <p:cNvSpPr/>
              <p:nvPr/>
            </p:nvSpPr>
            <p:spPr>
              <a:xfrm>
                <a:off x="1432329" y="197148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49" name="Oval 122">
                <a:extLst>
                  <a:ext uri="{FF2B5EF4-FFF2-40B4-BE49-F238E27FC236}">
                    <a16:creationId xmlns:a16="http://schemas.microsoft.com/office/drawing/2014/main" id="{DE8B116B-8CCA-1FEC-4AF0-90C2F664E3A3}"/>
                  </a:ext>
                </a:extLst>
              </p:cNvPr>
              <p:cNvSpPr/>
              <p:nvPr/>
            </p:nvSpPr>
            <p:spPr>
              <a:xfrm rot="17762631">
                <a:off x="643977" y="163030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0" name="Oval 123">
                <a:extLst>
                  <a:ext uri="{FF2B5EF4-FFF2-40B4-BE49-F238E27FC236}">
                    <a16:creationId xmlns:a16="http://schemas.microsoft.com/office/drawing/2014/main" id="{19935BEB-F7B1-68F3-089C-F8C02C8F11DB}"/>
                  </a:ext>
                </a:extLst>
              </p:cNvPr>
              <p:cNvSpPr/>
              <p:nvPr/>
            </p:nvSpPr>
            <p:spPr>
              <a:xfrm rot="17762631">
                <a:off x="790693" y="157991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6" name="Oval 124">
                <a:extLst>
                  <a:ext uri="{FF2B5EF4-FFF2-40B4-BE49-F238E27FC236}">
                    <a16:creationId xmlns:a16="http://schemas.microsoft.com/office/drawing/2014/main" id="{CB69A5DF-8093-D5AC-3E74-C0DD37E7A259}"/>
                  </a:ext>
                </a:extLst>
              </p:cNvPr>
              <p:cNvSpPr/>
              <p:nvPr/>
            </p:nvSpPr>
            <p:spPr>
              <a:xfrm rot="17762631">
                <a:off x="885220" y="160296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58" name="Oval 125">
                <a:extLst>
                  <a:ext uri="{FF2B5EF4-FFF2-40B4-BE49-F238E27FC236}">
                    <a16:creationId xmlns:a16="http://schemas.microsoft.com/office/drawing/2014/main" id="{94676572-91CF-8B91-69BD-32C7DC5ADF6D}"/>
                  </a:ext>
                </a:extLst>
              </p:cNvPr>
              <p:cNvSpPr/>
              <p:nvPr/>
            </p:nvSpPr>
            <p:spPr>
              <a:xfrm rot="17762631">
                <a:off x="1084123" y="147912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3" name="Oval 126">
                <a:extLst>
                  <a:ext uri="{FF2B5EF4-FFF2-40B4-BE49-F238E27FC236}">
                    <a16:creationId xmlns:a16="http://schemas.microsoft.com/office/drawing/2014/main" id="{64838187-1885-B064-7C46-21B5D6B4975F}"/>
                  </a:ext>
                </a:extLst>
              </p:cNvPr>
              <p:cNvSpPr/>
              <p:nvPr/>
            </p:nvSpPr>
            <p:spPr>
              <a:xfrm rot="17762631">
                <a:off x="1230839" y="142873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4" name="Oval 127">
                <a:extLst>
                  <a:ext uri="{FF2B5EF4-FFF2-40B4-BE49-F238E27FC236}">
                    <a16:creationId xmlns:a16="http://schemas.microsoft.com/office/drawing/2014/main" id="{B7E3D164-81CA-8B04-C790-01C6C583C108}"/>
                  </a:ext>
                </a:extLst>
              </p:cNvPr>
              <p:cNvSpPr/>
              <p:nvPr/>
            </p:nvSpPr>
            <p:spPr>
              <a:xfrm rot="17762631">
                <a:off x="1377554" y="137834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5" name="Oval 116">
                <a:extLst>
                  <a:ext uri="{FF2B5EF4-FFF2-40B4-BE49-F238E27FC236}">
                    <a16:creationId xmlns:a16="http://schemas.microsoft.com/office/drawing/2014/main" id="{470FD1A5-6452-E323-01F5-BD41046D93E0}"/>
                  </a:ext>
                </a:extLst>
              </p:cNvPr>
              <p:cNvSpPr/>
              <p:nvPr/>
            </p:nvSpPr>
            <p:spPr>
              <a:xfrm rot="1782952">
                <a:off x="742353" y="134396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966" name="Oval 117">
                <a:extLst>
                  <a:ext uri="{FF2B5EF4-FFF2-40B4-BE49-F238E27FC236}">
                    <a16:creationId xmlns:a16="http://schemas.microsoft.com/office/drawing/2014/main" id="{272851B7-81E0-145E-4ED8-82A71692944F}"/>
                  </a:ext>
                </a:extLst>
              </p:cNvPr>
              <p:cNvSpPr/>
              <p:nvPr/>
            </p:nvSpPr>
            <p:spPr>
              <a:xfrm rot="1782952">
                <a:off x="772868" y="146977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39" name="Oval 118">
                <a:extLst>
                  <a:ext uri="{FF2B5EF4-FFF2-40B4-BE49-F238E27FC236}">
                    <a16:creationId xmlns:a16="http://schemas.microsoft.com/office/drawing/2014/main" id="{5F9E5C13-9B47-FEE4-9DA5-02A24B2CAAC9}"/>
                  </a:ext>
                </a:extLst>
              </p:cNvPr>
              <p:cNvSpPr/>
              <p:nvPr/>
            </p:nvSpPr>
            <p:spPr>
              <a:xfrm rot="1782952">
                <a:off x="890343" y="145237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0" name="Oval 119">
                <a:extLst>
                  <a:ext uri="{FF2B5EF4-FFF2-40B4-BE49-F238E27FC236}">
                    <a16:creationId xmlns:a16="http://schemas.microsoft.com/office/drawing/2014/main" id="{631B0B29-3849-16A4-CC81-0CA5E6D55292}"/>
                  </a:ext>
                </a:extLst>
              </p:cNvPr>
              <p:cNvSpPr/>
              <p:nvPr/>
            </p:nvSpPr>
            <p:spPr>
              <a:xfrm rot="1782952">
                <a:off x="854653" y="176906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1" name="Oval 120">
                <a:extLst>
                  <a:ext uri="{FF2B5EF4-FFF2-40B4-BE49-F238E27FC236}">
                    <a16:creationId xmlns:a16="http://schemas.microsoft.com/office/drawing/2014/main" id="{C19A72AC-0ED3-00DF-9F99-877B1A036E5A}"/>
                  </a:ext>
                </a:extLst>
              </p:cNvPr>
              <p:cNvSpPr/>
              <p:nvPr/>
            </p:nvSpPr>
            <p:spPr>
              <a:xfrm rot="1782952">
                <a:off x="895546" y="191870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2" name="Oval 121">
                <a:extLst>
                  <a:ext uri="{FF2B5EF4-FFF2-40B4-BE49-F238E27FC236}">
                    <a16:creationId xmlns:a16="http://schemas.microsoft.com/office/drawing/2014/main" id="{677B5B96-9FDF-015A-767D-8E16C2FABB37}"/>
                  </a:ext>
                </a:extLst>
              </p:cNvPr>
              <p:cNvSpPr/>
              <p:nvPr/>
            </p:nvSpPr>
            <p:spPr>
              <a:xfrm rot="1782952">
                <a:off x="653001" y="189556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3" name="Oval 110">
                <a:extLst>
                  <a:ext uri="{FF2B5EF4-FFF2-40B4-BE49-F238E27FC236}">
                    <a16:creationId xmlns:a16="http://schemas.microsoft.com/office/drawing/2014/main" id="{F1022CB3-9ABA-9373-4D42-5A599D3564A2}"/>
                  </a:ext>
                </a:extLst>
              </p:cNvPr>
              <p:cNvSpPr/>
              <p:nvPr/>
            </p:nvSpPr>
            <p:spPr>
              <a:xfrm rot="18632404">
                <a:off x="623521" y="177995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4" name="Oval 111">
                <a:extLst>
                  <a:ext uri="{FF2B5EF4-FFF2-40B4-BE49-F238E27FC236}">
                    <a16:creationId xmlns:a16="http://schemas.microsoft.com/office/drawing/2014/main" id="{31AC70CD-BDEF-DD48-F447-11F5113A4E54}"/>
                  </a:ext>
                </a:extLst>
              </p:cNvPr>
              <p:cNvSpPr/>
              <p:nvPr/>
            </p:nvSpPr>
            <p:spPr>
              <a:xfrm rot="18632404">
                <a:off x="1294928" y="198231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5" name="Oval 112">
                <a:extLst>
                  <a:ext uri="{FF2B5EF4-FFF2-40B4-BE49-F238E27FC236}">
                    <a16:creationId xmlns:a16="http://schemas.microsoft.com/office/drawing/2014/main" id="{2DFC9283-66E0-C075-DC0B-9F18A538E7D1}"/>
                  </a:ext>
                </a:extLst>
              </p:cNvPr>
              <p:cNvSpPr/>
              <p:nvPr/>
            </p:nvSpPr>
            <p:spPr>
              <a:xfrm rot="18632404">
                <a:off x="932838" y="175582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6" name="Oval 113">
                <a:extLst>
                  <a:ext uri="{FF2B5EF4-FFF2-40B4-BE49-F238E27FC236}">
                    <a16:creationId xmlns:a16="http://schemas.microsoft.com/office/drawing/2014/main" id="{A52ACFEB-4D82-0149-7254-188F166FD6D6}"/>
                  </a:ext>
                </a:extLst>
              </p:cNvPr>
              <p:cNvSpPr/>
              <p:nvPr/>
            </p:nvSpPr>
            <p:spPr>
              <a:xfrm rot="18632404">
                <a:off x="1087497" y="174376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7" name="Oval 114">
                <a:extLst>
                  <a:ext uri="{FF2B5EF4-FFF2-40B4-BE49-F238E27FC236}">
                    <a16:creationId xmlns:a16="http://schemas.microsoft.com/office/drawing/2014/main" id="{C044C505-C899-8A87-BB17-506E89EA9C19}"/>
                  </a:ext>
                </a:extLst>
              </p:cNvPr>
              <p:cNvSpPr/>
              <p:nvPr/>
            </p:nvSpPr>
            <p:spPr>
              <a:xfrm rot="18632404">
                <a:off x="1242155" y="173170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8" name="Oval 115">
                <a:extLst>
                  <a:ext uri="{FF2B5EF4-FFF2-40B4-BE49-F238E27FC236}">
                    <a16:creationId xmlns:a16="http://schemas.microsoft.com/office/drawing/2014/main" id="{1380972C-B4DA-5F17-6DE0-1DE655D22C5F}"/>
                  </a:ext>
                </a:extLst>
              </p:cNvPr>
              <p:cNvSpPr/>
              <p:nvPr/>
            </p:nvSpPr>
            <p:spPr>
              <a:xfrm rot="18632404">
                <a:off x="1396814" y="171963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49" name="Oval 43">
                <a:extLst>
                  <a:ext uri="{FF2B5EF4-FFF2-40B4-BE49-F238E27FC236}">
                    <a16:creationId xmlns:a16="http://schemas.microsoft.com/office/drawing/2014/main" id="{2BDF8B99-28D5-1481-6CCA-20D2BC989BB4}"/>
                  </a:ext>
                </a:extLst>
              </p:cNvPr>
              <p:cNvSpPr/>
              <p:nvPr/>
            </p:nvSpPr>
            <p:spPr>
              <a:xfrm>
                <a:off x="546186" y="142860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0" name="Oval 44">
                <a:extLst>
                  <a:ext uri="{FF2B5EF4-FFF2-40B4-BE49-F238E27FC236}">
                    <a16:creationId xmlns:a16="http://schemas.microsoft.com/office/drawing/2014/main" id="{7476CD49-A36E-7696-58EC-7703F930F59E}"/>
                  </a:ext>
                </a:extLst>
              </p:cNvPr>
              <p:cNvSpPr/>
              <p:nvPr/>
            </p:nvSpPr>
            <p:spPr>
              <a:xfrm>
                <a:off x="856445" y="138188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1" name="Oval 45">
                <a:extLst>
                  <a:ext uri="{FF2B5EF4-FFF2-40B4-BE49-F238E27FC236}">
                    <a16:creationId xmlns:a16="http://schemas.microsoft.com/office/drawing/2014/main" id="{42C7BA63-D7B7-4AA7-42CF-AACA7B560AE4}"/>
                  </a:ext>
                </a:extLst>
              </p:cNvPr>
              <p:cNvSpPr/>
              <p:nvPr/>
            </p:nvSpPr>
            <p:spPr>
              <a:xfrm>
                <a:off x="966137" y="149157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2" name="Oval 46">
                <a:extLst>
                  <a:ext uri="{FF2B5EF4-FFF2-40B4-BE49-F238E27FC236}">
                    <a16:creationId xmlns:a16="http://schemas.microsoft.com/office/drawing/2014/main" id="{72A01F4C-FE01-5595-F044-50041DF933A9}"/>
                  </a:ext>
                </a:extLst>
              </p:cNvPr>
              <p:cNvSpPr/>
              <p:nvPr/>
            </p:nvSpPr>
            <p:spPr>
              <a:xfrm>
                <a:off x="1132810" y="133937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3" name="Oval 47">
                <a:extLst>
                  <a:ext uri="{FF2B5EF4-FFF2-40B4-BE49-F238E27FC236}">
                    <a16:creationId xmlns:a16="http://schemas.microsoft.com/office/drawing/2014/main" id="{B71543EE-B7D2-1EB9-044C-F4EF02AAAF17}"/>
                  </a:ext>
                </a:extLst>
              </p:cNvPr>
              <p:cNvSpPr/>
              <p:nvPr/>
            </p:nvSpPr>
            <p:spPr>
              <a:xfrm>
                <a:off x="1160593" y="172952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4" name="Oval 48">
                <a:extLst>
                  <a:ext uri="{FF2B5EF4-FFF2-40B4-BE49-F238E27FC236}">
                    <a16:creationId xmlns:a16="http://schemas.microsoft.com/office/drawing/2014/main" id="{32FDAA2D-074F-F311-6774-2F2A2F046FDA}"/>
                  </a:ext>
                </a:extLst>
              </p:cNvPr>
              <p:cNvSpPr/>
              <p:nvPr/>
            </p:nvSpPr>
            <p:spPr>
              <a:xfrm>
                <a:off x="1295214" y="182065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5" name="Oval 104">
                <a:extLst>
                  <a:ext uri="{FF2B5EF4-FFF2-40B4-BE49-F238E27FC236}">
                    <a16:creationId xmlns:a16="http://schemas.microsoft.com/office/drawing/2014/main" id="{5F8A2ACB-5C72-E3FB-C2F6-8D26B27BE172}"/>
                  </a:ext>
                </a:extLst>
              </p:cNvPr>
              <p:cNvSpPr/>
              <p:nvPr/>
            </p:nvSpPr>
            <p:spPr>
              <a:xfrm rot="1782952">
                <a:off x="1525929" y="131932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6" name="Oval 105">
                <a:extLst>
                  <a:ext uri="{FF2B5EF4-FFF2-40B4-BE49-F238E27FC236}">
                    <a16:creationId xmlns:a16="http://schemas.microsoft.com/office/drawing/2014/main" id="{EE3BEE3C-2AC8-271E-46D1-988E7CD8A0C3}"/>
                  </a:ext>
                </a:extLst>
              </p:cNvPr>
              <p:cNvSpPr/>
              <p:nvPr/>
            </p:nvSpPr>
            <p:spPr>
              <a:xfrm rot="1782952">
                <a:off x="635753" y="131895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7" name="Oval 106">
                <a:extLst>
                  <a:ext uri="{FF2B5EF4-FFF2-40B4-BE49-F238E27FC236}">
                    <a16:creationId xmlns:a16="http://schemas.microsoft.com/office/drawing/2014/main" id="{85B1F334-C235-BFDE-7C3B-BE34CBC88077}"/>
                  </a:ext>
                </a:extLst>
              </p:cNvPr>
              <p:cNvSpPr/>
              <p:nvPr/>
            </p:nvSpPr>
            <p:spPr>
              <a:xfrm rot="1782952">
                <a:off x="676645" y="146859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8" name="Oval 107">
                <a:extLst>
                  <a:ext uri="{FF2B5EF4-FFF2-40B4-BE49-F238E27FC236}">
                    <a16:creationId xmlns:a16="http://schemas.microsoft.com/office/drawing/2014/main" id="{456DD9C2-C714-FA5B-7E40-68DA1CD22956}"/>
                  </a:ext>
                </a:extLst>
              </p:cNvPr>
              <p:cNvSpPr/>
              <p:nvPr/>
            </p:nvSpPr>
            <p:spPr>
              <a:xfrm rot="1782952">
                <a:off x="717538" y="161823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59" name="Oval 108">
                <a:extLst>
                  <a:ext uri="{FF2B5EF4-FFF2-40B4-BE49-F238E27FC236}">
                    <a16:creationId xmlns:a16="http://schemas.microsoft.com/office/drawing/2014/main" id="{FBA02652-58A6-07CF-DBA0-9AA0D6ABE0C2}"/>
                  </a:ext>
                </a:extLst>
              </p:cNvPr>
              <p:cNvSpPr/>
              <p:nvPr/>
            </p:nvSpPr>
            <p:spPr>
              <a:xfrm rot="1782952">
                <a:off x="758431" y="176787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0" name="Oval 109">
                <a:extLst>
                  <a:ext uri="{FF2B5EF4-FFF2-40B4-BE49-F238E27FC236}">
                    <a16:creationId xmlns:a16="http://schemas.microsoft.com/office/drawing/2014/main" id="{8F1B8D39-14A8-D667-9859-A1ADF012D43B}"/>
                  </a:ext>
                </a:extLst>
              </p:cNvPr>
              <p:cNvSpPr/>
              <p:nvPr/>
            </p:nvSpPr>
            <p:spPr>
              <a:xfrm rot="1782952">
                <a:off x="799324" y="191751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1" name="Oval 98">
                <a:extLst>
                  <a:ext uri="{FF2B5EF4-FFF2-40B4-BE49-F238E27FC236}">
                    <a16:creationId xmlns:a16="http://schemas.microsoft.com/office/drawing/2014/main" id="{F105C82D-0BEE-DCAF-5721-18F311195A81}"/>
                  </a:ext>
                </a:extLst>
              </p:cNvPr>
              <p:cNvSpPr/>
              <p:nvPr/>
            </p:nvSpPr>
            <p:spPr>
              <a:xfrm rot="18632404">
                <a:off x="486405" y="162912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2" name="Oval 99">
                <a:extLst>
                  <a:ext uri="{FF2B5EF4-FFF2-40B4-BE49-F238E27FC236}">
                    <a16:creationId xmlns:a16="http://schemas.microsoft.com/office/drawing/2014/main" id="{6F41B12F-AF54-09AC-A943-5ECCF44FD67F}"/>
                  </a:ext>
                </a:extLst>
              </p:cNvPr>
              <p:cNvSpPr/>
              <p:nvPr/>
            </p:nvSpPr>
            <p:spPr>
              <a:xfrm rot="18632404">
                <a:off x="641064" y="161706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3" name="Oval 100">
                <a:extLst>
                  <a:ext uri="{FF2B5EF4-FFF2-40B4-BE49-F238E27FC236}">
                    <a16:creationId xmlns:a16="http://schemas.microsoft.com/office/drawing/2014/main" id="{B68F8006-C073-1329-64B7-58353CD72C24}"/>
                  </a:ext>
                </a:extLst>
              </p:cNvPr>
              <p:cNvSpPr/>
              <p:nvPr/>
            </p:nvSpPr>
            <p:spPr>
              <a:xfrm rot="18632404">
                <a:off x="795722" y="160499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4" name="Oval 101">
                <a:extLst>
                  <a:ext uri="{FF2B5EF4-FFF2-40B4-BE49-F238E27FC236}">
                    <a16:creationId xmlns:a16="http://schemas.microsoft.com/office/drawing/2014/main" id="{299B65CB-8C5C-4FDF-C7DC-8F71A970F7FE}"/>
                  </a:ext>
                </a:extLst>
              </p:cNvPr>
              <p:cNvSpPr/>
              <p:nvPr/>
            </p:nvSpPr>
            <p:spPr>
              <a:xfrm rot="18632404">
                <a:off x="950381" y="159293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5" name="Oval 102">
                <a:extLst>
                  <a:ext uri="{FF2B5EF4-FFF2-40B4-BE49-F238E27FC236}">
                    <a16:creationId xmlns:a16="http://schemas.microsoft.com/office/drawing/2014/main" id="{D92EE9F8-481C-3671-AE29-8811DFDB258B}"/>
                  </a:ext>
                </a:extLst>
              </p:cNvPr>
              <p:cNvSpPr/>
              <p:nvPr/>
            </p:nvSpPr>
            <p:spPr>
              <a:xfrm rot="18632404">
                <a:off x="1105039" y="158087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6" name="Oval 103">
                <a:extLst>
                  <a:ext uri="{FF2B5EF4-FFF2-40B4-BE49-F238E27FC236}">
                    <a16:creationId xmlns:a16="http://schemas.microsoft.com/office/drawing/2014/main" id="{E483B995-1CDD-43BB-9AB2-AE28F351BCAA}"/>
                  </a:ext>
                </a:extLst>
              </p:cNvPr>
              <p:cNvSpPr/>
              <p:nvPr/>
            </p:nvSpPr>
            <p:spPr>
              <a:xfrm rot="18632404">
                <a:off x="1259698" y="156881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7" name="Oval 51">
                <a:extLst>
                  <a:ext uri="{FF2B5EF4-FFF2-40B4-BE49-F238E27FC236}">
                    <a16:creationId xmlns:a16="http://schemas.microsoft.com/office/drawing/2014/main" id="{F050BAA5-B89D-D396-6FA7-E3D0F8D62C73}"/>
                  </a:ext>
                </a:extLst>
              </p:cNvPr>
              <p:cNvSpPr/>
              <p:nvPr/>
            </p:nvSpPr>
            <p:spPr>
              <a:xfrm>
                <a:off x="1229098" y="123896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8" name="Oval 52">
                <a:extLst>
                  <a:ext uri="{FF2B5EF4-FFF2-40B4-BE49-F238E27FC236}">
                    <a16:creationId xmlns:a16="http://schemas.microsoft.com/office/drawing/2014/main" id="{A66235B2-8296-37BE-DA24-9DB224756974}"/>
                  </a:ext>
                </a:extLst>
              </p:cNvPr>
              <p:cNvSpPr/>
              <p:nvPr/>
            </p:nvSpPr>
            <p:spPr>
              <a:xfrm>
                <a:off x="1317720" y="13155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69" name="Oval 53">
                <a:extLst>
                  <a:ext uri="{FF2B5EF4-FFF2-40B4-BE49-F238E27FC236}">
                    <a16:creationId xmlns:a16="http://schemas.microsoft.com/office/drawing/2014/main" id="{253D8FDF-CD12-E650-36E1-2EE4C3F7CC8C}"/>
                  </a:ext>
                </a:extLst>
              </p:cNvPr>
              <p:cNvSpPr/>
              <p:nvPr/>
            </p:nvSpPr>
            <p:spPr>
              <a:xfrm>
                <a:off x="1322637" y="171096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0" name="Oval 54">
                <a:extLst>
                  <a:ext uri="{FF2B5EF4-FFF2-40B4-BE49-F238E27FC236}">
                    <a16:creationId xmlns:a16="http://schemas.microsoft.com/office/drawing/2014/main" id="{2D9AE3C4-12A0-F871-FD03-F1240790514D}"/>
                  </a:ext>
                </a:extLst>
              </p:cNvPr>
              <p:cNvSpPr/>
              <p:nvPr/>
            </p:nvSpPr>
            <p:spPr>
              <a:xfrm>
                <a:off x="1503430" y="172923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1" name="Oval 55">
                <a:extLst>
                  <a:ext uri="{FF2B5EF4-FFF2-40B4-BE49-F238E27FC236}">
                    <a16:creationId xmlns:a16="http://schemas.microsoft.com/office/drawing/2014/main" id="{DFE9404E-9353-56C2-AB18-C73210FF334E}"/>
                  </a:ext>
                </a:extLst>
              </p:cNvPr>
              <p:cNvSpPr/>
              <p:nvPr/>
            </p:nvSpPr>
            <p:spPr>
              <a:xfrm>
                <a:off x="1542021" y="193034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2" name="Oval 56">
                <a:extLst>
                  <a:ext uri="{FF2B5EF4-FFF2-40B4-BE49-F238E27FC236}">
                    <a16:creationId xmlns:a16="http://schemas.microsoft.com/office/drawing/2014/main" id="{4FA2A45C-96A2-FFAA-0D09-A38ED218953C}"/>
                  </a:ext>
                </a:extLst>
              </p:cNvPr>
              <p:cNvSpPr/>
              <p:nvPr/>
            </p:nvSpPr>
            <p:spPr>
              <a:xfrm>
                <a:off x="1522815" y="142038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3" name="Oval 92">
                <a:extLst>
                  <a:ext uri="{FF2B5EF4-FFF2-40B4-BE49-F238E27FC236}">
                    <a16:creationId xmlns:a16="http://schemas.microsoft.com/office/drawing/2014/main" id="{A1D11249-7820-E28B-C561-F9F7BC8C34E7}"/>
                  </a:ext>
                </a:extLst>
              </p:cNvPr>
              <p:cNvSpPr/>
              <p:nvPr/>
            </p:nvSpPr>
            <p:spPr>
              <a:xfrm rot="17762631">
                <a:off x="788821" y="167829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4" name="Oval 93">
                <a:extLst>
                  <a:ext uri="{FF2B5EF4-FFF2-40B4-BE49-F238E27FC236}">
                    <a16:creationId xmlns:a16="http://schemas.microsoft.com/office/drawing/2014/main" id="{2445B5A2-40A0-BCD9-EE59-9957101961AA}"/>
                  </a:ext>
                </a:extLst>
              </p:cNvPr>
              <p:cNvSpPr/>
              <p:nvPr/>
            </p:nvSpPr>
            <p:spPr>
              <a:xfrm rot="17762631">
                <a:off x="1010077" y="164847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5" name="Oval 94">
                <a:extLst>
                  <a:ext uri="{FF2B5EF4-FFF2-40B4-BE49-F238E27FC236}">
                    <a16:creationId xmlns:a16="http://schemas.microsoft.com/office/drawing/2014/main" id="{A63573BC-C35F-4E51-4B09-845BB5035E90}"/>
                  </a:ext>
                </a:extLst>
              </p:cNvPr>
              <p:cNvSpPr/>
              <p:nvPr/>
            </p:nvSpPr>
            <p:spPr>
              <a:xfrm rot="17762631">
                <a:off x="1397223" y="156924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6" name="Oval 95">
                <a:extLst>
                  <a:ext uri="{FF2B5EF4-FFF2-40B4-BE49-F238E27FC236}">
                    <a16:creationId xmlns:a16="http://schemas.microsoft.com/office/drawing/2014/main" id="{E7A75D1E-65A1-201D-BA8F-D266A1747298}"/>
                  </a:ext>
                </a:extLst>
              </p:cNvPr>
              <p:cNvSpPr/>
              <p:nvPr/>
            </p:nvSpPr>
            <p:spPr>
              <a:xfrm rot="17762631">
                <a:off x="1311173" y="148806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7" name="Oval 96">
                <a:extLst>
                  <a:ext uri="{FF2B5EF4-FFF2-40B4-BE49-F238E27FC236}">
                    <a16:creationId xmlns:a16="http://schemas.microsoft.com/office/drawing/2014/main" id="{D3019209-57CE-0BFC-EAC2-FF2E91B95972}"/>
                  </a:ext>
                </a:extLst>
              </p:cNvPr>
              <p:cNvSpPr/>
              <p:nvPr/>
            </p:nvSpPr>
            <p:spPr>
              <a:xfrm rot="17762631">
                <a:off x="1450223" y="149729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8" name="Oval 97">
                <a:extLst>
                  <a:ext uri="{FF2B5EF4-FFF2-40B4-BE49-F238E27FC236}">
                    <a16:creationId xmlns:a16="http://schemas.microsoft.com/office/drawing/2014/main" id="{95D65EF5-7680-58AE-6CC9-EC3C2CE6FF02}"/>
                  </a:ext>
                </a:extLst>
              </p:cNvPr>
              <p:cNvSpPr/>
              <p:nvPr/>
            </p:nvSpPr>
            <p:spPr>
              <a:xfrm rot="17762631">
                <a:off x="1562681" y="15095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79" name="Oval 86">
                <a:extLst>
                  <a:ext uri="{FF2B5EF4-FFF2-40B4-BE49-F238E27FC236}">
                    <a16:creationId xmlns:a16="http://schemas.microsoft.com/office/drawing/2014/main" id="{21DFC8C0-B269-EE07-807F-A22C59A01F24}"/>
                  </a:ext>
                </a:extLst>
              </p:cNvPr>
              <p:cNvSpPr/>
              <p:nvPr/>
            </p:nvSpPr>
            <p:spPr>
              <a:xfrm rot="1782952">
                <a:off x="1055791" y="140416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0" name="Oval 87">
                <a:extLst>
                  <a:ext uri="{FF2B5EF4-FFF2-40B4-BE49-F238E27FC236}">
                    <a16:creationId xmlns:a16="http://schemas.microsoft.com/office/drawing/2014/main" id="{6873268E-66F6-8610-6B00-038FB035F601}"/>
                  </a:ext>
                </a:extLst>
              </p:cNvPr>
              <p:cNvSpPr/>
              <p:nvPr/>
            </p:nvSpPr>
            <p:spPr>
              <a:xfrm rot="1782952">
                <a:off x="556833" y="153884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1" name="Oval 88">
                <a:extLst>
                  <a:ext uri="{FF2B5EF4-FFF2-40B4-BE49-F238E27FC236}">
                    <a16:creationId xmlns:a16="http://schemas.microsoft.com/office/drawing/2014/main" id="{67A460B8-2A8E-6B4D-D462-D7D54AB4BE10}"/>
                  </a:ext>
                </a:extLst>
              </p:cNvPr>
              <p:cNvSpPr/>
              <p:nvPr/>
            </p:nvSpPr>
            <p:spPr>
              <a:xfrm rot="1782952">
                <a:off x="1003919" y="172146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2" name="Oval 89">
                <a:extLst>
                  <a:ext uri="{FF2B5EF4-FFF2-40B4-BE49-F238E27FC236}">
                    <a16:creationId xmlns:a16="http://schemas.microsoft.com/office/drawing/2014/main" id="{52198B97-B45D-F577-27DD-CF6A3C76DCFC}"/>
                  </a:ext>
                </a:extLst>
              </p:cNvPr>
              <p:cNvSpPr/>
              <p:nvPr/>
            </p:nvSpPr>
            <p:spPr>
              <a:xfrm rot="1782952">
                <a:off x="1074038" y="183761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3" name="Oval 90">
                <a:extLst>
                  <a:ext uri="{FF2B5EF4-FFF2-40B4-BE49-F238E27FC236}">
                    <a16:creationId xmlns:a16="http://schemas.microsoft.com/office/drawing/2014/main" id="{9E19B77C-6A58-0123-CF9F-0E6831CAB725}"/>
                  </a:ext>
                </a:extLst>
              </p:cNvPr>
              <p:cNvSpPr/>
              <p:nvPr/>
            </p:nvSpPr>
            <p:spPr>
              <a:xfrm rot="1782952">
                <a:off x="1114931" y="198725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4" name="Oval 91">
                <a:extLst>
                  <a:ext uri="{FF2B5EF4-FFF2-40B4-BE49-F238E27FC236}">
                    <a16:creationId xmlns:a16="http://schemas.microsoft.com/office/drawing/2014/main" id="{EE01D6DA-5534-1089-5869-EDAB57A071A2}"/>
                  </a:ext>
                </a:extLst>
              </p:cNvPr>
              <p:cNvSpPr/>
              <p:nvPr/>
            </p:nvSpPr>
            <p:spPr>
              <a:xfrm rot="1782952">
                <a:off x="1229862" y="202965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5" name="Oval 80">
                <a:extLst>
                  <a:ext uri="{FF2B5EF4-FFF2-40B4-BE49-F238E27FC236}">
                    <a16:creationId xmlns:a16="http://schemas.microsoft.com/office/drawing/2014/main" id="{FC6FA938-4AB3-9496-F7C8-BB31922E8216}"/>
                  </a:ext>
                </a:extLst>
              </p:cNvPr>
              <p:cNvSpPr/>
              <p:nvPr/>
            </p:nvSpPr>
            <p:spPr>
              <a:xfrm rot="18632404">
                <a:off x="842905" y="184850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6" name="Oval 81">
                <a:extLst>
                  <a:ext uri="{FF2B5EF4-FFF2-40B4-BE49-F238E27FC236}">
                    <a16:creationId xmlns:a16="http://schemas.microsoft.com/office/drawing/2014/main" id="{74EACDC6-B26D-0815-A8CF-FFEBC710BE18}"/>
                  </a:ext>
                </a:extLst>
              </p:cNvPr>
              <p:cNvSpPr/>
              <p:nvPr/>
            </p:nvSpPr>
            <p:spPr>
              <a:xfrm rot="18632404">
                <a:off x="997564" y="1836446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7" name="Oval 82">
                <a:extLst>
                  <a:ext uri="{FF2B5EF4-FFF2-40B4-BE49-F238E27FC236}">
                    <a16:creationId xmlns:a16="http://schemas.microsoft.com/office/drawing/2014/main" id="{5754E435-73CF-6022-B6B9-2442DF92CBC8}"/>
                  </a:ext>
                </a:extLst>
              </p:cNvPr>
              <p:cNvSpPr/>
              <p:nvPr/>
            </p:nvSpPr>
            <p:spPr>
              <a:xfrm rot="18632404">
                <a:off x="1152222" y="182438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8" name="Oval 83">
                <a:extLst>
                  <a:ext uri="{FF2B5EF4-FFF2-40B4-BE49-F238E27FC236}">
                    <a16:creationId xmlns:a16="http://schemas.microsoft.com/office/drawing/2014/main" id="{3300127A-3431-D4B5-9666-AD61341EBBEA}"/>
                  </a:ext>
                </a:extLst>
              </p:cNvPr>
              <p:cNvSpPr/>
              <p:nvPr/>
            </p:nvSpPr>
            <p:spPr>
              <a:xfrm rot="18632404">
                <a:off x="1570384" y="166676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89" name="Oval 84">
                <a:extLst>
                  <a:ext uri="{FF2B5EF4-FFF2-40B4-BE49-F238E27FC236}">
                    <a16:creationId xmlns:a16="http://schemas.microsoft.com/office/drawing/2014/main" id="{0101C056-43C3-BA54-8B88-7A4746B59D5C}"/>
                  </a:ext>
                </a:extLst>
              </p:cNvPr>
              <p:cNvSpPr/>
              <p:nvPr/>
            </p:nvSpPr>
            <p:spPr>
              <a:xfrm rot="18632404">
                <a:off x="1418316" y="185721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0" name="Oval 85">
                <a:extLst>
                  <a:ext uri="{FF2B5EF4-FFF2-40B4-BE49-F238E27FC236}">
                    <a16:creationId xmlns:a16="http://schemas.microsoft.com/office/drawing/2014/main" id="{53B2BECB-B1F1-E5A9-28AF-1C114CFB87F0}"/>
                  </a:ext>
                </a:extLst>
              </p:cNvPr>
              <p:cNvSpPr/>
              <p:nvPr/>
            </p:nvSpPr>
            <p:spPr>
              <a:xfrm rot="18632404">
                <a:off x="1616198" y="178819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1" name="Oval 60">
                <a:extLst>
                  <a:ext uri="{FF2B5EF4-FFF2-40B4-BE49-F238E27FC236}">
                    <a16:creationId xmlns:a16="http://schemas.microsoft.com/office/drawing/2014/main" id="{5F53F86D-85EA-F830-A528-088386EB45B6}"/>
                  </a:ext>
                </a:extLst>
              </p:cNvPr>
              <p:cNvSpPr/>
              <p:nvPr/>
            </p:nvSpPr>
            <p:spPr>
              <a:xfrm>
                <a:off x="965369" y="1374248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2" name="Oval 61">
                <a:extLst>
                  <a:ext uri="{FF2B5EF4-FFF2-40B4-BE49-F238E27FC236}">
                    <a16:creationId xmlns:a16="http://schemas.microsoft.com/office/drawing/2014/main" id="{F31BF5C0-8532-1504-766D-A24BA5CCFF58}"/>
                  </a:ext>
                </a:extLst>
              </p:cNvPr>
              <p:cNvSpPr/>
              <p:nvPr/>
            </p:nvSpPr>
            <p:spPr>
              <a:xfrm>
                <a:off x="1051006" y="124367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3" name="Oval 62">
                <a:extLst>
                  <a:ext uri="{FF2B5EF4-FFF2-40B4-BE49-F238E27FC236}">
                    <a16:creationId xmlns:a16="http://schemas.microsoft.com/office/drawing/2014/main" id="{770E8330-2B7F-2B21-F978-ACDCBE13D69A}"/>
                  </a:ext>
                </a:extLst>
              </p:cNvPr>
              <p:cNvSpPr/>
              <p:nvPr/>
            </p:nvSpPr>
            <p:spPr>
              <a:xfrm>
                <a:off x="1185521" y="156013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4" name="Oval 63">
                <a:extLst>
                  <a:ext uri="{FF2B5EF4-FFF2-40B4-BE49-F238E27FC236}">
                    <a16:creationId xmlns:a16="http://schemas.microsoft.com/office/drawing/2014/main" id="{D9A81648-4308-1173-D94D-C58D3EB7874B}"/>
                  </a:ext>
                </a:extLst>
              </p:cNvPr>
              <p:cNvSpPr/>
              <p:nvPr/>
            </p:nvSpPr>
            <p:spPr>
              <a:xfrm>
                <a:off x="1247361" y="1642064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5" name="Oval 64">
                <a:extLst>
                  <a:ext uri="{FF2B5EF4-FFF2-40B4-BE49-F238E27FC236}">
                    <a16:creationId xmlns:a16="http://schemas.microsoft.com/office/drawing/2014/main" id="{79AB32ED-B08B-34F3-A5D3-3D8D4A4E02AC}"/>
                  </a:ext>
                </a:extLst>
              </p:cNvPr>
              <p:cNvSpPr/>
              <p:nvPr/>
            </p:nvSpPr>
            <p:spPr>
              <a:xfrm>
                <a:off x="1404906" y="17795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6" name="Oval 65">
                <a:extLst>
                  <a:ext uri="{FF2B5EF4-FFF2-40B4-BE49-F238E27FC236}">
                    <a16:creationId xmlns:a16="http://schemas.microsoft.com/office/drawing/2014/main" id="{CCE160B5-0521-1797-398B-8056759ADE18}"/>
                  </a:ext>
                </a:extLst>
              </p:cNvPr>
              <p:cNvSpPr/>
              <p:nvPr/>
            </p:nvSpPr>
            <p:spPr>
              <a:xfrm>
                <a:off x="1516295" y="1845755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7" name="Oval 74">
                <a:extLst>
                  <a:ext uri="{FF2B5EF4-FFF2-40B4-BE49-F238E27FC236}">
                    <a16:creationId xmlns:a16="http://schemas.microsoft.com/office/drawing/2014/main" id="{882807A9-78C4-4CD8-4175-E96CC7659C19}"/>
                  </a:ext>
                </a:extLst>
              </p:cNvPr>
              <p:cNvSpPr/>
              <p:nvPr/>
            </p:nvSpPr>
            <p:spPr>
              <a:xfrm rot="1782952">
                <a:off x="831621" y="126924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8" name="Oval 75">
                <a:extLst>
                  <a:ext uri="{FF2B5EF4-FFF2-40B4-BE49-F238E27FC236}">
                    <a16:creationId xmlns:a16="http://schemas.microsoft.com/office/drawing/2014/main" id="{967D4652-95F8-C363-30FF-1C78FA348B21}"/>
                  </a:ext>
                </a:extLst>
              </p:cNvPr>
              <p:cNvSpPr/>
              <p:nvPr/>
            </p:nvSpPr>
            <p:spPr>
              <a:xfrm rot="1782952">
                <a:off x="855137" y="138750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199" name="Oval 76">
                <a:extLst>
                  <a:ext uri="{FF2B5EF4-FFF2-40B4-BE49-F238E27FC236}">
                    <a16:creationId xmlns:a16="http://schemas.microsoft.com/office/drawing/2014/main" id="{DA0A4034-E969-73FB-1827-19BD735D6BCB}"/>
                  </a:ext>
                </a:extLst>
              </p:cNvPr>
              <p:cNvSpPr/>
              <p:nvPr/>
            </p:nvSpPr>
            <p:spPr>
              <a:xfrm rot="1782952">
                <a:off x="830061" y="152650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0" name="Oval 77">
                <a:extLst>
                  <a:ext uri="{FF2B5EF4-FFF2-40B4-BE49-F238E27FC236}">
                    <a16:creationId xmlns:a16="http://schemas.microsoft.com/office/drawing/2014/main" id="{671528B7-3DEC-FFD6-08FB-E7B7004AB1E6}"/>
                  </a:ext>
                </a:extLst>
              </p:cNvPr>
              <p:cNvSpPr/>
              <p:nvPr/>
            </p:nvSpPr>
            <p:spPr>
              <a:xfrm rot="1782952">
                <a:off x="936922" y="168679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1" name="Oval 78">
                <a:extLst>
                  <a:ext uri="{FF2B5EF4-FFF2-40B4-BE49-F238E27FC236}">
                    <a16:creationId xmlns:a16="http://schemas.microsoft.com/office/drawing/2014/main" id="{AE6C4AD7-9225-823E-8726-3FFE62B642E5}"/>
                  </a:ext>
                </a:extLst>
              </p:cNvPr>
              <p:cNvSpPr/>
              <p:nvPr/>
            </p:nvSpPr>
            <p:spPr>
              <a:xfrm rot="1782952">
                <a:off x="972273" y="191514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2" name="Oval 79">
                <a:extLst>
                  <a:ext uri="{FF2B5EF4-FFF2-40B4-BE49-F238E27FC236}">
                    <a16:creationId xmlns:a16="http://schemas.microsoft.com/office/drawing/2014/main" id="{4D469AF0-76B6-2927-80A0-9B35C12F8BD8}"/>
                  </a:ext>
                </a:extLst>
              </p:cNvPr>
              <p:cNvSpPr/>
              <p:nvPr/>
            </p:nvSpPr>
            <p:spPr>
              <a:xfrm rot="1782952">
                <a:off x="1018708" y="198607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3" name="Oval 68">
                <a:extLst>
                  <a:ext uri="{FF2B5EF4-FFF2-40B4-BE49-F238E27FC236}">
                    <a16:creationId xmlns:a16="http://schemas.microsoft.com/office/drawing/2014/main" id="{D69160C7-B8DA-7B06-F868-2E89AF0AFE4F}"/>
                  </a:ext>
                </a:extLst>
              </p:cNvPr>
              <p:cNvSpPr/>
              <p:nvPr/>
            </p:nvSpPr>
            <p:spPr>
              <a:xfrm rot="18632404">
                <a:off x="705790" y="1697682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4" name="Oval 69">
                <a:extLst>
                  <a:ext uri="{FF2B5EF4-FFF2-40B4-BE49-F238E27FC236}">
                    <a16:creationId xmlns:a16="http://schemas.microsoft.com/office/drawing/2014/main" id="{2B42BAE7-A88B-458E-7A4A-73D1CB1AE424}"/>
                  </a:ext>
                </a:extLst>
              </p:cNvPr>
              <p:cNvSpPr/>
              <p:nvPr/>
            </p:nvSpPr>
            <p:spPr>
              <a:xfrm rot="18632404">
                <a:off x="860449" y="1685619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5" name="Oval 70">
                <a:extLst>
                  <a:ext uri="{FF2B5EF4-FFF2-40B4-BE49-F238E27FC236}">
                    <a16:creationId xmlns:a16="http://schemas.microsoft.com/office/drawing/2014/main" id="{DE4557E5-D221-94CE-3F16-C0AB8D9C1A74}"/>
                  </a:ext>
                </a:extLst>
              </p:cNvPr>
              <p:cNvSpPr/>
              <p:nvPr/>
            </p:nvSpPr>
            <p:spPr>
              <a:xfrm rot="18632404">
                <a:off x="1098768" y="1649431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6" name="Oval 71">
                <a:extLst>
                  <a:ext uri="{FF2B5EF4-FFF2-40B4-BE49-F238E27FC236}">
                    <a16:creationId xmlns:a16="http://schemas.microsoft.com/office/drawing/2014/main" id="{25BD2E95-9DE2-1709-A5E7-C313CBBEC1C7}"/>
                  </a:ext>
                </a:extLst>
              </p:cNvPr>
              <p:cNvSpPr/>
              <p:nvPr/>
            </p:nvSpPr>
            <p:spPr>
              <a:xfrm rot="18632404">
                <a:off x="1169766" y="1661493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7" name="Oval 72">
                <a:extLst>
                  <a:ext uri="{FF2B5EF4-FFF2-40B4-BE49-F238E27FC236}">
                    <a16:creationId xmlns:a16="http://schemas.microsoft.com/office/drawing/2014/main" id="{192A2EE2-FAE9-67D0-BC2E-FE13FA2FFC35}"/>
                  </a:ext>
                </a:extLst>
              </p:cNvPr>
              <p:cNvSpPr/>
              <p:nvPr/>
            </p:nvSpPr>
            <p:spPr>
              <a:xfrm rot="18632404">
                <a:off x="1324424" y="1649430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  <p:sp>
            <p:nvSpPr>
              <p:cNvPr id="1208" name="Oval 73">
                <a:extLst>
                  <a:ext uri="{FF2B5EF4-FFF2-40B4-BE49-F238E27FC236}">
                    <a16:creationId xmlns:a16="http://schemas.microsoft.com/office/drawing/2014/main" id="{9CBC6BD6-9D3D-4033-775E-27CB178F6C92}"/>
                  </a:ext>
                </a:extLst>
              </p:cNvPr>
              <p:cNvSpPr/>
              <p:nvPr/>
            </p:nvSpPr>
            <p:spPr>
              <a:xfrm rot="18632404">
                <a:off x="1479083" y="1637367"/>
                <a:ext cx="61200" cy="612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/>
                <a:endParaRPr lang="en-US" sz="1799" err="1">
                  <a:solidFill>
                    <a:prstClr val="white"/>
                  </a:solidFill>
                  <a:latin typeface="+mj-lt"/>
                  <a:cs typeface="BentonSans-Book"/>
                </a:endParaRPr>
              </a:p>
            </p:txBody>
          </p:sp>
        </p:grpSp>
        <p:cxnSp>
          <p:nvCxnSpPr>
            <p:cNvPr id="16" name="Straight Arrow Connector 30">
              <a:extLst>
                <a:ext uri="{FF2B5EF4-FFF2-40B4-BE49-F238E27FC236}">
                  <a16:creationId xmlns:a16="http://schemas.microsoft.com/office/drawing/2014/main" id="{A2FBFC01-A487-DA90-537A-D35E76B77AB0}"/>
                </a:ext>
              </a:extLst>
            </p:cNvPr>
            <p:cNvCxnSpPr>
              <a:cxnSpLocks/>
            </p:cNvCxnSpPr>
            <p:nvPr/>
          </p:nvCxnSpPr>
          <p:spPr>
            <a:xfrm>
              <a:off x="4345225" y="2060534"/>
              <a:ext cx="313163" cy="0"/>
            </a:xfrm>
            <a:prstGeom prst="straightConnector1">
              <a:avLst/>
            </a:prstGeom>
            <a:grpFill/>
            <a:ln w="25400" cap="rnd">
              <a:solidFill>
                <a:schemeClr val="accent3"/>
              </a:solidFill>
              <a:prstDash val="solid"/>
              <a:miter/>
              <a:tailEnd type="arrow" w="lg" len="med"/>
            </a:ln>
          </p:spPr>
        </p:cxnSp>
        <p:grpSp>
          <p:nvGrpSpPr>
            <p:cNvPr id="17" name="Gruppieren 116">
              <a:extLst>
                <a:ext uri="{FF2B5EF4-FFF2-40B4-BE49-F238E27FC236}">
                  <a16:creationId xmlns:a16="http://schemas.microsoft.com/office/drawing/2014/main" id="{DA530A54-B7F0-A35F-3A5D-DFFFFE39D7B1}"/>
                </a:ext>
              </a:extLst>
            </p:cNvPr>
            <p:cNvGrpSpPr/>
            <p:nvPr/>
          </p:nvGrpSpPr>
          <p:grpSpPr>
            <a:xfrm flipH="1">
              <a:off x="3641550" y="1786566"/>
              <a:ext cx="634502" cy="634351"/>
              <a:chOff x="64788" y="-3928134"/>
              <a:chExt cx="2794047" cy="2793376"/>
            </a:xfrm>
            <a:grpFill/>
          </p:grpSpPr>
          <p:sp>
            <p:nvSpPr>
              <p:cNvPr id="29" name="Freihandform: Form 117">
                <a:extLst>
                  <a:ext uri="{FF2B5EF4-FFF2-40B4-BE49-F238E27FC236}">
                    <a16:creationId xmlns:a16="http://schemas.microsoft.com/office/drawing/2014/main" id="{52F4C3CC-ECCD-0123-6169-DE9AD686C04E}"/>
                  </a:ext>
                </a:extLst>
              </p:cNvPr>
              <p:cNvSpPr/>
              <p:nvPr/>
            </p:nvSpPr>
            <p:spPr>
              <a:xfrm>
                <a:off x="64788" y="-3928134"/>
                <a:ext cx="2321476" cy="2793376"/>
              </a:xfrm>
              <a:custGeom>
                <a:avLst/>
                <a:gdLst>
                  <a:gd name="connsiteX0" fmla="*/ 1666806 w 2321476"/>
                  <a:gd name="connsiteY0" fmla="*/ 2056158 h 2793376"/>
                  <a:gd name="connsiteX1" fmla="*/ 2015106 w 2321476"/>
                  <a:gd name="connsiteY1" fmla="*/ 2056412 h 2793376"/>
                  <a:gd name="connsiteX2" fmla="*/ 2042791 w 2321476"/>
                  <a:gd name="connsiteY2" fmla="*/ 2038016 h 2793376"/>
                  <a:gd name="connsiteX3" fmla="*/ 2168737 w 2321476"/>
                  <a:gd name="connsiteY3" fmla="*/ 1953326 h 2793376"/>
                  <a:gd name="connsiteX4" fmla="*/ 2294210 w 2321476"/>
                  <a:gd name="connsiteY4" fmla="*/ 2041971 h 2793376"/>
                  <a:gd name="connsiteX5" fmla="*/ 2258361 w 2321476"/>
                  <a:gd name="connsiteY5" fmla="*/ 2187764 h 2793376"/>
                  <a:gd name="connsiteX6" fmla="*/ 2253317 w 2321476"/>
                  <a:gd name="connsiteY6" fmla="*/ 2220493 h 2793376"/>
                  <a:gd name="connsiteX7" fmla="*/ 2305821 w 2321476"/>
                  <a:gd name="connsiteY7" fmla="*/ 2311605 h 2793376"/>
                  <a:gd name="connsiteX8" fmla="*/ 2297766 w 2321476"/>
                  <a:gd name="connsiteY8" fmla="*/ 2434212 h 2793376"/>
                  <a:gd name="connsiteX9" fmla="*/ 2255095 w 2321476"/>
                  <a:gd name="connsiteY9" fmla="*/ 2475540 h 2793376"/>
                  <a:gd name="connsiteX10" fmla="*/ 2118300 w 2321476"/>
                  <a:gd name="connsiteY10" fmla="*/ 2574090 h 2793376"/>
                  <a:gd name="connsiteX11" fmla="*/ 2052080 w 2321476"/>
                  <a:gd name="connsiteY11" fmla="*/ 2605731 h 2793376"/>
                  <a:gd name="connsiteX12" fmla="*/ 1946817 w 2321476"/>
                  <a:gd name="connsiteY12" fmla="*/ 2573619 h 2793376"/>
                  <a:gd name="connsiteX13" fmla="*/ 1855597 w 2321476"/>
                  <a:gd name="connsiteY13" fmla="*/ 2475177 h 2793376"/>
                  <a:gd name="connsiteX14" fmla="*/ 1746669 w 2321476"/>
                  <a:gd name="connsiteY14" fmla="*/ 2448145 h 2793376"/>
                  <a:gd name="connsiteX15" fmla="*/ 1674426 w 2321476"/>
                  <a:gd name="connsiteY15" fmla="*/ 2472057 h 2793376"/>
                  <a:gd name="connsiteX16" fmla="*/ 1603852 w 2321476"/>
                  <a:gd name="connsiteY16" fmla="*/ 2555259 h 2793376"/>
                  <a:gd name="connsiteX17" fmla="*/ 1588177 w 2321476"/>
                  <a:gd name="connsiteY17" fmla="*/ 2683091 h 2793376"/>
                  <a:gd name="connsiteX18" fmla="*/ 1465860 w 2321476"/>
                  <a:gd name="connsiteY18" fmla="*/ 2792526 h 2793376"/>
                  <a:gd name="connsiteX19" fmla="*/ 1264732 w 2321476"/>
                  <a:gd name="connsiteY19" fmla="*/ 2792853 h 2793376"/>
                  <a:gd name="connsiteX20" fmla="*/ 1143032 w 2321476"/>
                  <a:gd name="connsiteY20" fmla="*/ 2684941 h 2793376"/>
                  <a:gd name="connsiteX21" fmla="*/ 1127284 w 2321476"/>
                  <a:gd name="connsiteY21" fmla="*/ 2555331 h 2793376"/>
                  <a:gd name="connsiteX22" fmla="*/ 1059758 w 2321476"/>
                  <a:gd name="connsiteY22" fmla="*/ 2473654 h 2793376"/>
                  <a:gd name="connsiteX23" fmla="*/ 984104 w 2321476"/>
                  <a:gd name="connsiteY23" fmla="*/ 2448544 h 2793376"/>
                  <a:gd name="connsiteX24" fmla="*/ 876700 w 2321476"/>
                  <a:gd name="connsiteY24" fmla="*/ 2474815 h 2793376"/>
                  <a:gd name="connsiteX25" fmla="*/ 790596 w 2321476"/>
                  <a:gd name="connsiteY25" fmla="*/ 2568067 h 2793376"/>
                  <a:gd name="connsiteX26" fmla="*/ 639469 w 2321476"/>
                  <a:gd name="connsiteY26" fmla="*/ 2592777 h 2793376"/>
                  <a:gd name="connsiteX27" fmla="*/ 609389 w 2321476"/>
                  <a:gd name="connsiteY27" fmla="*/ 2572639 h 2793376"/>
                  <a:gd name="connsiteX28" fmla="*/ 475606 w 2321476"/>
                  <a:gd name="connsiteY28" fmla="*/ 2476085 h 2793376"/>
                  <a:gd name="connsiteX29" fmla="*/ 411526 w 2321476"/>
                  <a:gd name="connsiteY29" fmla="*/ 2350829 h 2793376"/>
                  <a:gd name="connsiteX30" fmla="*/ 424916 w 2321476"/>
                  <a:gd name="connsiteY30" fmla="*/ 2313782 h 2793376"/>
                  <a:gd name="connsiteX31" fmla="*/ 486890 w 2321476"/>
                  <a:gd name="connsiteY31" fmla="*/ 2202967 h 2793376"/>
                  <a:gd name="connsiteX32" fmla="*/ 477638 w 2321476"/>
                  <a:gd name="connsiteY32" fmla="*/ 2077131 h 2793376"/>
                  <a:gd name="connsiteX33" fmla="*/ 440373 w 2321476"/>
                  <a:gd name="connsiteY33" fmla="*/ 2025787 h 2793376"/>
                  <a:gd name="connsiteX34" fmla="*/ 332135 w 2321476"/>
                  <a:gd name="connsiteY34" fmla="*/ 1981738 h 2793376"/>
                  <a:gd name="connsiteX35" fmla="*/ 214717 w 2321476"/>
                  <a:gd name="connsiteY35" fmla="*/ 2005033 h 2793376"/>
                  <a:gd name="connsiteX36" fmla="*/ 67000 w 2321476"/>
                  <a:gd name="connsiteY36" fmla="*/ 1918928 h 2793376"/>
                  <a:gd name="connsiteX37" fmla="*/ 47697 w 2321476"/>
                  <a:gd name="connsiteY37" fmla="*/ 1854704 h 2793376"/>
                  <a:gd name="connsiteX38" fmla="*/ 10831 w 2321476"/>
                  <a:gd name="connsiteY38" fmla="*/ 1746611 h 2793376"/>
                  <a:gd name="connsiteX39" fmla="*/ 6767 w 2321476"/>
                  <a:gd name="connsiteY39" fmla="*/ 1650637 h 2793376"/>
                  <a:gd name="connsiteX40" fmla="*/ 63662 w 2321476"/>
                  <a:gd name="connsiteY40" fmla="*/ 1585977 h 2793376"/>
                  <a:gd name="connsiteX41" fmla="*/ 183874 w 2321476"/>
                  <a:gd name="connsiteY41" fmla="*/ 1530497 h 2793376"/>
                  <a:gd name="connsiteX42" fmla="*/ 247373 w 2321476"/>
                  <a:gd name="connsiteY42" fmla="*/ 1426976 h 2793376"/>
                  <a:gd name="connsiteX43" fmla="*/ 247446 w 2321476"/>
                  <a:gd name="connsiteY43" fmla="*/ 1361772 h 2793376"/>
                  <a:gd name="connsiteX44" fmla="*/ 186959 w 2321476"/>
                  <a:gd name="connsiteY44" fmla="*/ 1263548 h 2793376"/>
                  <a:gd name="connsiteX45" fmla="*/ 78358 w 2321476"/>
                  <a:gd name="connsiteY45" fmla="*/ 1213258 h 2793376"/>
                  <a:gd name="connsiteX46" fmla="*/ 10105 w 2321476"/>
                  <a:gd name="connsiteY46" fmla="*/ 1047507 h 2793376"/>
                  <a:gd name="connsiteX47" fmla="*/ 64606 w 2321476"/>
                  <a:gd name="connsiteY47" fmla="*/ 882302 h 2793376"/>
                  <a:gd name="connsiteX48" fmla="*/ 91021 w 2321476"/>
                  <a:gd name="connsiteY48" fmla="*/ 829181 h 2793376"/>
                  <a:gd name="connsiteX49" fmla="*/ 205790 w 2321476"/>
                  <a:gd name="connsiteY49" fmla="*/ 785566 h 2793376"/>
                  <a:gd name="connsiteX50" fmla="*/ 339283 w 2321476"/>
                  <a:gd name="connsiteY50" fmla="*/ 811546 h 2793376"/>
                  <a:gd name="connsiteX51" fmla="*/ 436200 w 2321476"/>
                  <a:gd name="connsiteY51" fmla="*/ 772540 h 2793376"/>
                  <a:gd name="connsiteX52" fmla="*/ 484169 w 2321476"/>
                  <a:gd name="connsiteY52" fmla="*/ 706501 h 2793376"/>
                  <a:gd name="connsiteX53" fmla="*/ 492406 w 2321476"/>
                  <a:gd name="connsiteY53" fmla="*/ 600839 h 2793376"/>
                  <a:gd name="connsiteX54" fmla="*/ 430758 w 2321476"/>
                  <a:gd name="connsiteY54" fmla="*/ 489843 h 2793376"/>
                  <a:gd name="connsiteX55" fmla="*/ 467188 w 2321476"/>
                  <a:gd name="connsiteY55" fmla="*/ 323005 h 2793376"/>
                  <a:gd name="connsiteX56" fmla="*/ 526913 w 2321476"/>
                  <a:gd name="connsiteY56" fmla="*/ 281821 h 2793376"/>
                  <a:gd name="connsiteX57" fmla="*/ 615267 w 2321476"/>
                  <a:gd name="connsiteY57" fmla="*/ 215202 h 2793376"/>
                  <a:gd name="connsiteX58" fmla="*/ 721945 w 2321476"/>
                  <a:gd name="connsiteY58" fmla="*/ 184251 h 2793376"/>
                  <a:gd name="connsiteX59" fmla="*/ 784355 w 2321476"/>
                  <a:gd name="connsiteY59" fmla="*/ 218032 h 2793376"/>
                  <a:gd name="connsiteX60" fmla="*/ 878006 w 2321476"/>
                  <a:gd name="connsiteY60" fmla="*/ 319159 h 2793376"/>
                  <a:gd name="connsiteX61" fmla="*/ 980693 w 2321476"/>
                  <a:gd name="connsiteY61" fmla="*/ 345102 h 2793376"/>
                  <a:gd name="connsiteX62" fmla="*/ 1056601 w 2321476"/>
                  <a:gd name="connsiteY62" fmla="*/ 320465 h 2793376"/>
                  <a:gd name="connsiteX63" fmla="*/ 1127684 w 2321476"/>
                  <a:gd name="connsiteY63" fmla="*/ 235413 h 2793376"/>
                  <a:gd name="connsiteX64" fmla="*/ 1142488 w 2321476"/>
                  <a:gd name="connsiteY64" fmla="*/ 107544 h 2793376"/>
                  <a:gd name="connsiteX65" fmla="*/ 1252540 w 2321476"/>
                  <a:gd name="connsiteY65" fmla="*/ 1628 h 2793376"/>
                  <a:gd name="connsiteX66" fmla="*/ 1330408 w 2321476"/>
                  <a:gd name="connsiteY66" fmla="*/ 1520 h 2793376"/>
                  <a:gd name="connsiteX67" fmla="*/ 1450040 w 2321476"/>
                  <a:gd name="connsiteY67" fmla="*/ 68 h 2793376"/>
                  <a:gd name="connsiteX68" fmla="*/ 1533713 w 2321476"/>
                  <a:gd name="connsiteY68" fmla="*/ 19408 h 2793376"/>
                  <a:gd name="connsiteX69" fmla="*/ 1587015 w 2321476"/>
                  <a:gd name="connsiteY69" fmla="*/ 99017 h 2793376"/>
                  <a:gd name="connsiteX70" fmla="*/ 1604033 w 2321476"/>
                  <a:gd name="connsiteY70" fmla="*/ 237626 h 2793376"/>
                  <a:gd name="connsiteX71" fmla="*/ 1675043 w 2321476"/>
                  <a:gd name="connsiteY71" fmla="*/ 320646 h 2793376"/>
                  <a:gd name="connsiteX72" fmla="*/ 1749209 w 2321476"/>
                  <a:gd name="connsiteY72" fmla="*/ 344740 h 2793376"/>
                  <a:gd name="connsiteX73" fmla="*/ 1853674 w 2321476"/>
                  <a:gd name="connsiteY73" fmla="*/ 318868 h 2793376"/>
                  <a:gd name="connsiteX74" fmla="*/ 1939669 w 2321476"/>
                  <a:gd name="connsiteY74" fmla="*/ 225507 h 2793376"/>
                  <a:gd name="connsiteX75" fmla="*/ 2099831 w 2321476"/>
                  <a:gd name="connsiteY75" fmla="*/ 204208 h 2793376"/>
                  <a:gd name="connsiteX76" fmla="*/ 2129041 w 2321476"/>
                  <a:gd name="connsiteY76" fmla="*/ 225616 h 2793376"/>
                  <a:gd name="connsiteX77" fmla="*/ 2252700 w 2321476"/>
                  <a:gd name="connsiteY77" fmla="*/ 314587 h 2793376"/>
                  <a:gd name="connsiteX78" fmla="*/ 2316308 w 2321476"/>
                  <a:gd name="connsiteY78" fmla="*/ 395539 h 2793376"/>
                  <a:gd name="connsiteX79" fmla="*/ 2307309 w 2321476"/>
                  <a:gd name="connsiteY79" fmla="*/ 477905 h 2793376"/>
                  <a:gd name="connsiteX80" fmla="*/ 2250378 w 2321476"/>
                  <a:gd name="connsiteY80" fmla="*/ 576964 h 2793376"/>
                  <a:gd name="connsiteX81" fmla="*/ 2254587 w 2321476"/>
                  <a:gd name="connsiteY81" fmla="*/ 600948 h 2793376"/>
                  <a:gd name="connsiteX82" fmla="*/ 2293956 w 2321476"/>
                  <a:gd name="connsiteY82" fmla="*/ 750551 h 2793376"/>
                  <a:gd name="connsiteX83" fmla="*/ 2168265 w 2321476"/>
                  <a:gd name="connsiteY83" fmla="*/ 838324 h 2793376"/>
                  <a:gd name="connsiteX84" fmla="*/ 2040723 w 2321476"/>
                  <a:gd name="connsiteY84" fmla="*/ 748628 h 2793376"/>
                  <a:gd name="connsiteX85" fmla="*/ 2020658 w 2321476"/>
                  <a:gd name="connsiteY85" fmla="*/ 735420 h 2793376"/>
                  <a:gd name="connsiteX86" fmla="*/ 1336830 w 2321476"/>
                  <a:gd name="connsiteY86" fmla="*/ 737924 h 2793376"/>
                  <a:gd name="connsiteX87" fmla="*/ 781125 w 2321476"/>
                  <a:gd name="connsiteY87" fmla="*/ 1091158 h 2793376"/>
                  <a:gd name="connsiteX88" fmla="*/ 1275255 w 2321476"/>
                  <a:gd name="connsiteY88" fmla="*/ 2049627 h 2793376"/>
                  <a:gd name="connsiteX89" fmla="*/ 1369233 w 2321476"/>
                  <a:gd name="connsiteY89" fmla="*/ 2055723 h 2793376"/>
                  <a:gd name="connsiteX90" fmla="*/ 1666734 w 2321476"/>
                  <a:gd name="connsiteY90" fmla="*/ 2055977 h 2793376"/>
                  <a:gd name="connsiteX91" fmla="*/ 1660057 w 2321476"/>
                  <a:gd name="connsiteY91" fmla="*/ 671958 h 2793376"/>
                  <a:gd name="connsiteX92" fmla="*/ 1660057 w 2321476"/>
                  <a:gd name="connsiteY92" fmla="*/ 671232 h 2793376"/>
                  <a:gd name="connsiteX93" fmla="*/ 2017428 w 2321476"/>
                  <a:gd name="connsiteY93" fmla="*/ 671341 h 2793376"/>
                  <a:gd name="connsiteX94" fmla="*/ 2041086 w 2321476"/>
                  <a:gd name="connsiteY94" fmla="*/ 657770 h 2793376"/>
                  <a:gd name="connsiteX95" fmla="*/ 2165652 w 2321476"/>
                  <a:gd name="connsiteY95" fmla="*/ 568582 h 2793376"/>
                  <a:gd name="connsiteX96" fmla="*/ 2188185 w 2321476"/>
                  <a:gd name="connsiteY96" fmla="*/ 555555 h 2793376"/>
                  <a:gd name="connsiteX97" fmla="*/ 2249543 w 2321476"/>
                  <a:gd name="connsiteY97" fmla="*/ 448587 h 2793376"/>
                  <a:gd name="connsiteX98" fmla="*/ 2249870 w 2321476"/>
                  <a:gd name="connsiteY98" fmla="*/ 404029 h 2793376"/>
                  <a:gd name="connsiteX99" fmla="*/ 2219826 w 2321476"/>
                  <a:gd name="connsiteY99" fmla="*/ 371010 h 2793376"/>
                  <a:gd name="connsiteX100" fmla="*/ 2077552 w 2321476"/>
                  <a:gd name="connsiteY100" fmla="*/ 267598 h 2793376"/>
                  <a:gd name="connsiteX101" fmla="*/ 2051064 w 2321476"/>
                  <a:gd name="connsiteY101" fmla="*/ 252176 h 2793376"/>
                  <a:gd name="connsiteX102" fmla="*/ 1991049 w 2321476"/>
                  <a:gd name="connsiteY102" fmla="*/ 265965 h 2793376"/>
                  <a:gd name="connsiteX103" fmla="*/ 1899574 w 2321476"/>
                  <a:gd name="connsiteY103" fmla="*/ 364188 h 2793376"/>
                  <a:gd name="connsiteX104" fmla="*/ 1767170 w 2321476"/>
                  <a:gd name="connsiteY104" fmla="*/ 413064 h 2793376"/>
                  <a:gd name="connsiteX105" fmla="*/ 1650732 w 2321476"/>
                  <a:gd name="connsiteY105" fmla="*/ 379900 h 2793376"/>
                  <a:gd name="connsiteX106" fmla="*/ 1540280 w 2321476"/>
                  <a:gd name="connsiteY106" fmla="*/ 244919 h 2793376"/>
                  <a:gd name="connsiteX107" fmla="*/ 1523916 w 2321476"/>
                  <a:gd name="connsiteY107" fmla="*/ 109867 h 2793376"/>
                  <a:gd name="connsiteX108" fmla="*/ 1496194 w 2321476"/>
                  <a:gd name="connsiteY108" fmla="*/ 72711 h 2793376"/>
                  <a:gd name="connsiteX109" fmla="*/ 1452253 w 2321476"/>
                  <a:gd name="connsiteY109" fmla="*/ 64474 h 2793376"/>
                  <a:gd name="connsiteX110" fmla="*/ 1328993 w 2321476"/>
                  <a:gd name="connsiteY110" fmla="*/ 65309 h 2793376"/>
                  <a:gd name="connsiteX111" fmla="*/ 1267345 w 2321476"/>
                  <a:gd name="connsiteY111" fmla="*/ 64220 h 2793376"/>
                  <a:gd name="connsiteX112" fmla="*/ 1205805 w 2321476"/>
                  <a:gd name="connsiteY112" fmla="*/ 121224 h 2793376"/>
                  <a:gd name="connsiteX113" fmla="*/ 1190420 w 2321476"/>
                  <a:gd name="connsiteY113" fmla="*/ 247242 h 2793376"/>
                  <a:gd name="connsiteX114" fmla="*/ 1078082 w 2321476"/>
                  <a:gd name="connsiteY114" fmla="*/ 380879 h 2793376"/>
                  <a:gd name="connsiteX115" fmla="*/ 1010882 w 2321476"/>
                  <a:gd name="connsiteY115" fmla="*/ 402941 h 2793376"/>
                  <a:gd name="connsiteX116" fmla="*/ 824704 w 2321476"/>
                  <a:gd name="connsiteY116" fmla="*/ 357149 h 2793376"/>
                  <a:gd name="connsiteX117" fmla="*/ 743607 w 2321476"/>
                  <a:gd name="connsiteY117" fmla="*/ 269158 h 2793376"/>
                  <a:gd name="connsiteX118" fmla="*/ 663308 w 2321476"/>
                  <a:gd name="connsiteY118" fmla="*/ 260631 h 2793376"/>
                  <a:gd name="connsiteX119" fmla="*/ 503110 w 2321476"/>
                  <a:gd name="connsiteY119" fmla="*/ 376416 h 2793376"/>
                  <a:gd name="connsiteX120" fmla="*/ 491353 w 2321476"/>
                  <a:gd name="connsiteY120" fmla="*/ 387665 h 2793376"/>
                  <a:gd name="connsiteX121" fmla="*/ 484314 w 2321476"/>
                  <a:gd name="connsiteY121" fmla="*/ 453776 h 2793376"/>
                  <a:gd name="connsiteX122" fmla="*/ 545164 w 2321476"/>
                  <a:gd name="connsiteY122" fmla="*/ 563139 h 2793376"/>
                  <a:gd name="connsiteX123" fmla="*/ 533226 w 2321476"/>
                  <a:gd name="connsiteY123" fmla="*/ 748229 h 2793376"/>
                  <a:gd name="connsiteX124" fmla="*/ 491753 w 2321476"/>
                  <a:gd name="connsiteY124" fmla="*/ 805523 h 2793376"/>
                  <a:gd name="connsiteX125" fmla="*/ 324733 w 2321476"/>
                  <a:gd name="connsiteY125" fmla="*/ 874682 h 2793376"/>
                  <a:gd name="connsiteX126" fmla="*/ 193200 w 2321476"/>
                  <a:gd name="connsiteY126" fmla="*/ 848557 h 2793376"/>
                  <a:gd name="connsiteX127" fmla="*/ 143888 w 2321476"/>
                  <a:gd name="connsiteY127" fmla="*/ 866772 h 2793376"/>
                  <a:gd name="connsiteX128" fmla="*/ 124766 w 2321476"/>
                  <a:gd name="connsiteY128" fmla="*/ 905343 h 2793376"/>
                  <a:gd name="connsiteX129" fmla="*/ 96282 w 2321476"/>
                  <a:gd name="connsiteY129" fmla="*/ 998994 h 2793376"/>
                  <a:gd name="connsiteX130" fmla="*/ 68778 w 2321476"/>
                  <a:gd name="connsiteY130" fmla="*/ 1077697 h 2793376"/>
                  <a:gd name="connsiteX131" fmla="*/ 103104 w 2321476"/>
                  <a:gd name="connsiteY131" fmla="*/ 1153823 h 2793376"/>
                  <a:gd name="connsiteX132" fmla="*/ 219796 w 2321476"/>
                  <a:gd name="connsiteY132" fmla="*/ 1208250 h 2793376"/>
                  <a:gd name="connsiteX133" fmla="*/ 310582 w 2321476"/>
                  <a:gd name="connsiteY133" fmla="*/ 1351503 h 2793376"/>
                  <a:gd name="connsiteX134" fmla="*/ 310654 w 2321476"/>
                  <a:gd name="connsiteY134" fmla="*/ 1436737 h 2793376"/>
                  <a:gd name="connsiteX135" fmla="*/ 215587 w 2321476"/>
                  <a:gd name="connsiteY135" fmla="*/ 1586485 h 2793376"/>
                  <a:gd name="connsiteX136" fmla="*/ 95411 w 2321476"/>
                  <a:gd name="connsiteY136" fmla="*/ 1642074 h 2793376"/>
                  <a:gd name="connsiteX137" fmla="*/ 65694 w 2321476"/>
                  <a:gd name="connsiteY137" fmla="*/ 1687321 h 2793376"/>
                  <a:gd name="connsiteX138" fmla="*/ 73060 w 2321476"/>
                  <a:gd name="connsiteY138" fmla="*/ 1727924 h 2793376"/>
                  <a:gd name="connsiteX139" fmla="*/ 124875 w 2321476"/>
                  <a:gd name="connsiteY139" fmla="*/ 1888304 h 2793376"/>
                  <a:gd name="connsiteX140" fmla="*/ 138917 w 2321476"/>
                  <a:gd name="connsiteY140" fmla="*/ 1919509 h 2793376"/>
                  <a:gd name="connsiteX141" fmla="*/ 195957 w 2321476"/>
                  <a:gd name="connsiteY141" fmla="*/ 1943602 h 2793376"/>
                  <a:gd name="connsiteX142" fmla="*/ 324043 w 2321476"/>
                  <a:gd name="connsiteY142" fmla="*/ 1918239 h 2793376"/>
                  <a:gd name="connsiteX143" fmla="*/ 488233 w 2321476"/>
                  <a:gd name="connsiteY143" fmla="*/ 1982318 h 2793376"/>
                  <a:gd name="connsiteX144" fmla="*/ 534097 w 2321476"/>
                  <a:gd name="connsiteY144" fmla="*/ 2045418 h 2793376"/>
                  <a:gd name="connsiteX145" fmla="*/ 547087 w 2321476"/>
                  <a:gd name="connsiteY145" fmla="*/ 2225827 h 2793376"/>
                  <a:gd name="connsiteX146" fmla="*/ 481738 w 2321476"/>
                  <a:gd name="connsiteY146" fmla="*/ 2343064 h 2793376"/>
                  <a:gd name="connsiteX147" fmla="*/ 483008 w 2321476"/>
                  <a:gd name="connsiteY147" fmla="*/ 2392484 h 2793376"/>
                  <a:gd name="connsiteX148" fmla="*/ 511891 w 2321476"/>
                  <a:gd name="connsiteY148" fmla="*/ 2421875 h 2793376"/>
                  <a:gd name="connsiteX149" fmla="*/ 600608 w 2321476"/>
                  <a:gd name="connsiteY149" fmla="*/ 2484866 h 2793376"/>
                  <a:gd name="connsiteX150" fmla="*/ 659680 w 2321476"/>
                  <a:gd name="connsiteY150" fmla="*/ 2530040 h 2793376"/>
                  <a:gd name="connsiteX151" fmla="*/ 744332 w 2321476"/>
                  <a:gd name="connsiteY151" fmla="*/ 2522275 h 2793376"/>
                  <a:gd name="connsiteX152" fmla="*/ 836025 w 2321476"/>
                  <a:gd name="connsiteY152" fmla="*/ 2424270 h 2793376"/>
                  <a:gd name="connsiteX153" fmla="*/ 977028 w 2321476"/>
                  <a:gd name="connsiteY153" fmla="*/ 2380728 h 2793376"/>
                  <a:gd name="connsiteX154" fmla="*/ 1072349 w 2321476"/>
                  <a:gd name="connsiteY154" fmla="*/ 2409538 h 2793376"/>
                  <a:gd name="connsiteX155" fmla="*/ 1190856 w 2321476"/>
                  <a:gd name="connsiteY155" fmla="*/ 2548074 h 2793376"/>
                  <a:gd name="connsiteX156" fmla="*/ 1206241 w 2321476"/>
                  <a:gd name="connsiteY156" fmla="*/ 2677757 h 2793376"/>
                  <a:gd name="connsiteX157" fmla="*/ 1247061 w 2321476"/>
                  <a:gd name="connsiteY157" fmla="*/ 2724601 h 2793376"/>
                  <a:gd name="connsiteX158" fmla="*/ 1281133 w 2321476"/>
                  <a:gd name="connsiteY158" fmla="*/ 2727975 h 2793376"/>
                  <a:gd name="connsiteX159" fmla="*/ 1382622 w 2321476"/>
                  <a:gd name="connsiteY159" fmla="*/ 2726052 h 2793376"/>
                  <a:gd name="connsiteX160" fmla="*/ 1466005 w 2321476"/>
                  <a:gd name="connsiteY160" fmla="*/ 2727068 h 2793376"/>
                  <a:gd name="connsiteX161" fmla="*/ 1525113 w 2321476"/>
                  <a:gd name="connsiteY161" fmla="*/ 2671987 h 2793376"/>
                  <a:gd name="connsiteX162" fmla="*/ 1540208 w 2321476"/>
                  <a:gd name="connsiteY162" fmla="*/ 2547747 h 2793376"/>
                  <a:gd name="connsiteX163" fmla="*/ 1653199 w 2321476"/>
                  <a:gd name="connsiteY163" fmla="*/ 2410554 h 2793376"/>
                  <a:gd name="connsiteX164" fmla="*/ 1730813 w 2321476"/>
                  <a:gd name="connsiteY164" fmla="*/ 2385408 h 2793376"/>
                  <a:gd name="connsiteX165" fmla="*/ 1901316 w 2321476"/>
                  <a:gd name="connsiteY165" fmla="*/ 2429749 h 2793376"/>
                  <a:gd name="connsiteX166" fmla="*/ 1986513 w 2321476"/>
                  <a:gd name="connsiteY166" fmla="*/ 2521405 h 2793376"/>
                  <a:gd name="connsiteX167" fmla="*/ 2069606 w 2321476"/>
                  <a:gd name="connsiteY167" fmla="*/ 2530476 h 2793376"/>
                  <a:gd name="connsiteX168" fmla="*/ 2227954 w 2321476"/>
                  <a:gd name="connsiteY168" fmla="*/ 2415235 h 2793376"/>
                  <a:gd name="connsiteX169" fmla="*/ 2240871 w 2321476"/>
                  <a:gd name="connsiteY169" fmla="*/ 2402607 h 2793376"/>
                  <a:gd name="connsiteX170" fmla="*/ 2246278 w 2321476"/>
                  <a:gd name="connsiteY170" fmla="*/ 2337911 h 2793376"/>
                  <a:gd name="connsiteX171" fmla="*/ 2191161 w 2321476"/>
                  <a:gd name="connsiteY171" fmla="*/ 2239905 h 2793376"/>
                  <a:gd name="connsiteX172" fmla="*/ 2163004 w 2321476"/>
                  <a:gd name="connsiteY172" fmla="*/ 2222634 h 2793376"/>
                  <a:gd name="connsiteX173" fmla="*/ 2043553 w 2321476"/>
                  <a:gd name="connsiteY173" fmla="*/ 2140158 h 2793376"/>
                  <a:gd name="connsiteX174" fmla="*/ 2013183 w 2321476"/>
                  <a:gd name="connsiteY174" fmla="*/ 2120056 h 2793376"/>
                  <a:gd name="connsiteX175" fmla="*/ 1363754 w 2321476"/>
                  <a:gd name="connsiteY175" fmla="*/ 2119875 h 2793376"/>
                  <a:gd name="connsiteX176" fmla="*/ 1237482 w 2321476"/>
                  <a:gd name="connsiteY176" fmla="*/ 2109207 h 2793376"/>
                  <a:gd name="connsiteX177" fmla="*/ 709535 w 2321476"/>
                  <a:gd name="connsiteY177" fmla="*/ 1090723 h 2793376"/>
                  <a:gd name="connsiteX178" fmla="*/ 1344414 w 2321476"/>
                  <a:gd name="connsiteY178" fmla="*/ 672647 h 2793376"/>
                  <a:gd name="connsiteX179" fmla="*/ 1660021 w 2321476"/>
                  <a:gd name="connsiteY179" fmla="*/ 671813 h 2793376"/>
                  <a:gd name="connsiteX180" fmla="*/ 2237896 w 2321476"/>
                  <a:gd name="connsiteY180" fmla="*/ 2089178 h 2793376"/>
                  <a:gd name="connsiteX181" fmla="*/ 2168628 w 2321476"/>
                  <a:gd name="connsiteY181" fmla="*/ 2017623 h 2793376"/>
                  <a:gd name="connsiteX182" fmla="*/ 2097509 w 2321476"/>
                  <a:gd name="connsiteY182" fmla="*/ 2086892 h 2793376"/>
                  <a:gd name="connsiteX183" fmla="*/ 2167249 w 2321476"/>
                  <a:gd name="connsiteY183" fmla="*/ 2159244 h 2793376"/>
                  <a:gd name="connsiteX184" fmla="*/ 2237932 w 2321476"/>
                  <a:gd name="connsiteY184" fmla="*/ 2089214 h 2793376"/>
                  <a:gd name="connsiteX185" fmla="*/ 2166632 w 2321476"/>
                  <a:gd name="connsiteY185" fmla="*/ 633387 h 2793376"/>
                  <a:gd name="connsiteX186" fmla="*/ 2097509 w 2321476"/>
                  <a:gd name="connsiteY186" fmla="*/ 704505 h 2793376"/>
                  <a:gd name="connsiteX187" fmla="*/ 2168301 w 2321476"/>
                  <a:gd name="connsiteY187" fmla="*/ 773882 h 2793376"/>
                  <a:gd name="connsiteX188" fmla="*/ 2237896 w 2321476"/>
                  <a:gd name="connsiteY188" fmla="*/ 702836 h 2793376"/>
                  <a:gd name="connsiteX189" fmla="*/ 2166668 w 2321476"/>
                  <a:gd name="connsiteY189" fmla="*/ 633387 h 279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</a:cxnLst>
                <a:rect l="l" t="t" r="r" b="b"/>
                <a:pathLst>
                  <a:path w="2321476" h="2793376">
                    <a:moveTo>
                      <a:pt x="1666806" y="2056158"/>
                    </a:moveTo>
                    <a:cubicBezTo>
                      <a:pt x="1782918" y="2056158"/>
                      <a:pt x="1898994" y="2055940"/>
                      <a:pt x="2015106" y="2056412"/>
                    </a:cubicBezTo>
                    <a:cubicBezTo>
                      <a:pt x="2029692" y="2056485"/>
                      <a:pt x="2037095" y="2052820"/>
                      <a:pt x="2042791" y="2038016"/>
                    </a:cubicBezTo>
                    <a:cubicBezTo>
                      <a:pt x="2062893" y="1985910"/>
                      <a:pt x="2114382" y="1952347"/>
                      <a:pt x="2168737" y="1953326"/>
                    </a:cubicBezTo>
                    <a:cubicBezTo>
                      <a:pt x="2225232" y="1954342"/>
                      <a:pt x="2273927" y="1988741"/>
                      <a:pt x="2294210" y="2041971"/>
                    </a:cubicBezTo>
                    <a:cubicBezTo>
                      <a:pt x="2313405" y="2092334"/>
                      <a:pt x="2299907" y="2150644"/>
                      <a:pt x="2258361" y="2187764"/>
                    </a:cubicBezTo>
                    <a:cubicBezTo>
                      <a:pt x="2245951" y="2198831"/>
                      <a:pt x="2244354" y="2206305"/>
                      <a:pt x="2253317" y="2220493"/>
                    </a:cubicBezTo>
                    <a:cubicBezTo>
                      <a:pt x="2272004" y="2250101"/>
                      <a:pt x="2288405" y="2281198"/>
                      <a:pt x="2305821" y="2311605"/>
                    </a:cubicBezTo>
                    <a:cubicBezTo>
                      <a:pt x="2330241" y="2354276"/>
                      <a:pt x="2324980" y="2395750"/>
                      <a:pt x="2297766" y="2434212"/>
                    </a:cubicBezTo>
                    <a:cubicBezTo>
                      <a:pt x="2286482" y="2450141"/>
                      <a:pt x="2270843" y="2463675"/>
                      <a:pt x="2255095" y="2475540"/>
                    </a:cubicBezTo>
                    <a:cubicBezTo>
                      <a:pt x="2210174" y="2509322"/>
                      <a:pt x="2164890" y="2542740"/>
                      <a:pt x="2118300" y="2574090"/>
                    </a:cubicBezTo>
                    <a:cubicBezTo>
                      <a:pt x="2098162" y="2587661"/>
                      <a:pt x="2075375" y="2599671"/>
                      <a:pt x="2052080" y="2605731"/>
                    </a:cubicBezTo>
                    <a:cubicBezTo>
                      <a:pt x="2011949" y="2616181"/>
                      <a:pt x="1975700" y="2605477"/>
                      <a:pt x="1946817" y="2573619"/>
                    </a:cubicBezTo>
                    <a:cubicBezTo>
                      <a:pt x="1916774" y="2540490"/>
                      <a:pt x="1886040" y="2507979"/>
                      <a:pt x="1855597" y="2475177"/>
                    </a:cubicBezTo>
                    <a:cubicBezTo>
                      <a:pt x="1825190" y="2442412"/>
                      <a:pt x="1788833" y="2433812"/>
                      <a:pt x="1746669" y="2448145"/>
                    </a:cubicBezTo>
                    <a:cubicBezTo>
                      <a:pt x="1722649" y="2456309"/>
                      <a:pt x="1698592" y="2464328"/>
                      <a:pt x="1674426" y="2472057"/>
                    </a:cubicBezTo>
                    <a:cubicBezTo>
                      <a:pt x="1633460" y="2485120"/>
                      <a:pt x="1609440" y="2512515"/>
                      <a:pt x="1603852" y="2555259"/>
                    </a:cubicBezTo>
                    <a:cubicBezTo>
                      <a:pt x="1598300" y="2597821"/>
                      <a:pt x="1593547" y="2640492"/>
                      <a:pt x="1588177" y="2683091"/>
                    </a:cubicBezTo>
                    <a:cubicBezTo>
                      <a:pt x="1579758" y="2749456"/>
                      <a:pt x="1533568" y="2791474"/>
                      <a:pt x="1465860" y="2792526"/>
                    </a:cubicBezTo>
                    <a:cubicBezTo>
                      <a:pt x="1398841" y="2793578"/>
                      <a:pt x="1331787" y="2793615"/>
                      <a:pt x="1264732" y="2792853"/>
                    </a:cubicBezTo>
                    <a:cubicBezTo>
                      <a:pt x="1198185" y="2792127"/>
                      <a:pt x="1152031" y="2750871"/>
                      <a:pt x="1143032" y="2684941"/>
                    </a:cubicBezTo>
                    <a:cubicBezTo>
                      <a:pt x="1137154" y="2641834"/>
                      <a:pt x="1132836" y="2598510"/>
                      <a:pt x="1127284" y="2555331"/>
                    </a:cubicBezTo>
                    <a:cubicBezTo>
                      <a:pt x="1121987" y="2514111"/>
                      <a:pt x="1098982" y="2487006"/>
                      <a:pt x="1059758" y="2473654"/>
                    </a:cubicBezTo>
                    <a:cubicBezTo>
                      <a:pt x="1034613" y="2465090"/>
                      <a:pt x="1009286" y="2457035"/>
                      <a:pt x="984104" y="2448544"/>
                    </a:cubicBezTo>
                    <a:cubicBezTo>
                      <a:pt x="942703" y="2434575"/>
                      <a:pt x="906744" y="2442485"/>
                      <a:pt x="876700" y="2474815"/>
                    </a:cubicBezTo>
                    <a:cubicBezTo>
                      <a:pt x="847890" y="2505802"/>
                      <a:pt x="817846" y="2535773"/>
                      <a:pt x="790596" y="2568067"/>
                    </a:cubicBezTo>
                    <a:cubicBezTo>
                      <a:pt x="745022" y="2622095"/>
                      <a:pt x="682721" y="2615854"/>
                      <a:pt x="639469" y="2592777"/>
                    </a:cubicBezTo>
                    <a:cubicBezTo>
                      <a:pt x="628874" y="2587117"/>
                      <a:pt x="619186" y="2579678"/>
                      <a:pt x="609389" y="2572639"/>
                    </a:cubicBezTo>
                    <a:cubicBezTo>
                      <a:pt x="564722" y="2540527"/>
                      <a:pt x="520273" y="2508160"/>
                      <a:pt x="475606" y="2476085"/>
                    </a:cubicBezTo>
                    <a:cubicBezTo>
                      <a:pt x="432681" y="2445279"/>
                      <a:pt x="404959" y="2406381"/>
                      <a:pt x="411526" y="2350829"/>
                    </a:cubicBezTo>
                    <a:cubicBezTo>
                      <a:pt x="413014" y="2338093"/>
                      <a:pt x="418747" y="2325284"/>
                      <a:pt x="424916" y="2313782"/>
                    </a:cubicBezTo>
                    <a:cubicBezTo>
                      <a:pt x="444909" y="2276481"/>
                      <a:pt x="465373" y="2239397"/>
                      <a:pt x="486890" y="2202967"/>
                    </a:cubicBezTo>
                    <a:cubicBezTo>
                      <a:pt x="513197" y="2158446"/>
                      <a:pt x="510113" y="2117189"/>
                      <a:pt x="477638" y="2077131"/>
                    </a:cubicBezTo>
                    <a:cubicBezTo>
                      <a:pt x="464321" y="2060730"/>
                      <a:pt x="452311" y="2043204"/>
                      <a:pt x="440373" y="2025787"/>
                    </a:cubicBezTo>
                    <a:cubicBezTo>
                      <a:pt x="413885" y="1987180"/>
                      <a:pt x="378253" y="1972158"/>
                      <a:pt x="332135" y="1981738"/>
                    </a:cubicBezTo>
                    <a:cubicBezTo>
                      <a:pt x="293056" y="1989829"/>
                      <a:pt x="253832" y="1997086"/>
                      <a:pt x="214717" y="2005033"/>
                    </a:cubicBezTo>
                    <a:cubicBezTo>
                      <a:pt x="144541" y="2019293"/>
                      <a:pt x="89606" y="1987579"/>
                      <a:pt x="67000" y="1918928"/>
                    </a:cubicBezTo>
                    <a:cubicBezTo>
                      <a:pt x="59997" y="1897701"/>
                      <a:pt x="54663" y="1875930"/>
                      <a:pt x="47697" y="1854704"/>
                    </a:cubicBezTo>
                    <a:cubicBezTo>
                      <a:pt x="35832" y="1818528"/>
                      <a:pt x="23676" y="1782424"/>
                      <a:pt x="10831" y="1746611"/>
                    </a:cubicBezTo>
                    <a:cubicBezTo>
                      <a:pt x="-562" y="1714861"/>
                      <a:pt x="-3465" y="1682931"/>
                      <a:pt x="6767" y="1650637"/>
                    </a:cubicBezTo>
                    <a:cubicBezTo>
                      <a:pt x="16165" y="1620992"/>
                      <a:pt x="34779" y="1599040"/>
                      <a:pt x="63662" y="1585977"/>
                    </a:cubicBezTo>
                    <a:cubicBezTo>
                      <a:pt x="103866" y="1567798"/>
                      <a:pt x="143816" y="1549039"/>
                      <a:pt x="183874" y="1530497"/>
                    </a:cubicBezTo>
                    <a:cubicBezTo>
                      <a:pt x="229920" y="1509162"/>
                      <a:pt x="249078" y="1477340"/>
                      <a:pt x="247373" y="1426976"/>
                    </a:cubicBezTo>
                    <a:cubicBezTo>
                      <a:pt x="246647" y="1405278"/>
                      <a:pt x="246684" y="1383470"/>
                      <a:pt x="247446" y="1361772"/>
                    </a:cubicBezTo>
                    <a:cubicBezTo>
                      <a:pt x="249078" y="1315400"/>
                      <a:pt x="228577" y="1282997"/>
                      <a:pt x="186959" y="1263548"/>
                    </a:cubicBezTo>
                    <a:cubicBezTo>
                      <a:pt x="150819" y="1246640"/>
                      <a:pt x="114497" y="1230130"/>
                      <a:pt x="78358" y="1213258"/>
                    </a:cubicBezTo>
                    <a:cubicBezTo>
                      <a:pt x="8001" y="1180420"/>
                      <a:pt x="-15621" y="1121456"/>
                      <a:pt x="10105" y="1047507"/>
                    </a:cubicBezTo>
                    <a:cubicBezTo>
                      <a:pt x="29119" y="992753"/>
                      <a:pt x="45592" y="937092"/>
                      <a:pt x="64606" y="882302"/>
                    </a:cubicBezTo>
                    <a:cubicBezTo>
                      <a:pt x="71064" y="863724"/>
                      <a:pt x="79265" y="844711"/>
                      <a:pt x="91021" y="829181"/>
                    </a:cubicBezTo>
                    <a:cubicBezTo>
                      <a:pt x="119614" y="791480"/>
                      <a:pt x="157749" y="775334"/>
                      <a:pt x="205790" y="785566"/>
                    </a:cubicBezTo>
                    <a:cubicBezTo>
                      <a:pt x="250131" y="795036"/>
                      <a:pt x="294652" y="803527"/>
                      <a:pt x="339283" y="811546"/>
                    </a:cubicBezTo>
                    <a:cubicBezTo>
                      <a:pt x="379342" y="818731"/>
                      <a:pt x="411853" y="804942"/>
                      <a:pt x="436200" y="772540"/>
                    </a:cubicBezTo>
                    <a:cubicBezTo>
                      <a:pt x="452529" y="750805"/>
                      <a:pt x="468312" y="728635"/>
                      <a:pt x="484169" y="706501"/>
                    </a:cubicBezTo>
                    <a:cubicBezTo>
                      <a:pt x="508190" y="672974"/>
                      <a:pt x="512254" y="637596"/>
                      <a:pt x="492406" y="600839"/>
                    </a:cubicBezTo>
                    <a:cubicBezTo>
                      <a:pt x="472304" y="563611"/>
                      <a:pt x="451367" y="526818"/>
                      <a:pt x="430758" y="489843"/>
                    </a:cubicBezTo>
                    <a:cubicBezTo>
                      <a:pt x="395488" y="426598"/>
                      <a:pt x="408479" y="366148"/>
                      <a:pt x="467188" y="323005"/>
                    </a:cubicBezTo>
                    <a:cubicBezTo>
                      <a:pt x="486673" y="308708"/>
                      <a:pt x="507391" y="296118"/>
                      <a:pt x="526913" y="281821"/>
                    </a:cubicBezTo>
                    <a:cubicBezTo>
                      <a:pt x="556666" y="260014"/>
                      <a:pt x="585731" y="237336"/>
                      <a:pt x="615267" y="215202"/>
                    </a:cubicBezTo>
                    <a:cubicBezTo>
                      <a:pt x="646907" y="191508"/>
                      <a:pt x="681705" y="178518"/>
                      <a:pt x="721945" y="184251"/>
                    </a:cubicBezTo>
                    <a:cubicBezTo>
                      <a:pt x="746981" y="187807"/>
                      <a:pt x="767373" y="199491"/>
                      <a:pt x="784355" y="218032"/>
                    </a:cubicBezTo>
                    <a:cubicBezTo>
                      <a:pt x="815379" y="251922"/>
                      <a:pt x="846584" y="285631"/>
                      <a:pt x="878006" y="319159"/>
                    </a:cubicBezTo>
                    <a:cubicBezTo>
                      <a:pt x="906563" y="349638"/>
                      <a:pt x="941288" y="357403"/>
                      <a:pt x="980693" y="345102"/>
                    </a:cubicBezTo>
                    <a:cubicBezTo>
                      <a:pt x="1006092" y="337192"/>
                      <a:pt x="1031347" y="328883"/>
                      <a:pt x="1056601" y="320465"/>
                    </a:cubicBezTo>
                    <a:cubicBezTo>
                      <a:pt x="1097748" y="306749"/>
                      <a:pt x="1122422" y="279136"/>
                      <a:pt x="1127684" y="235413"/>
                    </a:cubicBezTo>
                    <a:cubicBezTo>
                      <a:pt x="1132836" y="192814"/>
                      <a:pt x="1139875" y="150324"/>
                      <a:pt x="1142488" y="107544"/>
                    </a:cubicBezTo>
                    <a:cubicBezTo>
                      <a:pt x="1146298" y="45787"/>
                      <a:pt x="1196480" y="6926"/>
                      <a:pt x="1252540" y="1628"/>
                    </a:cubicBezTo>
                    <a:cubicBezTo>
                      <a:pt x="1278266" y="-803"/>
                      <a:pt x="1304428" y="1665"/>
                      <a:pt x="1330408" y="1520"/>
                    </a:cubicBezTo>
                    <a:cubicBezTo>
                      <a:pt x="1370285" y="1266"/>
                      <a:pt x="1410162" y="1048"/>
                      <a:pt x="1450040" y="68"/>
                    </a:cubicBezTo>
                    <a:cubicBezTo>
                      <a:pt x="1479721" y="-657"/>
                      <a:pt x="1507914" y="4314"/>
                      <a:pt x="1533713" y="19408"/>
                    </a:cubicBezTo>
                    <a:cubicBezTo>
                      <a:pt x="1564265" y="37260"/>
                      <a:pt x="1582988" y="62986"/>
                      <a:pt x="1587015" y="99017"/>
                    </a:cubicBezTo>
                    <a:cubicBezTo>
                      <a:pt x="1592168" y="145281"/>
                      <a:pt x="1597865" y="191508"/>
                      <a:pt x="1604033" y="237626"/>
                    </a:cubicBezTo>
                    <a:cubicBezTo>
                      <a:pt x="1609730" y="280370"/>
                      <a:pt x="1634404" y="307475"/>
                      <a:pt x="1675043" y="320646"/>
                    </a:cubicBezTo>
                    <a:cubicBezTo>
                      <a:pt x="1699753" y="328665"/>
                      <a:pt x="1724463" y="336793"/>
                      <a:pt x="1749209" y="344740"/>
                    </a:cubicBezTo>
                    <a:cubicBezTo>
                      <a:pt x="1789341" y="357657"/>
                      <a:pt x="1824573" y="349493"/>
                      <a:pt x="1853674" y="318868"/>
                    </a:cubicBezTo>
                    <a:cubicBezTo>
                      <a:pt x="1882847" y="288207"/>
                      <a:pt x="1913036" y="258272"/>
                      <a:pt x="1939669" y="225507"/>
                    </a:cubicBezTo>
                    <a:cubicBezTo>
                      <a:pt x="1983973" y="171043"/>
                      <a:pt x="2050484" y="174200"/>
                      <a:pt x="2099831" y="204208"/>
                    </a:cubicBezTo>
                    <a:cubicBezTo>
                      <a:pt x="2110100" y="210449"/>
                      <a:pt x="2119280" y="218540"/>
                      <a:pt x="2129041" y="225616"/>
                    </a:cubicBezTo>
                    <a:cubicBezTo>
                      <a:pt x="2170224" y="255333"/>
                      <a:pt x="2211226" y="285268"/>
                      <a:pt x="2252700" y="314587"/>
                    </a:cubicBezTo>
                    <a:cubicBezTo>
                      <a:pt x="2282091" y="335342"/>
                      <a:pt x="2306366" y="359761"/>
                      <a:pt x="2316308" y="395539"/>
                    </a:cubicBezTo>
                    <a:cubicBezTo>
                      <a:pt x="2324254" y="424131"/>
                      <a:pt x="2322476" y="451671"/>
                      <a:pt x="2307309" y="477905"/>
                    </a:cubicBezTo>
                    <a:cubicBezTo>
                      <a:pt x="2288259" y="510889"/>
                      <a:pt x="2269863" y="544234"/>
                      <a:pt x="2250378" y="576964"/>
                    </a:cubicBezTo>
                    <a:cubicBezTo>
                      <a:pt x="2244209" y="587305"/>
                      <a:pt x="2245407" y="592929"/>
                      <a:pt x="2254587" y="600948"/>
                    </a:cubicBezTo>
                    <a:cubicBezTo>
                      <a:pt x="2299363" y="640136"/>
                      <a:pt x="2313985" y="697466"/>
                      <a:pt x="2293956" y="750551"/>
                    </a:cubicBezTo>
                    <a:cubicBezTo>
                      <a:pt x="2273818" y="803926"/>
                      <a:pt x="2225087" y="837962"/>
                      <a:pt x="2168265" y="838324"/>
                    </a:cubicBezTo>
                    <a:cubicBezTo>
                      <a:pt x="2109955" y="838687"/>
                      <a:pt x="2062784" y="806031"/>
                      <a:pt x="2040723" y="748628"/>
                    </a:cubicBezTo>
                    <a:cubicBezTo>
                      <a:pt x="2036623" y="737996"/>
                      <a:pt x="2030962" y="735420"/>
                      <a:pt x="2020658" y="735420"/>
                    </a:cubicBezTo>
                    <a:cubicBezTo>
                      <a:pt x="1792679" y="735783"/>
                      <a:pt x="1564446" y="728998"/>
                      <a:pt x="1336830" y="737924"/>
                    </a:cubicBezTo>
                    <a:cubicBezTo>
                      <a:pt x="1087117" y="747721"/>
                      <a:pt x="897528" y="869929"/>
                      <a:pt x="781125" y="1091158"/>
                    </a:cubicBezTo>
                    <a:cubicBezTo>
                      <a:pt x="567516" y="1497115"/>
                      <a:pt x="822636" y="1985729"/>
                      <a:pt x="1275255" y="2049627"/>
                    </a:cubicBezTo>
                    <a:cubicBezTo>
                      <a:pt x="1306278" y="2054017"/>
                      <a:pt x="1337883" y="2055469"/>
                      <a:pt x="1369233" y="2055723"/>
                    </a:cubicBezTo>
                    <a:cubicBezTo>
                      <a:pt x="1468400" y="2056485"/>
                      <a:pt x="1567567" y="2056013"/>
                      <a:pt x="1666734" y="2055977"/>
                    </a:cubicBezTo>
                    <a:close/>
                    <a:moveTo>
                      <a:pt x="1660057" y="671958"/>
                    </a:moveTo>
                    <a:cubicBezTo>
                      <a:pt x="1660057" y="671704"/>
                      <a:pt x="1660057" y="671486"/>
                      <a:pt x="1660057" y="671232"/>
                    </a:cubicBezTo>
                    <a:cubicBezTo>
                      <a:pt x="1779181" y="671232"/>
                      <a:pt x="1898304" y="671159"/>
                      <a:pt x="2017428" y="671341"/>
                    </a:cubicBezTo>
                    <a:cubicBezTo>
                      <a:pt x="2028314" y="671341"/>
                      <a:pt x="2036079" y="670579"/>
                      <a:pt x="2041086" y="657770"/>
                    </a:cubicBezTo>
                    <a:cubicBezTo>
                      <a:pt x="2063075" y="601420"/>
                      <a:pt x="2104875" y="571956"/>
                      <a:pt x="2165652" y="568582"/>
                    </a:cubicBezTo>
                    <a:cubicBezTo>
                      <a:pt x="2173563" y="568146"/>
                      <a:pt x="2184158" y="562196"/>
                      <a:pt x="2188185" y="555555"/>
                    </a:cubicBezTo>
                    <a:cubicBezTo>
                      <a:pt x="2209521" y="520431"/>
                      <a:pt x="2228825" y="484074"/>
                      <a:pt x="2249543" y="448587"/>
                    </a:cubicBezTo>
                    <a:cubicBezTo>
                      <a:pt x="2258469" y="433311"/>
                      <a:pt x="2259014" y="417926"/>
                      <a:pt x="2249870" y="404029"/>
                    </a:cubicBezTo>
                    <a:cubicBezTo>
                      <a:pt x="2241778" y="391692"/>
                      <a:pt x="2231582" y="379791"/>
                      <a:pt x="2219826" y="371010"/>
                    </a:cubicBezTo>
                    <a:cubicBezTo>
                      <a:pt x="2172946" y="335813"/>
                      <a:pt x="2125195" y="301778"/>
                      <a:pt x="2077552" y="267598"/>
                    </a:cubicBezTo>
                    <a:cubicBezTo>
                      <a:pt x="2069279" y="261647"/>
                      <a:pt x="2060462" y="255986"/>
                      <a:pt x="2051064" y="252176"/>
                    </a:cubicBezTo>
                    <a:cubicBezTo>
                      <a:pt x="2025447" y="241799"/>
                      <a:pt x="2009772" y="245827"/>
                      <a:pt x="1991049" y="265965"/>
                    </a:cubicBezTo>
                    <a:cubicBezTo>
                      <a:pt x="1960570" y="298730"/>
                      <a:pt x="1930525" y="331858"/>
                      <a:pt x="1899574" y="364188"/>
                    </a:cubicBezTo>
                    <a:cubicBezTo>
                      <a:pt x="1863543" y="401852"/>
                      <a:pt x="1818768" y="421700"/>
                      <a:pt x="1767170" y="413064"/>
                    </a:cubicBezTo>
                    <a:cubicBezTo>
                      <a:pt x="1727583" y="406460"/>
                      <a:pt x="1689013" y="392745"/>
                      <a:pt x="1650732" y="379900"/>
                    </a:cubicBezTo>
                    <a:cubicBezTo>
                      <a:pt x="1586181" y="358201"/>
                      <a:pt x="1549134" y="312591"/>
                      <a:pt x="1540280" y="244919"/>
                    </a:cubicBezTo>
                    <a:cubicBezTo>
                      <a:pt x="1534402" y="199962"/>
                      <a:pt x="1528996" y="154933"/>
                      <a:pt x="1523916" y="109867"/>
                    </a:cubicBezTo>
                    <a:cubicBezTo>
                      <a:pt x="1521848" y="91688"/>
                      <a:pt x="1512413" y="78589"/>
                      <a:pt x="1496194" y="72711"/>
                    </a:cubicBezTo>
                    <a:cubicBezTo>
                      <a:pt x="1482333" y="67667"/>
                      <a:pt x="1466985" y="64728"/>
                      <a:pt x="1452253" y="64474"/>
                    </a:cubicBezTo>
                    <a:cubicBezTo>
                      <a:pt x="1411178" y="63785"/>
                      <a:pt x="1370067" y="65200"/>
                      <a:pt x="1328993" y="65309"/>
                    </a:cubicBezTo>
                    <a:cubicBezTo>
                      <a:pt x="1308455" y="65381"/>
                      <a:pt x="1287882" y="63567"/>
                      <a:pt x="1267345" y="64220"/>
                    </a:cubicBezTo>
                    <a:cubicBezTo>
                      <a:pt x="1228919" y="65490"/>
                      <a:pt x="1210159" y="83633"/>
                      <a:pt x="1205805" y="121224"/>
                    </a:cubicBezTo>
                    <a:cubicBezTo>
                      <a:pt x="1200943" y="163278"/>
                      <a:pt x="1196444" y="205369"/>
                      <a:pt x="1190420" y="247242"/>
                    </a:cubicBezTo>
                    <a:cubicBezTo>
                      <a:pt x="1180732" y="314768"/>
                      <a:pt x="1142669" y="359181"/>
                      <a:pt x="1078082" y="380879"/>
                    </a:cubicBezTo>
                    <a:cubicBezTo>
                      <a:pt x="1055730" y="388390"/>
                      <a:pt x="1033089" y="395031"/>
                      <a:pt x="1010882" y="402941"/>
                    </a:cubicBezTo>
                    <a:cubicBezTo>
                      <a:pt x="939364" y="428522"/>
                      <a:pt x="876301" y="413100"/>
                      <a:pt x="824704" y="357149"/>
                    </a:cubicBezTo>
                    <a:cubicBezTo>
                      <a:pt x="797671" y="327831"/>
                      <a:pt x="768897" y="299928"/>
                      <a:pt x="743607" y="269158"/>
                    </a:cubicBezTo>
                    <a:cubicBezTo>
                      <a:pt x="716974" y="236828"/>
                      <a:pt x="686639" y="244339"/>
                      <a:pt x="663308" y="260631"/>
                    </a:cubicBezTo>
                    <a:cubicBezTo>
                      <a:pt x="609243" y="298295"/>
                      <a:pt x="556376" y="337628"/>
                      <a:pt x="503110" y="376416"/>
                    </a:cubicBezTo>
                    <a:cubicBezTo>
                      <a:pt x="498756" y="379573"/>
                      <a:pt x="494873" y="383564"/>
                      <a:pt x="491353" y="387665"/>
                    </a:cubicBezTo>
                    <a:cubicBezTo>
                      <a:pt x="471977" y="410089"/>
                      <a:pt x="470054" y="427977"/>
                      <a:pt x="484314" y="453776"/>
                    </a:cubicBezTo>
                    <a:cubicBezTo>
                      <a:pt x="504489" y="490279"/>
                      <a:pt x="524844" y="526709"/>
                      <a:pt x="545164" y="563139"/>
                    </a:cubicBezTo>
                    <a:cubicBezTo>
                      <a:pt x="581014" y="627400"/>
                      <a:pt x="576805" y="689048"/>
                      <a:pt x="533226" y="748229"/>
                    </a:cubicBezTo>
                    <a:cubicBezTo>
                      <a:pt x="519257" y="767206"/>
                      <a:pt x="505396" y="786328"/>
                      <a:pt x="491753" y="805523"/>
                    </a:cubicBezTo>
                    <a:cubicBezTo>
                      <a:pt x="450497" y="863543"/>
                      <a:pt x="394872" y="887237"/>
                      <a:pt x="324733" y="874682"/>
                    </a:cubicBezTo>
                    <a:cubicBezTo>
                      <a:pt x="280719" y="866808"/>
                      <a:pt x="236850" y="858100"/>
                      <a:pt x="193200" y="848557"/>
                    </a:cubicBezTo>
                    <a:cubicBezTo>
                      <a:pt x="172045" y="843949"/>
                      <a:pt x="155608" y="850335"/>
                      <a:pt x="143888" y="866772"/>
                    </a:cubicBezTo>
                    <a:cubicBezTo>
                      <a:pt x="135652" y="878347"/>
                      <a:pt x="129265" y="891809"/>
                      <a:pt x="124766" y="905343"/>
                    </a:cubicBezTo>
                    <a:cubicBezTo>
                      <a:pt x="114425" y="936294"/>
                      <a:pt x="106297" y="967934"/>
                      <a:pt x="96282" y="998994"/>
                    </a:cubicBezTo>
                    <a:cubicBezTo>
                      <a:pt x="87755" y="1025446"/>
                      <a:pt x="76906" y="1051136"/>
                      <a:pt x="68778" y="1077697"/>
                    </a:cubicBezTo>
                    <a:cubicBezTo>
                      <a:pt x="57457" y="1114671"/>
                      <a:pt x="68452" y="1137712"/>
                      <a:pt x="103104" y="1153823"/>
                    </a:cubicBezTo>
                    <a:cubicBezTo>
                      <a:pt x="142038" y="1171929"/>
                      <a:pt x="181371" y="1189128"/>
                      <a:pt x="219796" y="1208250"/>
                    </a:cubicBezTo>
                    <a:cubicBezTo>
                      <a:pt x="278542" y="1237532"/>
                      <a:pt x="309928" y="1285029"/>
                      <a:pt x="310582" y="1351503"/>
                    </a:cubicBezTo>
                    <a:cubicBezTo>
                      <a:pt x="310872" y="1379915"/>
                      <a:pt x="310473" y="1408326"/>
                      <a:pt x="310654" y="1436737"/>
                    </a:cubicBezTo>
                    <a:cubicBezTo>
                      <a:pt x="311126" y="1507130"/>
                      <a:pt x="278215" y="1556405"/>
                      <a:pt x="215587" y="1586485"/>
                    </a:cubicBezTo>
                    <a:cubicBezTo>
                      <a:pt x="175819" y="1605607"/>
                      <a:pt x="135906" y="1624475"/>
                      <a:pt x="95411" y="1642074"/>
                    </a:cubicBezTo>
                    <a:cubicBezTo>
                      <a:pt x="74693" y="1651072"/>
                      <a:pt x="65476" y="1666602"/>
                      <a:pt x="65694" y="1687321"/>
                    </a:cubicBezTo>
                    <a:cubicBezTo>
                      <a:pt x="65803" y="1700892"/>
                      <a:pt x="68996" y="1714861"/>
                      <a:pt x="73060" y="1727924"/>
                    </a:cubicBezTo>
                    <a:cubicBezTo>
                      <a:pt x="89787" y="1781553"/>
                      <a:pt x="107240" y="1834965"/>
                      <a:pt x="124875" y="1888304"/>
                    </a:cubicBezTo>
                    <a:cubicBezTo>
                      <a:pt x="128431" y="1899117"/>
                      <a:pt x="132858" y="1909966"/>
                      <a:pt x="138917" y="1919509"/>
                    </a:cubicBezTo>
                    <a:cubicBezTo>
                      <a:pt x="152089" y="1940300"/>
                      <a:pt x="170086" y="1949480"/>
                      <a:pt x="195957" y="1943602"/>
                    </a:cubicBezTo>
                    <a:cubicBezTo>
                      <a:pt x="238374" y="1933986"/>
                      <a:pt x="281227" y="1925968"/>
                      <a:pt x="324043" y="1918239"/>
                    </a:cubicBezTo>
                    <a:cubicBezTo>
                      <a:pt x="391679" y="1905975"/>
                      <a:pt x="446723" y="1927310"/>
                      <a:pt x="488233" y="1982318"/>
                    </a:cubicBezTo>
                    <a:cubicBezTo>
                      <a:pt x="503872" y="2003073"/>
                      <a:pt x="518785" y="2024373"/>
                      <a:pt x="534097" y="2045418"/>
                    </a:cubicBezTo>
                    <a:cubicBezTo>
                      <a:pt x="575898" y="2102857"/>
                      <a:pt x="580869" y="2163126"/>
                      <a:pt x="547087" y="2225827"/>
                    </a:cubicBezTo>
                    <a:cubicBezTo>
                      <a:pt x="525860" y="2265196"/>
                      <a:pt x="504053" y="2304275"/>
                      <a:pt x="481738" y="2343064"/>
                    </a:cubicBezTo>
                    <a:cubicBezTo>
                      <a:pt x="471796" y="2360335"/>
                      <a:pt x="472050" y="2377063"/>
                      <a:pt x="483008" y="2392484"/>
                    </a:cubicBezTo>
                    <a:cubicBezTo>
                      <a:pt x="490918" y="2403551"/>
                      <a:pt x="500969" y="2413747"/>
                      <a:pt x="511891" y="2421875"/>
                    </a:cubicBezTo>
                    <a:cubicBezTo>
                      <a:pt x="540955" y="2443537"/>
                      <a:pt x="571253" y="2463566"/>
                      <a:pt x="600608" y="2484866"/>
                    </a:cubicBezTo>
                    <a:cubicBezTo>
                      <a:pt x="620673" y="2499416"/>
                      <a:pt x="639541" y="2515599"/>
                      <a:pt x="659680" y="2530040"/>
                    </a:cubicBezTo>
                    <a:cubicBezTo>
                      <a:pt x="691792" y="2553118"/>
                      <a:pt x="718135" y="2550360"/>
                      <a:pt x="744332" y="2522275"/>
                    </a:cubicBezTo>
                    <a:cubicBezTo>
                      <a:pt x="774848" y="2489546"/>
                      <a:pt x="804420" y="2455946"/>
                      <a:pt x="836025" y="2424270"/>
                    </a:cubicBezTo>
                    <a:cubicBezTo>
                      <a:pt x="874922" y="2385299"/>
                      <a:pt x="922891" y="2369334"/>
                      <a:pt x="977028" y="2380728"/>
                    </a:cubicBezTo>
                    <a:cubicBezTo>
                      <a:pt x="1009394" y="2387549"/>
                      <a:pt x="1040600" y="2399813"/>
                      <a:pt x="1072349" y="2409538"/>
                    </a:cubicBezTo>
                    <a:cubicBezTo>
                      <a:pt x="1141145" y="2430692"/>
                      <a:pt x="1181131" y="2476701"/>
                      <a:pt x="1190856" y="2548074"/>
                    </a:cubicBezTo>
                    <a:cubicBezTo>
                      <a:pt x="1196734" y="2591217"/>
                      <a:pt x="1202104" y="2634432"/>
                      <a:pt x="1206241" y="2677757"/>
                    </a:cubicBezTo>
                    <a:cubicBezTo>
                      <a:pt x="1208781" y="2704027"/>
                      <a:pt x="1223331" y="2718396"/>
                      <a:pt x="1247061" y="2724601"/>
                    </a:cubicBezTo>
                    <a:cubicBezTo>
                      <a:pt x="1257983" y="2727467"/>
                      <a:pt x="1269739" y="2728084"/>
                      <a:pt x="1281133" y="2727975"/>
                    </a:cubicBezTo>
                    <a:cubicBezTo>
                      <a:pt x="1314950" y="2727757"/>
                      <a:pt x="1348804" y="2726233"/>
                      <a:pt x="1382622" y="2726052"/>
                    </a:cubicBezTo>
                    <a:cubicBezTo>
                      <a:pt x="1410416" y="2725870"/>
                      <a:pt x="1438247" y="2728011"/>
                      <a:pt x="1466005" y="2727068"/>
                    </a:cubicBezTo>
                    <a:cubicBezTo>
                      <a:pt x="1502798" y="2725798"/>
                      <a:pt x="1520759" y="2708091"/>
                      <a:pt x="1525113" y="2671987"/>
                    </a:cubicBezTo>
                    <a:cubicBezTo>
                      <a:pt x="1530121" y="2630586"/>
                      <a:pt x="1534910" y="2589149"/>
                      <a:pt x="1540208" y="2547747"/>
                    </a:cubicBezTo>
                    <a:cubicBezTo>
                      <a:pt x="1549061" y="2478371"/>
                      <a:pt x="1587596" y="2433159"/>
                      <a:pt x="1653199" y="2410554"/>
                    </a:cubicBezTo>
                    <a:cubicBezTo>
                      <a:pt x="1678925" y="2401700"/>
                      <a:pt x="1704797" y="2393282"/>
                      <a:pt x="1730813" y="2385408"/>
                    </a:cubicBezTo>
                    <a:cubicBezTo>
                      <a:pt x="1796561" y="2365560"/>
                      <a:pt x="1853783" y="2379966"/>
                      <a:pt x="1901316" y="2429749"/>
                    </a:cubicBezTo>
                    <a:cubicBezTo>
                      <a:pt x="1930126" y="2459901"/>
                      <a:pt x="1958175" y="2490780"/>
                      <a:pt x="1986513" y="2521405"/>
                    </a:cubicBezTo>
                    <a:cubicBezTo>
                      <a:pt x="2011913" y="2548872"/>
                      <a:pt x="2038510" y="2552573"/>
                      <a:pt x="2069606" y="2530476"/>
                    </a:cubicBezTo>
                    <a:cubicBezTo>
                      <a:pt x="2122800" y="2492631"/>
                      <a:pt x="2175304" y="2453842"/>
                      <a:pt x="2227954" y="2415235"/>
                    </a:cubicBezTo>
                    <a:cubicBezTo>
                      <a:pt x="2232780" y="2411715"/>
                      <a:pt x="2237097" y="2407252"/>
                      <a:pt x="2240871" y="2402607"/>
                    </a:cubicBezTo>
                    <a:cubicBezTo>
                      <a:pt x="2259159" y="2380183"/>
                      <a:pt x="2260538" y="2363238"/>
                      <a:pt x="2246278" y="2337911"/>
                    </a:cubicBezTo>
                    <a:cubicBezTo>
                      <a:pt x="2227881" y="2305255"/>
                      <a:pt x="2208795" y="2272961"/>
                      <a:pt x="2191161" y="2239905"/>
                    </a:cubicBezTo>
                    <a:cubicBezTo>
                      <a:pt x="2184666" y="2227714"/>
                      <a:pt x="2176973" y="2223323"/>
                      <a:pt x="2163004" y="2222634"/>
                    </a:cubicBezTo>
                    <a:cubicBezTo>
                      <a:pt x="2106617" y="2219840"/>
                      <a:pt x="2065179" y="2192735"/>
                      <a:pt x="2043553" y="2140158"/>
                    </a:cubicBezTo>
                    <a:cubicBezTo>
                      <a:pt x="2037022" y="2124301"/>
                      <a:pt x="2029293" y="2120020"/>
                      <a:pt x="2013183" y="2120056"/>
                    </a:cubicBezTo>
                    <a:cubicBezTo>
                      <a:pt x="1796706" y="2120528"/>
                      <a:pt x="1580230" y="2120927"/>
                      <a:pt x="1363754" y="2119875"/>
                    </a:cubicBezTo>
                    <a:cubicBezTo>
                      <a:pt x="1321627" y="2119657"/>
                      <a:pt x="1278919" y="2116645"/>
                      <a:pt x="1237482" y="2109207"/>
                    </a:cubicBezTo>
                    <a:cubicBezTo>
                      <a:pt x="769623" y="2025134"/>
                      <a:pt x="505359" y="1520120"/>
                      <a:pt x="709535" y="1090723"/>
                    </a:cubicBezTo>
                    <a:cubicBezTo>
                      <a:pt x="835118" y="826641"/>
                      <a:pt x="1051848" y="687379"/>
                      <a:pt x="1344414" y="672647"/>
                    </a:cubicBezTo>
                    <a:cubicBezTo>
                      <a:pt x="1449350" y="667350"/>
                      <a:pt x="1554794" y="671813"/>
                      <a:pt x="1660021" y="671813"/>
                    </a:cubicBezTo>
                    <a:close/>
                    <a:moveTo>
                      <a:pt x="2237896" y="2089178"/>
                    </a:moveTo>
                    <a:cubicBezTo>
                      <a:pt x="2238186" y="2050389"/>
                      <a:pt x="2207380" y="2018603"/>
                      <a:pt x="2168628" y="2017623"/>
                    </a:cubicBezTo>
                    <a:cubicBezTo>
                      <a:pt x="2130492" y="2016644"/>
                      <a:pt x="2097945" y="2048321"/>
                      <a:pt x="2097509" y="2086892"/>
                    </a:cubicBezTo>
                    <a:cubicBezTo>
                      <a:pt x="2097037" y="2126914"/>
                      <a:pt x="2128025" y="2159063"/>
                      <a:pt x="2167249" y="2159244"/>
                    </a:cubicBezTo>
                    <a:cubicBezTo>
                      <a:pt x="2205602" y="2159389"/>
                      <a:pt x="2237642" y="2127676"/>
                      <a:pt x="2237932" y="2089214"/>
                    </a:cubicBezTo>
                    <a:close/>
                    <a:moveTo>
                      <a:pt x="2166632" y="633387"/>
                    </a:moveTo>
                    <a:cubicBezTo>
                      <a:pt x="2127589" y="633786"/>
                      <a:pt x="2097291" y="664918"/>
                      <a:pt x="2097509" y="704505"/>
                    </a:cubicBezTo>
                    <a:cubicBezTo>
                      <a:pt x="2097691" y="743512"/>
                      <a:pt x="2129077" y="774281"/>
                      <a:pt x="2168301" y="773882"/>
                    </a:cubicBezTo>
                    <a:cubicBezTo>
                      <a:pt x="2207271" y="773483"/>
                      <a:pt x="2238440" y="741698"/>
                      <a:pt x="2237896" y="702836"/>
                    </a:cubicBezTo>
                    <a:cubicBezTo>
                      <a:pt x="2237351" y="663757"/>
                      <a:pt x="2205784" y="632988"/>
                      <a:pt x="2166668" y="633387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1" name="Freihandform: Form 118">
                <a:extLst>
                  <a:ext uri="{FF2B5EF4-FFF2-40B4-BE49-F238E27FC236}">
                    <a16:creationId xmlns:a16="http://schemas.microsoft.com/office/drawing/2014/main" id="{5A5885AB-E70F-0207-6D88-4F7738C210DE}"/>
                  </a:ext>
                </a:extLst>
              </p:cNvPr>
              <p:cNvSpPr/>
              <p:nvPr/>
            </p:nvSpPr>
            <p:spPr>
              <a:xfrm>
                <a:off x="1295624" y="-2667022"/>
                <a:ext cx="1563211" cy="269949"/>
              </a:xfrm>
              <a:custGeom>
                <a:avLst/>
                <a:gdLst>
                  <a:gd name="connsiteX0" fmla="*/ 1428545 w 1563211"/>
                  <a:gd name="connsiteY0" fmla="*/ 269639 h 269949"/>
                  <a:gd name="connsiteX1" fmla="*/ 1302999 w 1563211"/>
                  <a:gd name="connsiteY1" fmla="*/ 184732 h 269949"/>
                  <a:gd name="connsiteX2" fmla="*/ 1278398 w 1563211"/>
                  <a:gd name="connsiteY2" fmla="*/ 167134 h 269949"/>
                  <a:gd name="connsiteX3" fmla="*/ 284407 w 1563211"/>
                  <a:gd name="connsiteY3" fmla="*/ 167134 h 269949"/>
                  <a:gd name="connsiteX4" fmla="*/ 259769 w 1563211"/>
                  <a:gd name="connsiteY4" fmla="*/ 184768 h 269949"/>
                  <a:gd name="connsiteX5" fmla="*/ 110819 w 1563211"/>
                  <a:gd name="connsiteY5" fmla="*/ 267643 h 269949"/>
                  <a:gd name="connsiteX6" fmla="*/ 5 w 1563211"/>
                  <a:gd name="connsiteY6" fmla="*/ 136219 h 269949"/>
                  <a:gd name="connsiteX7" fmla="*/ 106646 w 1563211"/>
                  <a:gd name="connsiteY7" fmla="*/ 2908 h 269949"/>
                  <a:gd name="connsiteX8" fmla="*/ 258681 w 1563211"/>
                  <a:gd name="connsiteY8" fmla="*/ 83061 h 269949"/>
                  <a:gd name="connsiteX9" fmla="*/ 288979 w 1563211"/>
                  <a:gd name="connsiteY9" fmla="*/ 103453 h 269949"/>
                  <a:gd name="connsiteX10" fmla="*/ 1273899 w 1563211"/>
                  <a:gd name="connsiteY10" fmla="*/ 103453 h 269949"/>
                  <a:gd name="connsiteX11" fmla="*/ 1304124 w 1563211"/>
                  <a:gd name="connsiteY11" fmla="*/ 83025 h 269949"/>
                  <a:gd name="connsiteX12" fmla="*/ 1465084 w 1563211"/>
                  <a:gd name="connsiteY12" fmla="*/ 5194 h 269949"/>
                  <a:gd name="connsiteX13" fmla="*/ 1562147 w 1563211"/>
                  <a:gd name="connsiteY13" fmla="*/ 150805 h 269949"/>
                  <a:gd name="connsiteX14" fmla="*/ 1428509 w 1563211"/>
                  <a:gd name="connsiteY14" fmla="*/ 269602 h 269949"/>
                  <a:gd name="connsiteX15" fmla="*/ 1358189 w 1563211"/>
                  <a:gd name="connsiteY15" fmla="*/ 134695 h 269949"/>
                  <a:gd name="connsiteX16" fmla="*/ 1427638 w 1563211"/>
                  <a:gd name="connsiteY16" fmla="*/ 205342 h 269949"/>
                  <a:gd name="connsiteX17" fmla="*/ 1499156 w 1563211"/>
                  <a:gd name="connsiteY17" fmla="*/ 134223 h 269949"/>
                  <a:gd name="connsiteX18" fmla="*/ 1428074 w 1563211"/>
                  <a:gd name="connsiteY18" fmla="*/ 64120 h 269949"/>
                  <a:gd name="connsiteX19" fmla="*/ 1358189 w 1563211"/>
                  <a:gd name="connsiteY19" fmla="*/ 134695 h 269949"/>
                  <a:gd name="connsiteX20" fmla="*/ 204580 w 1563211"/>
                  <a:gd name="connsiteY20" fmla="*/ 135529 h 269949"/>
                  <a:gd name="connsiteX21" fmla="*/ 135348 w 1563211"/>
                  <a:gd name="connsiteY21" fmla="*/ 64120 h 269949"/>
                  <a:gd name="connsiteX22" fmla="*/ 64447 w 1563211"/>
                  <a:gd name="connsiteY22" fmla="*/ 134296 h 269949"/>
                  <a:gd name="connsiteX23" fmla="*/ 134151 w 1563211"/>
                  <a:gd name="connsiteY23" fmla="*/ 205305 h 269949"/>
                  <a:gd name="connsiteX24" fmla="*/ 204580 w 1563211"/>
                  <a:gd name="connsiteY24" fmla="*/ 135529 h 26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63211" h="269949">
                    <a:moveTo>
                      <a:pt x="1428545" y="269639"/>
                    </a:moveTo>
                    <a:cubicBezTo>
                      <a:pt x="1371941" y="269639"/>
                      <a:pt x="1324117" y="237962"/>
                      <a:pt x="1302999" y="184732"/>
                    </a:cubicBezTo>
                    <a:cubicBezTo>
                      <a:pt x="1298065" y="172286"/>
                      <a:pt x="1292404" y="167134"/>
                      <a:pt x="1278398" y="167134"/>
                    </a:cubicBezTo>
                    <a:cubicBezTo>
                      <a:pt x="947080" y="167533"/>
                      <a:pt x="615725" y="167533"/>
                      <a:pt x="284407" y="167134"/>
                    </a:cubicBezTo>
                    <a:cubicBezTo>
                      <a:pt x="270473" y="167134"/>
                      <a:pt x="264631" y="172105"/>
                      <a:pt x="259769" y="184768"/>
                    </a:cubicBezTo>
                    <a:cubicBezTo>
                      <a:pt x="236765" y="244892"/>
                      <a:pt x="173665" y="279472"/>
                      <a:pt x="110819" y="267643"/>
                    </a:cubicBezTo>
                    <a:cubicBezTo>
                      <a:pt x="45688" y="255379"/>
                      <a:pt x="549" y="201822"/>
                      <a:pt x="5" y="136219"/>
                    </a:cubicBezTo>
                    <a:cubicBezTo>
                      <a:pt x="-539" y="71668"/>
                      <a:pt x="44127" y="15825"/>
                      <a:pt x="106646" y="2908"/>
                    </a:cubicBezTo>
                    <a:cubicBezTo>
                      <a:pt x="170617" y="-10336"/>
                      <a:pt x="234733" y="22574"/>
                      <a:pt x="258681" y="83061"/>
                    </a:cubicBezTo>
                    <a:cubicBezTo>
                      <a:pt x="264922" y="98809"/>
                      <a:pt x="272614" y="103453"/>
                      <a:pt x="288979" y="103453"/>
                    </a:cubicBezTo>
                    <a:cubicBezTo>
                      <a:pt x="617285" y="102982"/>
                      <a:pt x="945592" y="102982"/>
                      <a:pt x="1273899" y="103453"/>
                    </a:cubicBezTo>
                    <a:cubicBezTo>
                      <a:pt x="1290408" y="103453"/>
                      <a:pt x="1297847" y="98555"/>
                      <a:pt x="1304124" y="83025"/>
                    </a:cubicBezTo>
                    <a:cubicBezTo>
                      <a:pt x="1329886" y="19308"/>
                      <a:pt x="1398792" y="-13239"/>
                      <a:pt x="1465084" y="5194"/>
                    </a:cubicBezTo>
                    <a:cubicBezTo>
                      <a:pt x="1528220" y="22756"/>
                      <a:pt x="1570565" y="86291"/>
                      <a:pt x="1562147" y="150805"/>
                    </a:cubicBezTo>
                    <a:cubicBezTo>
                      <a:pt x="1553076" y="220255"/>
                      <a:pt x="1497560" y="269566"/>
                      <a:pt x="1428509" y="269602"/>
                    </a:cubicBezTo>
                    <a:close/>
                    <a:moveTo>
                      <a:pt x="1358189" y="134695"/>
                    </a:moveTo>
                    <a:cubicBezTo>
                      <a:pt x="1358189" y="174173"/>
                      <a:pt x="1388632" y="205124"/>
                      <a:pt x="1427638" y="205342"/>
                    </a:cubicBezTo>
                    <a:cubicBezTo>
                      <a:pt x="1466717" y="205559"/>
                      <a:pt x="1499628" y="172830"/>
                      <a:pt x="1499156" y="134223"/>
                    </a:cubicBezTo>
                    <a:cubicBezTo>
                      <a:pt x="1498684" y="96233"/>
                      <a:pt x="1465955" y="63939"/>
                      <a:pt x="1428074" y="64120"/>
                    </a:cubicBezTo>
                    <a:cubicBezTo>
                      <a:pt x="1389575" y="64302"/>
                      <a:pt x="1358189" y="96015"/>
                      <a:pt x="1358189" y="134695"/>
                    </a:cubicBezTo>
                    <a:close/>
                    <a:moveTo>
                      <a:pt x="204580" y="135529"/>
                    </a:moveTo>
                    <a:cubicBezTo>
                      <a:pt x="204725" y="96305"/>
                      <a:pt x="174028" y="64628"/>
                      <a:pt x="135348" y="64120"/>
                    </a:cubicBezTo>
                    <a:cubicBezTo>
                      <a:pt x="96886" y="63613"/>
                      <a:pt x="64810" y="95326"/>
                      <a:pt x="64447" y="134296"/>
                    </a:cubicBezTo>
                    <a:cubicBezTo>
                      <a:pt x="64048" y="173193"/>
                      <a:pt x="95289" y="205015"/>
                      <a:pt x="134151" y="205305"/>
                    </a:cubicBezTo>
                    <a:cubicBezTo>
                      <a:pt x="173302" y="205596"/>
                      <a:pt x="204435" y="174753"/>
                      <a:pt x="204580" y="135529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3" name="Freihandform: Form 119">
                <a:extLst>
                  <a:ext uri="{FF2B5EF4-FFF2-40B4-BE49-F238E27FC236}">
                    <a16:creationId xmlns:a16="http://schemas.microsoft.com/office/drawing/2014/main" id="{730A9B54-8538-C4C5-A2C9-2F06701027A8}"/>
                  </a:ext>
                </a:extLst>
              </p:cNvPr>
              <p:cNvSpPr/>
              <p:nvPr/>
            </p:nvSpPr>
            <p:spPr>
              <a:xfrm>
                <a:off x="1051891" y="-2910526"/>
                <a:ext cx="720610" cy="757038"/>
              </a:xfrm>
              <a:custGeom>
                <a:avLst/>
                <a:gdLst>
                  <a:gd name="connsiteX0" fmla="*/ 387028 w 720610"/>
                  <a:gd name="connsiteY0" fmla="*/ 0 h 757038"/>
                  <a:gd name="connsiteX1" fmla="*/ 713012 w 720610"/>
                  <a:gd name="connsiteY1" fmla="*/ 201164 h 757038"/>
                  <a:gd name="connsiteX2" fmla="*/ 704558 w 720610"/>
                  <a:gd name="connsiteY2" fmla="*/ 250330 h 757038"/>
                  <a:gd name="connsiteX3" fmla="*/ 656771 w 720610"/>
                  <a:gd name="connsiteY3" fmla="*/ 232877 h 757038"/>
                  <a:gd name="connsiteX4" fmla="*/ 520775 w 720610"/>
                  <a:gd name="connsiteY4" fmla="*/ 98768 h 757038"/>
                  <a:gd name="connsiteX5" fmla="*/ 159739 w 720610"/>
                  <a:gd name="connsiteY5" fmla="*/ 153086 h 757038"/>
                  <a:gd name="connsiteX6" fmla="*/ 89999 w 720610"/>
                  <a:gd name="connsiteY6" fmla="*/ 502693 h 757038"/>
                  <a:gd name="connsiteX7" fmla="*/ 393487 w 720610"/>
                  <a:gd name="connsiteY7" fmla="*/ 691991 h 757038"/>
                  <a:gd name="connsiteX8" fmla="*/ 655174 w 720610"/>
                  <a:gd name="connsiteY8" fmla="*/ 528092 h 757038"/>
                  <a:gd name="connsiteX9" fmla="*/ 683730 w 720610"/>
                  <a:gd name="connsiteY9" fmla="*/ 504253 h 757038"/>
                  <a:gd name="connsiteX10" fmla="*/ 713375 w 720610"/>
                  <a:gd name="connsiteY10" fmla="*/ 515828 h 757038"/>
                  <a:gd name="connsiteX11" fmla="*/ 714827 w 720610"/>
                  <a:gd name="connsiteY11" fmla="*/ 552911 h 757038"/>
                  <a:gd name="connsiteX12" fmla="*/ 591929 w 720610"/>
                  <a:gd name="connsiteY12" fmla="*/ 691121 h 757038"/>
                  <a:gd name="connsiteX13" fmla="*/ 107053 w 720610"/>
                  <a:gd name="connsiteY13" fmla="*/ 642426 h 757038"/>
                  <a:gd name="connsiteX14" fmla="*/ 69970 w 720610"/>
                  <a:gd name="connsiteY14" fmla="*/ 159327 h 757038"/>
                  <a:gd name="connsiteX15" fmla="*/ 387028 w 720610"/>
                  <a:gd name="connsiteY15" fmla="*/ 36 h 75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10" h="757038">
                    <a:moveTo>
                      <a:pt x="387028" y="0"/>
                    </a:moveTo>
                    <a:cubicBezTo>
                      <a:pt x="527451" y="5298"/>
                      <a:pt x="639463" y="71264"/>
                      <a:pt x="713012" y="201164"/>
                    </a:cubicBezTo>
                    <a:cubicBezTo>
                      <a:pt x="724878" y="222100"/>
                      <a:pt x="721213" y="240424"/>
                      <a:pt x="704558" y="250330"/>
                    </a:cubicBezTo>
                    <a:cubicBezTo>
                      <a:pt x="686887" y="260853"/>
                      <a:pt x="668454" y="254503"/>
                      <a:pt x="656771" y="232877"/>
                    </a:cubicBezTo>
                    <a:cubicBezTo>
                      <a:pt x="625166" y="174168"/>
                      <a:pt x="580209" y="128921"/>
                      <a:pt x="520775" y="98768"/>
                    </a:cubicBezTo>
                    <a:cubicBezTo>
                      <a:pt x="399873" y="37446"/>
                      <a:pt x="260393" y="58673"/>
                      <a:pt x="159739" y="153086"/>
                    </a:cubicBezTo>
                    <a:cubicBezTo>
                      <a:pt x="67647" y="239445"/>
                      <a:pt x="39272" y="381646"/>
                      <a:pt x="89999" y="502693"/>
                    </a:cubicBezTo>
                    <a:cubicBezTo>
                      <a:pt x="139927" y="621852"/>
                      <a:pt x="262099" y="699611"/>
                      <a:pt x="393487" y="691991"/>
                    </a:cubicBezTo>
                    <a:cubicBezTo>
                      <a:pt x="509744" y="685279"/>
                      <a:pt x="596465" y="628747"/>
                      <a:pt x="655174" y="528092"/>
                    </a:cubicBezTo>
                    <a:cubicBezTo>
                      <a:pt x="661197" y="517751"/>
                      <a:pt x="672700" y="507337"/>
                      <a:pt x="683730" y="504253"/>
                    </a:cubicBezTo>
                    <a:cubicBezTo>
                      <a:pt x="692112" y="501894"/>
                      <a:pt x="705973" y="508788"/>
                      <a:pt x="713375" y="515828"/>
                    </a:cubicBezTo>
                    <a:cubicBezTo>
                      <a:pt x="724007" y="525951"/>
                      <a:pt x="721539" y="540248"/>
                      <a:pt x="714827" y="552911"/>
                    </a:cubicBezTo>
                    <a:cubicBezTo>
                      <a:pt x="685037" y="608899"/>
                      <a:pt x="644434" y="655343"/>
                      <a:pt x="591929" y="691121"/>
                    </a:cubicBezTo>
                    <a:cubicBezTo>
                      <a:pt x="439678" y="794859"/>
                      <a:pt x="235611" y="774322"/>
                      <a:pt x="107053" y="642426"/>
                    </a:cubicBezTo>
                    <a:cubicBezTo>
                      <a:pt x="-19691" y="512381"/>
                      <a:pt x="-36237" y="304722"/>
                      <a:pt x="69970" y="159327"/>
                    </a:cubicBezTo>
                    <a:cubicBezTo>
                      <a:pt x="146023" y="55226"/>
                      <a:pt x="249653" y="2794"/>
                      <a:pt x="387028" y="36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5" name="Freihandform: Form 120">
                <a:extLst>
                  <a:ext uri="{FF2B5EF4-FFF2-40B4-BE49-F238E27FC236}">
                    <a16:creationId xmlns:a16="http://schemas.microsoft.com/office/drawing/2014/main" id="{68500E1E-0B4C-8FCC-65E5-A9534B99C7DE}"/>
                  </a:ext>
                </a:extLst>
              </p:cNvPr>
              <p:cNvSpPr/>
              <p:nvPr/>
            </p:nvSpPr>
            <p:spPr>
              <a:xfrm>
                <a:off x="885182" y="-3077618"/>
                <a:ext cx="577141" cy="1090096"/>
              </a:xfrm>
              <a:custGeom>
                <a:avLst/>
                <a:gdLst>
                  <a:gd name="connsiteX0" fmla="*/ 519847 w 577141"/>
                  <a:gd name="connsiteY0" fmla="*/ 1451 h 1090096"/>
                  <a:gd name="connsiteX1" fmla="*/ 548839 w 577141"/>
                  <a:gd name="connsiteY1" fmla="*/ 1597 h 1090096"/>
                  <a:gd name="connsiteX2" fmla="*/ 576887 w 577141"/>
                  <a:gd name="connsiteY2" fmla="*/ 29754 h 1090096"/>
                  <a:gd name="connsiteX3" fmla="*/ 553411 w 577141"/>
                  <a:gd name="connsiteY3" fmla="*/ 63789 h 1090096"/>
                  <a:gd name="connsiteX4" fmla="*/ 533635 w 577141"/>
                  <a:gd name="connsiteY4" fmla="*/ 65748 h 1090096"/>
                  <a:gd name="connsiteX5" fmla="*/ 102678 w 577141"/>
                  <a:gd name="connsiteY5" fmla="*/ 362959 h 1090096"/>
                  <a:gd name="connsiteX6" fmla="*/ 195133 w 577141"/>
                  <a:gd name="connsiteY6" fmla="*/ 872945 h 1090096"/>
                  <a:gd name="connsiteX7" fmla="*/ 537881 w 577141"/>
                  <a:gd name="connsiteY7" fmla="*/ 1026213 h 1090096"/>
                  <a:gd name="connsiteX8" fmla="*/ 576597 w 577141"/>
                  <a:gd name="connsiteY8" fmla="*/ 1059196 h 1090096"/>
                  <a:gd name="connsiteX9" fmla="*/ 536248 w 577141"/>
                  <a:gd name="connsiteY9" fmla="*/ 1090038 h 1090096"/>
                  <a:gd name="connsiteX10" fmla="*/ 81306 w 577141"/>
                  <a:gd name="connsiteY10" fmla="*/ 829584 h 1090096"/>
                  <a:gd name="connsiteX11" fmla="*/ 438895 w 577141"/>
                  <a:gd name="connsiteY11" fmla="*/ 11103 h 1090096"/>
                  <a:gd name="connsiteX12" fmla="*/ 519593 w 577141"/>
                  <a:gd name="connsiteY12" fmla="*/ 0 h 1090096"/>
                  <a:gd name="connsiteX13" fmla="*/ 519774 w 577141"/>
                  <a:gd name="connsiteY13" fmla="*/ 1451 h 10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7141" h="1090096">
                    <a:moveTo>
                      <a:pt x="519847" y="1451"/>
                    </a:moveTo>
                    <a:cubicBezTo>
                      <a:pt x="529535" y="1451"/>
                      <a:pt x="539259" y="798"/>
                      <a:pt x="548839" y="1597"/>
                    </a:cubicBezTo>
                    <a:cubicBezTo>
                      <a:pt x="565747" y="3048"/>
                      <a:pt x="574855" y="13425"/>
                      <a:pt x="576887" y="29754"/>
                    </a:cubicBezTo>
                    <a:cubicBezTo>
                      <a:pt x="578883" y="45646"/>
                      <a:pt x="568941" y="60015"/>
                      <a:pt x="553411" y="63789"/>
                    </a:cubicBezTo>
                    <a:cubicBezTo>
                      <a:pt x="547024" y="65349"/>
                      <a:pt x="540239" y="65386"/>
                      <a:pt x="533635" y="65748"/>
                    </a:cubicBezTo>
                    <a:cubicBezTo>
                      <a:pt x="329242" y="76779"/>
                      <a:pt x="180981" y="175220"/>
                      <a:pt x="102678" y="362959"/>
                    </a:cubicBezTo>
                    <a:cubicBezTo>
                      <a:pt x="25028" y="549065"/>
                      <a:pt x="59753" y="723088"/>
                      <a:pt x="195133" y="872945"/>
                    </a:cubicBezTo>
                    <a:cubicBezTo>
                      <a:pt x="285881" y="973418"/>
                      <a:pt x="402465" y="1022511"/>
                      <a:pt x="537881" y="1026213"/>
                    </a:cubicBezTo>
                    <a:cubicBezTo>
                      <a:pt x="563534" y="1026902"/>
                      <a:pt x="577032" y="1038295"/>
                      <a:pt x="576597" y="1059196"/>
                    </a:cubicBezTo>
                    <a:cubicBezTo>
                      <a:pt x="576125" y="1079805"/>
                      <a:pt x="562700" y="1091018"/>
                      <a:pt x="536248" y="1090038"/>
                    </a:cubicBezTo>
                    <a:cubicBezTo>
                      <a:pt x="339075" y="1082853"/>
                      <a:pt x="183993" y="997729"/>
                      <a:pt x="81306" y="829584"/>
                    </a:cubicBezTo>
                    <a:cubicBezTo>
                      <a:pt x="-117354" y="504216"/>
                      <a:pt x="65668" y="88572"/>
                      <a:pt x="438895" y="11103"/>
                    </a:cubicBezTo>
                    <a:cubicBezTo>
                      <a:pt x="465419" y="5588"/>
                      <a:pt x="492670" y="3629"/>
                      <a:pt x="519593" y="0"/>
                    </a:cubicBezTo>
                    <a:cubicBezTo>
                      <a:pt x="519666" y="472"/>
                      <a:pt x="519702" y="980"/>
                      <a:pt x="519774" y="1451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7" name="Freihandform: Form 121">
                <a:extLst>
                  <a:ext uri="{FF2B5EF4-FFF2-40B4-BE49-F238E27FC236}">
                    <a16:creationId xmlns:a16="http://schemas.microsoft.com/office/drawing/2014/main" id="{73A74E70-8069-FCB9-59A3-835767D52E17}"/>
                  </a:ext>
                </a:extLst>
              </p:cNvPr>
              <p:cNvSpPr/>
              <p:nvPr/>
            </p:nvSpPr>
            <p:spPr>
              <a:xfrm>
                <a:off x="1797606" y="-2320633"/>
                <a:ext cx="815024" cy="269801"/>
              </a:xfrm>
              <a:custGeom>
                <a:avLst/>
                <a:gdLst>
                  <a:gd name="connsiteX0" fmla="*/ 285082 w 815024"/>
                  <a:gd name="connsiteY0" fmla="*/ 102716 h 269801"/>
                  <a:gd name="connsiteX1" fmla="*/ 529969 w 815024"/>
                  <a:gd name="connsiteY1" fmla="*/ 103006 h 269801"/>
                  <a:gd name="connsiteX2" fmla="*/ 554788 w 815024"/>
                  <a:gd name="connsiteY2" fmla="*/ 85771 h 269801"/>
                  <a:gd name="connsiteX3" fmla="*/ 705226 w 815024"/>
                  <a:gd name="connsiteY3" fmla="*/ 2352 h 269801"/>
                  <a:gd name="connsiteX4" fmla="*/ 815024 w 815024"/>
                  <a:gd name="connsiteY4" fmla="*/ 134683 h 269801"/>
                  <a:gd name="connsiteX5" fmla="*/ 707403 w 815024"/>
                  <a:gd name="connsiteY5" fmla="*/ 267196 h 269801"/>
                  <a:gd name="connsiteX6" fmla="*/ 555078 w 815024"/>
                  <a:gd name="connsiteY6" fmla="*/ 184394 h 269801"/>
                  <a:gd name="connsiteX7" fmla="*/ 528917 w 815024"/>
                  <a:gd name="connsiteY7" fmla="*/ 166505 h 269801"/>
                  <a:gd name="connsiteX8" fmla="*/ 39142 w 815024"/>
                  <a:gd name="connsiteY8" fmla="*/ 166795 h 269801"/>
                  <a:gd name="connsiteX9" fmla="*/ 390 w 815024"/>
                  <a:gd name="connsiteY9" fmla="*/ 139763 h 269801"/>
                  <a:gd name="connsiteX10" fmla="*/ 36529 w 815024"/>
                  <a:gd name="connsiteY10" fmla="*/ 102861 h 269801"/>
                  <a:gd name="connsiteX11" fmla="*/ 246946 w 815024"/>
                  <a:gd name="connsiteY11" fmla="*/ 102752 h 269801"/>
                  <a:gd name="connsiteX12" fmla="*/ 285045 w 815024"/>
                  <a:gd name="connsiteY12" fmla="*/ 102752 h 269801"/>
                  <a:gd name="connsiteX13" fmla="*/ 679246 w 815024"/>
                  <a:gd name="connsiteY13" fmla="*/ 204604 h 269801"/>
                  <a:gd name="connsiteX14" fmla="*/ 750981 w 815024"/>
                  <a:gd name="connsiteY14" fmla="*/ 134211 h 269801"/>
                  <a:gd name="connsiteX15" fmla="*/ 680044 w 815024"/>
                  <a:gd name="connsiteY15" fmla="*/ 63891 h 269801"/>
                  <a:gd name="connsiteX16" fmla="*/ 610957 w 815024"/>
                  <a:gd name="connsiteY16" fmla="*/ 133341 h 269801"/>
                  <a:gd name="connsiteX17" fmla="*/ 679209 w 815024"/>
                  <a:gd name="connsiteY17" fmla="*/ 204604 h 26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5024" h="269801">
                    <a:moveTo>
                      <a:pt x="285082" y="102716"/>
                    </a:moveTo>
                    <a:cubicBezTo>
                      <a:pt x="366723" y="102716"/>
                      <a:pt x="448328" y="102426"/>
                      <a:pt x="529969" y="103006"/>
                    </a:cubicBezTo>
                    <a:cubicBezTo>
                      <a:pt x="543649" y="103115"/>
                      <a:pt x="549890" y="98725"/>
                      <a:pt x="554788" y="85771"/>
                    </a:cubicBezTo>
                    <a:cubicBezTo>
                      <a:pt x="577938" y="25030"/>
                      <a:pt x="641437" y="-9622"/>
                      <a:pt x="705226" y="2352"/>
                    </a:cubicBezTo>
                    <a:cubicBezTo>
                      <a:pt x="769632" y="14471"/>
                      <a:pt x="814915" y="69007"/>
                      <a:pt x="815024" y="134683"/>
                    </a:cubicBezTo>
                    <a:cubicBezTo>
                      <a:pt x="815133" y="199198"/>
                      <a:pt x="769704" y="255113"/>
                      <a:pt x="707403" y="267196"/>
                    </a:cubicBezTo>
                    <a:cubicBezTo>
                      <a:pt x="642199" y="279823"/>
                      <a:pt x="578156" y="245643"/>
                      <a:pt x="555078" y="184394"/>
                    </a:cubicBezTo>
                    <a:cubicBezTo>
                      <a:pt x="549890" y="170569"/>
                      <a:pt x="543286" y="166433"/>
                      <a:pt x="528917" y="166505"/>
                    </a:cubicBezTo>
                    <a:cubicBezTo>
                      <a:pt x="365671" y="167013"/>
                      <a:pt x="202388" y="166868"/>
                      <a:pt x="39142" y="166795"/>
                    </a:cubicBezTo>
                    <a:cubicBezTo>
                      <a:pt x="15956" y="166795"/>
                      <a:pt x="2784" y="157398"/>
                      <a:pt x="390" y="139763"/>
                    </a:cubicBezTo>
                    <a:cubicBezTo>
                      <a:pt x="-2586" y="118101"/>
                      <a:pt x="11674" y="102970"/>
                      <a:pt x="36529" y="102861"/>
                    </a:cubicBezTo>
                    <a:cubicBezTo>
                      <a:pt x="106668" y="102571"/>
                      <a:pt x="176807" y="102752"/>
                      <a:pt x="246946" y="102752"/>
                    </a:cubicBezTo>
                    <a:cubicBezTo>
                      <a:pt x="259646" y="102752"/>
                      <a:pt x="272346" y="102752"/>
                      <a:pt x="285045" y="102752"/>
                    </a:cubicBezTo>
                    <a:close/>
                    <a:moveTo>
                      <a:pt x="679246" y="204604"/>
                    </a:moveTo>
                    <a:cubicBezTo>
                      <a:pt x="719812" y="204895"/>
                      <a:pt x="751199" y="174089"/>
                      <a:pt x="750981" y="134211"/>
                    </a:cubicBezTo>
                    <a:cubicBezTo>
                      <a:pt x="750800" y="96003"/>
                      <a:pt x="718107" y="63601"/>
                      <a:pt x="680044" y="63891"/>
                    </a:cubicBezTo>
                    <a:cubicBezTo>
                      <a:pt x="641981" y="64145"/>
                      <a:pt x="611465" y="94842"/>
                      <a:pt x="610957" y="133341"/>
                    </a:cubicBezTo>
                    <a:cubicBezTo>
                      <a:pt x="610449" y="173798"/>
                      <a:pt x="639731" y="204350"/>
                      <a:pt x="679209" y="204604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39" name="Freihandform: Form 122">
                <a:extLst>
                  <a:ext uri="{FF2B5EF4-FFF2-40B4-BE49-F238E27FC236}">
                    <a16:creationId xmlns:a16="http://schemas.microsoft.com/office/drawing/2014/main" id="{D4D14B41-F4E4-2F4C-FCBF-14FEF35EBF45}"/>
                  </a:ext>
                </a:extLst>
              </p:cNvPr>
              <p:cNvSpPr/>
              <p:nvPr/>
            </p:nvSpPr>
            <p:spPr>
              <a:xfrm>
                <a:off x="1797862" y="-3012772"/>
                <a:ext cx="814912" cy="269660"/>
              </a:xfrm>
              <a:custGeom>
                <a:avLst/>
                <a:gdLst>
                  <a:gd name="connsiteX0" fmla="*/ 814912 w 814912"/>
                  <a:gd name="connsiteY0" fmla="*/ 134323 h 269660"/>
                  <a:gd name="connsiteX1" fmla="*/ 705586 w 814912"/>
                  <a:gd name="connsiteY1" fmla="*/ 267235 h 269660"/>
                  <a:gd name="connsiteX2" fmla="*/ 555075 w 814912"/>
                  <a:gd name="connsiteY2" fmla="*/ 184432 h 269660"/>
                  <a:gd name="connsiteX3" fmla="*/ 527064 w 814912"/>
                  <a:gd name="connsiteY3" fmla="*/ 166290 h 269660"/>
                  <a:gd name="connsiteX4" fmla="*/ 50025 w 814912"/>
                  <a:gd name="connsiteY4" fmla="*/ 166507 h 269660"/>
                  <a:gd name="connsiteX5" fmla="*/ 24734 w 814912"/>
                  <a:gd name="connsiteY5" fmla="*/ 165237 h 269660"/>
                  <a:gd name="connsiteX6" fmla="*/ 133 w 814912"/>
                  <a:gd name="connsiteY6" fmla="*/ 132145 h 269660"/>
                  <a:gd name="connsiteX7" fmla="*/ 27673 w 814912"/>
                  <a:gd name="connsiteY7" fmla="*/ 103553 h 269660"/>
                  <a:gd name="connsiteX8" fmla="*/ 47593 w 814912"/>
                  <a:gd name="connsiteY8" fmla="*/ 103117 h 269660"/>
                  <a:gd name="connsiteX9" fmla="*/ 526447 w 814912"/>
                  <a:gd name="connsiteY9" fmla="*/ 103408 h 269660"/>
                  <a:gd name="connsiteX10" fmla="*/ 555329 w 814912"/>
                  <a:gd name="connsiteY10" fmla="*/ 83923 h 269660"/>
                  <a:gd name="connsiteX11" fmla="*/ 706711 w 814912"/>
                  <a:gd name="connsiteY11" fmla="*/ 2499 h 269660"/>
                  <a:gd name="connsiteX12" fmla="*/ 814912 w 814912"/>
                  <a:gd name="connsiteY12" fmla="*/ 134359 h 269660"/>
                  <a:gd name="connsiteX13" fmla="*/ 610773 w 814912"/>
                  <a:gd name="connsiteY13" fmla="*/ 133343 h 269660"/>
                  <a:gd name="connsiteX14" fmla="*/ 679243 w 814912"/>
                  <a:gd name="connsiteY14" fmla="*/ 205006 h 269660"/>
                  <a:gd name="connsiteX15" fmla="*/ 750760 w 814912"/>
                  <a:gd name="connsiteY15" fmla="*/ 135556 h 269660"/>
                  <a:gd name="connsiteX16" fmla="*/ 681456 w 814912"/>
                  <a:gd name="connsiteY16" fmla="*/ 63712 h 269660"/>
                  <a:gd name="connsiteX17" fmla="*/ 610809 w 814912"/>
                  <a:gd name="connsiteY17" fmla="*/ 133343 h 26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912" h="269660">
                    <a:moveTo>
                      <a:pt x="814912" y="134323"/>
                    </a:moveTo>
                    <a:cubicBezTo>
                      <a:pt x="815058" y="199345"/>
                      <a:pt x="769230" y="255115"/>
                      <a:pt x="705586" y="267235"/>
                    </a:cubicBezTo>
                    <a:cubicBezTo>
                      <a:pt x="641905" y="279390"/>
                      <a:pt x="577863" y="244956"/>
                      <a:pt x="555075" y="184432"/>
                    </a:cubicBezTo>
                    <a:cubicBezTo>
                      <a:pt x="549415" y="169374"/>
                      <a:pt x="541505" y="166253"/>
                      <a:pt x="527064" y="166290"/>
                    </a:cubicBezTo>
                    <a:cubicBezTo>
                      <a:pt x="368063" y="166689"/>
                      <a:pt x="209025" y="166544"/>
                      <a:pt x="50025" y="166507"/>
                    </a:cubicBezTo>
                    <a:cubicBezTo>
                      <a:pt x="41570" y="166507"/>
                      <a:pt x="32934" y="166798"/>
                      <a:pt x="24734" y="165237"/>
                    </a:cubicBezTo>
                    <a:cubicBezTo>
                      <a:pt x="8732" y="162226"/>
                      <a:pt x="-1282" y="148401"/>
                      <a:pt x="133" y="132145"/>
                    </a:cubicBezTo>
                    <a:cubicBezTo>
                      <a:pt x="1584" y="115418"/>
                      <a:pt x="11091" y="105730"/>
                      <a:pt x="27673" y="103553"/>
                    </a:cubicBezTo>
                    <a:cubicBezTo>
                      <a:pt x="34241" y="102682"/>
                      <a:pt x="40953" y="103117"/>
                      <a:pt x="47593" y="103117"/>
                    </a:cubicBezTo>
                    <a:cubicBezTo>
                      <a:pt x="207211" y="103117"/>
                      <a:pt x="366829" y="102900"/>
                      <a:pt x="526447" y="103408"/>
                    </a:cubicBezTo>
                    <a:cubicBezTo>
                      <a:pt x="541977" y="103444"/>
                      <a:pt x="549596" y="99344"/>
                      <a:pt x="555329" y="83923"/>
                    </a:cubicBezTo>
                    <a:cubicBezTo>
                      <a:pt x="577681" y="24016"/>
                      <a:pt x="641978" y="-9765"/>
                      <a:pt x="706711" y="2499"/>
                    </a:cubicBezTo>
                    <a:cubicBezTo>
                      <a:pt x="769375" y="14364"/>
                      <a:pt x="814767" y="69663"/>
                      <a:pt x="814912" y="134359"/>
                    </a:cubicBezTo>
                    <a:close/>
                    <a:moveTo>
                      <a:pt x="610773" y="133343"/>
                    </a:moveTo>
                    <a:cubicBezTo>
                      <a:pt x="610301" y="173401"/>
                      <a:pt x="639837" y="204316"/>
                      <a:pt x="679243" y="205006"/>
                    </a:cubicBezTo>
                    <a:cubicBezTo>
                      <a:pt x="717814" y="205659"/>
                      <a:pt x="750035" y="174381"/>
                      <a:pt x="750760" y="135556"/>
                    </a:cubicBezTo>
                    <a:cubicBezTo>
                      <a:pt x="751486" y="97203"/>
                      <a:pt x="719773" y="64329"/>
                      <a:pt x="681456" y="63712"/>
                    </a:cubicBezTo>
                    <a:cubicBezTo>
                      <a:pt x="642450" y="63059"/>
                      <a:pt x="611245" y="93828"/>
                      <a:pt x="610809" y="133343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  <p:sp>
            <p:nvSpPr>
              <p:cNvPr id="40" name="Freihandform: Form 123">
                <a:extLst>
                  <a:ext uri="{FF2B5EF4-FFF2-40B4-BE49-F238E27FC236}">
                    <a16:creationId xmlns:a16="http://schemas.microsoft.com/office/drawing/2014/main" id="{3AFE548F-D6D7-BEB2-AF47-3871C6E0BF66}"/>
                  </a:ext>
                </a:extLst>
              </p:cNvPr>
              <p:cNvSpPr/>
              <p:nvPr/>
            </p:nvSpPr>
            <p:spPr>
              <a:xfrm>
                <a:off x="513350" y="-3431515"/>
                <a:ext cx="1177245" cy="1799391"/>
              </a:xfrm>
              <a:custGeom>
                <a:avLst/>
                <a:gdLst>
                  <a:gd name="connsiteX0" fmla="*/ 984496 w 1177245"/>
                  <a:gd name="connsiteY0" fmla="*/ 1734759 h 1799391"/>
                  <a:gd name="connsiteX1" fmla="*/ 1140485 w 1177245"/>
                  <a:gd name="connsiteY1" fmla="*/ 1734868 h 1799391"/>
                  <a:gd name="connsiteX2" fmla="*/ 1177169 w 1177245"/>
                  <a:gd name="connsiteY2" fmla="*/ 1766073 h 1799391"/>
                  <a:gd name="connsiteX3" fmla="*/ 1140050 w 1177245"/>
                  <a:gd name="connsiteY3" fmla="*/ 1798802 h 1799391"/>
                  <a:gd name="connsiteX4" fmla="*/ 839102 w 1177245"/>
                  <a:gd name="connsiteY4" fmla="*/ 1795863 h 1799391"/>
                  <a:gd name="connsiteX5" fmla="*/ 271314 w 1177245"/>
                  <a:gd name="connsiteY5" fmla="*/ 1544299 h 1799391"/>
                  <a:gd name="connsiteX6" fmla="*/ 8901 w 1177245"/>
                  <a:gd name="connsiteY6" fmla="*/ 1030757 h 1799391"/>
                  <a:gd name="connsiteX7" fmla="*/ 381076 w 1177245"/>
                  <a:gd name="connsiteY7" fmla="*/ 164416 h 1799391"/>
                  <a:gd name="connsiteX8" fmla="*/ 903254 w 1177245"/>
                  <a:gd name="connsiteY8" fmla="*/ 9 h 1799391"/>
                  <a:gd name="connsiteX9" fmla="*/ 1129963 w 1177245"/>
                  <a:gd name="connsiteY9" fmla="*/ 9 h 1799391"/>
                  <a:gd name="connsiteX10" fmla="*/ 1149883 w 1177245"/>
                  <a:gd name="connsiteY10" fmla="*/ 735 h 1799391"/>
                  <a:gd name="connsiteX11" fmla="*/ 1177242 w 1177245"/>
                  <a:gd name="connsiteY11" fmla="*/ 31722 h 1799391"/>
                  <a:gd name="connsiteX12" fmla="*/ 1150681 w 1177245"/>
                  <a:gd name="connsiteY12" fmla="*/ 63326 h 1799391"/>
                  <a:gd name="connsiteX13" fmla="*/ 1130797 w 1177245"/>
                  <a:gd name="connsiteY13" fmla="*/ 64125 h 1799391"/>
                  <a:gd name="connsiteX14" fmla="*/ 856991 w 1177245"/>
                  <a:gd name="connsiteY14" fmla="*/ 66157 h 1799391"/>
                  <a:gd name="connsiteX15" fmla="*/ 160355 w 1177245"/>
                  <a:gd name="connsiteY15" fmla="*/ 509922 h 1799391"/>
                  <a:gd name="connsiteX16" fmla="*/ 293412 w 1177245"/>
                  <a:gd name="connsiteY16" fmla="*/ 1474487 h 1799391"/>
                  <a:gd name="connsiteX17" fmla="*/ 899335 w 1177245"/>
                  <a:gd name="connsiteY17" fmla="*/ 1734650 h 1799391"/>
                  <a:gd name="connsiteX18" fmla="*/ 984569 w 1177245"/>
                  <a:gd name="connsiteY18" fmla="*/ 1734723 h 179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7245" h="1799391">
                    <a:moveTo>
                      <a:pt x="984496" y="1734759"/>
                    </a:moveTo>
                    <a:cubicBezTo>
                      <a:pt x="1036493" y="1734759"/>
                      <a:pt x="1088489" y="1734614"/>
                      <a:pt x="1140485" y="1734868"/>
                    </a:cubicBezTo>
                    <a:cubicBezTo>
                      <a:pt x="1163164" y="1734977"/>
                      <a:pt x="1176807" y="1746987"/>
                      <a:pt x="1177169" y="1766073"/>
                    </a:cubicBezTo>
                    <a:cubicBezTo>
                      <a:pt x="1177532" y="1786102"/>
                      <a:pt x="1163708" y="1798911"/>
                      <a:pt x="1140050" y="1798802"/>
                    </a:cubicBezTo>
                    <a:cubicBezTo>
                      <a:pt x="1039722" y="1798330"/>
                      <a:pt x="939104" y="1801814"/>
                      <a:pt x="839102" y="1795863"/>
                    </a:cubicBezTo>
                    <a:cubicBezTo>
                      <a:pt x="619324" y="1782800"/>
                      <a:pt x="429481" y="1697531"/>
                      <a:pt x="271314" y="1544299"/>
                    </a:cubicBezTo>
                    <a:cubicBezTo>
                      <a:pt x="125666" y="1403187"/>
                      <a:pt x="33974" y="1231522"/>
                      <a:pt x="8901" y="1030757"/>
                    </a:cubicBezTo>
                    <a:cubicBezTo>
                      <a:pt x="-35947" y="671354"/>
                      <a:pt x="88765" y="379587"/>
                      <a:pt x="381076" y="164416"/>
                    </a:cubicBezTo>
                    <a:cubicBezTo>
                      <a:pt x="535179" y="50990"/>
                      <a:pt x="711923" y="9"/>
                      <a:pt x="903254" y="9"/>
                    </a:cubicBezTo>
                    <a:cubicBezTo>
                      <a:pt x="978836" y="9"/>
                      <a:pt x="1054417" y="9"/>
                      <a:pt x="1129963" y="9"/>
                    </a:cubicBezTo>
                    <a:cubicBezTo>
                      <a:pt x="1136603" y="9"/>
                      <a:pt x="1143316" y="-136"/>
                      <a:pt x="1149883" y="735"/>
                    </a:cubicBezTo>
                    <a:cubicBezTo>
                      <a:pt x="1166103" y="2948"/>
                      <a:pt x="1177024" y="15612"/>
                      <a:pt x="1177242" y="31722"/>
                    </a:cubicBezTo>
                    <a:cubicBezTo>
                      <a:pt x="1177460" y="48087"/>
                      <a:pt x="1167191" y="60678"/>
                      <a:pt x="1150681" y="63326"/>
                    </a:cubicBezTo>
                    <a:cubicBezTo>
                      <a:pt x="1144186" y="64379"/>
                      <a:pt x="1137437" y="64125"/>
                      <a:pt x="1130797" y="64125"/>
                    </a:cubicBezTo>
                    <a:cubicBezTo>
                      <a:pt x="1039504" y="64524"/>
                      <a:pt x="947884" y="60025"/>
                      <a:pt x="856991" y="66157"/>
                    </a:cubicBezTo>
                    <a:cubicBezTo>
                      <a:pt x="544867" y="87129"/>
                      <a:pt x="309450" y="235608"/>
                      <a:pt x="160355" y="509922"/>
                    </a:cubicBezTo>
                    <a:cubicBezTo>
                      <a:pt x="-11491" y="826073"/>
                      <a:pt x="44352" y="1214613"/>
                      <a:pt x="293412" y="1474487"/>
                    </a:cubicBezTo>
                    <a:cubicBezTo>
                      <a:pt x="458073" y="1646296"/>
                      <a:pt x="661197" y="1732183"/>
                      <a:pt x="899335" y="1734650"/>
                    </a:cubicBezTo>
                    <a:cubicBezTo>
                      <a:pt x="927746" y="1734940"/>
                      <a:pt x="956158" y="1734686"/>
                      <a:pt x="984569" y="1734723"/>
                    </a:cubicBezTo>
                    <a:close/>
                  </a:path>
                </a:pathLst>
              </a:custGeom>
              <a:grpFill/>
              <a:ln w="36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905">
                  <a:latin typeface="+mj-lt"/>
                </a:endParaRPr>
              </a:p>
            </p:txBody>
          </p:sp>
        </p:grpSp>
        <p:pic>
          <p:nvPicPr>
            <p:cNvPr id="18" name="Grafik 124">
              <a:extLst>
                <a:ext uri="{FF2B5EF4-FFF2-40B4-BE49-F238E27FC236}">
                  <a16:creationId xmlns:a16="http://schemas.microsoft.com/office/drawing/2014/main" id="{F69F3E0E-989C-A39A-EB04-AAB8ED14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59958" y="1824458"/>
              <a:ext cx="633914" cy="565557"/>
            </a:xfrm>
            <a:prstGeom prst="rect">
              <a:avLst/>
            </a:prstGeom>
          </p:spPr>
        </p:pic>
        <p:cxnSp>
          <p:nvCxnSpPr>
            <p:cNvPr id="19" name="Straight Arrow Connector 30">
              <a:extLst>
                <a:ext uri="{FF2B5EF4-FFF2-40B4-BE49-F238E27FC236}">
                  <a16:creationId xmlns:a16="http://schemas.microsoft.com/office/drawing/2014/main" id="{95454A4C-A1BE-9BC4-4EE2-7E9B956B3BFE}"/>
                </a:ext>
              </a:extLst>
            </p:cNvPr>
            <p:cNvCxnSpPr>
              <a:cxnSpLocks/>
            </p:cNvCxnSpPr>
            <p:nvPr/>
          </p:nvCxnSpPr>
          <p:spPr>
            <a:xfrm>
              <a:off x="3285225" y="2060534"/>
              <a:ext cx="313163" cy="0"/>
            </a:xfrm>
            <a:prstGeom prst="straightConnector1">
              <a:avLst/>
            </a:prstGeom>
            <a:grpFill/>
            <a:ln w="25400" cap="rnd">
              <a:solidFill>
                <a:schemeClr val="accent3"/>
              </a:solidFill>
              <a:prstDash val="solid"/>
              <a:miter/>
              <a:tailEnd type="none" w="lg" len="med"/>
            </a:ln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F25058-C43A-59DC-C0E6-3926DA09D0BC}"/>
                </a:ext>
              </a:extLst>
            </p:cNvPr>
            <p:cNvSpPr txBox="1"/>
            <p:nvPr/>
          </p:nvSpPr>
          <p:spPr>
            <a:xfrm>
              <a:off x="2340935" y="1232810"/>
              <a:ext cx="3061547" cy="3642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5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AI training</a:t>
              </a:r>
            </a:p>
          </p:txBody>
        </p:sp>
      </p:grpSp>
      <p:grpSp>
        <p:nvGrpSpPr>
          <p:cNvPr id="1209" name="Group 144">
            <a:extLst>
              <a:ext uri="{FF2B5EF4-FFF2-40B4-BE49-F238E27FC236}">
                <a16:creationId xmlns:a16="http://schemas.microsoft.com/office/drawing/2014/main" id="{838AA1AB-4CBF-3AE7-84AB-A8C49B93CFAD}"/>
              </a:ext>
            </a:extLst>
          </p:cNvPr>
          <p:cNvGrpSpPr/>
          <p:nvPr/>
        </p:nvGrpSpPr>
        <p:grpSpPr>
          <a:xfrm>
            <a:off x="7988044" y="3965456"/>
            <a:ext cx="3193084" cy="2627047"/>
            <a:chOff x="7548077" y="3746996"/>
            <a:chExt cx="3017215" cy="2482354"/>
          </a:xfrm>
        </p:grpSpPr>
        <p:sp>
          <p:nvSpPr>
            <p:cNvPr id="1210" name="Freihandform: Form 15">
              <a:extLst>
                <a:ext uri="{FF2B5EF4-FFF2-40B4-BE49-F238E27FC236}">
                  <a16:creationId xmlns:a16="http://schemas.microsoft.com/office/drawing/2014/main" id="{0C09E1C4-1275-9B87-0221-4332DD8B966B}"/>
                </a:ext>
              </a:extLst>
            </p:cNvPr>
            <p:cNvSpPr>
              <a:spLocks/>
            </p:cNvSpPr>
            <p:nvPr/>
          </p:nvSpPr>
          <p:spPr>
            <a:xfrm>
              <a:off x="7548077" y="3746996"/>
              <a:ext cx="3017215" cy="2482354"/>
            </a:xfrm>
            <a:custGeom>
              <a:avLst/>
              <a:gdLst>
                <a:gd name="connsiteX0" fmla="*/ 0 w 2941254"/>
                <a:gd name="connsiteY0" fmla="*/ 0 h 2450604"/>
                <a:gd name="connsiteX1" fmla="*/ 635171 w 2941254"/>
                <a:gd name="connsiteY1" fmla="*/ 0 h 2450604"/>
                <a:gd name="connsiteX2" fmla="*/ 645688 w 2941254"/>
                <a:gd name="connsiteY2" fmla="*/ 68916 h 2450604"/>
                <a:gd name="connsiteX3" fmla="*/ 1470627 w 2941254"/>
                <a:gd name="connsiteY3" fmla="*/ 741260 h 2450604"/>
                <a:gd name="connsiteX4" fmla="*/ 2295566 w 2941254"/>
                <a:gd name="connsiteY4" fmla="*/ 68916 h 2450604"/>
                <a:gd name="connsiteX5" fmla="*/ 2306083 w 2941254"/>
                <a:gd name="connsiteY5" fmla="*/ 0 h 2450604"/>
                <a:gd name="connsiteX6" fmla="*/ 2941254 w 2941254"/>
                <a:gd name="connsiteY6" fmla="*/ 0 h 2450604"/>
                <a:gd name="connsiteX7" fmla="*/ 2941254 w 2941254"/>
                <a:gd name="connsiteY7" fmla="*/ 2450604 h 2450604"/>
                <a:gd name="connsiteX8" fmla="*/ 0 w 2941254"/>
                <a:gd name="connsiteY8" fmla="*/ 2450604 h 24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1254" h="2450604">
                  <a:moveTo>
                    <a:pt x="0" y="0"/>
                  </a:moveTo>
                  <a:lnTo>
                    <a:pt x="635171" y="0"/>
                  </a:lnTo>
                  <a:lnTo>
                    <a:pt x="645688" y="68916"/>
                  </a:lnTo>
                  <a:cubicBezTo>
                    <a:pt x="724206" y="452622"/>
                    <a:pt x="1063709" y="741260"/>
                    <a:pt x="1470627" y="741260"/>
                  </a:cubicBezTo>
                  <a:cubicBezTo>
                    <a:pt x="1877545" y="741260"/>
                    <a:pt x="2217048" y="452622"/>
                    <a:pt x="2295566" y="68916"/>
                  </a:cubicBezTo>
                  <a:lnTo>
                    <a:pt x="2306083" y="0"/>
                  </a:lnTo>
                  <a:lnTo>
                    <a:pt x="2941254" y="0"/>
                  </a:lnTo>
                  <a:lnTo>
                    <a:pt x="2941254" y="2450604"/>
                  </a:lnTo>
                  <a:lnTo>
                    <a:pt x="0" y="2450604"/>
                  </a:lnTo>
                  <a:close/>
                </a:path>
              </a:pathLst>
            </a:custGeom>
            <a:solidFill>
              <a:schemeClr val="tx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  <a:defRPr/>
              </a:pPr>
              <a:endParaRPr lang="en-US" sz="1482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11" name="Grafik 241">
              <a:extLst>
                <a:ext uri="{FF2B5EF4-FFF2-40B4-BE49-F238E27FC236}">
                  <a16:creationId xmlns:a16="http://schemas.microsoft.com/office/drawing/2014/main" id="{5E941DF6-6F94-0C7C-ECD7-3BFE4E1A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70493" y="4656178"/>
              <a:ext cx="2661083" cy="1466764"/>
            </a:xfrm>
            <a:prstGeom prst="rect">
              <a:avLst/>
            </a:prstGeom>
          </p:spPr>
        </p:pic>
      </p:grpSp>
      <p:grpSp>
        <p:nvGrpSpPr>
          <p:cNvPr id="1212" name="Group 143">
            <a:extLst>
              <a:ext uri="{FF2B5EF4-FFF2-40B4-BE49-F238E27FC236}">
                <a16:creationId xmlns:a16="http://schemas.microsoft.com/office/drawing/2014/main" id="{6EC96FD0-9A67-8228-2C94-60127991879C}"/>
              </a:ext>
            </a:extLst>
          </p:cNvPr>
          <p:cNvGrpSpPr/>
          <p:nvPr/>
        </p:nvGrpSpPr>
        <p:grpSpPr>
          <a:xfrm>
            <a:off x="4490384" y="3965456"/>
            <a:ext cx="3193084" cy="2627047"/>
            <a:chOff x="4243062" y="3746996"/>
            <a:chExt cx="3017215" cy="2482354"/>
          </a:xfrm>
        </p:grpSpPr>
        <p:sp>
          <p:nvSpPr>
            <p:cNvPr id="1213" name="Freihandform: Form 10">
              <a:extLst>
                <a:ext uri="{FF2B5EF4-FFF2-40B4-BE49-F238E27FC236}">
                  <a16:creationId xmlns:a16="http://schemas.microsoft.com/office/drawing/2014/main" id="{D55C3AEE-A8CC-0E08-1E30-88755FAF259D}"/>
                </a:ext>
              </a:extLst>
            </p:cNvPr>
            <p:cNvSpPr>
              <a:spLocks/>
            </p:cNvSpPr>
            <p:nvPr/>
          </p:nvSpPr>
          <p:spPr>
            <a:xfrm>
              <a:off x="4243062" y="3746996"/>
              <a:ext cx="3017215" cy="2482354"/>
            </a:xfrm>
            <a:custGeom>
              <a:avLst/>
              <a:gdLst>
                <a:gd name="connsiteX0" fmla="*/ 0 w 2941254"/>
                <a:gd name="connsiteY0" fmla="*/ 0 h 2450604"/>
                <a:gd name="connsiteX1" fmla="*/ 635171 w 2941254"/>
                <a:gd name="connsiteY1" fmla="*/ 0 h 2450604"/>
                <a:gd name="connsiteX2" fmla="*/ 645688 w 2941254"/>
                <a:gd name="connsiteY2" fmla="*/ 68916 h 2450604"/>
                <a:gd name="connsiteX3" fmla="*/ 1470627 w 2941254"/>
                <a:gd name="connsiteY3" fmla="*/ 741260 h 2450604"/>
                <a:gd name="connsiteX4" fmla="*/ 2295566 w 2941254"/>
                <a:gd name="connsiteY4" fmla="*/ 68916 h 2450604"/>
                <a:gd name="connsiteX5" fmla="*/ 2306084 w 2941254"/>
                <a:gd name="connsiteY5" fmla="*/ 0 h 2450604"/>
                <a:gd name="connsiteX6" fmla="*/ 2941254 w 2941254"/>
                <a:gd name="connsiteY6" fmla="*/ 0 h 2450604"/>
                <a:gd name="connsiteX7" fmla="*/ 2941254 w 2941254"/>
                <a:gd name="connsiteY7" fmla="*/ 2450604 h 2450604"/>
                <a:gd name="connsiteX8" fmla="*/ 0 w 2941254"/>
                <a:gd name="connsiteY8" fmla="*/ 2450604 h 24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1254" h="2450604">
                  <a:moveTo>
                    <a:pt x="0" y="0"/>
                  </a:moveTo>
                  <a:lnTo>
                    <a:pt x="635171" y="0"/>
                  </a:lnTo>
                  <a:lnTo>
                    <a:pt x="645688" y="68916"/>
                  </a:lnTo>
                  <a:cubicBezTo>
                    <a:pt x="724206" y="452622"/>
                    <a:pt x="1063709" y="741260"/>
                    <a:pt x="1470627" y="741260"/>
                  </a:cubicBezTo>
                  <a:cubicBezTo>
                    <a:pt x="1877545" y="741260"/>
                    <a:pt x="2217048" y="452622"/>
                    <a:pt x="2295566" y="68916"/>
                  </a:cubicBezTo>
                  <a:lnTo>
                    <a:pt x="2306084" y="0"/>
                  </a:lnTo>
                  <a:lnTo>
                    <a:pt x="2941254" y="0"/>
                  </a:lnTo>
                  <a:lnTo>
                    <a:pt x="2941254" y="2450604"/>
                  </a:lnTo>
                  <a:lnTo>
                    <a:pt x="0" y="2450604"/>
                  </a:lnTo>
                  <a:close/>
                </a:path>
              </a:pathLst>
            </a:custGeom>
            <a:solidFill>
              <a:schemeClr val="tx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  <a:defRPr/>
              </a:pPr>
              <a:endParaRPr lang="en-US" sz="127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14" name="Grafik 232">
              <a:extLst>
                <a:ext uri="{FF2B5EF4-FFF2-40B4-BE49-F238E27FC236}">
                  <a16:creationId xmlns:a16="http://schemas.microsoft.com/office/drawing/2014/main" id="{0C26A5CE-6238-B44A-33A2-71B6D860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8887" y="4650139"/>
              <a:ext cx="1798680" cy="1502195"/>
            </a:xfrm>
            <a:prstGeom prst="rect">
              <a:avLst/>
            </a:prstGeom>
          </p:spPr>
        </p:pic>
      </p:grpSp>
      <p:grpSp>
        <p:nvGrpSpPr>
          <p:cNvPr id="1215" name="Gruppieren 142">
            <a:extLst>
              <a:ext uri="{FF2B5EF4-FFF2-40B4-BE49-F238E27FC236}">
                <a16:creationId xmlns:a16="http://schemas.microsoft.com/office/drawing/2014/main" id="{549D937C-18AD-4B38-58E8-72288F5542FA}"/>
              </a:ext>
            </a:extLst>
          </p:cNvPr>
          <p:cNvGrpSpPr/>
          <p:nvPr/>
        </p:nvGrpSpPr>
        <p:grpSpPr>
          <a:xfrm>
            <a:off x="992724" y="3965456"/>
            <a:ext cx="3193084" cy="2627047"/>
            <a:chOff x="871371" y="3746996"/>
            <a:chExt cx="3017215" cy="2482354"/>
          </a:xfrm>
        </p:grpSpPr>
        <p:sp>
          <p:nvSpPr>
            <p:cNvPr id="1216" name="Freihandform: Form 11">
              <a:extLst>
                <a:ext uri="{FF2B5EF4-FFF2-40B4-BE49-F238E27FC236}">
                  <a16:creationId xmlns:a16="http://schemas.microsoft.com/office/drawing/2014/main" id="{1A2270C3-DD4E-AD20-9B03-F8BA2506D0EB}"/>
                </a:ext>
              </a:extLst>
            </p:cNvPr>
            <p:cNvSpPr>
              <a:spLocks/>
            </p:cNvSpPr>
            <p:nvPr/>
          </p:nvSpPr>
          <p:spPr>
            <a:xfrm>
              <a:off x="871371" y="3746996"/>
              <a:ext cx="3017215" cy="2482354"/>
            </a:xfrm>
            <a:custGeom>
              <a:avLst/>
              <a:gdLst>
                <a:gd name="connsiteX0" fmla="*/ 0 w 2941254"/>
                <a:gd name="connsiteY0" fmla="*/ 0 h 2450604"/>
                <a:gd name="connsiteX1" fmla="*/ 635171 w 2941254"/>
                <a:gd name="connsiteY1" fmla="*/ 0 h 2450604"/>
                <a:gd name="connsiteX2" fmla="*/ 645689 w 2941254"/>
                <a:gd name="connsiteY2" fmla="*/ 68916 h 2450604"/>
                <a:gd name="connsiteX3" fmla="*/ 1470627 w 2941254"/>
                <a:gd name="connsiteY3" fmla="*/ 741260 h 2450604"/>
                <a:gd name="connsiteX4" fmla="*/ 2295566 w 2941254"/>
                <a:gd name="connsiteY4" fmla="*/ 68916 h 2450604"/>
                <a:gd name="connsiteX5" fmla="*/ 2306084 w 2941254"/>
                <a:gd name="connsiteY5" fmla="*/ 0 h 2450604"/>
                <a:gd name="connsiteX6" fmla="*/ 2941254 w 2941254"/>
                <a:gd name="connsiteY6" fmla="*/ 0 h 2450604"/>
                <a:gd name="connsiteX7" fmla="*/ 2941254 w 2941254"/>
                <a:gd name="connsiteY7" fmla="*/ 2450604 h 2450604"/>
                <a:gd name="connsiteX8" fmla="*/ 0 w 2941254"/>
                <a:gd name="connsiteY8" fmla="*/ 2450604 h 24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1254" h="2450604">
                  <a:moveTo>
                    <a:pt x="0" y="0"/>
                  </a:moveTo>
                  <a:lnTo>
                    <a:pt x="635171" y="0"/>
                  </a:lnTo>
                  <a:lnTo>
                    <a:pt x="645689" y="68916"/>
                  </a:lnTo>
                  <a:cubicBezTo>
                    <a:pt x="724206" y="452622"/>
                    <a:pt x="1063709" y="741260"/>
                    <a:pt x="1470627" y="741260"/>
                  </a:cubicBezTo>
                  <a:cubicBezTo>
                    <a:pt x="1877545" y="741260"/>
                    <a:pt x="2217048" y="452622"/>
                    <a:pt x="2295566" y="68916"/>
                  </a:cubicBezTo>
                  <a:lnTo>
                    <a:pt x="2306084" y="0"/>
                  </a:lnTo>
                  <a:lnTo>
                    <a:pt x="2941254" y="0"/>
                  </a:lnTo>
                  <a:lnTo>
                    <a:pt x="2941254" y="2450604"/>
                  </a:lnTo>
                  <a:lnTo>
                    <a:pt x="0" y="2450604"/>
                  </a:lnTo>
                  <a:close/>
                </a:path>
              </a:pathLst>
            </a:custGeom>
            <a:solidFill>
              <a:schemeClr val="tx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  <a:defRPr/>
              </a:pPr>
              <a:endParaRPr lang="en-US" sz="127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17" name="Grafik 140">
              <a:extLst>
                <a:ext uri="{FF2B5EF4-FFF2-40B4-BE49-F238E27FC236}">
                  <a16:creationId xmlns:a16="http://schemas.microsoft.com/office/drawing/2014/main" id="{D428409D-FC54-DC80-926F-918A536AD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8924" y="4781695"/>
              <a:ext cx="1445384" cy="920605"/>
            </a:xfrm>
            <a:prstGeom prst="rect">
              <a:avLst/>
            </a:prstGeom>
          </p:spPr>
        </p:pic>
        <p:pic>
          <p:nvPicPr>
            <p:cNvPr id="1218" name="Grafik 141">
              <a:extLst>
                <a:ext uri="{FF2B5EF4-FFF2-40B4-BE49-F238E27FC236}">
                  <a16:creationId xmlns:a16="http://schemas.microsoft.com/office/drawing/2014/main" id="{2D6DD6A8-8FAA-99E9-57B1-8A27974A0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22642" y="4731473"/>
              <a:ext cx="1365970" cy="958127"/>
            </a:xfrm>
            <a:prstGeom prst="rect">
              <a:avLst/>
            </a:prstGeom>
          </p:spPr>
        </p:pic>
      </p:grpSp>
      <p:cxnSp>
        <p:nvCxnSpPr>
          <p:cNvPr id="1219" name="Gerader Verbinder 57">
            <a:extLst>
              <a:ext uri="{FF2B5EF4-FFF2-40B4-BE49-F238E27FC236}">
                <a16:creationId xmlns:a16="http://schemas.microsoft.com/office/drawing/2014/main" id="{02FE12F1-630A-C715-1884-764BD6E20943}"/>
              </a:ext>
            </a:extLst>
          </p:cNvPr>
          <p:cNvCxnSpPr>
            <a:cxnSpLocks/>
          </p:cNvCxnSpPr>
          <p:nvPr/>
        </p:nvCxnSpPr>
        <p:spPr>
          <a:xfrm flipH="1">
            <a:off x="7575280" y="2236148"/>
            <a:ext cx="614901" cy="0"/>
          </a:xfrm>
          <a:prstGeom prst="line">
            <a:avLst/>
          </a:prstGeom>
          <a:noFill/>
          <a:ln w="38100" cap="rnd">
            <a:solidFill>
              <a:schemeClr val="accent3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uppieren 24">
            <a:extLst>
              <a:ext uri="{FF2B5EF4-FFF2-40B4-BE49-F238E27FC236}">
                <a16:creationId xmlns:a16="http://schemas.microsoft.com/office/drawing/2014/main" id="{A5A52A76-092D-14F3-CED3-41239427FC31}"/>
              </a:ext>
            </a:extLst>
          </p:cNvPr>
          <p:cNvGrpSpPr/>
          <p:nvPr/>
        </p:nvGrpSpPr>
        <p:grpSpPr>
          <a:xfrm>
            <a:off x="922163" y="3810367"/>
            <a:ext cx="10347676" cy="2832536"/>
            <a:chOff x="871372" y="3600449"/>
            <a:chExt cx="9777745" cy="2676525"/>
          </a:xfrm>
        </p:grpSpPr>
        <p:grpSp>
          <p:nvGrpSpPr>
            <p:cNvPr id="21" name="Gruppieren 2">
              <a:extLst>
                <a:ext uri="{FF2B5EF4-FFF2-40B4-BE49-F238E27FC236}">
                  <a16:creationId xmlns:a16="http://schemas.microsoft.com/office/drawing/2014/main" id="{3B0335AD-BBB5-2396-1D1E-CE769B70B0E7}"/>
                </a:ext>
              </a:extLst>
            </p:cNvPr>
            <p:cNvGrpSpPr/>
            <p:nvPr/>
          </p:nvGrpSpPr>
          <p:grpSpPr>
            <a:xfrm>
              <a:off x="871372" y="3600449"/>
              <a:ext cx="9777745" cy="2676525"/>
              <a:chOff x="769329" y="4861617"/>
              <a:chExt cx="10032690" cy="2311406"/>
            </a:xfrm>
          </p:grpSpPr>
          <p:sp>
            <p:nvSpPr>
              <p:cNvPr id="28" name="Rechteck 14">
                <a:extLst>
                  <a:ext uri="{FF2B5EF4-FFF2-40B4-BE49-F238E27FC236}">
                    <a16:creationId xmlns:a16="http://schemas.microsoft.com/office/drawing/2014/main" id="{47237DD3-2A90-A9AB-27DF-FC4BD1BE4234}"/>
                  </a:ext>
                </a:extLst>
              </p:cNvPr>
              <p:cNvSpPr/>
              <p:nvPr/>
            </p:nvSpPr>
            <p:spPr>
              <a:xfrm>
                <a:off x="769329" y="4988173"/>
                <a:ext cx="10012972" cy="2020449"/>
              </a:xfrm>
              <a:prstGeom prst="rect">
                <a:avLst/>
              </a:prstGeom>
              <a:solidFill>
                <a:schemeClr val="bg1">
                  <a:alpha val="2000"/>
                </a:schemeClr>
              </a:solidFill>
              <a:ln>
                <a:noFill/>
              </a:ln>
              <a:effectLst>
                <a:glow rad="10414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14295" tIns="114295" bIns="114295" rtlCol="0" anchor="ctr"/>
              <a:lstStyle/>
              <a:p>
                <a:pPr algn="ctr" defTabSz="9144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799" err="1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02BA9E2D-13A2-30D1-4DD6-4C78B8C49B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046" y="4861617"/>
                <a:ext cx="10012973" cy="231140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75000"/>
                </a:schemeClr>
              </a:solidFill>
              <a:ln>
                <a:noFill/>
              </a:ln>
            </p:spPr>
            <p:txBody>
              <a:bodyPr wrap="square" lIns="0" tIns="0" rIns="0" bIns="0" rtlCol="0" anchor="b">
                <a:noAutofit/>
              </a:bodyPr>
              <a:lstStyle/>
              <a:p>
                <a:pPr algn="ctr" defTabSz="91441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963" b="1">
                  <a:solidFill>
                    <a:srgbClr val="0CA0C5">
                      <a:lumMod val="75000"/>
                    </a:srgbClr>
                  </a:solidFill>
                  <a:latin typeface="+mj-lt"/>
                  <a:ea typeface="ＭＳ Ｐゴシック" charset="0"/>
                  <a:cs typeface="Arial" panose="020B0604020202020204" pitchFamily="34" charset="0"/>
                  <a:sym typeface="Helvetica"/>
                </a:endParaRPr>
              </a:p>
            </p:txBody>
          </p:sp>
        </p:grpSp>
        <p:sp>
          <p:nvSpPr>
            <p:cNvPr id="22" name="Textfeld 317">
              <a:extLst>
                <a:ext uri="{FF2B5EF4-FFF2-40B4-BE49-F238E27FC236}">
                  <a16:creationId xmlns:a16="http://schemas.microsoft.com/office/drawing/2014/main" id="{B998D72E-6C2E-BF3C-1296-60BDE75E2726}"/>
                </a:ext>
              </a:extLst>
            </p:cNvPr>
            <p:cNvSpPr txBox="1"/>
            <p:nvPr/>
          </p:nvSpPr>
          <p:spPr>
            <a:xfrm>
              <a:off x="5040979" y="4481942"/>
              <a:ext cx="4213481" cy="36934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de-DE"/>
              </a:defPPr>
              <a:lvl1pPr lvl="0" defTabSz="685800" eaLnBrk="1" hangingPunct="1">
                <a:spcAft>
                  <a:spcPts val="150"/>
                </a:spcAft>
                <a:tabLst>
                  <a:tab pos="241300" algn="l"/>
                </a:tabLst>
                <a:defRPr sz="1600" b="1" kern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Arial"/>
                  <a:cs typeface="Calibri" panose="020F0502020204030204" pitchFamily="34" charset="0"/>
                </a:defRPr>
              </a:lvl1pPr>
            </a:lstStyle>
            <a:p>
              <a:pPr defTabSz="725782" fontAlgn="base">
                <a:spcBef>
                  <a:spcPct val="0"/>
                </a:spcBef>
                <a:spcAft>
                  <a:spcPts val="159"/>
                </a:spcAft>
                <a:tabLst>
                  <a:tab pos="255368" algn="l"/>
                </a:tabLst>
                <a:defRPr/>
              </a:pPr>
              <a:r>
                <a:rPr lang="en-US" altLang="x-none" sz="2540" dirty="0">
                  <a:solidFill>
                    <a:srgbClr val="1C3F4D"/>
                  </a:solidFill>
                  <a:latin typeface="+mj-lt"/>
                  <a:cs typeface="Arial" panose="020B0604020202020204" pitchFamily="34" charset="0"/>
                  <a:sym typeface="Arial" charset="0"/>
                </a:rPr>
                <a:t>SIMPLICITY</a:t>
              </a:r>
            </a:p>
          </p:txBody>
        </p:sp>
        <p:sp>
          <p:nvSpPr>
            <p:cNvPr id="23" name="Textfeld 317">
              <a:extLst>
                <a:ext uri="{FF2B5EF4-FFF2-40B4-BE49-F238E27FC236}">
                  <a16:creationId xmlns:a16="http://schemas.microsoft.com/office/drawing/2014/main" id="{95D55712-16C3-BF6E-6F06-657CDFB39BA5}"/>
                </a:ext>
              </a:extLst>
            </p:cNvPr>
            <p:cNvSpPr txBox="1"/>
            <p:nvPr/>
          </p:nvSpPr>
          <p:spPr>
            <a:xfrm>
              <a:off x="3988234" y="5065648"/>
              <a:ext cx="4236341" cy="36934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de-DE"/>
              </a:defPPr>
              <a:lvl1pPr lvl="0" defTabSz="685800" eaLnBrk="1" hangingPunct="1">
                <a:spcAft>
                  <a:spcPts val="150"/>
                </a:spcAft>
                <a:tabLst>
                  <a:tab pos="241300" algn="l"/>
                </a:tabLst>
                <a:defRPr sz="1600" b="1" kern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Arial"/>
                  <a:cs typeface="Calibri" panose="020F0502020204030204" pitchFamily="34" charset="0"/>
                </a:defRPr>
              </a:lvl1pPr>
            </a:lstStyle>
            <a:p>
              <a:pPr defTabSz="725782" fontAlgn="base">
                <a:spcBef>
                  <a:spcPct val="0"/>
                </a:spcBef>
                <a:spcAft>
                  <a:spcPts val="159"/>
                </a:spcAft>
                <a:tabLst>
                  <a:tab pos="255368" algn="l"/>
                </a:tabLst>
                <a:defRPr/>
              </a:pPr>
              <a:r>
                <a:rPr lang="en-US" altLang="x-none" sz="2540" dirty="0">
                  <a:solidFill>
                    <a:srgbClr val="1C3F4D"/>
                  </a:solidFill>
                  <a:latin typeface="+mj-lt"/>
                  <a:cs typeface="Arial" panose="020B0604020202020204" pitchFamily="34" charset="0"/>
                  <a:sym typeface="Arial" charset="0"/>
                </a:rPr>
                <a:t>SECURITY &amp; COMPLIANCE</a:t>
              </a:r>
            </a:p>
          </p:txBody>
        </p:sp>
        <p:sp>
          <p:nvSpPr>
            <p:cNvPr id="24" name="Textfeld 318">
              <a:extLst>
                <a:ext uri="{FF2B5EF4-FFF2-40B4-BE49-F238E27FC236}">
                  <a16:creationId xmlns:a16="http://schemas.microsoft.com/office/drawing/2014/main" id="{3DB6C038-32D1-EA71-B0CF-A0DC5EEFDEBD}"/>
                </a:ext>
              </a:extLst>
            </p:cNvPr>
            <p:cNvSpPr txBox="1"/>
            <p:nvPr/>
          </p:nvSpPr>
          <p:spPr>
            <a:xfrm>
              <a:off x="4925231" y="5661081"/>
              <a:ext cx="4213481" cy="36934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de-DE"/>
              </a:defPPr>
              <a:lvl1pPr lvl="0" algn="ctr" defTabSz="685800" eaLnBrk="1" hangingPunct="1">
                <a:spcAft>
                  <a:spcPts val="150"/>
                </a:spcAft>
                <a:defRPr sz="700" kern="0">
                  <a:solidFill>
                    <a:prstClr val="white"/>
                  </a:solidFill>
                  <a:latin typeface="+mj-lt"/>
                  <a:ea typeface="Arial"/>
                  <a:cs typeface="Arial"/>
                </a:defRPr>
              </a:lvl1pPr>
            </a:lstStyle>
            <a:p>
              <a:pPr algn="l" defTabSz="725782" fontAlgn="base">
                <a:spcBef>
                  <a:spcPct val="0"/>
                </a:spcBef>
                <a:spcAft>
                  <a:spcPts val="159"/>
                </a:spcAft>
                <a:tabLst>
                  <a:tab pos="255368" algn="l"/>
                </a:tabLst>
                <a:defRPr/>
              </a:pPr>
              <a:r>
                <a:rPr lang="en-US" altLang="x-none" sz="2540" b="1">
                  <a:solidFill>
                    <a:srgbClr val="1C3F4D"/>
                  </a:solidFill>
                  <a:cs typeface="Arial" panose="020B0604020202020204" pitchFamily="34" charset="0"/>
                  <a:sym typeface="Arial" charset="0"/>
                </a:rPr>
                <a:t>PERFORMANCE</a:t>
              </a:r>
            </a:p>
          </p:txBody>
        </p:sp>
        <p:pic>
          <p:nvPicPr>
            <p:cNvPr id="25" name="Graphic 89">
              <a:extLst>
                <a:ext uri="{FF2B5EF4-FFF2-40B4-BE49-F238E27FC236}">
                  <a16:creationId xmlns:a16="http://schemas.microsoft.com/office/drawing/2014/main" id="{2FBCEEF5-AE8C-3E4C-A93D-4F235C2FC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81813" y="5619822"/>
              <a:ext cx="525672" cy="455702"/>
            </a:xfrm>
            <a:prstGeom prst="rect">
              <a:avLst/>
            </a:prstGeom>
          </p:spPr>
        </p:pic>
        <p:pic>
          <p:nvPicPr>
            <p:cNvPr id="26" name="Graphic 93">
              <a:extLst>
                <a:ext uri="{FF2B5EF4-FFF2-40B4-BE49-F238E27FC236}">
                  <a16:creationId xmlns:a16="http://schemas.microsoft.com/office/drawing/2014/main" id="{73F79D0B-EA97-44B2-1236-B6A605DC0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432133" y="4988173"/>
              <a:ext cx="400725" cy="467512"/>
            </a:xfrm>
            <a:prstGeom prst="rect">
              <a:avLst/>
            </a:prstGeom>
          </p:spPr>
        </p:pic>
        <p:pic>
          <p:nvPicPr>
            <p:cNvPr id="27" name="Graphic 95">
              <a:extLst>
                <a:ext uri="{FF2B5EF4-FFF2-40B4-BE49-F238E27FC236}">
                  <a16:creationId xmlns:a16="http://schemas.microsoft.com/office/drawing/2014/main" id="{21C4DE9B-9217-731C-A893-7E65461D7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318527" y="4464203"/>
              <a:ext cx="586569" cy="431547"/>
            </a:xfrm>
            <a:prstGeom prst="rect">
              <a:avLst/>
            </a:prstGeom>
          </p:spPr>
        </p:pic>
      </p:grpSp>
      <p:sp>
        <p:nvSpPr>
          <p:cNvPr id="4" name="Rectangle 53">
            <a:extLst>
              <a:ext uri="{FF2B5EF4-FFF2-40B4-BE49-F238E27FC236}">
                <a16:creationId xmlns:a16="http://schemas.microsoft.com/office/drawing/2014/main" id="{DAA0B6A8-553F-8DCF-39B9-183CDCC7AB4D}"/>
              </a:ext>
            </a:extLst>
          </p:cNvPr>
          <p:cNvSpPr>
            <a:spLocks noChangeAspect="1"/>
          </p:cNvSpPr>
          <p:nvPr/>
        </p:nvSpPr>
        <p:spPr>
          <a:xfrm>
            <a:off x="5337047" y="3108916"/>
            <a:ext cx="1499758" cy="1499758"/>
          </a:xfrm>
          <a:prstGeom prst="ellipse">
            <a:avLst/>
          </a:prstGeom>
          <a:solidFill>
            <a:schemeClr val="accent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6197" tIns="114295" rIns="76197" bIns="114295" rtlCol="0" anchor="ctr">
            <a:noAutofit/>
          </a:bodyPr>
          <a:lstStyle/>
          <a:p>
            <a:pPr algn="ctr" defTabSz="914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closer to 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the edge, distributed &amp; integrated</a:t>
            </a:r>
          </a:p>
        </p:txBody>
      </p:sp>
      <p:sp>
        <p:nvSpPr>
          <p:cNvPr id="5" name="Rectangle 53">
            <a:extLst>
              <a:ext uri="{FF2B5EF4-FFF2-40B4-BE49-F238E27FC236}">
                <a16:creationId xmlns:a16="http://schemas.microsoft.com/office/drawing/2014/main" id="{11D0C1CB-E9C8-A353-27E3-0139F5C06524}"/>
              </a:ext>
            </a:extLst>
          </p:cNvPr>
          <p:cNvSpPr>
            <a:spLocks noChangeAspect="1"/>
          </p:cNvSpPr>
          <p:nvPr/>
        </p:nvSpPr>
        <p:spPr>
          <a:xfrm>
            <a:off x="1839387" y="3108916"/>
            <a:ext cx="1499758" cy="1499758"/>
          </a:xfrm>
          <a:prstGeom prst="ellipse">
            <a:avLst/>
          </a:prstGeom>
          <a:solidFill>
            <a:schemeClr val="accent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52394" tIns="114295" rIns="152394" bIns="114295" rtlCol="0" anchor="ctr">
            <a:noAutofit/>
          </a:bodyPr>
          <a:lstStyle/>
          <a:p>
            <a:pPr algn="ctr" defTabSz="914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interoperability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of digital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6" name="Rectangle 53">
            <a:extLst>
              <a:ext uri="{FF2B5EF4-FFF2-40B4-BE49-F238E27FC236}">
                <a16:creationId xmlns:a16="http://schemas.microsoft.com/office/drawing/2014/main" id="{9853C9E5-9C40-103B-EC05-FA03943BF7BD}"/>
              </a:ext>
            </a:extLst>
          </p:cNvPr>
          <p:cNvSpPr>
            <a:spLocks noChangeAspect="1"/>
          </p:cNvSpPr>
          <p:nvPr/>
        </p:nvSpPr>
        <p:spPr>
          <a:xfrm>
            <a:off x="8834706" y="3108916"/>
            <a:ext cx="1499758" cy="1499758"/>
          </a:xfrm>
          <a:prstGeom prst="ellipse">
            <a:avLst/>
          </a:prstGeom>
          <a:solidFill>
            <a:schemeClr val="accent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52394" tIns="114295" rIns="152394" bIns="114295" rtlCol="0" anchor="ctr">
            <a:noAutofit/>
          </a:bodyPr>
          <a:lstStyle/>
          <a:p>
            <a:pPr algn="ctr" defTabSz="914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build your own 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interconnection </a:t>
            </a:r>
            <a:b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482" i="1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252675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39CBB-3A71-8187-99B0-82D092A2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D673-1EBF-7F70-EA49-FF3AFE1F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126477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Hot off the press – DE-CIX AI-IX ! 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DE-CIX has launched the world’s first fully-integrated AI Internet Exchange to support model training and inference</a:t>
            </a:r>
          </a:p>
        </p:txBody>
      </p: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019CD34E-B590-1625-06C9-88728AFCCBE5}"/>
              </a:ext>
            </a:extLst>
          </p:cNvPr>
          <p:cNvGrpSpPr/>
          <p:nvPr/>
        </p:nvGrpSpPr>
        <p:grpSpPr>
          <a:xfrm>
            <a:off x="1105787" y="2582365"/>
            <a:ext cx="3381153" cy="2934586"/>
            <a:chOff x="1105787" y="2380344"/>
            <a:chExt cx="3381153" cy="2934586"/>
          </a:xfrm>
        </p:grpSpPr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5394C834-91D0-6962-BB3E-B7B15D6E349E}"/>
                </a:ext>
              </a:extLst>
            </p:cNvPr>
            <p:cNvSpPr/>
            <p:nvPr/>
          </p:nvSpPr>
          <p:spPr>
            <a:xfrm>
              <a:off x="1105787" y="2380344"/>
              <a:ext cx="3381153" cy="2934586"/>
            </a:xfrm>
            <a:prstGeom prst="rect">
              <a:avLst/>
            </a:prstGeom>
            <a:solidFill>
              <a:schemeClr val="accent3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90492" tIns="609574" rIns="190492" bIns="0" rtlCol="0" anchor="ctr">
              <a:noAutofit/>
            </a:bodyPr>
            <a:lstStyle/>
            <a:p>
              <a:pPr algn="ctr" defTabSz="914429" fontAlgn="base">
                <a:spcBef>
                  <a:spcPct val="0"/>
                </a:spcBef>
                <a:spcAft>
                  <a:spcPts val="1270"/>
                </a:spcAft>
              </a:pPr>
              <a:endParaRPr lang="en-DE" sz="1270" dirty="0" err="1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119" name="Picture 1118" descr="A logo with a red and blue circle&#10;&#10;AI-generated content may be incorrect.">
              <a:extLst>
                <a:ext uri="{FF2B5EF4-FFF2-40B4-BE49-F238E27FC236}">
                  <a16:creationId xmlns:a16="http://schemas.microsoft.com/office/drawing/2014/main" id="{99EBFB32-150A-2799-C820-F7E8E2AE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7388" y="4120774"/>
              <a:ext cx="407275" cy="373335"/>
            </a:xfrm>
            <a:prstGeom prst="rect">
              <a:avLst/>
            </a:prstGeom>
          </p:spPr>
        </p:pic>
        <p:pic>
          <p:nvPicPr>
            <p:cNvPr id="38" name="Grafik 113">
              <a:extLst>
                <a:ext uri="{FF2B5EF4-FFF2-40B4-BE49-F238E27FC236}">
                  <a16:creationId xmlns:a16="http://schemas.microsoft.com/office/drawing/2014/main" id="{2EB565C5-2DE7-0B8A-3722-A65A1BA76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4434" y="3255143"/>
              <a:ext cx="1348881" cy="1203429"/>
            </a:xfrm>
            <a:prstGeom prst="rect">
              <a:avLst/>
            </a:prstGeom>
          </p:spPr>
        </p:pic>
        <p:grpSp>
          <p:nvGrpSpPr>
            <p:cNvPr id="1120" name="Gruppieren 6">
              <a:extLst>
                <a:ext uri="{FF2B5EF4-FFF2-40B4-BE49-F238E27FC236}">
                  <a16:creationId xmlns:a16="http://schemas.microsoft.com/office/drawing/2014/main" id="{EC7DD0E3-8D79-1EAC-6C82-A8DB883C19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6471" y="2566829"/>
              <a:ext cx="3182617" cy="2592000"/>
              <a:chOff x="6756408" y="3686895"/>
              <a:chExt cx="2771220" cy="2256947"/>
            </a:xfrm>
          </p:grpSpPr>
          <p:sp>
            <p:nvSpPr>
              <p:cNvPr id="1122" name="Bogen 8">
                <a:extLst>
                  <a:ext uri="{FF2B5EF4-FFF2-40B4-BE49-F238E27FC236}">
                    <a16:creationId xmlns:a16="http://schemas.microsoft.com/office/drawing/2014/main" id="{9662E0C2-D2CC-3177-1041-6F94A69AEF1D}"/>
                  </a:ext>
                </a:extLst>
              </p:cNvPr>
              <p:cNvSpPr/>
              <p:nvPr/>
            </p:nvSpPr>
            <p:spPr>
              <a:xfrm>
                <a:off x="7403268" y="4092565"/>
                <a:ext cx="1496820" cy="1496819"/>
              </a:xfrm>
              <a:prstGeom prst="arc">
                <a:avLst>
                  <a:gd name="adj1" fmla="val 16200000"/>
                  <a:gd name="adj2" fmla="val 4188853"/>
                </a:avLst>
              </a:prstGeom>
              <a:ln w="31750" cap="rnd" cmpd="sng">
                <a:solidFill>
                  <a:srgbClr val="C00000"/>
                </a:solidFill>
                <a:tailEnd type="arrow" w="med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3" name="Bogen 9">
                <a:extLst>
                  <a:ext uri="{FF2B5EF4-FFF2-40B4-BE49-F238E27FC236}">
                    <a16:creationId xmlns:a16="http://schemas.microsoft.com/office/drawing/2014/main" id="{77AF80F0-EEA2-6EC7-5ADB-57762DDA6292}"/>
                  </a:ext>
                </a:extLst>
              </p:cNvPr>
              <p:cNvSpPr/>
              <p:nvPr/>
            </p:nvSpPr>
            <p:spPr>
              <a:xfrm flipH="1" flipV="1">
                <a:off x="7403268" y="4092565"/>
                <a:ext cx="1496820" cy="1496819"/>
              </a:xfrm>
              <a:prstGeom prst="arc">
                <a:avLst>
                  <a:gd name="adj1" fmla="val 16200000"/>
                  <a:gd name="adj2" fmla="val 4188853"/>
                </a:avLst>
              </a:prstGeom>
              <a:ln w="31750" cap="rnd" cmpd="sng">
                <a:solidFill>
                  <a:srgbClr val="C00000"/>
                </a:solidFill>
                <a:tailEnd type="arrow" w="med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24" name="Gruppieren 10">
                <a:extLst>
                  <a:ext uri="{FF2B5EF4-FFF2-40B4-BE49-F238E27FC236}">
                    <a16:creationId xmlns:a16="http://schemas.microsoft.com/office/drawing/2014/main" id="{EDDAE14D-A627-3D9E-2328-DE6C5B6D33D5}"/>
                  </a:ext>
                </a:extLst>
              </p:cNvPr>
              <p:cNvGrpSpPr/>
              <p:nvPr/>
            </p:nvGrpSpPr>
            <p:grpSpPr>
              <a:xfrm>
                <a:off x="8765598" y="4010288"/>
                <a:ext cx="237805" cy="237805"/>
                <a:chOff x="8934450" y="3905228"/>
                <a:chExt cx="264318" cy="264318"/>
              </a:xfrm>
            </p:grpSpPr>
            <p:cxnSp>
              <p:nvCxnSpPr>
                <p:cNvPr id="1231" name="Gerader Verbinder 41">
                  <a:extLst>
                    <a:ext uri="{FF2B5EF4-FFF2-40B4-BE49-F238E27FC236}">
                      <a16:creationId xmlns:a16="http://schemas.microsoft.com/office/drawing/2014/main" id="{A0B23C2F-4576-BB6A-C5ED-95A05DB5A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34450" y="4169545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2" name="Gerader Verbinder 42">
                  <a:extLst>
                    <a:ext uri="{FF2B5EF4-FFF2-40B4-BE49-F238E27FC236}">
                      <a16:creationId xmlns:a16="http://schemas.microsoft.com/office/drawing/2014/main" id="{2AD22CFE-DA98-E915-2445-ED98241025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9066609" y="4037387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5" name="Ellipse 11">
                <a:extLst>
                  <a:ext uri="{FF2B5EF4-FFF2-40B4-BE49-F238E27FC236}">
                    <a16:creationId xmlns:a16="http://schemas.microsoft.com/office/drawing/2014/main" id="{76BF76A3-8F72-7AF1-4E63-96A0AB6B278F}"/>
                  </a:ext>
                </a:extLst>
              </p:cNvPr>
              <p:cNvSpPr/>
              <p:nvPr/>
            </p:nvSpPr>
            <p:spPr>
              <a:xfrm>
                <a:off x="8936606" y="3859956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26" name="Gruppieren 12">
                <a:extLst>
                  <a:ext uri="{FF2B5EF4-FFF2-40B4-BE49-F238E27FC236}">
                    <a16:creationId xmlns:a16="http://schemas.microsoft.com/office/drawing/2014/main" id="{6C906E12-5694-4EF7-A4DE-AB7CBDEAA996}"/>
                  </a:ext>
                </a:extLst>
              </p:cNvPr>
              <p:cNvGrpSpPr/>
              <p:nvPr/>
            </p:nvGrpSpPr>
            <p:grpSpPr>
              <a:xfrm flipH="1">
                <a:off x="7109743" y="4128129"/>
                <a:ext cx="237805" cy="419889"/>
                <a:chOff x="8934450" y="3905228"/>
                <a:chExt cx="264318" cy="264318"/>
              </a:xfrm>
            </p:grpSpPr>
            <p:cxnSp>
              <p:nvCxnSpPr>
                <p:cNvPr id="1229" name="Gerader Verbinder 39">
                  <a:extLst>
                    <a:ext uri="{FF2B5EF4-FFF2-40B4-BE49-F238E27FC236}">
                      <a16:creationId xmlns:a16="http://schemas.microsoft.com/office/drawing/2014/main" id="{9D71DF22-F071-2116-23C0-6E037E0F54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34450" y="4169545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0" name="Gerader Verbinder 40">
                  <a:extLst>
                    <a:ext uri="{FF2B5EF4-FFF2-40B4-BE49-F238E27FC236}">
                      <a16:creationId xmlns:a16="http://schemas.microsoft.com/office/drawing/2014/main" id="{85C70E8B-336A-0E92-C423-C83292547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9066609" y="4037387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7" name="Ellipse 13">
                <a:extLst>
                  <a:ext uri="{FF2B5EF4-FFF2-40B4-BE49-F238E27FC236}">
                    <a16:creationId xmlns:a16="http://schemas.microsoft.com/office/drawing/2014/main" id="{4C03958B-50D0-C4EF-66C8-D889778AC9FA}"/>
                  </a:ext>
                </a:extLst>
              </p:cNvPr>
              <p:cNvSpPr/>
              <p:nvPr/>
            </p:nvSpPr>
            <p:spPr>
              <a:xfrm>
                <a:off x="7045088" y="3974140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28" name="Gruppieren 16">
                <a:extLst>
                  <a:ext uri="{FF2B5EF4-FFF2-40B4-BE49-F238E27FC236}">
                    <a16:creationId xmlns:a16="http://schemas.microsoft.com/office/drawing/2014/main" id="{1A1A5D1A-E4D2-FD87-CE58-E981767F9354}"/>
                  </a:ext>
                </a:extLst>
              </p:cNvPr>
              <p:cNvGrpSpPr/>
              <p:nvPr/>
            </p:nvGrpSpPr>
            <p:grpSpPr>
              <a:xfrm flipH="1" flipV="1">
                <a:off x="6980883" y="5236595"/>
                <a:ext cx="397379" cy="464227"/>
                <a:chOff x="8934450" y="3905228"/>
                <a:chExt cx="264318" cy="264318"/>
              </a:xfrm>
            </p:grpSpPr>
            <p:cxnSp>
              <p:nvCxnSpPr>
                <p:cNvPr id="1227" name="Gerader Verbinder 36">
                  <a:extLst>
                    <a:ext uri="{FF2B5EF4-FFF2-40B4-BE49-F238E27FC236}">
                      <a16:creationId xmlns:a16="http://schemas.microsoft.com/office/drawing/2014/main" id="{F5C6B232-7530-7560-DB0C-2A97F3207F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34450" y="4169545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8" name="Gerader Verbinder 37">
                  <a:extLst>
                    <a:ext uri="{FF2B5EF4-FFF2-40B4-BE49-F238E27FC236}">
                      <a16:creationId xmlns:a16="http://schemas.microsoft.com/office/drawing/2014/main" id="{A2D31DF1-159B-8FF0-F24C-01164D402D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9066609" y="4037387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9" name="Ellipse 18">
                <a:extLst>
                  <a:ext uri="{FF2B5EF4-FFF2-40B4-BE49-F238E27FC236}">
                    <a16:creationId xmlns:a16="http://schemas.microsoft.com/office/drawing/2014/main" id="{73F394CA-092A-F745-B283-255039F3E20C}"/>
                  </a:ext>
                </a:extLst>
              </p:cNvPr>
              <p:cNvSpPr/>
              <p:nvPr/>
            </p:nvSpPr>
            <p:spPr>
              <a:xfrm>
                <a:off x="6914328" y="5714304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130" name="Gerader Verbinder 19">
                <a:extLst>
                  <a:ext uri="{FF2B5EF4-FFF2-40B4-BE49-F238E27FC236}">
                    <a16:creationId xmlns:a16="http://schemas.microsoft.com/office/drawing/2014/main" id="{92E7D094-06C7-B8E4-2D12-EB04C10E9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285" y="4876678"/>
                <a:ext cx="392287" cy="0"/>
              </a:xfrm>
              <a:prstGeom prst="lin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1" name="Ellipse 20">
                <a:extLst>
                  <a:ext uri="{FF2B5EF4-FFF2-40B4-BE49-F238E27FC236}">
                    <a16:creationId xmlns:a16="http://schemas.microsoft.com/office/drawing/2014/main" id="{C0771E2B-88BB-B7ED-6A73-A989ED97B74A}"/>
                  </a:ext>
                </a:extLst>
              </p:cNvPr>
              <p:cNvSpPr/>
              <p:nvPr/>
            </p:nvSpPr>
            <p:spPr>
              <a:xfrm>
                <a:off x="6756408" y="4817815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132" name="Gerader Verbinder 21">
                <a:extLst>
                  <a:ext uri="{FF2B5EF4-FFF2-40B4-BE49-F238E27FC236}">
                    <a16:creationId xmlns:a16="http://schemas.microsoft.com/office/drawing/2014/main" id="{869A3CE2-06E1-2B5B-818A-F9105AC5CB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6657" y="4632937"/>
                <a:ext cx="392287" cy="0"/>
              </a:xfrm>
              <a:prstGeom prst="lin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3" name="Ellipse 22">
                <a:extLst>
                  <a:ext uri="{FF2B5EF4-FFF2-40B4-BE49-F238E27FC236}">
                    <a16:creationId xmlns:a16="http://schemas.microsoft.com/office/drawing/2014/main" id="{2FEF38D4-F93A-6D0B-9A67-802B4BDD2BD9}"/>
                  </a:ext>
                </a:extLst>
              </p:cNvPr>
              <p:cNvSpPr/>
              <p:nvPr/>
            </p:nvSpPr>
            <p:spPr>
              <a:xfrm>
                <a:off x="9398318" y="4556935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34" name="Gruppieren 24">
                <a:extLst>
                  <a:ext uri="{FF2B5EF4-FFF2-40B4-BE49-F238E27FC236}">
                    <a16:creationId xmlns:a16="http://schemas.microsoft.com/office/drawing/2014/main" id="{F9CB608D-A5C3-0CBF-4469-E495261FF801}"/>
                  </a:ext>
                </a:extLst>
              </p:cNvPr>
              <p:cNvGrpSpPr/>
              <p:nvPr/>
            </p:nvGrpSpPr>
            <p:grpSpPr>
              <a:xfrm flipV="1">
                <a:off x="9003403" y="5076479"/>
                <a:ext cx="237807" cy="352788"/>
                <a:chOff x="8934450" y="3905228"/>
                <a:chExt cx="264318" cy="264318"/>
              </a:xfrm>
            </p:grpSpPr>
            <p:cxnSp>
              <p:nvCxnSpPr>
                <p:cNvPr id="1225" name="Gerader Verbinder 34">
                  <a:extLst>
                    <a:ext uri="{FF2B5EF4-FFF2-40B4-BE49-F238E27FC236}">
                      <a16:creationId xmlns:a16="http://schemas.microsoft.com/office/drawing/2014/main" id="{97263588-CB2C-10EF-87F0-B7F76C33C0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34450" y="4169545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6" name="Gerader Verbinder 35">
                  <a:extLst>
                    <a:ext uri="{FF2B5EF4-FFF2-40B4-BE49-F238E27FC236}">
                      <a16:creationId xmlns:a16="http://schemas.microsoft.com/office/drawing/2014/main" id="{1735C936-8FDA-AB26-12DE-A5079FD205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9066609" y="4037387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5" name="Ellipse 25">
                <a:extLst>
                  <a:ext uri="{FF2B5EF4-FFF2-40B4-BE49-F238E27FC236}">
                    <a16:creationId xmlns:a16="http://schemas.microsoft.com/office/drawing/2014/main" id="{9BB00D6F-CB4E-B4C4-C289-F36ADCFF6A07}"/>
                  </a:ext>
                </a:extLst>
              </p:cNvPr>
              <p:cNvSpPr/>
              <p:nvPr/>
            </p:nvSpPr>
            <p:spPr>
              <a:xfrm>
                <a:off x="9174611" y="5444438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136" name="Gerader Verbinder 26">
                <a:extLst>
                  <a:ext uri="{FF2B5EF4-FFF2-40B4-BE49-F238E27FC236}">
                    <a16:creationId xmlns:a16="http://schemas.microsoft.com/office/drawing/2014/main" id="{52C4FDE7-39FD-1475-E6A5-9B27E8A45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527" y="3831388"/>
                <a:ext cx="0" cy="271759"/>
              </a:xfrm>
              <a:prstGeom prst="lin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7" name="Ellipse 27">
                <a:extLst>
                  <a:ext uri="{FF2B5EF4-FFF2-40B4-BE49-F238E27FC236}">
                    <a16:creationId xmlns:a16="http://schemas.microsoft.com/office/drawing/2014/main" id="{8EBB226B-7C13-63D8-A46D-AB5F72826C48}"/>
                  </a:ext>
                </a:extLst>
              </p:cNvPr>
              <p:cNvSpPr/>
              <p:nvPr/>
            </p:nvSpPr>
            <p:spPr>
              <a:xfrm>
                <a:off x="7940872" y="3686895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138" name="Gerader Verbinder 28">
                <a:extLst>
                  <a:ext uri="{FF2B5EF4-FFF2-40B4-BE49-F238E27FC236}">
                    <a16:creationId xmlns:a16="http://schemas.microsoft.com/office/drawing/2014/main" id="{23C8DBFD-BC04-DB23-D898-4B3183208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63940" y="5527770"/>
                <a:ext cx="0" cy="271759"/>
              </a:xfrm>
              <a:prstGeom prst="lin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0" name="Ellipse 29">
                <a:extLst>
                  <a:ext uri="{FF2B5EF4-FFF2-40B4-BE49-F238E27FC236}">
                    <a16:creationId xmlns:a16="http://schemas.microsoft.com/office/drawing/2014/main" id="{E11E6EB5-822A-9C4C-4C8A-34BDAE8EB11D}"/>
                  </a:ext>
                </a:extLst>
              </p:cNvPr>
              <p:cNvSpPr/>
              <p:nvPr/>
            </p:nvSpPr>
            <p:spPr>
              <a:xfrm>
                <a:off x="7599285" y="5814532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21" name="Gruppieren 30">
                <a:extLst>
                  <a:ext uri="{FF2B5EF4-FFF2-40B4-BE49-F238E27FC236}">
                    <a16:creationId xmlns:a16="http://schemas.microsoft.com/office/drawing/2014/main" id="{3FA1CDB5-4C25-7E97-B65F-40813E2AE0D8}"/>
                  </a:ext>
                </a:extLst>
              </p:cNvPr>
              <p:cNvGrpSpPr/>
              <p:nvPr/>
            </p:nvGrpSpPr>
            <p:grpSpPr>
              <a:xfrm flipH="1">
                <a:off x="8299717" y="5571340"/>
                <a:ext cx="465877" cy="228190"/>
                <a:chOff x="8934450" y="3905228"/>
                <a:chExt cx="264318" cy="264318"/>
              </a:xfrm>
            </p:grpSpPr>
            <p:cxnSp>
              <p:nvCxnSpPr>
                <p:cNvPr id="1223" name="Gerader Verbinder 32">
                  <a:extLst>
                    <a:ext uri="{FF2B5EF4-FFF2-40B4-BE49-F238E27FC236}">
                      <a16:creationId xmlns:a16="http://schemas.microsoft.com/office/drawing/2014/main" id="{4431215A-4A04-A42B-B375-4A24BC8C73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34450" y="4169545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4" name="Gerader Verbinder 33">
                  <a:extLst>
                    <a:ext uri="{FF2B5EF4-FFF2-40B4-BE49-F238E27FC236}">
                      <a16:creationId xmlns:a16="http://schemas.microsoft.com/office/drawing/2014/main" id="{5DBE19B1-6344-CE50-4D01-1671F005E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9066609" y="4037387"/>
                  <a:ext cx="264318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2" name="Ellipse 31">
                <a:extLst>
                  <a:ext uri="{FF2B5EF4-FFF2-40B4-BE49-F238E27FC236}">
                    <a16:creationId xmlns:a16="http://schemas.microsoft.com/office/drawing/2014/main" id="{CE11CB42-04A8-EC29-4B9B-B25CFFE1C158}"/>
                  </a:ext>
                </a:extLst>
              </p:cNvPr>
              <p:cNvSpPr/>
              <p:nvPr/>
            </p:nvSpPr>
            <p:spPr>
              <a:xfrm>
                <a:off x="8778896" y="5732512"/>
                <a:ext cx="129310" cy="129310"/>
              </a:xfrm>
              <a:prstGeom prst="ellipse">
                <a:avLst/>
              </a:prstGeom>
              <a:ln w="31750" cap="rnd" cmpd="sng">
                <a:solidFill>
                  <a:schemeClr val="bg1"/>
                </a:solidFill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5721" tIns="85721" bIns="85721"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4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35" name="TextBox 1234">
            <a:extLst>
              <a:ext uri="{FF2B5EF4-FFF2-40B4-BE49-F238E27FC236}">
                <a16:creationId xmlns:a16="http://schemas.microsoft.com/office/drawing/2014/main" id="{0C07C63A-B42A-DEEA-917D-81EC5843FCC6}"/>
              </a:ext>
            </a:extLst>
          </p:cNvPr>
          <p:cNvSpPr txBox="1"/>
          <p:nvPr/>
        </p:nvSpPr>
        <p:spPr>
          <a:xfrm>
            <a:off x="4716196" y="2274016"/>
            <a:ext cx="6971803" cy="38472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24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DE-CIX AI-IX enables high-volume AI training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Aptos"/>
              </a:rPr>
              <a:t>Interconnecting</a:t>
            </a: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/>
              </a:rPr>
              <a:t> </a:t>
            </a:r>
            <a:r>
              <a:rPr lang="en-GB" sz="2000" dirty="0">
                <a:solidFill>
                  <a:srgbClr val="212121"/>
                </a:solidFill>
                <a:latin typeface="Aptos"/>
              </a:rPr>
              <a:t>clouds, AI clouds, AI Inference as-a-service</a:t>
            </a: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/>
              </a:rPr>
              <a:t> &amp; GPU as-a-Service providers</a:t>
            </a:r>
            <a:r>
              <a:rPr lang="en-GB" sz="2000" dirty="0">
                <a:solidFill>
                  <a:srgbClr val="212121"/>
                </a:solidFill>
                <a:latin typeface="Aptos"/>
              </a:rPr>
              <a:t> with enterprise networks</a:t>
            </a:r>
            <a:br>
              <a:rPr lang="en-GB" sz="2000" b="0" i="0" u="none" strike="noStrike" dirty="0">
                <a:effectLst/>
                <a:latin typeface="Aptos" panose="020B0004020202020204" pitchFamily="34" charset="0"/>
              </a:rPr>
            </a:br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Aptos" panose="020B0004020202020204" pitchFamily="34" charset="0"/>
              </a:rPr>
              <a:t>O</a:t>
            </a: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ffering remote connectivity to AI hubs/regions </a:t>
            </a:r>
            <a:b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e.g. Dallas, accessible from all DE-CIX locations in North America</a:t>
            </a:r>
            <a:b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Soon, DE-CIX AI Exchanges will be made Ultra-Ethernet-ready, capable of supporting geographically distributed AI training within a city</a:t>
            </a:r>
          </a:p>
        </p:txBody>
      </p:sp>
    </p:spTree>
    <p:extLst>
      <p:ext uri="{BB962C8B-B14F-4D97-AF65-F5344CB8AC3E}">
        <p14:creationId xmlns:p14="http://schemas.microsoft.com/office/powerpoint/2010/main" val="21221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BEDF-3174-3633-37D0-7FD197D08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5EF004B-2D76-B6C7-6025-955C28D3E4E3}"/>
              </a:ext>
            </a:extLst>
          </p:cNvPr>
          <p:cNvGrpSpPr>
            <a:grpSpLocks noChangeAspect="1"/>
          </p:cNvGrpSpPr>
          <p:nvPr/>
        </p:nvGrpSpPr>
        <p:grpSpPr>
          <a:xfrm>
            <a:off x="2041259" y="1009490"/>
            <a:ext cx="8424720" cy="5760000"/>
            <a:chOff x="1222549" y="297109"/>
            <a:chExt cx="9399109" cy="64261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5B6875-77CE-5974-6852-907B3C4C05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22549" y="297109"/>
              <a:ext cx="9399109" cy="6426194"/>
              <a:chOff x="665888" y="312167"/>
              <a:chExt cx="10707912" cy="7321020"/>
            </a:xfrm>
          </p:grpSpPr>
          <p:pic>
            <p:nvPicPr>
              <p:cNvPr id="5" name="Picture Placeholder 13" descr="A plane flying in the sky&#10;&#10;AI-generated content may be incorrect.">
                <a:extLst>
                  <a:ext uri="{FF2B5EF4-FFF2-40B4-BE49-F238E27FC236}">
                    <a16:creationId xmlns:a16="http://schemas.microsoft.com/office/drawing/2014/main" id="{4320C7AF-FC3B-0C26-959C-3035D4D2A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8186" t="2022" r="37634" b="5008"/>
              <a:stretch>
                <a:fillRect/>
              </a:stretch>
            </p:blipFill>
            <p:spPr>
              <a:xfrm>
                <a:off x="665888" y="3218673"/>
                <a:ext cx="2544003" cy="2365692"/>
              </a:xfrm>
              <a:prstGeom prst="rect">
                <a:avLst/>
              </a:prstGeom>
            </p:spPr>
          </p:pic>
          <p:pic>
            <p:nvPicPr>
              <p:cNvPr id="6" name="Picture Placeholder 15" descr="A satellite in space above earth&#10;&#10;AI-generated content may be incorrect.">
                <a:extLst>
                  <a:ext uri="{FF2B5EF4-FFF2-40B4-BE49-F238E27FC236}">
                    <a16:creationId xmlns:a16="http://schemas.microsoft.com/office/drawing/2014/main" id="{84E07D89-31A3-1758-774F-8C116221C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6262" t="2023" r="16262" b="5007"/>
              <a:stretch>
                <a:fillRect/>
              </a:stretch>
            </p:blipFill>
            <p:spPr bwMode="gray">
              <a:xfrm>
                <a:off x="2925498" y="407269"/>
                <a:ext cx="2594350" cy="2412512"/>
              </a:xfrm>
              <a:prstGeom prst="rect">
                <a:avLst/>
              </a:prstGeom>
              <a:solidFill>
                <a:schemeClr val="accent4"/>
              </a:solidFill>
            </p:spPr>
          </p:pic>
          <p:pic>
            <p:nvPicPr>
              <p:cNvPr id="7" name="Picture Placeholder 8">
                <a:extLst>
                  <a:ext uri="{FF2B5EF4-FFF2-40B4-BE49-F238E27FC236}">
                    <a16:creationId xmlns:a16="http://schemas.microsoft.com/office/drawing/2014/main" id="{60E24B6C-0D28-C994-14C5-DC55AD194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3644" r="13644"/>
              <a:stretch>
                <a:fillRect/>
              </a:stretch>
            </p:blipFill>
            <p:spPr>
              <a:xfrm>
                <a:off x="6351321" y="312167"/>
                <a:ext cx="2412000" cy="2412512"/>
              </a:xfrm>
              <a:prstGeom prst="rect">
                <a:avLst/>
              </a:prstGeom>
            </p:spPr>
          </p:pic>
          <p:pic>
            <p:nvPicPr>
              <p:cNvPr id="8" name="Picture Placeholder 23" descr="A long shot of a truck&#10;&#10;AI-generated content may be incorrect.">
                <a:extLst>
                  <a:ext uri="{FF2B5EF4-FFF2-40B4-BE49-F238E27FC236}">
                    <a16:creationId xmlns:a16="http://schemas.microsoft.com/office/drawing/2014/main" id="{8AAFBD3E-67CA-3165-6A44-BC710BC79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2681" t="2526" r="55416" b="4197"/>
              <a:stretch>
                <a:fillRect/>
              </a:stretch>
            </p:blipFill>
            <p:spPr bwMode="gray">
              <a:xfrm>
                <a:off x="3710971" y="5200971"/>
                <a:ext cx="2412000" cy="2412513"/>
              </a:xfrm>
              <a:prstGeom prst="rect">
                <a:avLst/>
              </a:prstGeom>
              <a:solidFill>
                <a:schemeClr val="accent4"/>
              </a:solidFill>
            </p:spPr>
          </p:pic>
          <p:pic>
            <p:nvPicPr>
              <p:cNvPr id="9" name="Picture Placeholder 21" descr="A person looking at a microscope&#10;&#10;AI-generated content may be incorrect.">
                <a:extLst>
                  <a:ext uri="{FF2B5EF4-FFF2-40B4-BE49-F238E27FC236}">
                    <a16:creationId xmlns:a16="http://schemas.microsoft.com/office/drawing/2014/main" id="{E430B2A9-C5BE-E848-3454-BC67983DD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651" r="32591"/>
              <a:stretch>
                <a:fillRect/>
              </a:stretch>
            </p:blipFill>
            <p:spPr bwMode="gray">
              <a:xfrm>
                <a:off x="8961800" y="2586689"/>
                <a:ext cx="2412000" cy="2412512"/>
              </a:xfrm>
              <a:prstGeom prst="rect">
                <a:avLst/>
              </a:prstGeom>
              <a:solidFill>
                <a:schemeClr val="accent4"/>
              </a:solidFill>
            </p:spPr>
          </p:pic>
          <p:pic>
            <p:nvPicPr>
              <p:cNvPr id="10" name="Picture Placeholder 6">
                <a:extLst>
                  <a:ext uri="{FF2B5EF4-FFF2-40B4-BE49-F238E27FC236}">
                    <a16:creationId xmlns:a16="http://schemas.microsoft.com/office/drawing/2014/main" id="{D070EF82-D5CE-FB95-E388-E5D77B257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6726" r="16726"/>
              <a:stretch>
                <a:fillRect/>
              </a:stretch>
            </p:blipFill>
            <p:spPr>
              <a:xfrm>
                <a:off x="7043240" y="5220673"/>
                <a:ext cx="2412000" cy="2412514"/>
              </a:xfrm>
              <a:prstGeom prst="rect">
                <a:avLst/>
              </a:prstGeom>
            </p:spPr>
          </p:pic>
        </p:grpSp>
        <p:grpSp>
          <p:nvGrpSpPr>
            <p:cNvPr id="1239" name="Group 1238">
              <a:extLst>
                <a:ext uri="{FF2B5EF4-FFF2-40B4-BE49-F238E27FC236}">
                  <a16:creationId xmlns:a16="http://schemas.microsoft.com/office/drawing/2014/main" id="{E28EF969-4439-4118-460D-6F61564599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92299" y="2602615"/>
              <a:ext cx="2156862" cy="1872000"/>
              <a:chOff x="1105787" y="2380344"/>
              <a:chExt cx="3381153" cy="2934586"/>
            </a:xfrm>
          </p:grpSpPr>
          <p:sp>
            <p:nvSpPr>
              <p:cNvPr id="1238" name="Rectangle 1237">
                <a:extLst>
                  <a:ext uri="{FF2B5EF4-FFF2-40B4-BE49-F238E27FC236}">
                    <a16:creationId xmlns:a16="http://schemas.microsoft.com/office/drawing/2014/main" id="{C3953127-E0C4-FFEC-88CD-9A46B6222707}"/>
                  </a:ext>
                </a:extLst>
              </p:cNvPr>
              <p:cNvSpPr/>
              <p:nvPr/>
            </p:nvSpPr>
            <p:spPr>
              <a:xfrm>
                <a:off x="1105787" y="2380344"/>
                <a:ext cx="3381153" cy="2934586"/>
              </a:xfrm>
              <a:prstGeom prst="rect">
                <a:avLst/>
              </a:prstGeom>
              <a:solidFill>
                <a:schemeClr val="accent3">
                  <a:alpha val="28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90492" tIns="609574" rIns="190492" bIns="0" rtlCol="0" anchor="ctr">
                <a:noAutofit/>
              </a:bodyPr>
              <a:lstStyle/>
              <a:p>
                <a:pPr algn="ctr" defTabSz="914429" fontAlgn="base">
                  <a:spcBef>
                    <a:spcPct val="0"/>
                  </a:spcBef>
                  <a:spcAft>
                    <a:spcPts val="1270"/>
                  </a:spcAft>
                </a:pPr>
                <a:endParaRPr lang="en-DE" sz="1270" dirty="0" err="1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1119" name="Picture 1118" descr="A logo with a red and blue circle&#10;&#10;AI-generated content may be incorrect.">
                <a:extLst>
                  <a:ext uri="{FF2B5EF4-FFF2-40B4-BE49-F238E27FC236}">
                    <a16:creationId xmlns:a16="http://schemas.microsoft.com/office/drawing/2014/main" id="{06BDB1B8-74D6-310C-F0F7-34F34977B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27388" y="4120774"/>
                <a:ext cx="407275" cy="373335"/>
              </a:xfrm>
              <a:prstGeom prst="rect">
                <a:avLst/>
              </a:prstGeom>
            </p:spPr>
          </p:pic>
          <p:pic>
            <p:nvPicPr>
              <p:cNvPr id="38" name="Grafik 113">
                <a:extLst>
                  <a:ext uri="{FF2B5EF4-FFF2-40B4-BE49-F238E27FC236}">
                    <a16:creationId xmlns:a16="http://schemas.microsoft.com/office/drawing/2014/main" id="{6C8E9B95-FE0D-023E-2F22-B5E7A0F97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124434" y="3255143"/>
                <a:ext cx="1348881" cy="1203429"/>
              </a:xfrm>
              <a:prstGeom prst="rect">
                <a:avLst/>
              </a:prstGeom>
            </p:spPr>
          </p:pic>
          <p:grpSp>
            <p:nvGrpSpPr>
              <p:cNvPr id="1120" name="Gruppieren 6">
                <a:extLst>
                  <a:ext uri="{FF2B5EF4-FFF2-40B4-BE49-F238E27FC236}">
                    <a16:creationId xmlns:a16="http://schemas.microsoft.com/office/drawing/2014/main" id="{3108FF62-C520-CC33-E95F-BD0248B57E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96471" y="2566829"/>
                <a:ext cx="3182617" cy="2592000"/>
                <a:chOff x="6756408" y="3686895"/>
                <a:chExt cx="2771220" cy="2256947"/>
              </a:xfrm>
            </p:grpSpPr>
            <p:sp>
              <p:nvSpPr>
                <p:cNvPr id="1122" name="Bogen 8">
                  <a:extLst>
                    <a:ext uri="{FF2B5EF4-FFF2-40B4-BE49-F238E27FC236}">
                      <a16:creationId xmlns:a16="http://schemas.microsoft.com/office/drawing/2014/main" id="{A16EAA59-1D32-8787-FDDF-90EF2E5B7EEB}"/>
                    </a:ext>
                  </a:extLst>
                </p:cNvPr>
                <p:cNvSpPr/>
                <p:nvPr/>
              </p:nvSpPr>
              <p:spPr>
                <a:xfrm>
                  <a:off x="7403268" y="4092565"/>
                  <a:ext cx="1496820" cy="1496819"/>
                </a:xfrm>
                <a:prstGeom prst="arc">
                  <a:avLst>
                    <a:gd name="adj1" fmla="val 16200000"/>
                    <a:gd name="adj2" fmla="val 4188853"/>
                  </a:avLst>
                </a:prstGeom>
                <a:ln w="31750" cap="rnd" cmpd="sng">
                  <a:solidFill>
                    <a:srgbClr val="C00000"/>
                  </a:solidFill>
                  <a:tailEnd type="arrow" w="med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3" name="Bogen 9">
                  <a:extLst>
                    <a:ext uri="{FF2B5EF4-FFF2-40B4-BE49-F238E27FC236}">
                      <a16:creationId xmlns:a16="http://schemas.microsoft.com/office/drawing/2014/main" id="{4FBAB4F6-6032-BAC3-5B7F-00D824193AE4}"/>
                    </a:ext>
                  </a:extLst>
                </p:cNvPr>
                <p:cNvSpPr/>
                <p:nvPr/>
              </p:nvSpPr>
              <p:spPr>
                <a:xfrm flipH="1" flipV="1">
                  <a:off x="7403268" y="4092565"/>
                  <a:ext cx="1496820" cy="1496819"/>
                </a:xfrm>
                <a:prstGeom prst="arc">
                  <a:avLst>
                    <a:gd name="adj1" fmla="val 16200000"/>
                    <a:gd name="adj2" fmla="val 4188853"/>
                  </a:avLst>
                </a:prstGeom>
                <a:ln w="31750" cap="rnd" cmpd="sng">
                  <a:solidFill>
                    <a:srgbClr val="C00000"/>
                  </a:solidFill>
                  <a:tailEnd type="arrow" w="med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24" name="Gruppieren 10">
                  <a:extLst>
                    <a:ext uri="{FF2B5EF4-FFF2-40B4-BE49-F238E27FC236}">
                      <a16:creationId xmlns:a16="http://schemas.microsoft.com/office/drawing/2014/main" id="{F5B240E5-57F5-615B-EB8F-3653377BB397}"/>
                    </a:ext>
                  </a:extLst>
                </p:cNvPr>
                <p:cNvGrpSpPr/>
                <p:nvPr/>
              </p:nvGrpSpPr>
              <p:grpSpPr>
                <a:xfrm>
                  <a:off x="8765598" y="4010288"/>
                  <a:ext cx="237805" cy="237805"/>
                  <a:chOff x="8934450" y="3905228"/>
                  <a:chExt cx="264318" cy="264318"/>
                </a:xfrm>
              </p:grpSpPr>
              <p:cxnSp>
                <p:nvCxnSpPr>
                  <p:cNvPr id="1231" name="Gerader Verbinder 41">
                    <a:extLst>
                      <a:ext uri="{FF2B5EF4-FFF2-40B4-BE49-F238E27FC236}">
                        <a16:creationId xmlns:a16="http://schemas.microsoft.com/office/drawing/2014/main" id="{995DE800-FFBD-2A09-A31F-3B43B141C4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4450" y="4169545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2" name="Gerader Verbinder 42">
                    <a:extLst>
                      <a:ext uri="{FF2B5EF4-FFF2-40B4-BE49-F238E27FC236}">
                        <a16:creationId xmlns:a16="http://schemas.microsoft.com/office/drawing/2014/main" id="{5530B76C-3E84-6BF6-E591-BF5DDAC27E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9066609" y="4037387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5" name="Ellipse 11">
                  <a:extLst>
                    <a:ext uri="{FF2B5EF4-FFF2-40B4-BE49-F238E27FC236}">
                      <a16:creationId xmlns:a16="http://schemas.microsoft.com/office/drawing/2014/main" id="{83B6EE78-0114-A4F1-CA78-67F2363D5C78}"/>
                    </a:ext>
                  </a:extLst>
                </p:cNvPr>
                <p:cNvSpPr/>
                <p:nvPr/>
              </p:nvSpPr>
              <p:spPr>
                <a:xfrm>
                  <a:off x="8936606" y="3859956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26" name="Gruppieren 12">
                  <a:extLst>
                    <a:ext uri="{FF2B5EF4-FFF2-40B4-BE49-F238E27FC236}">
                      <a16:creationId xmlns:a16="http://schemas.microsoft.com/office/drawing/2014/main" id="{F98CE4FD-58CB-4359-E8B9-D1AE202CEB80}"/>
                    </a:ext>
                  </a:extLst>
                </p:cNvPr>
                <p:cNvGrpSpPr/>
                <p:nvPr/>
              </p:nvGrpSpPr>
              <p:grpSpPr>
                <a:xfrm flipH="1">
                  <a:off x="7109743" y="4128129"/>
                  <a:ext cx="237805" cy="419889"/>
                  <a:chOff x="8934450" y="3905228"/>
                  <a:chExt cx="264318" cy="264318"/>
                </a:xfrm>
              </p:grpSpPr>
              <p:cxnSp>
                <p:nvCxnSpPr>
                  <p:cNvPr id="1229" name="Gerader Verbinder 39">
                    <a:extLst>
                      <a:ext uri="{FF2B5EF4-FFF2-40B4-BE49-F238E27FC236}">
                        <a16:creationId xmlns:a16="http://schemas.microsoft.com/office/drawing/2014/main" id="{FF453B5D-B8C1-C1A9-7610-F983D028DC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4450" y="4169545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0" name="Gerader Verbinder 40">
                    <a:extLst>
                      <a:ext uri="{FF2B5EF4-FFF2-40B4-BE49-F238E27FC236}">
                        <a16:creationId xmlns:a16="http://schemas.microsoft.com/office/drawing/2014/main" id="{DD4FA828-918B-E086-DA87-C6A2EF8F74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9066609" y="4037387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7" name="Ellipse 13">
                  <a:extLst>
                    <a:ext uri="{FF2B5EF4-FFF2-40B4-BE49-F238E27FC236}">
                      <a16:creationId xmlns:a16="http://schemas.microsoft.com/office/drawing/2014/main" id="{BB64F2D4-6DC2-8741-8286-7A92D9A54C64}"/>
                    </a:ext>
                  </a:extLst>
                </p:cNvPr>
                <p:cNvSpPr/>
                <p:nvPr/>
              </p:nvSpPr>
              <p:spPr>
                <a:xfrm>
                  <a:off x="7045088" y="3974140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28" name="Gruppieren 16">
                  <a:extLst>
                    <a:ext uri="{FF2B5EF4-FFF2-40B4-BE49-F238E27FC236}">
                      <a16:creationId xmlns:a16="http://schemas.microsoft.com/office/drawing/2014/main" id="{6016D479-F8AB-728C-98A0-10E04E711743}"/>
                    </a:ext>
                  </a:extLst>
                </p:cNvPr>
                <p:cNvGrpSpPr/>
                <p:nvPr/>
              </p:nvGrpSpPr>
              <p:grpSpPr>
                <a:xfrm flipH="1" flipV="1">
                  <a:off x="6980883" y="5236595"/>
                  <a:ext cx="397379" cy="464227"/>
                  <a:chOff x="8934450" y="3905228"/>
                  <a:chExt cx="264318" cy="264318"/>
                </a:xfrm>
              </p:grpSpPr>
              <p:cxnSp>
                <p:nvCxnSpPr>
                  <p:cNvPr id="1227" name="Gerader Verbinder 36">
                    <a:extLst>
                      <a:ext uri="{FF2B5EF4-FFF2-40B4-BE49-F238E27FC236}">
                        <a16:creationId xmlns:a16="http://schemas.microsoft.com/office/drawing/2014/main" id="{9A01F40E-44F6-3C75-A7BA-A6BA9EAB88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4450" y="4169545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8" name="Gerader Verbinder 37">
                    <a:extLst>
                      <a:ext uri="{FF2B5EF4-FFF2-40B4-BE49-F238E27FC236}">
                        <a16:creationId xmlns:a16="http://schemas.microsoft.com/office/drawing/2014/main" id="{FC1E5A19-456C-C10D-A3D2-423321915C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9066609" y="4037387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9" name="Ellipse 18">
                  <a:extLst>
                    <a:ext uri="{FF2B5EF4-FFF2-40B4-BE49-F238E27FC236}">
                      <a16:creationId xmlns:a16="http://schemas.microsoft.com/office/drawing/2014/main" id="{B46EB733-FBC4-79C5-138A-C14A7A0E3650}"/>
                    </a:ext>
                  </a:extLst>
                </p:cNvPr>
                <p:cNvSpPr/>
                <p:nvPr/>
              </p:nvSpPr>
              <p:spPr>
                <a:xfrm>
                  <a:off x="6914328" y="5714304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30" name="Gerader Verbinder 19">
                  <a:extLst>
                    <a:ext uri="{FF2B5EF4-FFF2-40B4-BE49-F238E27FC236}">
                      <a16:creationId xmlns:a16="http://schemas.microsoft.com/office/drawing/2014/main" id="{135547A8-C38A-3F86-D2A5-74893BF63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0285" y="4876678"/>
                  <a:ext cx="392287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1" name="Ellipse 20">
                  <a:extLst>
                    <a:ext uri="{FF2B5EF4-FFF2-40B4-BE49-F238E27FC236}">
                      <a16:creationId xmlns:a16="http://schemas.microsoft.com/office/drawing/2014/main" id="{B76C9D50-59CB-39B9-8B93-5326BF3D75F9}"/>
                    </a:ext>
                  </a:extLst>
                </p:cNvPr>
                <p:cNvSpPr/>
                <p:nvPr/>
              </p:nvSpPr>
              <p:spPr>
                <a:xfrm>
                  <a:off x="6756408" y="4817815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32" name="Gerader Verbinder 21">
                  <a:extLst>
                    <a:ext uri="{FF2B5EF4-FFF2-40B4-BE49-F238E27FC236}">
                      <a16:creationId xmlns:a16="http://schemas.microsoft.com/office/drawing/2014/main" id="{80CF8D14-7756-FEDD-EAD7-4BC85989CC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6657" y="4632937"/>
                  <a:ext cx="392287" cy="0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3" name="Ellipse 22">
                  <a:extLst>
                    <a:ext uri="{FF2B5EF4-FFF2-40B4-BE49-F238E27FC236}">
                      <a16:creationId xmlns:a16="http://schemas.microsoft.com/office/drawing/2014/main" id="{9DC046A1-63DC-6A94-56F6-730E59E15F84}"/>
                    </a:ext>
                  </a:extLst>
                </p:cNvPr>
                <p:cNvSpPr/>
                <p:nvPr/>
              </p:nvSpPr>
              <p:spPr>
                <a:xfrm>
                  <a:off x="9398318" y="4556935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34" name="Gruppieren 24">
                  <a:extLst>
                    <a:ext uri="{FF2B5EF4-FFF2-40B4-BE49-F238E27FC236}">
                      <a16:creationId xmlns:a16="http://schemas.microsoft.com/office/drawing/2014/main" id="{ACEA803A-4853-D8C3-6B7D-ACEE15969CA0}"/>
                    </a:ext>
                  </a:extLst>
                </p:cNvPr>
                <p:cNvGrpSpPr/>
                <p:nvPr/>
              </p:nvGrpSpPr>
              <p:grpSpPr>
                <a:xfrm flipV="1">
                  <a:off x="9003403" y="5076479"/>
                  <a:ext cx="237807" cy="352788"/>
                  <a:chOff x="8934450" y="3905228"/>
                  <a:chExt cx="264318" cy="264318"/>
                </a:xfrm>
              </p:grpSpPr>
              <p:cxnSp>
                <p:nvCxnSpPr>
                  <p:cNvPr id="1225" name="Gerader Verbinder 34">
                    <a:extLst>
                      <a:ext uri="{FF2B5EF4-FFF2-40B4-BE49-F238E27FC236}">
                        <a16:creationId xmlns:a16="http://schemas.microsoft.com/office/drawing/2014/main" id="{E5571180-0B40-79D4-0D2E-7245D11D59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4450" y="4169545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6" name="Gerader Verbinder 35">
                    <a:extLst>
                      <a:ext uri="{FF2B5EF4-FFF2-40B4-BE49-F238E27FC236}">
                        <a16:creationId xmlns:a16="http://schemas.microsoft.com/office/drawing/2014/main" id="{1A7CBAFE-1119-643B-7FF4-92CE7FA8A4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9066609" y="4037387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35" name="Ellipse 25">
                  <a:extLst>
                    <a:ext uri="{FF2B5EF4-FFF2-40B4-BE49-F238E27FC236}">
                      <a16:creationId xmlns:a16="http://schemas.microsoft.com/office/drawing/2014/main" id="{D86AA4F7-A24D-C586-9040-A7D509C00399}"/>
                    </a:ext>
                  </a:extLst>
                </p:cNvPr>
                <p:cNvSpPr/>
                <p:nvPr/>
              </p:nvSpPr>
              <p:spPr>
                <a:xfrm>
                  <a:off x="9174611" y="5444438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36" name="Gerader Verbinder 26">
                  <a:extLst>
                    <a:ext uri="{FF2B5EF4-FFF2-40B4-BE49-F238E27FC236}">
                      <a16:creationId xmlns:a16="http://schemas.microsoft.com/office/drawing/2014/main" id="{12342298-C5A1-2B64-CB28-04A305B06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05527" y="3831388"/>
                  <a:ext cx="0" cy="271759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7" name="Ellipse 27">
                  <a:extLst>
                    <a:ext uri="{FF2B5EF4-FFF2-40B4-BE49-F238E27FC236}">
                      <a16:creationId xmlns:a16="http://schemas.microsoft.com/office/drawing/2014/main" id="{5C4E6087-742D-97C8-3C1E-31F00C35819E}"/>
                    </a:ext>
                  </a:extLst>
                </p:cNvPr>
                <p:cNvSpPr/>
                <p:nvPr/>
              </p:nvSpPr>
              <p:spPr>
                <a:xfrm>
                  <a:off x="7940872" y="3686895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38" name="Gerader Verbinder 28">
                  <a:extLst>
                    <a:ext uri="{FF2B5EF4-FFF2-40B4-BE49-F238E27FC236}">
                      <a16:creationId xmlns:a16="http://schemas.microsoft.com/office/drawing/2014/main" id="{EBBFD378-F275-E0A5-A3C2-8CAF2AA8B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63940" y="5527770"/>
                  <a:ext cx="0" cy="271759"/>
                </a:xfrm>
                <a:prstGeom prst="lin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0" name="Ellipse 29">
                  <a:extLst>
                    <a:ext uri="{FF2B5EF4-FFF2-40B4-BE49-F238E27FC236}">
                      <a16:creationId xmlns:a16="http://schemas.microsoft.com/office/drawing/2014/main" id="{CC7BF485-A589-B409-CDF4-5C72AF60719F}"/>
                    </a:ext>
                  </a:extLst>
                </p:cNvPr>
                <p:cNvSpPr/>
                <p:nvPr/>
              </p:nvSpPr>
              <p:spPr>
                <a:xfrm>
                  <a:off x="7599285" y="5814532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21" name="Gruppieren 30">
                  <a:extLst>
                    <a:ext uri="{FF2B5EF4-FFF2-40B4-BE49-F238E27FC236}">
                      <a16:creationId xmlns:a16="http://schemas.microsoft.com/office/drawing/2014/main" id="{8FA0532C-B176-C5C0-BB2E-638BBFC3F87E}"/>
                    </a:ext>
                  </a:extLst>
                </p:cNvPr>
                <p:cNvGrpSpPr/>
                <p:nvPr/>
              </p:nvGrpSpPr>
              <p:grpSpPr>
                <a:xfrm flipH="1">
                  <a:off x="8299717" y="5571340"/>
                  <a:ext cx="465877" cy="228190"/>
                  <a:chOff x="8934450" y="3905228"/>
                  <a:chExt cx="264318" cy="264318"/>
                </a:xfrm>
              </p:grpSpPr>
              <p:cxnSp>
                <p:nvCxnSpPr>
                  <p:cNvPr id="1223" name="Gerader Verbinder 32">
                    <a:extLst>
                      <a:ext uri="{FF2B5EF4-FFF2-40B4-BE49-F238E27FC236}">
                        <a16:creationId xmlns:a16="http://schemas.microsoft.com/office/drawing/2014/main" id="{C05452AD-BD11-33D4-EC04-ACE883CA41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4450" y="4169545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4" name="Gerader Verbinder 33">
                    <a:extLst>
                      <a:ext uri="{FF2B5EF4-FFF2-40B4-BE49-F238E27FC236}">
                        <a16:creationId xmlns:a16="http://schemas.microsoft.com/office/drawing/2014/main" id="{82E71F69-73F1-DF3F-B896-8E75422F13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9066609" y="4037387"/>
                    <a:ext cx="264318" cy="0"/>
                  </a:xfrm>
                  <a:prstGeom prst="line">
                    <a:avLst/>
                  </a:prstGeom>
                  <a:ln w="31750" cap="rnd" cmpd="sng">
                    <a:solidFill>
                      <a:schemeClr val="bg1"/>
                    </a:solidFill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2" name="Ellipse 31">
                  <a:extLst>
                    <a:ext uri="{FF2B5EF4-FFF2-40B4-BE49-F238E27FC236}">
                      <a16:creationId xmlns:a16="http://schemas.microsoft.com/office/drawing/2014/main" id="{46B52706-709E-8172-BB71-D5D4F2D781C8}"/>
                    </a:ext>
                  </a:extLst>
                </p:cNvPr>
                <p:cNvSpPr/>
                <p:nvPr/>
              </p:nvSpPr>
              <p:spPr>
                <a:xfrm>
                  <a:off x="8778896" y="5732512"/>
                  <a:ext cx="129310" cy="129310"/>
                </a:xfrm>
                <a:prstGeom prst="ellipse">
                  <a:avLst/>
                </a:prstGeom>
                <a:ln w="31750" cap="rnd" cmpd="sng">
                  <a:solidFill>
                    <a:schemeClr val="bg1"/>
                  </a:solidFill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lIns="85721" tIns="85721" bIns="85721" rtlCol="0" anchor="ctr"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4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14E8E5E3-6A77-660D-F75E-67D0B92A7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DE-CIX AI-IX for industries 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11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1">
            <a:extLst>
              <a:ext uri="{FF2B5EF4-FFF2-40B4-BE49-F238E27FC236}">
                <a16:creationId xmlns:a16="http://schemas.microsoft.com/office/drawing/2014/main" id="{F86CFE0F-3EB4-CB81-6826-626FFAA9FF16}"/>
              </a:ext>
            </a:extLst>
          </p:cNvPr>
          <p:cNvGrpSpPr/>
          <p:nvPr/>
        </p:nvGrpSpPr>
        <p:grpSpPr bwMode="gray">
          <a:xfrm>
            <a:off x="1437402" y="1729053"/>
            <a:ext cx="8920715" cy="4427467"/>
            <a:chOff x="1102196" y="1015318"/>
            <a:chExt cx="7278878" cy="3612602"/>
          </a:xfrm>
          <a:solidFill>
            <a:schemeClr val="bg1">
              <a:lumMod val="85000"/>
            </a:schemeClr>
          </a:solidFill>
        </p:grpSpPr>
        <p:sp>
          <p:nvSpPr>
            <p:cNvPr id="9" name="Google Shape;923;p79">
              <a:extLst>
                <a:ext uri="{FF2B5EF4-FFF2-40B4-BE49-F238E27FC236}">
                  <a16:creationId xmlns:a16="http://schemas.microsoft.com/office/drawing/2014/main" id="{2F65B81B-60D4-2DD7-2F20-6A0A41AA92EE}"/>
                </a:ext>
              </a:extLst>
            </p:cNvPr>
            <p:cNvSpPr/>
            <p:nvPr/>
          </p:nvSpPr>
          <p:spPr bwMode="gray">
            <a:xfrm>
              <a:off x="4922767" y="1126011"/>
              <a:ext cx="3458307" cy="1329989"/>
            </a:xfrm>
            <a:custGeom>
              <a:avLst/>
              <a:gdLst/>
              <a:ahLst/>
              <a:cxnLst/>
              <a:rect l="l" t="t" r="r" b="b"/>
              <a:pathLst>
                <a:path w="1268" h="487" extrusionOk="0">
                  <a:moveTo>
                    <a:pt x="19" y="352"/>
                  </a:moveTo>
                  <a:cubicBezTo>
                    <a:pt x="18" y="352"/>
                    <a:pt x="16" y="351"/>
                    <a:pt x="15" y="350"/>
                  </a:cubicBezTo>
                  <a:cubicBezTo>
                    <a:pt x="15" y="349"/>
                    <a:pt x="12" y="349"/>
                    <a:pt x="10" y="349"/>
                  </a:cubicBezTo>
                  <a:cubicBezTo>
                    <a:pt x="11" y="350"/>
                    <a:pt x="11" y="350"/>
                    <a:pt x="12" y="351"/>
                  </a:cubicBezTo>
                  <a:cubicBezTo>
                    <a:pt x="13" y="353"/>
                    <a:pt x="7" y="353"/>
                    <a:pt x="9" y="355"/>
                  </a:cubicBezTo>
                  <a:cubicBezTo>
                    <a:pt x="11" y="357"/>
                    <a:pt x="5" y="357"/>
                    <a:pt x="5" y="355"/>
                  </a:cubicBezTo>
                  <a:cubicBezTo>
                    <a:pt x="5" y="353"/>
                    <a:pt x="1" y="354"/>
                    <a:pt x="1" y="355"/>
                  </a:cubicBezTo>
                  <a:cubicBezTo>
                    <a:pt x="1" y="356"/>
                    <a:pt x="1" y="357"/>
                    <a:pt x="0" y="357"/>
                  </a:cubicBezTo>
                  <a:cubicBezTo>
                    <a:pt x="2" y="358"/>
                    <a:pt x="4" y="359"/>
                    <a:pt x="4" y="359"/>
                  </a:cubicBezTo>
                  <a:cubicBezTo>
                    <a:pt x="4" y="359"/>
                    <a:pt x="18" y="361"/>
                    <a:pt x="23" y="360"/>
                  </a:cubicBezTo>
                  <a:cubicBezTo>
                    <a:pt x="23" y="359"/>
                    <a:pt x="24" y="356"/>
                    <a:pt x="24" y="354"/>
                  </a:cubicBezTo>
                  <a:cubicBezTo>
                    <a:pt x="24" y="353"/>
                    <a:pt x="20" y="351"/>
                    <a:pt x="19" y="352"/>
                  </a:cubicBezTo>
                  <a:close/>
                  <a:moveTo>
                    <a:pt x="337" y="13"/>
                  </a:moveTo>
                  <a:cubicBezTo>
                    <a:pt x="345" y="12"/>
                    <a:pt x="345" y="8"/>
                    <a:pt x="340" y="8"/>
                  </a:cubicBezTo>
                  <a:cubicBezTo>
                    <a:pt x="336" y="7"/>
                    <a:pt x="336" y="10"/>
                    <a:pt x="333" y="10"/>
                  </a:cubicBezTo>
                  <a:cubicBezTo>
                    <a:pt x="331" y="10"/>
                    <a:pt x="323" y="11"/>
                    <a:pt x="325" y="13"/>
                  </a:cubicBezTo>
                  <a:cubicBezTo>
                    <a:pt x="326" y="15"/>
                    <a:pt x="333" y="14"/>
                    <a:pt x="337" y="13"/>
                  </a:cubicBezTo>
                  <a:close/>
                  <a:moveTo>
                    <a:pt x="379" y="136"/>
                  </a:moveTo>
                  <a:cubicBezTo>
                    <a:pt x="382" y="136"/>
                    <a:pt x="390" y="134"/>
                    <a:pt x="390" y="133"/>
                  </a:cubicBezTo>
                  <a:cubicBezTo>
                    <a:pt x="391" y="131"/>
                    <a:pt x="387" y="130"/>
                    <a:pt x="383" y="130"/>
                  </a:cubicBezTo>
                  <a:cubicBezTo>
                    <a:pt x="377" y="130"/>
                    <a:pt x="376" y="135"/>
                    <a:pt x="379" y="136"/>
                  </a:cubicBezTo>
                  <a:close/>
                  <a:moveTo>
                    <a:pt x="541" y="23"/>
                  </a:moveTo>
                  <a:cubicBezTo>
                    <a:pt x="545" y="25"/>
                    <a:pt x="544" y="26"/>
                    <a:pt x="540" y="26"/>
                  </a:cubicBezTo>
                  <a:cubicBezTo>
                    <a:pt x="535" y="26"/>
                    <a:pt x="531" y="28"/>
                    <a:pt x="534" y="29"/>
                  </a:cubicBezTo>
                  <a:cubicBezTo>
                    <a:pt x="537" y="30"/>
                    <a:pt x="536" y="33"/>
                    <a:pt x="540" y="34"/>
                  </a:cubicBezTo>
                  <a:cubicBezTo>
                    <a:pt x="545" y="35"/>
                    <a:pt x="550" y="31"/>
                    <a:pt x="550" y="28"/>
                  </a:cubicBezTo>
                  <a:cubicBezTo>
                    <a:pt x="549" y="25"/>
                    <a:pt x="565" y="23"/>
                    <a:pt x="570" y="22"/>
                  </a:cubicBezTo>
                  <a:cubicBezTo>
                    <a:pt x="575" y="21"/>
                    <a:pt x="567" y="16"/>
                    <a:pt x="572" y="16"/>
                  </a:cubicBezTo>
                  <a:cubicBezTo>
                    <a:pt x="576" y="15"/>
                    <a:pt x="575" y="13"/>
                    <a:pt x="569" y="12"/>
                  </a:cubicBezTo>
                  <a:cubicBezTo>
                    <a:pt x="563" y="11"/>
                    <a:pt x="565" y="7"/>
                    <a:pt x="564" y="5"/>
                  </a:cubicBezTo>
                  <a:cubicBezTo>
                    <a:pt x="562" y="3"/>
                    <a:pt x="561" y="7"/>
                    <a:pt x="552" y="9"/>
                  </a:cubicBezTo>
                  <a:cubicBezTo>
                    <a:pt x="545" y="10"/>
                    <a:pt x="541" y="12"/>
                    <a:pt x="544" y="13"/>
                  </a:cubicBezTo>
                  <a:cubicBezTo>
                    <a:pt x="547" y="15"/>
                    <a:pt x="544" y="19"/>
                    <a:pt x="541" y="19"/>
                  </a:cubicBezTo>
                  <a:cubicBezTo>
                    <a:pt x="538" y="18"/>
                    <a:pt x="537" y="22"/>
                    <a:pt x="541" y="23"/>
                  </a:cubicBezTo>
                  <a:close/>
                  <a:moveTo>
                    <a:pt x="552" y="30"/>
                  </a:moveTo>
                  <a:cubicBezTo>
                    <a:pt x="552" y="32"/>
                    <a:pt x="546" y="35"/>
                    <a:pt x="548" y="36"/>
                  </a:cubicBezTo>
                  <a:cubicBezTo>
                    <a:pt x="550" y="38"/>
                    <a:pt x="552" y="37"/>
                    <a:pt x="553" y="38"/>
                  </a:cubicBezTo>
                  <a:cubicBezTo>
                    <a:pt x="555" y="38"/>
                    <a:pt x="556" y="44"/>
                    <a:pt x="561" y="43"/>
                  </a:cubicBezTo>
                  <a:cubicBezTo>
                    <a:pt x="564" y="42"/>
                    <a:pt x="576" y="47"/>
                    <a:pt x="582" y="47"/>
                  </a:cubicBezTo>
                  <a:cubicBezTo>
                    <a:pt x="588" y="47"/>
                    <a:pt x="588" y="42"/>
                    <a:pt x="587" y="42"/>
                  </a:cubicBezTo>
                  <a:cubicBezTo>
                    <a:pt x="585" y="42"/>
                    <a:pt x="587" y="38"/>
                    <a:pt x="590" y="34"/>
                  </a:cubicBezTo>
                  <a:cubicBezTo>
                    <a:pt x="593" y="28"/>
                    <a:pt x="579" y="24"/>
                    <a:pt x="579" y="29"/>
                  </a:cubicBezTo>
                  <a:cubicBezTo>
                    <a:pt x="579" y="33"/>
                    <a:pt x="575" y="28"/>
                    <a:pt x="574" y="25"/>
                  </a:cubicBezTo>
                  <a:cubicBezTo>
                    <a:pt x="572" y="23"/>
                    <a:pt x="552" y="27"/>
                    <a:pt x="552" y="30"/>
                  </a:cubicBezTo>
                  <a:close/>
                  <a:moveTo>
                    <a:pt x="444" y="139"/>
                  </a:moveTo>
                  <a:cubicBezTo>
                    <a:pt x="446" y="141"/>
                    <a:pt x="449" y="140"/>
                    <a:pt x="449" y="137"/>
                  </a:cubicBezTo>
                  <a:cubicBezTo>
                    <a:pt x="448" y="133"/>
                    <a:pt x="441" y="138"/>
                    <a:pt x="444" y="139"/>
                  </a:cubicBezTo>
                  <a:close/>
                  <a:moveTo>
                    <a:pt x="536" y="8"/>
                  </a:moveTo>
                  <a:cubicBezTo>
                    <a:pt x="537" y="5"/>
                    <a:pt x="522" y="6"/>
                    <a:pt x="526" y="10"/>
                  </a:cubicBezTo>
                  <a:cubicBezTo>
                    <a:pt x="527" y="10"/>
                    <a:pt x="535" y="11"/>
                    <a:pt x="536" y="8"/>
                  </a:cubicBezTo>
                  <a:close/>
                  <a:moveTo>
                    <a:pt x="1181" y="168"/>
                  </a:moveTo>
                  <a:cubicBezTo>
                    <a:pt x="1185" y="169"/>
                    <a:pt x="1188" y="165"/>
                    <a:pt x="1192" y="167"/>
                  </a:cubicBezTo>
                  <a:cubicBezTo>
                    <a:pt x="1196" y="169"/>
                    <a:pt x="1204" y="166"/>
                    <a:pt x="1208" y="166"/>
                  </a:cubicBezTo>
                  <a:cubicBezTo>
                    <a:pt x="1211" y="165"/>
                    <a:pt x="1209" y="160"/>
                    <a:pt x="1199" y="159"/>
                  </a:cubicBezTo>
                  <a:cubicBezTo>
                    <a:pt x="1189" y="157"/>
                    <a:pt x="1176" y="165"/>
                    <a:pt x="1181" y="168"/>
                  </a:cubicBezTo>
                  <a:close/>
                  <a:moveTo>
                    <a:pt x="587" y="60"/>
                  </a:moveTo>
                  <a:cubicBezTo>
                    <a:pt x="590" y="62"/>
                    <a:pt x="600" y="59"/>
                    <a:pt x="606" y="59"/>
                  </a:cubicBezTo>
                  <a:cubicBezTo>
                    <a:pt x="613" y="59"/>
                    <a:pt x="632" y="54"/>
                    <a:pt x="632" y="50"/>
                  </a:cubicBezTo>
                  <a:cubicBezTo>
                    <a:pt x="633" y="47"/>
                    <a:pt x="625" y="47"/>
                    <a:pt x="623" y="44"/>
                  </a:cubicBezTo>
                  <a:cubicBezTo>
                    <a:pt x="620" y="41"/>
                    <a:pt x="613" y="44"/>
                    <a:pt x="612" y="46"/>
                  </a:cubicBezTo>
                  <a:cubicBezTo>
                    <a:pt x="610" y="48"/>
                    <a:pt x="609" y="47"/>
                    <a:pt x="612" y="42"/>
                  </a:cubicBezTo>
                  <a:cubicBezTo>
                    <a:pt x="617" y="38"/>
                    <a:pt x="609" y="35"/>
                    <a:pt x="608" y="37"/>
                  </a:cubicBezTo>
                  <a:cubicBezTo>
                    <a:pt x="608" y="40"/>
                    <a:pt x="600" y="37"/>
                    <a:pt x="600" y="40"/>
                  </a:cubicBezTo>
                  <a:cubicBezTo>
                    <a:pt x="600" y="43"/>
                    <a:pt x="598" y="44"/>
                    <a:pt x="598" y="46"/>
                  </a:cubicBezTo>
                  <a:cubicBezTo>
                    <a:pt x="598" y="48"/>
                    <a:pt x="592" y="45"/>
                    <a:pt x="592" y="50"/>
                  </a:cubicBezTo>
                  <a:cubicBezTo>
                    <a:pt x="592" y="56"/>
                    <a:pt x="584" y="59"/>
                    <a:pt x="587" y="60"/>
                  </a:cubicBezTo>
                  <a:close/>
                  <a:moveTo>
                    <a:pt x="870" y="106"/>
                  </a:moveTo>
                  <a:cubicBezTo>
                    <a:pt x="873" y="107"/>
                    <a:pt x="874" y="109"/>
                    <a:pt x="875" y="111"/>
                  </a:cubicBezTo>
                  <a:cubicBezTo>
                    <a:pt x="877" y="112"/>
                    <a:pt x="884" y="110"/>
                    <a:pt x="886" y="109"/>
                  </a:cubicBezTo>
                  <a:cubicBezTo>
                    <a:pt x="889" y="108"/>
                    <a:pt x="889" y="113"/>
                    <a:pt x="894" y="110"/>
                  </a:cubicBezTo>
                  <a:cubicBezTo>
                    <a:pt x="898" y="107"/>
                    <a:pt x="902" y="109"/>
                    <a:pt x="907" y="109"/>
                  </a:cubicBezTo>
                  <a:cubicBezTo>
                    <a:pt x="911" y="109"/>
                    <a:pt x="906" y="103"/>
                    <a:pt x="907" y="100"/>
                  </a:cubicBezTo>
                  <a:cubicBezTo>
                    <a:pt x="907" y="98"/>
                    <a:pt x="912" y="99"/>
                    <a:pt x="910" y="102"/>
                  </a:cubicBezTo>
                  <a:cubicBezTo>
                    <a:pt x="909" y="104"/>
                    <a:pt x="913" y="109"/>
                    <a:pt x="920" y="108"/>
                  </a:cubicBezTo>
                  <a:cubicBezTo>
                    <a:pt x="927" y="108"/>
                    <a:pt x="922" y="104"/>
                    <a:pt x="925" y="102"/>
                  </a:cubicBezTo>
                  <a:cubicBezTo>
                    <a:pt x="929" y="101"/>
                    <a:pt x="928" y="99"/>
                    <a:pt x="923" y="95"/>
                  </a:cubicBezTo>
                  <a:cubicBezTo>
                    <a:pt x="918" y="93"/>
                    <a:pt x="911" y="95"/>
                    <a:pt x="907" y="93"/>
                  </a:cubicBezTo>
                  <a:cubicBezTo>
                    <a:pt x="902" y="91"/>
                    <a:pt x="897" y="91"/>
                    <a:pt x="897" y="95"/>
                  </a:cubicBezTo>
                  <a:cubicBezTo>
                    <a:pt x="897" y="100"/>
                    <a:pt x="887" y="90"/>
                    <a:pt x="883" y="89"/>
                  </a:cubicBezTo>
                  <a:cubicBezTo>
                    <a:pt x="877" y="87"/>
                    <a:pt x="862" y="102"/>
                    <a:pt x="870" y="106"/>
                  </a:cubicBezTo>
                  <a:close/>
                  <a:moveTo>
                    <a:pt x="916" y="134"/>
                  </a:moveTo>
                  <a:cubicBezTo>
                    <a:pt x="920" y="133"/>
                    <a:pt x="913" y="126"/>
                    <a:pt x="906" y="125"/>
                  </a:cubicBezTo>
                  <a:cubicBezTo>
                    <a:pt x="899" y="124"/>
                    <a:pt x="893" y="130"/>
                    <a:pt x="894" y="131"/>
                  </a:cubicBezTo>
                  <a:cubicBezTo>
                    <a:pt x="896" y="133"/>
                    <a:pt x="911" y="135"/>
                    <a:pt x="916" y="134"/>
                  </a:cubicBezTo>
                  <a:close/>
                  <a:moveTo>
                    <a:pt x="898" y="119"/>
                  </a:moveTo>
                  <a:cubicBezTo>
                    <a:pt x="898" y="116"/>
                    <a:pt x="886" y="120"/>
                    <a:pt x="891" y="122"/>
                  </a:cubicBezTo>
                  <a:cubicBezTo>
                    <a:pt x="894" y="123"/>
                    <a:pt x="898" y="123"/>
                    <a:pt x="898" y="119"/>
                  </a:cubicBezTo>
                  <a:close/>
                  <a:moveTo>
                    <a:pt x="936" y="106"/>
                  </a:moveTo>
                  <a:cubicBezTo>
                    <a:pt x="942" y="107"/>
                    <a:pt x="945" y="111"/>
                    <a:pt x="955" y="112"/>
                  </a:cubicBezTo>
                  <a:cubicBezTo>
                    <a:pt x="965" y="112"/>
                    <a:pt x="972" y="110"/>
                    <a:pt x="972" y="108"/>
                  </a:cubicBezTo>
                  <a:cubicBezTo>
                    <a:pt x="972" y="107"/>
                    <a:pt x="963" y="103"/>
                    <a:pt x="960" y="105"/>
                  </a:cubicBezTo>
                  <a:cubicBezTo>
                    <a:pt x="958" y="107"/>
                    <a:pt x="955" y="102"/>
                    <a:pt x="952" y="103"/>
                  </a:cubicBezTo>
                  <a:cubicBezTo>
                    <a:pt x="948" y="104"/>
                    <a:pt x="943" y="104"/>
                    <a:pt x="942" y="101"/>
                  </a:cubicBezTo>
                  <a:cubicBezTo>
                    <a:pt x="940" y="97"/>
                    <a:pt x="934" y="106"/>
                    <a:pt x="936" y="106"/>
                  </a:cubicBezTo>
                  <a:close/>
                  <a:moveTo>
                    <a:pt x="204" y="17"/>
                  </a:moveTo>
                  <a:cubicBezTo>
                    <a:pt x="208" y="12"/>
                    <a:pt x="215" y="16"/>
                    <a:pt x="216" y="14"/>
                  </a:cubicBezTo>
                  <a:cubicBezTo>
                    <a:pt x="217" y="12"/>
                    <a:pt x="207" y="11"/>
                    <a:pt x="203" y="13"/>
                  </a:cubicBezTo>
                  <a:cubicBezTo>
                    <a:pt x="199" y="15"/>
                    <a:pt x="190" y="13"/>
                    <a:pt x="192" y="16"/>
                  </a:cubicBezTo>
                  <a:cubicBezTo>
                    <a:pt x="192" y="18"/>
                    <a:pt x="198" y="22"/>
                    <a:pt x="204" y="17"/>
                  </a:cubicBezTo>
                  <a:close/>
                  <a:moveTo>
                    <a:pt x="914" y="387"/>
                  </a:moveTo>
                  <a:cubicBezTo>
                    <a:pt x="911" y="382"/>
                    <a:pt x="918" y="375"/>
                    <a:pt x="913" y="372"/>
                  </a:cubicBezTo>
                  <a:cubicBezTo>
                    <a:pt x="909" y="369"/>
                    <a:pt x="910" y="361"/>
                    <a:pt x="909" y="363"/>
                  </a:cubicBezTo>
                  <a:cubicBezTo>
                    <a:pt x="906" y="364"/>
                    <a:pt x="909" y="371"/>
                    <a:pt x="905" y="371"/>
                  </a:cubicBezTo>
                  <a:cubicBezTo>
                    <a:pt x="901" y="372"/>
                    <a:pt x="905" y="374"/>
                    <a:pt x="903" y="379"/>
                  </a:cubicBezTo>
                  <a:cubicBezTo>
                    <a:pt x="902" y="384"/>
                    <a:pt x="904" y="390"/>
                    <a:pt x="906" y="394"/>
                  </a:cubicBezTo>
                  <a:cubicBezTo>
                    <a:pt x="908" y="397"/>
                    <a:pt x="903" y="419"/>
                    <a:pt x="905" y="422"/>
                  </a:cubicBezTo>
                  <a:cubicBezTo>
                    <a:pt x="907" y="426"/>
                    <a:pt x="902" y="441"/>
                    <a:pt x="904" y="443"/>
                  </a:cubicBezTo>
                  <a:cubicBezTo>
                    <a:pt x="907" y="446"/>
                    <a:pt x="905" y="439"/>
                    <a:pt x="909" y="438"/>
                  </a:cubicBezTo>
                  <a:cubicBezTo>
                    <a:pt x="912" y="437"/>
                    <a:pt x="912" y="443"/>
                    <a:pt x="915" y="444"/>
                  </a:cubicBezTo>
                  <a:cubicBezTo>
                    <a:pt x="917" y="445"/>
                    <a:pt x="916" y="436"/>
                    <a:pt x="913" y="437"/>
                  </a:cubicBezTo>
                  <a:cubicBezTo>
                    <a:pt x="911" y="437"/>
                    <a:pt x="910" y="432"/>
                    <a:pt x="909" y="428"/>
                  </a:cubicBezTo>
                  <a:cubicBezTo>
                    <a:pt x="908" y="425"/>
                    <a:pt x="910" y="421"/>
                    <a:pt x="910" y="416"/>
                  </a:cubicBezTo>
                  <a:cubicBezTo>
                    <a:pt x="910" y="412"/>
                    <a:pt x="916" y="412"/>
                    <a:pt x="920" y="415"/>
                  </a:cubicBezTo>
                  <a:cubicBezTo>
                    <a:pt x="922" y="419"/>
                    <a:pt x="923" y="417"/>
                    <a:pt x="922" y="414"/>
                  </a:cubicBezTo>
                  <a:cubicBezTo>
                    <a:pt x="921" y="411"/>
                    <a:pt x="916" y="394"/>
                    <a:pt x="914" y="387"/>
                  </a:cubicBezTo>
                  <a:close/>
                  <a:moveTo>
                    <a:pt x="224" y="14"/>
                  </a:moveTo>
                  <a:cubicBezTo>
                    <a:pt x="227" y="17"/>
                    <a:pt x="216" y="16"/>
                    <a:pt x="214" y="18"/>
                  </a:cubicBezTo>
                  <a:cubicBezTo>
                    <a:pt x="212" y="21"/>
                    <a:pt x="206" y="20"/>
                    <a:pt x="207" y="23"/>
                  </a:cubicBezTo>
                  <a:cubicBezTo>
                    <a:pt x="208" y="25"/>
                    <a:pt x="219" y="25"/>
                    <a:pt x="219" y="23"/>
                  </a:cubicBezTo>
                  <a:cubicBezTo>
                    <a:pt x="219" y="21"/>
                    <a:pt x="225" y="23"/>
                    <a:pt x="225" y="21"/>
                  </a:cubicBezTo>
                  <a:cubicBezTo>
                    <a:pt x="225" y="19"/>
                    <a:pt x="228" y="17"/>
                    <a:pt x="234" y="16"/>
                  </a:cubicBezTo>
                  <a:cubicBezTo>
                    <a:pt x="240" y="16"/>
                    <a:pt x="240" y="13"/>
                    <a:pt x="234" y="10"/>
                  </a:cubicBezTo>
                  <a:cubicBezTo>
                    <a:pt x="229" y="8"/>
                    <a:pt x="221" y="12"/>
                    <a:pt x="224" y="14"/>
                  </a:cubicBezTo>
                  <a:close/>
                  <a:moveTo>
                    <a:pt x="215" y="192"/>
                  </a:moveTo>
                  <a:cubicBezTo>
                    <a:pt x="220" y="197"/>
                    <a:pt x="226" y="190"/>
                    <a:pt x="229" y="189"/>
                  </a:cubicBezTo>
                  <a:cubicBezTo>
                    <a:pt x="231" y="189"/>
                    <a:pt x="227" y="186"/>
                    <a:pt x="222" y="184"/>
                  </a:cubicBezTo>
                  <a:cubicBezTo>
                    <a:pt x="217" y="183"/>
                    <a:pt x="210" y="188"/>
                    <a:pt x="215" y="192"/>
                  </a:cubicBezTo>
                  <a:close/>
                  <a:moveTo>
                    <a:pt x="1266" y="229"/>
                  </a:moveTo>
                  <a:cubicBezTo>
                    <a:pt x="1264" y="228"/>
                    <a:pt x="1256" y="224"/>
                    <a:pt x="1255" y="222"/>
                  </a:cubicBezTo>
                  <a:cubicBezTo>
                    <a:pt x="1253" y="219"/>
                    <a:pt x="1244" y="218"/>
                    <a:pt x="1244" y="219"/>
                  </a:cubicBezTo>
                  <a:cubicBezTo>
                    <a:pt x="1244" y="220"/>
                    <a:pt x="1242" y="219"/>
                    <a:pt x="1241" y="217"/>
                  </a:cubicBezTo>
                  <a:cubicBezTo>
                    <a:pt x="1241" y="216"/>
                    <a:pt x="1232" y="216"/>
                    <a:pt x="1232" y="217"/>
                  </a:cubicBezTo>
                  <a:cubicBezTo>
                    <a:pt x="1232" y="219"/>
                    <a:pt x="1233" y="219"/>
                    <a:pt x="1234" y="221"/>
                  </a:cubicBezTo>
                  <a:cubicBezTo>
                    <a:pt x="1236" y="223"/>
                    <a:pt x="1233" y="224"/>
                    <a:pt x="1233" y="226"/>
                  </a:cubicBezTo>
                  <a:cubicBezTo>
                    <a:pt x="1234" y="228"/>
                    <a:pt x="1231" y="225"/>
                    <a:pt x="1229" y="224"/>
                  </a:cubicBezTo>
                  <a:cubicBezTo>
                    <a:pt x="1228" y="222"/>
                    <a:pt x="1228" y="218"/>
                    <a:pt x="1229" y="216"/>
                  </a:cubicBezTo>
                  <a:cubicBezTo>
                    <a:pt x="1229" y="214"/>
                    <a:pt x="1226" y="214"/>
                    <a:pt x="1226" y="212"/>
                  </a:cubicBezTo>
                  <a:cubicBezTo>
                    <a:pt x="1225" y="210"/>
                    <a:pt x="1216" y="205"/>
                    <a:pt x="1211" y="204"/>
                  </a:cubicBezTo>
                  <a:cubicBezTo>
                    <a:pt x="1208" y="202"/>
                    <a:pt x="1202" y="200"/>
                    <a:pt x="1200" y="198"/>
                  </a:cubicBezTo>
                  <a:cubicBezTo>
                    <a:pt x="1199" y="196"/>
                    <a:pt x="1192" y="195"/>
                    <a:pt x="1189" y="192"/>
                  </a:cubicBezTo>
                  <a:cubicBezTo>
                    <a:pt x="1185" y="190"/>
                    <a:pt x="1173" y="184"/>
                    <a:pt x="1168" y="184"/>
                  </a:cubicBezTo>
                  <a:cubicBezTo>
                    <a:pt x="1162" y="183"/>
                    <a:pt x="1164" y="180"/>
                    <a:pt x="1161" y="181"/>
                  </a:cubicBezTo>
                  <a:cubicBezTo>
                    <a:pt x="1159" y="181"/>
                    <a:pt x="1148" y="181"/>
                    <a:pt x="1144" y="180"/>
                  </a:cubicBezTo>
                  <a:cubicBezTo>
                    <a:pt x="1140" y="180"/>
                    <a:pt x="1139" y="182"/>
                    <a:pt x="1137" y="181"/>
                  </a:cubicBezTo>
                  <a:cubicBezTo>
                    <a:pt x="1135" y="180"/>
                    <a:pt x="1122" y="176"/>
                    <a:pt x="1120" y="178"/>
                  </a:cubicBezTo>
                  <a:cubicBezTo>
                    <a:pt x="1118" y="180"/>
                    <a:pt x="1119" y="182"/>
                    <a:pt x="1117" y="182"/>
                  </a:cubicBezTo>
                  <a:cubicBezTo>
                    <a:pt x="1116" y="183"/>
                    <a:pt x="1117" y="185"/>
                    <a:pt x="1121" y="188"/>
                  </a:cubicBezTo>
                  <a:cubicBezTo>
                    <a:pt x="1125" y="192"/>
                    <a:pt x="1123" y="194"/>
                    <a:pt x="1119" y="195"/>
                  </a:cubicBezTo>
                  <a:cubicBezTo>
                    <a:pt x="1116" y="197"/>
                    <a:pt x="1111" y="194"/>
                    <a:pt x="1109" y="192"/>
                  </a:cubicBezTo>
                  <a:cubicBezTo>
                    <a:pt x="1107" y="189"/>
                    <a:pt x="1102" y="191"/>
                    <a:pt x="1101" y="187"/>
                  </a:cubicBezTo>
                  <a:cubicBezTo>
                    <a:pt x="1101" y="183"/>
                    <a:pt x="1103" y="183"/>
                    <a:pt x="1105" y="185"/>
                  </a:cubicBezTo>
                  <a:cubicBezTo>
                    <a:pt x="1107" y="187"/>
                    <a:pt x="1111" y="185"/>
                    <a:pt x="1111" y="183"/>
                  </a:cubicBezTo>
                  <a:cubicBezTo>
                    <a:pt x="1111" y="180"/>
                    <a:pt x="1105" y="179"/>
                    <a:pt x="1101" y="180"/>
                  </a:cubicBezTo>
                  <a:cubicBezTo>
                    <a:pt x="1098" y="180"/>
                    <a:pt x="1096" y="184"/>
                    <a:pt x="1092" y="186"/>
                  </a:cubicBezTo>
                  <a:cubicBezTo>
                    <a:pt x="1089" y="188"/>
                    <a:pt x="1076" y="185"/>
                    <a:pt x="1074" y="184"/>
                  </a:cubicBezTo>
                  <a:cubicBezTo>
                    <a:pt x="1073" y="182"/>
                    <a:pt x="1053" y="184"/>
                    <a:pt x="1052" y="185"/>
                  </a:cubicBezTo>
                  <a:cubicBezTo>
                    <a:pt x="1050" y="187"/>
                    <a:pt x="1051" y="192"/>
                    <a:pt x="1050" y="192"/>
                  </a:cubicBezTo>
                  <a:cubicBezTo>
                    <a:pt x="1049" y="192"/>
                    <a:pt x="1048" y="186"/>
                    <a:pt x="1048" y="185"/>
                  </a:cubicBezTo>
                  <a:cubicBezTo>
                    <a:pt x="1048" y="184"/>
                    <a:pt x="1046" y="183"/>
                    <a:pt x="1042" y="183"/>
                  </a:cubicBezTo>
                  <a:cubicBezTo>
                    <a:pt x="1039" y="183"/>
                    <a:pt x="1037" y="183"/>
                    <a:pt x="1039" y="181"/>
                  </a:cubicBezTo>
                  <a:cubicBezTo>
                    <a:pt x="1040" y="180"/>
                    <a:pt x="1037" y="179"/>
                    <a:pt x="1040" y="177"/>
                  </a:cubicBezTo>
                  <a:cubicBezTo>
                    <a:pt x="1042" y="175"/>
                    <a:pt x="1035" y="169"/>
                    <a:pt x="1028" y="166"/>
                  </a:cubicBezTo>
                  <a:cubicBezTo>
                    <a:pt x="1020" y="163"/>
                    <a:pt x="1004" y="165"/>
                    <a:pt x="1000" y="167"/>
                  </a:cubicBezTo>
                  <a:cubicBezTo>
                    <a:pt x="995" y="168"/>
                    <a:pt x="986" y="168"/>
                    <a:pt x="982" y="168"/>
                  </a:cubicBezTo>
                  <a:cubicBezTo>
                    <a:pt x="978" y="168"/>
                    <a:pt x="982" y="166"/>
                    <a:pt x="981" y="164"/>
                  </a:cubicBezTo>
                  <a:cubicBezTo>
                    <a:pt x="979" y="162"/>
                    <a:pt x="972" y="159"/>
                    <a:pt x="971" y="161"/>
                  </a:cubicBezTo>
                  <a:cubicBezTo>
                    <a:pt x="970" y="163"/>
                    <a:pt x="969" y="161"/>
                    <a:pt x="969" y="159"/>
                  </a:cubicBezTo>
                  <a:cubicBezTo>
                    <a:pt x="969" y="158"/>
                    <a:pt x="961" y="156"/>
                    <a:pt x="958" y="156"/>
                  </a:cubicBezTo>
                  <a:cubicBezTo>
                    <a:pt x="957" y="157"/>
                    <a:pt x="955" y="155"/>
                    <a:pt x="958" y="155"/>
                  </a:cubicBezTo>
                  <a:cubicBezTo>
                    <a:pt x="961" y="155"/>
                    <a:pt x="967" y="155"/>
                    <a:pt x="964" y="151"/>
                  </a:cubicBezTo>
                  <a:cubicBezTo>
                    <a:pt x="962" y="148"/>
                    <a:pt x="942" y="146"/>
                    <a:pt x="940" y="147"/>
                  </a:cubicBezTo>
                  <a:cubicBezTo>
                    <a:pt x="938" y="148"/>
                    <a:pt x="940" y="151"/>
                    <a:pt x="936" y="155"/>
                  </a:cubicBezTo>
                  <a:cubicBezTo>
                    <a:pt x="932" y="158"/>
                    <a:pt x="927" y="155"/>
                    <a:pt x="928" y="154"/>
                  </a:cubicBezTo>
                  <a:cubicBezTo>
                    <a:pt x="929" y="152"/>
                    <a:pt x="934" y="152"/>
                    <a:pt x="934" y="150"/>
                  </a:cubicBezTo>
                  <a:cubicBezTo>
                    <a:pt x="934" y="148"/>
                    <a:pt x="926" y="149"/>
                    <a:pt x="925" y="148"/>
                  </a:cubicBezTo>
                  <a:cubicBezTo>
                    <a:pt x="924" y="146"/>
                    <a:pt x="927" y="145"/>
                    <a:pt x="930" y="145"/>
                  </a:cubicBezTo>
                  <a:cubicBezTo>
                    <a:pt x="933" y="146"/>
                    <a:pt x="937" y="147"/>
                    <a:pt x="937" y="145"/>
                  </a:cubicBezTo>
                  <a:cubicBezTo>
                    <a:pt x="937" y="144"/>
                    <a:pt x="934" y="144"/>
                    <a:pt x="930" y="143"/>
                  </a:cubicBezTo>
                  <a:cubicBezTo>
                    <a:pt x="925" y="143"/>
                    <a:pt x="915" y="141"/>
                    <a:pt x="910" y="141"/>
                  </a:cubicBezTo>
                  <a:cubicBezTo>
                    <a:pt x="904" y="142"/>
                    <a:pt x="901" y="139"/>
                    <a:pt x="898" y="139"/>
                  </a:cubicBezTo>
                  <a:cubicBezTo>
                    <a:pt x="895" y="138"/>
                    <a:pt x="895" y="140"/>
                    <a:pt x="897" y="142"/>
                  </a:cubicBezTo>
                  <a:cubicBezTo>
                    <a:pt x="898" y="143"/>
                    <a:pt x="894" y="144"/>
                    <a:pt x="890" y="144"/>
                  </a:cubicBezTo>
                  <a:cubicBezTo>
                    <a:pt x="886" y="143"/>
                    <a:pt x="881" y="146"/>
                    <a:pt x="883" y="149"/>
                  </a:cubicBezTo>
                  <a:cubicBezTo>
                    <a:pt x="886" y="152"/>
                    <a:pt x="887" y="148"/>
                    <a:pt x="889" y="149"/>
                  </a:cubicBezTo>
                  <a:cubicBezTo>
                    <a:pt x="891" y="150"/>
                    <a:pt x="885" y="152"/>
                    <a:pt x="887" y="153"/>
                  </a:cubicBezTo>
                  <a:cubicBezTo>
                    <a:pt x="889" y="155"/>
                    <a:pt x="889" y="156"/>
                    <a:pt x="889" y="158"/>
                  </a:cubicBezTo>
                  <a:cubicBezTo>
                    <a:pt x="889" y="159"/>
                    <a:pt x="885" y="160"/>
                    <a:pt x="884" y="158"/>
                  </a:cubicBezTo>
                  <a:cubicBezTo>
                    <a:pt x="882" y="156"/>
                    <a:pt x="879" y="157"/>
                    <a:pt x="876" y="157"/>
                  </a:cubicBezTo>
                  <a:cubicBezTo>
                    <a:pt x="874" y="157"/>
                    <a:pt x="871" y="159"/>
                    <a:pt x="874" y="159"/>
                  </a:cubicBezTo>
                  <a:cubicBezTo>
                    <a:pt x="877" y="159"/>
                    <a:pt x="878" y="162"/>
                    <a:pt x="874" y="162"/>
                  </a:cubicBezTo>
                  <a:cubicBezTo>
                    <a:pt x="870" y="163"/>
                    <a:pt x="871" y="158"/>
                    <a:pt x="868" y="158"/>
                  </a:cubicBezTo>
                  <a:cubicBezTo>
                    <a:pt x="865" y="159"/>
                    <a:pt x="860" y="156"/>
                    <a:pt x="857" y="156"/>
                  </a:cubicBezTo>
                  <a:cubicBezTo>
                    <a:pt x="854" y="156"/>
                    <a:pt x="852" y="159"/>
                    <a:pt x="849" y="159"/>
                  </a:cubicBezTo>
                  <a:cubicBezTo>
                    <a:pt x="844" y="160"/>
                    <a:pt x="839" y="157"/>
                    <a:pt x="837" y="155"/>
                  </a:cubicBezTo>
                  <a:cubicBezTo>
                    <a:pt x="836" y="153"/>
                    <a:pt x="835" y="153"/>
                    <a:pt x="833" y="155"/>
                  </a:cubicBezTo>
                  <a:cubicBezTo>
                    <a:pt x="831" y="157"/>
                    <a:pt x="831" y="162"/>
                    <a:pt x="829" y="163"/>
                  </a:cubicBezTo>
                  <a:cubicBezTo>
                    <a:pt x="827" y="163"/>
                    <a:pt x="827" y="168"/>
                    <a:pt x="824" y="168"/>
                  </a:cubicBezTo>
                  <a:cubicBezTo>
                    <a:pt x="822" y="169"/>
                    <a:pt x="822" y="167"/>
                    <a:pt x="819" y="167"/>
                  </a:cubicBezTo>
                  <a:cubicBezTo>
                    <a:pt x="817" y="168"/>
                    <a:pt x="809" y="159"/>
                    <a:pt x="808" y="156"/>
                  </a:cubicBezTo>
                  <a:cubicBezTo>
                    <a:pt x="808" y="155"/>
                    <a:pt x="803" y="150"/>
                    <a:pt x="802" y="149"/>
                  </a:cubicBezTo>
                  <a:cubicBezTo>
                    <a:pt x="801" y="148"/>
                    <a:pt x="803" y="148"/>
                    <a:pt x="804" y="149"/>
                  </a:cubicBezTo>
                  <a:cubicBezTo>
                    <a:pt x="806" y="151"/>
                    <a:pt x="808" y="151"/>
                    <a:pt x="810" y="150"/>
                  </a:cubicBezTo>
                  <a:cubicBezTo>
                    <a:pt x="812" y="149"/>
                    <a:pt x="812" y="145"/>
                    <a:pt x="809" y="145"/>
                  </a:cubicBezTo>
                  <a:cubicBezTo>
                    <a:pt x="805" y="144"/>
                    <a:pt x="807" y="143"/>
                    <a:pt x="808" y="142"/>
                  </a:cubicBezTo>
                  <a:cubicBezTo>
                    <a:pt x="810" y="142"/>
                    <a:pt x="805" y="137"/>
                    <a:pt x="807" y="137"/>
                  </a:cubicBezTo>
                  <a:cubicBezTo>
                    <a:pt x="808" y="136"/>
                    <a:pt x="808" y="134"/>
                    <a:pt x="805" y="134"/>
                  </a:cubicBezTo>
                  <a:cubicBezTo>
                    <a:pt x="803" y="134"/>
                    <a:pt x="801" y="131"/>
                    <a:pt x="801" y="131"/>
                  </a:cubicBezTo>
                  <a:cubicBezTo>
                    <a:pt x="800" y="130"/>
                    <a:pt x="790" y="129"/>
                    <a:pt x="791" y="131"/>
                  </a:cubicBezTo>
                  <a:cubicBezTo>
                    <a:pt x="791" y="132"/>
                    <a:pt x="787" y="131"/>
                    <a:pt x="788" y="131"/>
                  </a:cubicBezTo>
                  <a:cubicBezTo>
                    <a:pt x="788" y="129"/>
                    <a:pt x="784" y="130"/>
                    <a:pt x="779" y="128"/>
                  </a:cubicBezTo>
                  <a:cubicBezTo>
                    <a:pt x="774" y="127"/>
                    <a:pt x="774" y="123"/>
                    <a:pt x="773" y="123"/>
                  </a:cubicBezTo>
                  <a:cubicBezTo>
                    <a:pt x="771" y="123"/>
                    <a:pt x="771" y="128"/>
                    <a:pt x="769" y="127"/>
                  </a:cubicBezTo>
                  <a:cubicBezTo>
                    <a:pt x="767" y="126"/>
                    <a:pt x="764" y="128"/>
                    <a:pt x="766" y="131"/>
                  </a:cubicBezTo>
                  <a:cubicBezTo>
                    <a:pt x="767" y="133"/>
                    <a:pt x="766" y="134"/>
                    <a:pt x="766" y="136"/>
                  </a:cubicBezTo>
                  <a:cubicBezTo>
                    <a:pt x="765" y="139"/>
                    <a:pt x="764" y="138"/>
                    <a:pt x="761" y="137"/>
                  </a:cubicBezTo>
                  <a:cubicBezTo>
                    <a:pt x="758" y="136"/>
                    <a:pt x="758" y="139"/>
                    <a:pt x="752" y="138"/>
                  </a:cubicBezTo>
                  <a:cubicBezTo>
                    <a:pt x="745" y="136"/>
                    <a:pt x="743" y="138"/>
                    <a:pt x="742" y="136"/>
                  </a:cubicBezTo>
                  <a:cubicBezTo>
                    <a:pt x="741" y="133"/>
                    <a:pt x="739" y="133"/>
                    <a:pt x="739" y="135"/>
                  </a:cubicBezTo>
                  <a:cubicBezTo>
                    <a:pt x="739" y="137"/>
                    <a:pt x="729" y="136"/>
                    <a:pt x="729" y="133"/>
                  </a:cubicBezTo>
                  <a:cubicBezTo>
                    <a:pt x="728" y="131"/>
                    <a:pt x="730" y="131"/>
                    <a:pt x="731" y="131"/>
                  </a:cubicBezTo>
                  <a:cubicBezTo>
                    <a:pt x="732" y="130"/>
                    <a:pt x="730" y="129"/>
                    <a:pt x="725" y="129"/>
                  </a:cubicBezTo>
                  <a:cubicBezTo>
                    <a:pt x="719" y="130"/>
                    <a:pt x="716" y="126"/>
                    <a:pt x="711" y="127"/>
                  </a:cubicBezTo>
                  <a:cubicBezTo>
                    <a:pt x="706" y="128"/>
                    <a:pt x="694" y="129"/>
                    <a:pt x="693" y="130"/>
                  </a:cubicBezTo>
                  <a:cubicBezTo>
                    <a:pt x="691" y="130"/>
                    <a:pt x="694" y="133"/>
                    <a:pt x="691" y="133"/>
                  </a:cubicBezTo>
                  <a:cubicBezTo>
                    <a:pt x="689" y="133"/>
                    <a:pt x="691" y="129"/>
                    <a:pt x="690" y="126"/>
                  </a:cubicBezTo>
                  <a:cubicBezTo>
                    <a:pt x="690" y="123"/>
                    <a:pt x="686" y="123"/>
                    <a:pt x="686" y="125"/>
                  </a:cubicBezTo>
                  <a:cubicBezTo>
                    <a:pt x="687" y="127"/>
                    <a:pt x="681" y="128"/>
                    <a:pt x="679" y="126"/>
                  </a:cubicBezTo>
                  <a:cubicBezTo>
                    <a:pt x="677" y="125"/>
                    <a:pt x="674" y="123"/>
                    <a:pt x="671" y="121"/>
                  </a:cubicBezTo>
                  <a:cubicBezTo>
                    <a:pt x="666" y="120"/>
                    <a:pt x="660" y="125"/>
                    <a:pt x="661" y="127"/>
                  </a:cubicBezTo>
                  <a:cubicBezTo>
                    <a:pt x="663" y="128"/>
                    <a:pt x="666" y="127"/>
                    <a:pt x="666" y="128"/>
                  </a:cubicBezTo>
                  <a:cubicBezTo>
                    <a:pt x="667" y="130"/>
                    <a:pt x="658" y="129"/>
                    <a:pt x="658" y="131"/>
                  </a:cubicBezTo>
                  <a:cubicBezTo>
                    <a:pt x="658" y="131"/>
                    <a:pt x="648" y="134"/>
                    <a:pt x="646" y="134"/>
                  </a:cubicBezTo>
                  <a:cubicBezTo>
                    <a:pt x="638" y="135"/>
                    <a:pt x="637" y="135"/>
                    <a:pt x="634" y="138"/>
                  </a:cubicBezTo>
                  <a:cubicBezTo>
                    <a:pt x="630" y="141"/>
                    <a:pt x="633" y="135"/>
                    <a:pt x="636" y="133"/>
                  </a:cubicBezTo>
                  <a:cubicBezTo>
                    <a:pt x="638" y="131"/>
                    <a:pt x="641" y="131"/>
                    <a:pt x="643" y="130"/>
                  </a:cubicBezTo>
                  <a:cubicBezTo>
                    <a:pt x="644" y="127"/>
                    <a:pt x="647" y="128"/>
                    <a:pt x="650" y="127"/>
                  </a:cubicBezTo>
                  <a:cubicBezTo>
                    <a:pt x="655" y="126"/>
                    <a:pt x="655" y="124"/>
                    <a:pt x="657" y="123"/>
                  </a:cubicBezTo>
                  <a:cubicBezTo>
                    <a:pt x="659" y="122"/>
                    <a:pt x="663" y="120"/>
                    <a:pt x="664" y="119"/>
                  </a:cubicBezTo>
                  <a:cubicBezTo>
                    <a:pt x="665" y="116"/>
                    <a:pt x="675" y="113"/>
                    <a:pt x="677" y="113"/>
                  </a:cubicBezTo>
                  <a:cubicBezTo>
                    <a:pt x="679" y="113"/>
                    <a:pt x="680" y="109"/>
                    <a:pt x="681" y="109"/>
                  </a:cubicBezTo>
                  <a:cubicBezTo>
                    <a:pt x="682" y="109"/>
                    <a:pt x="687" y="107"/>
                    <a:pt x="689" y="106"/>
                  </a:cubicBezTo>
                  <a:cubicBezTo>
                    <a:pt x="692" y="105"/>
                    <a:pt x="693" y="103"/>
                    <a:pt x="693" y="101"/>
                  </a:cubicBezTo>
                  <a:cubicBezTo>
                    <a:pt x="693" y="99"/>
                    <a:pt x="690" y="100"/>
                    <a:pt x="690" y="98"/>
                  </a:cubicBezTo>
                  <a:cubicBezTo>
                    <a:pt x="689" y="97"/>
                    <a:pt x="691" y="98"/>
                    <a:pt x="694" y="97"/>
                  </a:cubicBezTo>
                  <a:cubicBezTo>
                    <a:pt x="695" y="96"/>
                    <a:pt x="694" y="94"/>
                    <a:pt x="692" y="94"/>
                  </a:cubicBezTo>
                  <a:cubicBezTo>
                    <a:pt x="690" y="95"/>
                    <a:pt x="693" y="92"/>
                    <a:pt x="691" y="90"/>
                  </a:cubicBezTo>
                  <a:cubicBezTo>
                    <a:pt x="689" y="88"/>
                    <a:pt x="686" y="92"/>
                    <a:pt x="686" y="89"/>
                  </a:cubicBezTo>
                  <a:cubicBezTo>
                    <a:pt x="686" y="87"/>
                    <a:pt x="685" y="84"/>
                    <a:pt x="684" y="83"/>
                  </a:cubicBezTo>
                  <a:cubicBezTo>
                    <a:pt x="684" y="82"/>
                    <a:pt x="681" y="85"/>
                    <a:pt x="678" y="83"/>
                  </a:cubicBezTo>
                  <a:cubicBezTo>
                    <a:pt x="675" y="82"/>
                    <a:pt x="667" y="80"/>
                    <a:pt x="667" y="81"/>
                  </a:cubicBezTo>
                  <a:cubicBezTo>
                    <a:pt x="667" y="82"/>
                    <a:pt x="663" y="80"/>
                    <a:pt x="662" y="81"/>
                  </a:cubicBezTo>
                  <a:cubicBezTo>
                    <a:pt x="661" y="82"/>
                    <a:pt x="656" y="82"/>
                    <a:pt x="653" y="81"/>
                  </a:cubicBezTo>
                  <a:cubicBezTo>
                    <a:pt x="651" y="80"/>
                    <a:pt x="648" y="82"/>
                    <a:pt x="648" y="83"/>
                  </a:cubicBezTo>
                  <a:cubicBezTo>
                    <a:pt x="648" y="85"/>
                    <a:pt x="641" y="84"/>
                    <a:pt x="639" y="84"/>
                  </a:cubicBezTo>
                  <a:cubicBezTo>
                    <a:pt x="638" y="84"/>
                    <a:pt x="645" y="78"/>
                    <a:pt x="645" y="77"/>
                  </a:cubicBezTo>
                  <a:cubicBezTo>
                    <a:pt x="645" y="76"/>
                    <a:pt x="633" y="78"/>
                    <a:pt x="633" y="76"/>
                  </a:cubicBezTo>
                  <a:cubicBezTo>
                    <a:pt x="632" y="75"/>
                    <a:pt x="626" y="75"/>
                    <a:pt x="624" y="75"/>
                  </a:cubicBezTo>
                  <a:cubicBezTo>
                    <a:pt x="622" y="75"/>
                    <a:pt x="624" y="74"/>
                    <a:pt x="626" y="74"/>
                  </a:cubicBezTo>
                  <a:cubicBezTo>
                    <a:pt x="628" y="74"/>
                    <a:pt x="630" y="72"/>
                    <a:pt x="633" y="71"/>
                  </a:cubicBezTo>
                  <a:cubicBezTo>
                    <a:pt x="636" y="71"/>
                    <a:pt x="635" y="71"/>
                    <a:pt x="634" y="69"/>
                  </a:cubicBezTo>
                  <a:cubicBezTo>
                    <a:pt x="633" y="67"/>
                    <a:pt x="630" y="68"/>
                    <a:pt x="627" y="67"/>
                  </a:cubicBezTo>
                  <a:cubicBezTo>
                    <a:pt x="625" y="67"/>
                    <a:pt x="622" y="65"/>
                    <a:pt x="620" y="65"/>
                  </a:cubicBezTo>
                  <a:cubicBezTo>
                    <a:pt x="617" y="65"/>
                    <a:pt x="615" y="67"/>
                    <a:pt x="610" y="68"/>
                  </a:cubicBezTo>
                  <a:cubicBezTo>
                    <a:pt x="605" y="69"/>
                    <a:pt x="604" y="72"/>
                    <a:pt x="601" y="73"/>
                  </a:cubicBezTo>
                  <a:cubicBezTo>
                    <a:pt x="599" y="75"/>
                    <a:pt x="594" y="80"/>
                    <a:pt x="597" y="80"/>
                  </a:cubicBezTo>
                  <a:cubicBezTo>
                    <a:pt x="599" y="81"/>
                    <a:pt x="598" y="82"/>
                    <a:pt x="598" y="83"/>
                  </a:cubicBezTo>
                  <a:cubicBezTo>
                    <a:pt x="599" y="84"/>
                    <a:pt x="597" y="85"/>
                    <a:pt x="594" y="84"/>
                  </a:cubicBezTo>
                  <a:cubicBezTo>
                    <a:pt x="591" y="84"/>
                    <a:pt x="583" y="84"/>
                    <a:pt x="583" y="86"/>
                  </a:cubicBezTo>
                  <a:cubicBezTo>
                    <a:pt x="583" y="88"/>
                    <a:pt x="588" y="89"/>
                    <a:pt x="588" y="90"/>
                  </a:cubicBezTo>
                  <a:cubicBezTo>
                    <a:pt x="588" y="91"/>
                    <a:pt x="584" y="90"/>
                    <a:pt x="582" y="89"/>
                  </a:cubicBezTo>
                  <a:cubicBezTo>
                    <a:pt x="580" y="88"/>
                    <a:pt x="576" y="88"/>
                    <a:pt x="576" y="90"/>
                  </a:cubicBezTo>
                  <a:cubicBezTo>
                    <a:pt x="575" y="92"/>
                    <a:pt x="572" y="92"/>
                    <a:pt x="571" y="91"/>
                  </a:cubicBezTo>
                  <a:cubicBezTo>
                    <a:pt x="570" y="91"/>
                    <a:pt x="567" y="92"/>
                    <a:pt x="565" y="92"/>
                  </a:cubicBezTo>
                  <a:cubicBezTo>
                    <a:pt x="564" y="91"/>
                    <a:pt x="569" y="88"/>
                    <a:pt x="568" y="87"/>
                  </a:cubicBezTo>
                  <a:cubicBezTo>
                    <a:pt x="566" y="86"/>
                    <a:pt x="562" y="87"/>
                    <a:pt x="561" y="89"/>
                  </a:cubicBezTo>
                  <a:cubicBezTo>
                    <a:pt x="560" y="91"/>
                    <a:pt x="557" y="88"/>
                    <a:pt x="556" y="88"/>
                  </a:cubicBezTo>
                  <a:cubicBezTo>
                    <a:pt x="554" y="89"/>
                    <a:pt x="553" y="90"/>
                    <a:pt x="551" y="91"/>
                  </a:cubicBezTo>
                  <a:cubicBezTo>
                    <a:pt x="549" y="92"/>
                    <a:pt x="545" y="90"/>
                    <a:pt x="544" y="92"/>
                  </a:cubicBezTo>
                  <a:cubicBezTo>
                    <a:pt x="543" y="94"/>
                    <a:pt x="548" y="94"/>
                    <a:pt x="549" y="95"/>
                  </a:cubicBezTo>
                  <a:cubicBezTo>
                    <a:pt x="549" y="95"/>
                    <a:pt x="537" y="95"/>
                    <a:pt x="536" y="96"/>
                  </a:cubicBezTo>
                  <a:cubicBezTo>
                    <a:pt x="536" y="97"/>
                    <a:pt x="531" y="97"/>
                    <a:pt x="527" y="97"/>
                  </a:cubicBezTo>
                  <a:cubicBezTo>
                    <a:pt x="522" y="98"/>
                    <a:pt x="524" y="100"/>
                    <a:pt x="520" y="101"/>
                  </a:cubicBezTo>
                  <a:cubicBezTo>
                    <a:pt x="516" y="102"/>
                    <a:pt x="514" y="102"/>
                    <a:pt x="513" y="104"/>
                  </a:cubicBezTo>
                  <a:cubicBezTo>
                    <a:pt x="512" y="106"/>
                    <a:pt x="508" y="107"/>
                    <a:pt x="507" y="105"/>
                  </a:cubicBezTo>
                  <a:cubicBezTo>
                    <a:pt x="505" y="103"/>
                    <a:pt x="502" y="106"/>
                    <a:pt x="505" y="106"/>
                  </a:cubicBezTo>
                  <a:cubicBezTo>
                    <a:pt x="506" y="106"/>
                    <a:pt x="505" y="107"/>
                    <a:pt x="503" y="107"/>
                  </a:cubicBezTo>
                  <a:cubicBezTo>
                    <a:pt x="502" y="107"/>
                    <a:pt x="498" y="109"/>
                    <a:pt x="500" y="109"/>
                  </a:cubicBezTo>
                  <a:cubicBezTo>
                    <a:pt x="503" y="109"/>
                    <a:pt x="504" y="110"/>
                    <a:pt x="503" y="112"/>
                  </a:cubicBezTo>
                  <a:cubicBezTo>
                    <a:pt x="502" y="113"/>
                    <a:pt x="497" y="110"/>
                    <a:pt x="496" y="111"/>
                  </a:cubicBezTo>
                  <a:cubicBezTo>
                    <a:pt x="495" y="113"/>
                    <a:pt x="498" y="114"/>
                    <a:pt x="500" y="114"/>
                  </a:cubicBezTo>
                  <a:cubicBezTo>
                    <a:pt x="502" y="114"/>
                    <a:pt x="503" y="115"/>
                    <a:pt x="504" y="117"/>
                  </a:cubicBezTo>
                  <a:cubicBezTo>
                    <a:pt x="504" y="118"/>
                    <a:pt x="499" y="116"/>
                    <a:pt x="498" y="117"/>
                  </a:cubicBezTo>
                  <a:cubicBezTo>
                    <a:pt x="497" y="118"/>
                    <a:pt x="498" y="119"/>
                    <a:pt x="501" y="119"/>
                  </a:cubicBezTo>
                  <a:cubicBezTo>
                    <a:pt x="503" y="119"/>
                    <a:pt x="501" y="119"/>
                    <a:pt x="503" y="121"/>
                  </a:cubicBezTo>
                  <a:cubicBezTo>
                    <a:pt x="504" y="121"/>
                    <a:pt x="504" y="121"/>
                    <a:pt x="504" y="121"/>
                  </a:cubicBezTo>
                  <a:cubicBezTo>
                    <a:pt x="505" y="123"/>
                    <a:pt x="503" y="123"/>
                    <a:pt x="503" y="125"/>
                  </a:cubicBezTo>
                  <a:cubicBezTo>
                    <a:pt x="503" y="126"/>
                    <a:pt x="501" y="127"/>
                    <a:pt x="501" y="125"/>
                  </a:cubicBezTo>
                  <a:cubicBezTo>
                    <a:pt x="501" y="124"/>
                    <a:pt x="494" y="124"/>
                    <a:pt x="493" y="125"/>
                  </a:cubicBezTo>
                  <a:cubicBezTo>
                    <a:pt x="493" y="127"/>
                    <a:pt x="492" y="128"/>
                    <a:pt x="490" y="126"/>
                  </a:cubicBezTo>
                  <a:cubicBezTo>
                    <a:pt x="489" y="125"/>
                    <a:pt x="484" y="127"/>
                    <a:pt x="479" y="127"/>
                  </a:cubicBezTo>
                  <a:cubicBezTo>
                    <a:pt x="473" y="127"/>
                    <a:pt x="462" y="128"/>
                    <a:pt x="459" y="129"/>
                  </a:cubicBezTo>
                  <a:cubicBezTo>
                    <a:pt x="457" y="130"/>
                    <a:pt x="455" y="133"/>
                    <a:pt x="457" y="136"/>
                  </a:cubicBezTo>
                  <a:cubicBezTo>
                    <a:pt x="459" y="139"/>
                    <a:pt x="457" y="140"/>
                    <a:pt x="457" y="141"/>
                  </a:cubicBezTo>
                  <a:cubicBezTo>
                    <a:pt x="457" y="143"/>
                    <a:pt x="464" y="146"/>
                    <a:pt x="468" y="146"/>
                  </a:cubicBezTo>
                  <a:cubicBezTo>
                    <a:pt x="471" y="147"/>
                    <a:pt x="474" y="151"/>
                    <a:pt x="471" y="154"/>
                  </a:cubicBezTo>
                  <a:cubicBezTo>
                    <a:pt x="469" y="156"/>
                    <a:pt x="463" y="153"/>
                    <a:pt x="459" y="150"/>
                  </a:cubicBezTo>
                  <a:cubicBezTo>
                    <a:pt x="455" y="146"/>
                    <a:pt x="445" y="145"/>
                    <a:pt x="442" y="145"/>
                  </a:cubicBezTo>
                  <a:cubicBezTo>
                    <a:pt x="439" y="145"/>
                    <a:pt x="441" y="143"/>
                    <a:pt x="437" y="143"/>
                  </a:cubicBezTo>
                  <a:cubicBezTo>
                    <a:pt x="433" y="143"/>
                    <a:pt x="429" y="146"/>
                    <a:pt x="432" y="146"/>
                  </a:cubicBezTo>
                  <a:cubicBezTo>
                    <a:pt x="434" y="146"/>
                    <a:pt x="436" y="146"/>
                    <a:pt x="435" y="147"/>
                  </a:cubicBezTo>
                  <a:cubicBezTo>
                    <a:pt x="433" y="149"/>
                    <a:pt x="436" y="148"/>
                    <a:pt x="439" y="150"/>
                  </a:cubicBezTo>
                  <a:cubicBezTo>
                    <a:pt x="443" y="151"/>
                    <a:pt x="436" y="154"/>
                    <a:pt x="433" y="151"/>
                  </a:cubicBezTo>
                  <a:cubicBezTo>
                    <a:pt x="430" y="149"/>
                    <a:pt x="426" y="151"/>
                    <a:pt x="425" y="153"/>
                  </a:cubicBezTo>
                  <a:cubicBezTo>
                    <a:pt x="424" y="155"/>
                    <a:pt x="429" y="159"/>
                    <a:pt x="434" y="160"/>
                  </a:cubicBezTo>
                  <a:cubicBezTo>
                    <a:pt x="441" y="161"/>
                    <a:pt x="439" y="163"/>
                    <a:pt x="442" y="164"/>
                  </a:cubicBezTo>
                  <a:cubicBezTo>
                    <a:pt x="445" y="165"/>
                    <a:pt x="443" y="166"/>
                    <a:pt x="441" y="167"/>
                  </a:cubicBezTo>
                  <a:cubicBezTo>
                    <a:pt x="439" y="167"/>
                    <a:pt x="434" y="164"/>
                    <a:pt x="432" y="162"/>
                  </a:cubicBezTo>
                  <a:cubicBezTo>
                    <a:pt x="429" y="160"/>
                    <a:pt x="421" y="163"/>
                    <a:pt x="420" y="161"/>
                  </a:cubicBezTo>
                  <a:cubicBezTo>
                    <a:pt x="418" y="159"/>
                    <a:pt x="421" y="157"/>
                    <a:pt x="419" y="155"/>
                  </a:cubicBezTo>
                  <a:cubicBezTo>
                    <a:pt x="417" y="155"/>
                    <a:pt x="419" y="152"/>
                    <a:pt x="421" y="148"/>
                  </a:cubicBezTo>
                  <a:cubicBezTo>
                    <a:pt x="422" y="145"/>
                    <a:pt x="421" y="140"/>
                    <a:pt x="418" y="139"/>
                  </a:cubicBezTo>
                  <a:cubicBezTo>
                    <a:pt x="415" y="139"/>
                    <a:pt x="415" y="142"/>
                    <a:pt x="415" y="143"/>
                  </a:cubicBezTo>
                  <a:cubicBezTo>
                    <a:pt x="416" y="143"/>
                    <a:pt x="416" y="147"/>
                    <a:pt x="413" y="150"/>
                  </a:cubicBezTo>
                  <a:cubicBezTo>
                    <a:pt x="411" y="153"/>
                    <a:pt x="405" y="153"/>
                    <a:pt x="405" y="155"/>
                  </a:cubicBezTo>
                  <a:cubicBezTo>
                    <a:pt x="405" y="156"/>
                    <a:pt x="400" y="158"/>
                    <a:pt x="402" y="159"/>
                  </a:cubicBezTo>
                  <a:cubicBezTo>
                    <a:pt x="403" y="161"/>
                    <a:pt x="409" y="168"/>
                    <a:pt x="410" y="169"/>
                  </a:cubicBezTo>
                  <a:cubicBezTo>
                    <a:pt x="411" y="171"/>
                    <a:pt x="405" y="179"/>
                    <a:pt x="406" y="182"/>
                  </a:cubicBezTo>
                  <a:cubicBezTo>
                    <a:pt x="407" y="186"/>
                    <a:pt x="405" y="188"/>
                    <a:pt x="406" y="190"/>
                  </a:cubicBezTo>
                  <a:cubicBezTo>
                    <a:pt x="408" y="192"/>
                    <a:pt x="410" y="190"/>
                    <a:pt x="412" y="191"/>
                  </a:cubicBezTo>
                  <a:cubicBezTo>
                    <a:pt x="413" y="192"/>
                    <a:pt x="417" y="190"/>
                    <a:pt x="421" y="189"/>
                  </a:cubicBezTo>
                  <a:cubicBezTo>
                    <a:pt x="424" y="188"/>
                    <a:pt x="432" y="192"/>
                    <a:pt x="434" y="193"/>
                  </a:cubicBezTo>
                  <a:cubicBezTo>
                    <a:pt x="437" y="195"/>
                    <a:pt x="436" y="197"/>
                    <a:pt x="437" y="199"/>
                  </a:cubicBezTo>
                  <a:cubicBezTo>
                    <a:pt x="439" y="202"/>
                    <a:pt x="434" y="202"/>
                    <a:pt x="434" y="204"/>
                  </a:cubicBezTo>
                  <a:cubicBezTo>
                    <a:pt x="434" y="208"/>
                    <a:pt x="443" y="209"/>
                    <a:pt x="443" y="210"/>
                  </a:cubicBezTo>
                  <a:cubicBezTo>
                    <a:pt x="443" y="211"/>
                    <a:pt x="437" y="211"/>
                    <a:pt x="434" y="210"/>
                  </a:cubicBezTo>
                  <a:cubicBezTo>
                    <a:pt x="432" y="209"/>
                    <a:pt x="432" y="205"/>
                    <a:pt x="431" y="205"/>
                  </a:cubicBezTo>
                  <a:cubicBezTo>
                    <a:pt x="430" y="204"/>
                    <a:pt x="433" y="202"/>
                    <a:pt x="433" y="200"/>
                  </a:cubicBezTo>
                  <a:cubicBezTo>
                    <a:pt x="433" y="197"/>
                    <a:pt x="430" y="196"/>
                    <a:pt x="429" y="195"/>
                  </a:cubicBezTo>
                  <a:cubicBezTo>
                    <a:pt x="428" y="193"/>
                    <a:pt x="426" y="192"/>
                    <a:pt x="424" y="192"/>
                  </a:cubicBezTo>
                  <a:cubicBezTo>
                    <a:pt x="422" y="192"/>
                    <a:pt x="415" y="192"/>
                    <a:pt x="413" y="195"/>
                  </a:cubicBezTo>
                  <a:cubicBezTo>
                    <a:pt x="410" y="197"/>
                    <a:pt x="413" y="203"/>
                    <a:pt x="414" y="205"/>
                  </a:cubicBezTo>
                  <a:cubicBezTo>
                    <a:pt x="416" y="208"/>
                    <a:pt x="408" y="212"/>
                    <a:pt x="409" y="214"/>
                  </a:cubicBezTo>
                  <a:cubicBezTo>
                    <a:pt x="409" y="216"/>
                    <a:pt x="406" y="217"/>
                    <a:pt x="403" y="219"/>
                  </a:cubicBezTo>
                  <a:cubicBezTo>
                    <a:pt x="399" y="221"/>
                    <a:pt x="396" y="222"/>
                    <a:pt x="396" y="225"/>
                  </a:cubicBezTo>
                  <a:cubicBezTo>
                    <a:pt x="396" y="228"/>
                    <a:pt x="392" y="227"/>
                    <a:pt x="389" y="225"/>
                  </a:cubicBezTo>
                  <a:cubicBezTo>
                    <a:pt x="387" y="224"/>
                    <a:pt x="384" y="226"/>
                    <a:pt x="381" y="226"/>
                  </a:cubicBezTo>
                  <a:cubicBezTo>
                    <a:pt x="377" y="226"/>
                    <a:pt x="377" y="223"/>
                    <a:pt x="374" y="224"/>
                  </a:cubicBezTo>
                  <a:cubicBezTo>
                    <a:pt x="372" y="225"/>
                    <a:pt x="371" y="222"/>
                    <a:pt x="371" y="220"/>
                  </a:cubicBezTo>
                  <a:cubicBezTo>
                    <a:pt x="372" y="218"/>
                    <a:pt x="374" y="220"/>
                    <a:pt x="375" y="221"/>
                  </a:cubicBezTo>
                  <a:cubicBezTo>
                    <a:pt x="375" y="223"/>
                    <a:pt x="377" y="222"/>
                    <a:pt x="379" y="221"/>
                  </a:cubicBezTo>
                  <a:cubicBezTo>
                    <a:pt x="382" y="220"/>
                    <a:pt x="381" y="223"/>
                    <a:pt x="384" y="223"/>
                  </a:cubicBezTo>
                  <a:cubicBezTo>
                    <a:pt x="386" y="223"/>
                    <a:pt x="385" y="221"/>
                    <a:pt x="387" y="221"/>
                  </a:cubicBezTo>
                  <a:cubicBezTo>
                    <a:pt x="390" y="222"/>
                    <a:pt x="390" y="221"/>
                    <a:pt x="389" y="219"/>
                  </a:cubicBezTo>
                  <a:cubicBezTo>
                    <a:pt x="388" y="218"/>
                    <a:pt x="391" y="217"/>
                    <a:pt x="393" y="216"/>
                  </a:cubicBezTo>
                  <a:cubicBezTo>
                    <a:pt x="394" y="216"/>
                    <a:pt x="394" y="214"/>
                    <a:pt x="395" y="213"/>
                  </a:cubicBezTo>
                  <a:cubicBezTo>
                    <a:pt x="397" y="212"/>
                    <a:pt x="396" y="211"/>
                    <a:pt x="397" y="211"/>
                  </a:cubicBezTo>
                  <a:cubicBezTo>
                    <a:pt x="398" y="210"/>
                    <a:pt x="399" y="208"/>
                    <a:pt x="400" y="208"/>
                  </a:cubicBezTo>
                  <a:cubicBezTo>
                    <a:pt x="402" y="208"/>
                    <a:pt x="403" y="205"/>
                    <a:pt x="402" y="204"/>
                  </a:cubicBezTo>
                  <a:cubicBezTo>
                    <a:pt x="401" y="204"/>
                    <a:pt x="402" y="200"/>
                    <a:pt x="404" y="200"/>
                  </a:cubicBezTo>
                  <a:cubicBezTo>
                    <a:pt x="405" y="199"/>
                    <a:pt x="405" y="198"/>
                    <a:pt x="404" y="197"/>
                  </a:cubicBezTo>
                  <a:cubicBezTo>
                    <a:pt x="403" y="196"/>
                    <a:pt x="397" y="192"/>
                    <a:pt x="398" y="191"/>
                  </a:cubicBezTo>
                  <a:cubicBezTo>
                    <a:pt x="398" y="189"/>
                    <a:pt x="397" y="184"/>
                    <a:pt x="397" y="183"/>
                  </a:cubicBezTo>
                  <a:cubicBezTo>
                    <a:pt x="398" y="181"/>
                    <a:pt x="398" y="178"/>
                    <a:pt x="397" y="176"/>
                  </a:cubicBezTo>
                  <a:cubicBezTo>
                    <a:pt x="397" y="174"/>
                    <a:pt x="399" y="172"/>
                    <a:pt x="399" y="168"/>
                  </a:cubicBezTo>
                  <a:cubicBezTo>
                    <a:pt x="400" y="165"/>
                    <a:pt x="396" y="161"/>
                    <a:pt x="394" y="159"/>
                  </a:cubicBezTo>
                  <a:cubicBezTo>
                    <a:pt x="391" y="158"/>
                    <a:pt x="393" y="156"/>
                    <a:pt x="396" y="154"/>
                  </a:cubicBezTo>
                  <a:cubicBezTo>
                    <a:pt x="399" y="152"/>
                    <a:pt x="399" y="143"/>
                    <a:pt x="399" y="142"/>
                  </a:cubicBezTo>
                  <a:cubicBezTo>
                    <a:pt x="399" y="140"/>
                    <a:pt x="393" y="138"/>
                    <a:pt x="390" y="138"/>
                  </a:cubicBezTo>
                  <a:cubicBezTo>
                    <a:pt x="387" y="139"/>
                    <a:pt x="378" y="138"/>
                    <a:pt x="376" y="138"/>
                  </a:cubicBezTo>
                  <a:cubicBezTo>
                    <a:pt x="374" y="137"/>
                    <a:pt x="373" y="140"/>
                    <a:pt x="372" y="142"/>
                  </a:cubicBezTo>
                  <a:cubicBezTo>
                    <a:pt x="371" y="144"/>
                    <a:pt x="368" y="147"/>
                    <a:pt x="367" y="153"/>
                  </a:cubicBezTo>
                  <a:cubicBezTo>
                    <a:pt x="365" y="157"/>
                    <a:pt x="360" y="159"/>
                    <a:pt x="357" y="160"/>
                  </a:cubicBezTo>
                  <a:cubicBezTo>
                    <a:pt x="354" y="161"/>
                    <a:pt x="352" y="165"/>
                    <a:pt x="354" y="167"/>
                  </a:cubicBezTo>
                  <a:cubicBezTo>
                    <a:pt x="355" y="168"/>
                    <a:pt x="357" y="167"/>
                    <a:pt x="358" y="168"/>
                  </a:cubicBezTo>
                  <a:cubicBezTo>
                    <a:pt x="359" y="168"/>
                    <a:pt x="358" y="173"/>
                    <a:pt x="357" y="173"/>
                  </a:cubicBezTo>
                  <a:cubicBezTo>
                    <a:pt x="356" y="174"/>
                    <a:pt x="359" y="176"/>
                    <a:pt x="357" y="177"/>
                  </a:cubicBezTo>
                  <a:cubicBezTo>
                    <a:pt x="355" y="178"/>
                    <a:pt x="353" y="180"/>
                    <a:pt x="354" y="182"/>
                  </a:cubicBezTo>
                  <a:cubicBezTo>
                    <a:pt x="355" y="183"/>
                    <a:pt x="361" y="184"/>
                    <a:pt x="362" y="185"/>
                  </a:cubicBezTo>
                  <a:cubicBezTo>
                    <a:pt x="365" y="187"/>
                    <a:pt x="364" y="189"/>
                    <a:pt x="366" y="192"/>
                  </a:cubicBezTo>
                  <a:cubicBezTo>
                    <a:pt x="368" y="193"/>
                    <a:pt x="370" y="192"/>
                    <a:pt x="371" y="193"/>
                  </a:cubicBezTo>
                  <a:cubicBezTo>
                    <a:pt x="372" y="195"/>
                    <a:pt x="367" y="201"/>
                    <a:pt x="366" y="201"/>
                  </a:cubicBezTo>
                  <a:cubicBezTo>
                    <a:pt x="364" y="201"/>
                    <a:pt x="359" y="195"/>
                    <a:pt x="357" y="193"/>
                  </a:cubicBezTo>
                  <a:cubicBezTo>
                    <a:pt x="355" y="192"/>
                    <a:pt x="349" y="191"/>
                    <a:pt x="345" y="189"/>
                  </a:cubicBezTo>
                  <a:cubicBezTo>
                    <a:pt x="341" y="187"/>
                    <a:pt x="338" y="187"/>
                    <a:pt x="335" y="184"/>
                  </a:cubicBezTo>
                  <a:cubicBezTo>
                    <a:pt x="331" y="182"/>
                    <a:pt x="328" y="180"/>
                    <a:pt x="322" y="181"/>
                  </a:cubicBezTo>
                  <a:cubicBezTo>
                    <a:pt x="314" y="181"/>
                    <a:pt x="310" y="180"/>
                    <a:pt x="308" y="180"/>
                  </a:cubicBezTo>
                  <a:cubicBezTo>
                    <a:pt x="305" y="180"/>
                    <a:pt x="306" y="178"/>
                    <a:pt x="302" y="176"/>
                  </a:cubicBezTo>
                  <a:cubicBezTo>
                    <a:pt x="299" y="174"/>
                    <a:pt x="296" y="171"/>
                    <a:pt x="293" y="173"/>
                  </a:cubicBezTo>
                  <a:cubicBezTo>
                    <a:pt x="291" y="174"/>
                    <a:pt x="292" y="179"/>
                    <a:pt x="296" y="179"/>
                  </a:cubicBezTo>
                  <a:cubicBezTo>
                    <a:pt x="299" y="180"/>
                    <a:pt x="297" y="181"/>
                    <a:pt x="301" y="181"/>
                  </a:cubicBezTo>
                  <a:cubicBezTo>
                    <a:pt x="304" y="180"/>
                    <a:pt x="306" y="182"/>
                    <a:pt x="306" y="184"/>
                  </a:cubicBezTo>
                  <a:cubicBezTo>
                    <a:pt x="305" y="187"/>
                    <a:pt x="307" y="189"/>
                    <a:pt x="309" y="191"/>
                  </a:cubicBezTo>
                  <a:cubicBezTo>
                    <a:pt x="311" y="192"/>
                    <a:pt x="310" y="194"/>
                    <a:pt x="307" y="194"/>
                  </a:cubicBezTo>
                  <a:cubicBezTo>
                    <a:pt x="304" y="194"/>
                    <a:pt x="301" y="195"/>
                    <a:pt x="302" y="197"/>
                  </a:cubicBezTo>
                  <a:cubicBezTo>
                    <a:pt x="303" y="199"/>
                    <a:pt x="301" y="200"/>
                    <a:pt x="298" y="199"/>
                  </a:cubicBezTo>
                  <a:cubicBezTo>
                    <a:pt x="295" y="198"/>
                    <a:pt x="297" y="195"/>
                    <a:pt x="298" y="194"/>
                  </a:cubicBezTo>
                  <a:cubicBezTo>
                    <a:pt x="299" y="193"/>
                    <a:pt x="295" y="192"/>
                    <a:pt x="293" y="191"/>
                  </a:cubicBezTo>
                  <a:cubicBezTo>
                    <a:pt x="291" y="191"/>
                    <a:pt x="284" y="196"/>
                    <a:pt x="282" y="197"/>
                  </a:cubicBezTo>
                  <a:cubicBezTo>
                    <a:pt x="280" y="197"/>
                    <a:pt x="275" y="195"/>
                    <a:pt x="269" y="197"/>
                  </a:cubicBezTo>
                  <a:cubicBezTo>
                    <a:pt x="265" y="198"/>
                    <a:pt x="265" y="202"/>
                    <a:pt x="263" y="202"/>
                  </a:cubicBezTo>
                  <a:cubicBezTo>
                    <a:pt x="261" y="202"/>
                    <a:pt x="254" y="203"/>
                    <a:pt x="253" y="201"/>
                  </a:cubicBezTo>
                  <a:cubicBezTo>
                    <a:pt x="251" y="200"/>
                    <a:pt x="253" y="199"/>
                    <a:pt x="254" y="199"/>
                  </a:cubicBezTo>
                  <a:cubicBezTo>
                    <a:pt x="257" y="199"/>
                    <a:pt x="257" y="198"/>
                    <a:pt x="256" y="197"/>
                  </a:cubicBezTo>
                  <a:cubicBezTo>
                    <a:pt x="255" y="195"/>
                    <a:pt x="258" y="192"/>
                    <a:pt x="258" y="192"/>
                  </a:cubicBezTo>
                  <a:cubicBezTo>
                    <a:pt x="258" y="191"/>
                    <a:pt x="249" y="193"/>
                    <a:pt x="248" y="194"/>
                  </a:cubicBezTo>
                  <a:cubicBezTo>
                    <a:pt x="246" y="196"/>
                    <a:pt x="248" y="198"/>
                    <a:pt x="246" y="199"/>
                  </a:cubicBezTo>
                  <a:cubicBezTo>
                    <a:pt x="245" y="200"/>
                    <a:pt x="245" y="197"/>
                    <a:pt x="243" y="197"/>
                  </a:cubicBezTo>
                  <a:cubicBezTo>
                    <a:pt x="242" y="196"/>
                    <a:pt x="229" y="199"/>
                    <a:pt x="226" y="202"/>
                  </a:cubicBezTo>
                  <a:cubicBezTo>
                    <a:pt x="224" y="204"/>
                    <a:pt x="219" y="204"/>
                    <a:pt x="219" y="206"/>
                  </a:cubicBezTo>
                  <a:cubicBezTo>
                    <a:pt x="219" y="208"/>
                    <a:pt x="213" y="208"/>
                    <a:pt x="211" y="209"/>
                  </a:cubicBezTo>
                  <a:cubicBezTo>
                    <a:pt x="208" y="210"/>
                    <a:pt x="210" y="215"/>
                    <a:pt x="209" y="216"/>
                  </a:cubicBezTo>
                  <a:cubicBezTo>
                    <a:pt x="208" y="219"/>
                    <a:pt x="199" y="218"/>
                    <a:pt x="196" y="218"/>
                  </a:cubicBezTo>
                  <a:cubicBezTo>
                    <a:pt x="194" y="218"/>
                    <a:pt x="193" y="213"/>
                    <a:pt x="191" y="213"/>
                  </a:cubicBezTo>
                  <a:cubicBezTo>
                    <a:pt x="188" y="213"/>
                    <a:pt x="190" y="209"/>
                    <a:pt x="191" y="208"/>
                  </a:cubicBezTo>
                  <a:cubicBezTo>
                    <a:pt x="191" y="206"/>
                    <a:pt x="193" y="208"/>
                    <a:pt x="195" y="206"/>
                  </a:cubicBezTo>
                  <a:cubicBezTo>
                    <a:pt x="198" y="204"/>
                    <a:pt x="201" y="207"/>
                    <a:pt x="202" y="205"/>
                  </a:cubicBezTo>
                  <a:cubicBezTo>
                    <a:pt x="204" y="204"/>
                    <a:pt x="198" y="202"/>
                    <a:pt x="197" y="199"/>
                  </a:cubicBezTo>
                  <a:cubicBezTo>
                    <a:pt x="197" y="196"/>
                    <a:pt x="192" y="195"/>
                    <a:pt x="188" y="196"/>
                  </a:cubicBezTo>
                  <a:cubicBezTo>
                    <a:pt x="185" y="197"/>
                    <a:pt x="182" y="196"/>
                    <a:pt x="179" y="195"/>
                  </a:cubicBezTo>
                  <a:cubicBezTo>
                    <a:pt x="177" y="193"/>
                    <a:pt x="177" y="197"/>
                    <a:pt x="181" y="198"/>
                  </a:cubicBezTo>
                  <a:cubicBezTo>
                    <a:pt x="183" y="199"/>
                    <a:pt x="182" y="202"/>
                    <a:pt x="183" y="203"/>
                  </a:cubicBezTo>
                  <a:cubicBezTo>
                    <a:pt x="183" y="204"/>
                    <a:pt x="182" y="208"/>
                    <a:pt x="180" y="211"/>
                  </a:cubicBezTo>
                  <a:cubicBezTo>
                    <a:pt x="178" y="214"/>
                    <a:pt x="179" y="214"/>
                    <a:pt x="183" y="214"/>
                  </a:cubicBezTo>
                  <a:cubicBezTo>
                    <a:pt x="185" y="214"/>
                    <a:pt x="185" y="217"/>
                    <a:pt x="185" y="220"/>
                  </a:cubicBezTo>
                  <a:cubicBezTo>
                    <a:pt x="185" y="223"/>
                    <a:pt x="183" y="224"/>
                    <a:pt x="183" y="226"/>
                  </a:cubicBezTo>
                  <a:cubicBezTo>
                    <a:pt x="183" y="228"/>
                    <a:pt x="180" y="225"/>
                    <a:pt x="180" y="226"/>
                  </a:cubicBezTo>
                  <a:cubicBezTo>
                    <a:pt x="179" y="227"/>
                    <a:pt x="178" y="226"/>
                    <a:pt x="177" y="224"/>
                  </a:cubicBezTo>
                  <a:cubicBezTo>
                    <a:pt x="177" y="222"/>
                    <a:pt x="172" y="223"/>
                    <a:pt x="170" y="222"/>
                  </a:cubicBezTo>
                  <a:cubicBezTo>
                    <a:pt x="167" y="222"/>
                    <a:pt x="166" y="223"/>
                    <a:pt x="165" y="225"/>
                  </a:cubicBezTo>
                  <a:cubicBezTo>
                    <a:pt x="164" y="227"/>
                    <a:pt x="160" y="228"/>
                    <a:pt x="159" y="228"/>
                  </a:cubicBezTo>
                  <a:cubicBezTo>
                    <a:pt x="157" y="228"/>
                    <a:pt x="153" y="231"/>
                    <a:pt x="151" y="233"/>
                  </a:cubicBezTo>
                  <a:cubicBezTo>
                    <a:pt x="149" y="234"/>
                    <a:pt x="149" y="237"/>
                    <a:pt x="152" y="240"/>
                  </a:cubicBezTo>
                  <a:cubicBezTo>
                    <a:pt x="155" y="241"/>
                    <a:pt x="155" y="243"/>
                    <a:pt x="155" y="245"/>
                  </a:cubicBezTo>
                  <a:cubicBezTo>
                    <a:pt x="155" y="246"/>
                    <a:pt x="147" y="246"/>
                    <a:pt x="146" y="244"/>
                  </a:cubicBezTo>
                  <a:cubicBezTo>
                    <a:pt x="145" y="243"/>
                    <a:pt x="140" y="242"/>
                    <a:pt x="138" y="242"/>
                  </a:cubicBezTo>
                  <a:cubicBezTo>
                    <a:pt x="136" y="243"/>
                    <a:pt x="132" y="238"/>
                    <a:pt x="130" y="238"/>
                  </a:cubicBezTo>
                  <a:cubicBezTo>
                    <a:pt x="127" y="238"/>
                    <a:pt x="126" y="240"/>
                    <a:pt x="125" y="241"/>
                  </a:cubicBezTo>
                  <a:cubicBezTo>
                    <a:pt x="124" y="243"/>
                    <a:pt x="126" y="243"/>
                    <a:pt x="127" y="246"/>
                  </a:cubicBezTo>
                  <a:cubicBezTo>
                    <a:pt x="129" y="249"/>
                    <a:pt x="133" y="249"/>
                    <a:pt x="135" y="249"/>
                  </a:cubicBezTo>
                  <a:cubicBezTo>
                    <a:pt x="136" y="249"/>
                    <a:pt x="136" y="252"/>
                    <a:pt x="135" y="253"/>
                  </a:cubicBezTo>
                  <a:cubicBezTo>
                    <a:pt x="135" y="254"/>
                    <a:pt x="131" y="255"/>
                    <a:pt x="130" y="254"/>
                  </a:cubicBezTo>
                  <a:cubicBezTo>
                    <a:pt x="129" y="252"/>
                    <a:pt x="124" y="254"/>
                    <a:pt x="124" y="252"/>
                  </a:cubicBezTo>
                  <a:cubicBezTo>
                    <a:pt x="123" y="251"/>
                    <a:pt x="121" y="248"/>
                    <a:pt x="117" y="249"/>
                  </a:cubicBezTo>
                  <a:cubicBezTo>
                    <a:pt x="113" y="249"/>
                    <a:pt x="113" y="247"/>
                    <a:pt x="113" y="244"/>
                  </a:cubicBezTo>
                  <a:cubicBezTo>
                    <a:pt x="113" y="241"/>
                    <a:pt x="111" y="240"/>
                    <a:pt x="111" y="239"/>
                  </a:cubicBezTo>
                  <a:cubicBezTo>
                    <a:pt x="111" y="238"/>
                    <a:pt x="110" y="235"/>
                    <a:pt x="111" y="234"/>
                  </a:cubicBezTo>
                  <a:cubicBezTo>
                    <a:pt x="113" y="233"/>
                    <a:pt x="112" y="231"/>
                    <a:pt x="112" y="229"/>
                  </a:cubicBezTo>
                  <a:cubicBezTo>
                    <a:pt x="112" y="228"/>
                    <a:pt x="110" y="225"/>
                    <a:pt x="107" y="225"/>
                  </a:cubicBezTo>
                  <a:cubicBezTo>
                    <a:pt x="104" y="225"/>
                    <a:pt x="104" y="222"/>
                    <a:pt x="102" y="222"/>
                  </a:cubicBezTo>
                  <a:cubicBezTo>
                    <a:pt x="99" y="221"/>
                    <a:pt x="95" y="217"/>
                    <a:pt x="95" y="216"/>
                  </a:cubicBezTo>
                  <a:cubicBezTo>
                    <a:pt x="95" y="214"/>
                    <a:pt x="91" y="214"/>
                    <a:pt x="92" y="213"/>
                  </a:cubicBezTo>
                  <a:cubicBezTo>
                    <a:pt x="93" y="213"/>
                    <a:pt x="96" y="214"/>
                    <a:pt x="99" y="216"/>
                  </a:cubicBezTo>
                  <a:cubicBezTo>
                    <a:pt x="100" y="217"/>
                    <a:pt x="103" y="219"/>
                    <a:pt x="109" y="220"/>
                  </a:cubicBezTo>
                  <a:cubicBezTo>
                    <a:pt x="113" y="220"/>
                    <a:pt x="116" y="223"/>
                    <a:pt x="122" y="224"/>
                  </a:cubicBezTo>
                  <a:cubicBezTo>
                    <a:pt x="127" y="225"/>
                    <a:pt x="131" y="226"/>
                    <a:pt x="139" y="227"/>
                  </a:cubicBezTo>
                  <a:cubicBezTo>
                    <a:pt x="147" y="228"/>
                    <a:pt x="158" y="219"/>
                    <a:pt x="160" y="217"/>
                  </a:cubicBezTo>
                  <a:cubicBezTo>
                    <a:pt x="162" y="215"/>
                    <a:pt x="159" y="210"/>
                    <a:pt x="159" y="208"/>
                  </a:cubicBezTo>
                  <a:cubicBezTo>
                    <a:pt x="159" y="206"/>
                    <a:pt x="156" y="206"/>
                    <a:pt x="156" y="205"/>
                  </a:cubicBezTo>
                  <a:cubicBezTo>
                    <a:pt x="155" y="204"/>
                    <a:pt x="152" y="202"/>
                    <a:pt x="149" y="202"/>
                  </a:cubicBezTo>
                  <a:cubicBezTo>
                    <a:pt x="146" y="202"/>
                    <a:pt x="146" y="198"/>
                    <a:pt x="143" y="198"/>
                  </a:cubicBezTo>
                  <a:cubicBezTo>
                    <a:pt x="140" y="198"/>
                    <a:pt x="139" y="197"/>
                    <a:pt x="132" y="192"/>
                  </a:cubicBezTo>
                  <a:cubicBezTo>
                    <a:pt x="125" y="188"/>
                    <a:pt x="116" y="185"/>
                    <a:pt x="115" y="186"/>
                  </a:cubicBezTo>
                  <a:cubicBezTo>
                    <a:pt x="113" y="187"/>
                    <a:pt x="112" y="187"/>
                    <a:pt x="111" y="185"/>
                  </a:cubicBezTo>
                  <a:cubicBezTo>
                    <a:pt x="110" y="183"/>
                    <a:pt x="108" y="184"/>
                    <a:pt x="106" y="185"/>
                  </a:cubicBezTo>
                  <a:cubicBezTo>
                    <a:pt x="104" y="187"/>
                    <a:pt x="102" y="184"/>
                    <a:pt x="99" y="185"/>
                  </a:cubicBezTo>
                  <a:cubicBezTo>
                    <a:pt x="96" y="186"/>
                    <a:pt x="94" y="183"/>
                    <a:pt x="95" y="182"/>
                  </a:cubicBezTo>
                  <a:cubicBezTo>
                    <a:pt x="96" y="181"/>
                    <a:pt x="100" y="182"/>
                    <a:pt x="100" y="180"/>
                  </a:cubicBezTo>
                  <a:cubicBezTo>
                    <a:pt x="100" y="179"/>
                    <a:pt x="99" y="180"/>
                    <a:pt x="95" y="179"/>
                  </a:cubicBezTo>
                  <a:cubicBezTo>
                    <a:pt x="92" y="177"/>
                    <a:pt x="90" y="178"/>
                    <a:pt x="90" y="180"/>
                  </a:cubicBezTo>
                  <a:cubicBezTo>
                    <a:pt x="89" y="181"/>
                    <a:pt x="87" y="180"/>
                    <a:pt x="86" y="180"/>
                  </a:cubicBezTo>
                  <a:cubicBezTo>
                    <a:pt x="86" y="180"/>
                    <a:pt x="85" y="180"/>
                    <a:pt x="85" y="179"/>
                  </a:cubicBezTo>
                  <a:cubicBezTo>
                    <a:pt x="85" y="181"/>
                    <a:pt x="83" y="182"/>
                    <a:pt x="81" y="181"/>
                  </a:cubicBezTo>
                  <a:cubicBezTo>
                    <a:pt x="79" y="181"/>
                    <a:pt x="77" y="184"/>
                    <a:pt x="75" y="184"/>
                  </a:cubicBezTo>
                  <a:cubicBezTo>
                    <a:pt x="73" y="184"/>
                    <a:pt x="71" y="187"/>
                    <a:pt x="70" y="189"/>
                  </a:cubicBezTo>
                  <a:cubicBezTo>
                    <a:pt x="70" y="191"/>
                    <a:pt x="67" y="190"/>
                    <a:pt x="67" y="192"/>
                  </a:cubicBezTo>
                  <a:cubicBezTo>
                    <a:pt x="67" y="192"/>
                    <a:pt x="67" y="193"/>
                    <a:pt x="66" y="195"/>
                  </a:cubicBezTo>
                  <a:cubicBezTo>
                    <a:pt x="65" y="196"/>
                    <a:pt x="66" y="197"/>
                    <a:pt x="67" y="199"/>
                  </a:cubicBezTo>
                  <a:cubicBezTo>
                    <a:pt x="68" y="202"/>
                    <a:pt x="71" y="202"/>
                    <a:pt x="72" y="202"/>
                  </a:cubicBezTo>
                  <a:cubicBezTo>
                    <a:pt x="73" y="203"/>
                    <a:pt x="77" y="206"/>
                    <a:pt x="77" y="207"/>
                  </a:cubicBezTo>
                  <a:cubicBezTo>
                    <a:pt x="77" y="209"/>
                    <a:pt x="74" y="212"/>
                    <a:pt x="73" y="213"/>
                  </a:cubicBezTo>
                  <a:cubicBezTo>
                    <a:pt x="71" y="214"/>
                    <a:pt x="69" y="216"/>
                    <a:pt x="70" y="217"/>
                  </a:cubicBezTo>
                  <a:cubicBezTo>
                    <a:pt x="71" y="218"/>
                    <a:pt x="75" y="224"/>
                    <a:pt x="77" y="228"/>
                  </a:cubicBezTo>
                  <a:cubicBezTo>
                    <a:pt x="80" y="233"/>
                    <a:pt x="76" y="231"/>
                    <a:pt x="75" y="233"/>
                  </a:cubicBezTo>
                  <a:cubicBezTo>
                    <a:pt x="74" y="235"/>
                    <a:pt x="75" y="238"/>
                    <a:pt x="75" y="239"/>
                  </a:cubicBezTo>
                  <a:cubicBezTo>
                    <a:pt x="76" y="240"/>
                    <a:pt x="74" y="240"/>
                    <a:pt x="75" y="240"/>
                  </a:cubicBezTo>
                  <a:cubicBezTo>
                    <a:pt x="75" y="242"/>
                    <a:pt x="77" y="242"/>
                    <a:pt x="78" y="243"/>
                  </a:cubicBezTo>
                  <a:cubicBezTo>
                    <a:pt x="78" y="244"/>
                    <a:pt x="75" y="245"/>
                    <a:pt x="76" y="247"/>
                  </a:cubicBezTo>
                  <a:cubicBezTo>
                    <a:pt x="78" y="249"/>
                    <a:pt x="80" y="249"/>
                    <a:pt x="81" y="251"/>
                  </a:cubicBezTo>
                  <a:cubicBezTo>
                    <a:pt x="81" y="253"/>
                    <a:pt x="75" y="253"/>
                    <a:pt x="76" y="255"/>
                  </a:cubicBezTo>
                  <a:cubicBezTo>
                    <a:pt x="76" y="257"/>
                    <a:pt x="83" y="259"/>
                    <a:pt x="86" y="263"/>
                  </a:cubicBezTo>
                  <a:cubicBezTo>
                    <a:pt x="88" y="265"/>
                    <a:pt x="88" y="266"/>
                    <a:pt x="87" y="268"/>
                  </a:cubicBezTo>
                  <a:cubicBezTo>
                    <a:pt x="87" y="272"/>
                    <a:pt x="78" y="275"/>
                    <a:pt x="76" y="278"/>
                  </a:cubicBezTo>
                  <a:cubicBezTo>
                    <a:pt x="75" y="283"/>
                    <a:pt x="68" y="285"/>
                    <a:pt x="65" y="288"/>
                  </a:cubicBezTo>
                  <a:cubicBezTo>
                    <a:pt x="64" y="289"/>
                    <a:pt x="63" y="291"/>
                    <a:pt x="62" y="292"/>
                  </a:cubicBezTo>
                  <a:cubicBezTo>
                    <a:pt x="63" y="292"/>
                    <a:pt x="64" y="292"/>
                    <a:pt x="64" y="291"/>
                  </a:cubicBezTo>
                  <a:cubicBezTo>
                    <a:pt x="66" y="290"/>
                    <a:pt x="68" y="295"/>
                    <a:pt x="69" y="296"/>
                  </a:cubicBezTo>
                  <a:cubicBezTo>
                    <a:pt x="71" y="298"/>
                    <a:pt x="75" y="296"/>
                    <a:pt x="75" y="298"/>
                  </a:cubicBezTo>
                  <a:cubicBezTo>
                    <a:pt x="77" y="299"/>
                    <a:pt x="75" y="299"/>
                    <a:pt x="73" y="299"/>
                  </a:cubicBezTo>
                  <a:cubicBezTo>
                    <a:pt x="70" y="299"/>
                    <a:pt x="69" y="300"/>
                    <a:pt x="65" y="301"/>
                  </a:cubicBezTo>
                  <a:cubicBezTo>
                    <a:pt x="63" y="302"/>
                    <a:pt x="63" y="303"/>
                    <a:pt x="62" y="304"/>
                  </a:cubicBezTo>
                  <a:cubicBezTo>
                    <a:pt x="64" y="306"/>
                    <a:pt x="61" y="307"/>
                    <a:pt x="60" y="309"/>
                  </a:cubicBezTo>
                  <a:cubicBezTo>
                    <a:pt x="59" y="311"/>
                    <a:pt x="58" y="312"/>
                    <a:pt x="58" y="313"/>
                  </a:cubicBezTo>
                  <a:cubicBezTo>
                    <a:pt x="57" y="314"/>
                    <a:pt x="58" y="315"/>
                    <a:pt x="58" y="317"/>
                  </a:cubicBezTo>
                  <a:cubicBezTo>
                    <a:pt x="58" y="319"/>
                    <a:pt x="59" y="319"/>
                    <a:pt x="60" y="321"/>
                  </a:cubicBezTo>
                  <a:cubicBezTo>
                    <a:pt x="61" y="323"/>
                    <a:pt x="59" y="323"/>
                    <a:pt x="58" y="324"/>
                  </a:cubicBezTo>
                  <a:cubicBezTo>
                    <a:pt x="57" y="325"/>
                    <a:pt x="57" y="326"/>
                    <a:pt x="59" y="327"/>
                  </a:cubicBezTo>
                  <a:cubicBezTo>
                    <a:pt x="60" y="328"/>
                    <a:pt x="60" y="330"/>
                    <a:pt x="60" y="331"/>
                  </a:cubicBezTo>
                  <a:cubicBezTo>
                    <a:pt x="59" y="333"/>
                    <a:pt x="61" y="335"/>
                    <a:pt x="62" y="336"/>
                  </a:cubicBezTo>
                  <a:cubicBezTo>
                    <a:pt x="64" y="337"/>
                    <a:pt x="63" y="340"/>
                    <a:pt x="64" y="341"/>
                  </a:cubicBezTo>
                  <a:cubicBezTo>
                    <a:pt x="65" y="341"/>
                    <a:pt x="66" y="342"/>
                    <a:pt x="68" y="342"/>
                  </a:cubicBezTo>
                  <a:cubicBezTo>
                    <a:pt x="70" y="341"/>
                    <a:pt x="71" y="342"/>
                    <a:pt x="72" y="344"/>
                  </a:cubicBezTo>
                  <a:cubicBezTo>
                    <a:pt x="73" y="345"/>
                    <a:pt x="74" y="345"/>
                    <a:pt x="75" y="344"/>
                  </a:cubicBezTo>
                  <a:cubicBezTo>
                    <a:pt x="77" y="343"/>
                    <a:pt x="82" y="345"/>
                    <a:pt x="83" y="346"/>
                  </a:cubicBezTo>
                  <a:cubicBezTo>
                    <a:pt x="84" y="346"/>
                    <a:pt x="83" y="349"/>
                    <a:pt x="83" y="350"/>
                  </a:cubicBezTo>
                  <a:cubicBezTo>
                    <a:pt x="83" y="352"/>
                    <a:pt x="82" y="355"/>
                    <a:pt x="84" y="356"/>
                  </a:cubicBezTo>
                  <a:cubicBezTo>
                    <a:pt x="86" y="357"/>
                    <a:pt x="86" y="360"/>
                    <a:pt x="87" y="361"/>
                  </a:cubicBezTo>
                  <a:cubicBezTo>
                    <a:pt x="89" y="361"/>
                    <a:pt x="90" y="364"/>
                    <a:pt x="92" y="365"/>
                  </a:cubicBezTo>
                  <a:cubicBezTo>
                    <a:pt x="93" y="365"/>
                    <a:pt x="96" y="367"/>
                    <a:pt x="96" y="369"/>
                  </a:cubicBezTo>
                  <a:cubicBezTo>
                    <a:pt x="96" y="370"/>
                    <a:pt x="94" y="372"/>
                    <a:pt x="92" y="372"/>
                  </a:cubicBezTo>
                  <a:cubicBezTo>
                    <a:pt x="90" y="373"/>
                    <a:pt x="87" y="370"/>
                    <a:pt x="87" y="372"/>
                  </a:cubicBezTo>
                  <a:cubicBezTo>
                    <a:pt x="86" y="373"/>
                    <a:pt x="87" y="374"/>
                    <a:pt x="87" y="378"/>
                  </a:cubicBezTo>
                  <a:cubicBezTo>
                    <a:pt x="88" y="382"/>
                    <a:pt x="89" y="382"/>
                    <a:pt x="91" y="382"/>
                  </a:cubicBezTo>
                  <a:cubicBezTo>
                    <a:pt x="93" y="382"/>
                    <a:pt x="93" y="381"/>
                    <a:pt x="95" y="380"/>
                  </a:cubicBezTo>
                  <a:cubicBezTo>
                    <a:pt x="96" y="380"/>
                    <a:pt x="99" y="381"/>
                    <a:pt x="99" y="380"/>
                  </a:cubicBezTo>
                  <a:cubicBezTo>
                    <a:pt x="100" y="380"/>
                    <a:pt x="105" y="379"/>
                    <a:pt x="106" y="381"/>
                  </a:cubicBezTo>
                  <a:cubicBezTo>
                    <a:pt x="106" y="382"/>
                    <a:pt x="107" y="385"/>
                    <a:pt x="107" y="386"/>
                  </a:cubicBezTo>
                  <a:cubicBezTo>
                    <a:pt x="106" y="387"/>
                    <a:pt x="108" y="389"/>
                    <a:pt x="108" y="390"/>
                  </a:cubicBezTo>
                  <a:cubicBezTo>
                    <a:pt x="109" y="392"/>
                    <a:pt x="112" y="391"/>
                    <a:pt x="113" y="392"/>
                  </a:cubicBezTo>
                  <a:cubicBezTo>
                    <a:pt x="115" y="392"/>
                    <a:pt x="117" y="396"/>
                    <a:pt x="117" y="397"/>
                  </a:cubicBezTo>
                  <a:cubicBezTo>
                    <a:pt x="116" y="399"/>
                    <a:pt x="119" y="399"/>
                    <a:pt x="120" y="399"/>
                  </a:cubicBezTo>
                  <a:cubicBezTo>
                    <a:pt x="121" y="398"/>
                    <a:pt x="122" y="400"/>
                    <a:pt x="123" y="400"/>
                  </a:cubicBezTo>
                  <a:cubicBezTo>
                    <a:pt x="124" y="401"/>
                    <a:pt x="126" y="401"/>
                    <a:pt x="127" y="400"/>
                  </a:cubicBezTo>
                  <a:cubicBezTo>
                    <a:pt x="128" y="399"/>
                    <a:pt x="131" y="399"/>
                    <a:pt x="131" y="400"/>
                  </a:cubicBezTo>
                  <a:cubicBezTo>
                    <a:pt x="132" y="401"/>
                    <a:pt x="135" y="403"/>
                    <a:pt x="135" y="404"/>
                  </a:cubicBezTo>
                  <a:cubicBezTo>
                    <a:pt x="135" y="405"/>
                    <a:pt x="138" y="404"/>
                    <a:pt x="141" y="405"/>
                  </a:cubicBezTo>
                  <a:cubicBezTo>
                    <a:pt x="143" y="406"/>
                    <a:pt x="145" y="406"/>
                    <a:pt x="147" y="407"/>
                  </a:cubicBezTo>
                  <a:cubicBezTo>
                    <a:pt x="149" y="408"/>
                    <a:pt x="151" y="408"/>
                    <a:pt x="151" y="409"/>
                  </a:cubicBezTo>
                  <a:cubicBezTo>
                    <a:pt x="151" y="410"/>
                    <a:pt x="149" y="411"/>
                    <a:pt x="149" y="412"/>
                  </a:cubicBezTo>
                  <a:cubicBezTo>
                    <a:pt x="149" y="413"/>
                    <a:pt x="151" y="413"/>
                    <a:pt x="151" y="414"/>
                  </a:cubicBezTo>
                  <a:cubicBezTo>
                    <a:pt x="151" y="416"/>
                    <a:pt x="148" y="416"/>
                    <a:pt x="148" y="416"/>
                  </a:cubicBezTo>
                  <a:cubicBezTo>
                    <a:pt x="147" y="417"/>
                    <a:pt x="149" y="419"/>
                    <a:pt x="150" y="419"/>
                  </a:cubicBezTo>
                  <a:cubicBezTo>
                    <a:pt x="150" y="420"/>
                    <a:pt x="148" y="422"/>
                    <a:pt x="148" y="423"/>
                  </a:cubicBezTo>
                  <a:cubicBezTo>
                    <a:pt x="148" y="424"/>
                    <a:pt x="144" y="423"/>
                    <a:pt x="143" y="423"/>
                  </a:cubicBezTo>
                  <a:cubicBezTo>
                    <a:pt x="141" y="423"/>
                    <a:pt x="138" y="427"/>
                    <a:pt x="136" y="427"/>
                  </a:cubicBezTo>
                  <a:cubicBezTo>
                    <a:pt x="135" y="428"/>
                    <a:pt x="136" y="430"/>
                    <a:pt x="136" y="431"/>
                  </a:cubicBezTo>
                  <a:cubicBezTo>
                    <a:pt x="140" y="430"/>
                    <a:pt x="144" y="430"/>
                    <a:pt x="144" y="431"/>
                  </a:cubicBezTo>
                  <a:cubicBezTo>
                    <a:pt x="145" y="432"/>
                    <a:pt x="136" y="435"/>
                    <a:pt x="135" y="436"/>
                  </a:cubicBezTo>
                  <a:cubicBezTo>
                    <a:pt x="134" y="436"/>
                    <a:pt x="138" y="439"/>
                    <a:pt x="137" y="440"/>
                  </a:cubicBezTo>
                  <a:cubicBezTo>
                    <a:pt x="137" y="442"/>
                    <a:pt x="133" y="442"/>
                    <a:pt x="134" y="445"/>
                  </a:cubicBezTo>
                  <a:cubicBezTo>
                    <a:pt x="134" y="447"/>
                    <a:pt x="132" y="447"/>
                    <a:pt x="129" y="447"/>
                  </a:cubicBezTo>
                  <a:cubicBezTo>
                    <a:pt x="127" y="447"/>
                    <a:pt x="126" y="449"/>
                    <a:pt x="127" y="449"/>
                  </a:cubicBezTo>
                  <a:cubicBezTo>
                    <a:pt x="128" y="450"/>
                    <a:pt x="128" y="453"/>
                    <a:pt x="133" y="454"/>
                  </a:cubicBezTo>
                  <a:cubicBezTo>
                    <a:pt x="138" y="456"/>
                    <a:pt x="143" y="460"/>
                    <a:pt x="147" y="464"/>
                  </a:cubicBezTo>
                  <a:cubicBezTo>
                    <a:pt x="147" y="465"/>
                    <a:pt x="148" y="465"/>
                    <a:pt x="148" y="466"/>
                  </a:cubicBezTo>
                  <a:cubicBezTo>
                    <a:pt x="150" y="465"/>
                    <a:pt x="151" y="465"/>
                    <a:pt x="152" y="465"/>
                  </a:cubicBezTo>
                  <a:cubicBezTo>
                    <a:pt x="154" y="464"/>
                    <a:pt x="159" y="466"/>
                    <a:pt x="160" y="467"/>
                  </a:cubicBezTo>
                  <a:cubicBezTo>
                    <a:pt x="163" y="469"/>
                    <a:pt x="171" y="467"/>
                    <a:pt x="172" y="468"/>
                  </a:cubicBezTo>
                  <a:cubicBezTo>
                    <a:pt x="173" y="470"/>
                    <a:pt x="175" y="471"/>
                    <a:pt x="177" y="471"/>
                  </a:cubicBezTo>
                  <a:cubicBezTo>
                    <a:pt x="178" y="471"/>
                    <a:pt x="180" y="474"/>
                    <a:pt x="182" y="473"/>
                  </a:cubicBezTo>
                  <a:cubicBezTo>
                    <a:pt x="183" y="472"/>
                    <a:pt x="187" y="472"/>
                    <a:pt x="189" y="472"/>
                  </a:cubicBezTo>
                  <a:cubicBezTo>
                    <a:pt x="190" y="472"/>
                    <a:pt x="190" y="473"/>
                    <a:pt x="192" y="473"/>
                  </a:cubicBezTo>
                  <a:cubicBezTo>
                    <a:pt x="193" y="473"/>
                    <a:pt x="193" y="478"/>
                    <a:pt x="194" y="478"/>
                  </a:cubicBezTo>
                  <a:cubicBezTo>
                    <a:pt x="195" y="478"/>
                    <a:pt x="198" y="481"/>
                    <a:pt x="201" y="482"/>
                  </a:cubicBezTo>
                  <a:cubicBezTo>
                    <a:pt x="203" y="482"/>
                    <a:pt x="206" y="485"/>
                    <a:pt x="207" y="485"/>
                  </a:cubicBezTo>
                  <a:cubicBezTo>
                    <a:pt x="207" y="485"/>
                    <a:pt x="209" y="487"/>
                    <a:pt x="209" y="485"/>
                  </a:cubicBezTo>
                  <a:cubicBezTo>
                    <a:pt x="210" y="483"/>
                    <a:pt x="213" y="484"/>
                    <a:pt x="214" y="482"/>
                  </a:cubicBezTo>
                  <a:cubicBezTo>
                    <a:pt x="210" y="477"/>
                    <a:pt x="206" y="471"/>
                    <a:pt x="206" y="469"/>
                  </a:cubicBezTo>
                  <a:cubicBezTo>
                    <a:pt x="206" y="465"/>
                    <a:pt x="207" y="462"/>
                    <a:pt x="203" y="458"/>
                  </a:cubicBezTo>
                  <a:cubicBezTo>
                    <a:pt x="198" y="455"/>
                    <a:pt x="204" y="452"/>
                    <a:pt x="207" y="448"/>
                  </a:cubicBezTo>
                  <a:cubicBezTo>
                    <a:pt x="209" y="445"/>
                    <a:pt x="216" y="443"/>
                    <a:pt x="219" y="440"/>
                  </a:cubicBezTo>
                  <a:cubicBezTo>
                    <a:pt x="219" y="439"/>
                    <a:pt x="219" y="439"/>
                    <a:pt x="218" y="438"/>
                  </a:cubicBezTo>
                  <a:cubicBezTo>
                    <a:pt x="215" y="437"/>
                    <a:pt x="214" y="435"/>
                    <a:pt x="216" y="435"/>
                  </a:cubicBezTo>
                  <a:cubicBezTo>
                    <a:pt x="219" y="434"/>
                    <a:pt x="217" y="433"/>
                    <a:pt x="215" y="431"/>
                  </a:cubicBezTo>
                  <a:cubicBezTo>
                    <a:pt x="212" y="428"/>
                    <a:pt x="211" y="425"/>
                    <a:pt x="210" y="425"/>
                  </a:cubicBezTo>
                  <a:cubicBezTo>
                    <a:pt x="209" y="425"/>
                    <a:pt x="207" y="425"/>
                    <a:pt x="205" y="425"/>
                  </a:cubicBezTo>
                  <a:cubicBezTo>
                    <a:pt x="203" y="426"/>
                    <a:pt x="204" y="424"/>
                    <a:pt x="204" y="421"/>
                  </a:cubicBezTo>
                  <a:cubicBezTo>
                    <a:pt x="204" y="420"/>
                    <a:pt x="200" y="420"/>
                    <a:pt x="199" y="419"/>
                  </a:cubicBezTo>
                  <a:cubicBezTo>
                    <a:pt x="199" y="418"/>
                    <a:pt x="200" y="414"/>
                    <a:pt x="201" y="414"/>
                  </a:cubicBezTo>
                  <a:cubicBezTo>
                    <a:pt x="202" y="414"/>
                    <a:pt x="204" y="413"/>
                    <a:pt x="204" y="411"/>
                  </a:cubicBezTo>
                  <a:cubicBezTo>
                    <a:pt x="204" y="410"/>
                    <a:pt x="200" y="410"/>
                    <a:pt x="201" y="409"/>
                  </a:cubicBezTo>
                  <a:cubicBezTo>
                    <a:pt x="203" y="406"/>
                    <a:pt x="206" y="406"/>
                    <a:pt x="206" y="404"/>
                  </a:cubicBezTo>
                  <a:cubicBezTo>
                    <a:pt x="206" y="401"/>
                    <a:pt x="207" y="399"/>
                    <a:pt x="209" y="401"/>
                  </a:cubicBezTo>
                  <a:cubicBezTo>
                    <a:pt x="212" y="402"/>
                    <a:pt x="213" y="407"/>
                    <a:pt x="216" y="406"/>
                  </a:cubicBezTo>
                  <a:cubicBezTo>
                    <a:pt x="219" y="405"/>
                    <a:pt x="217" y="402"/>
                    <a:pt x="216" y="401"/>
                  </a:cubicBezTo>
                  <a:cubicBezTo>
                    <a:pt x="216" y="400"/>
                    <a:pt x="215" y="397"/>
                    <a:pt x="219" y="397"/>
                  </a:cubicBezTo>
                  <a:cubicBezTo>
                    <a:pt x="221" y="397"/>
                    <a:pt x="219" y="394"/>
                    <a:pt x="222" y="394"/>
                  </a:cubicBezTo>
                  <a:cubicBezTo>
                    <a:pt x="224" y="394"/>
                    <a:pt x="229" y="391"/>
                    <a:pt x="230" y="390"/>
                  </a:cubicBezTo>
                  <a:cubicBezTo>
                    <a:pt x="231" y="389"/>
                    <a:pt x="234" y="387"/>
                    <a:pt x="235" y="388"/>
                  </a:cubicBezTo>
                  <a:cubicBezTo>
                    <a:pt x="237" y="389"/>
                    <a:pt x="239" y="391"/>
                    <a:pt x="240" y="388"/>
                  </a:cubicBezTo>
                  <a:cubicBezTo>
                    <a:pt x="241" y="386"/>
                    <a:pt x="244" y="387"/>
                    <a:pt x="244" y="388"/>
                  </a:cubicBezTo>
                  <a:cubicBezTo>
                    <a:pt x="245" y="390"/>
                    <a:pt x="252" y="390"/>
                    <a:pt x="254" y="391"/>
                  </a:cubicBezTo>
                  <a:cubicBezTo>
                    <a:pt x="255" y="392"/>
                    <a:pt x="259" y="395"/>
                    <a:pt x="259" y="397"/>
                  </a:cubicBezTo>
                  <a:cubicBezTo>
                    <a:pt x="259" y="397"/>
                    <a:pt x="262" y="399"/>
                    <a:pt x="262" y="397"/>
                  </a:cubicBezTo>
                  <a:cubicBezTo>
                    <a:pt x="262" y="395"/>
                    <a:pt x="263" y="396"/>
                    <a:pt x="266" y="397"/>
                  </a:cubicBezTo>
                  <a:cubicBezTo>
                    <a:pt x="268" y="399"/>
                    <a:pt x="272" y="398"/>
                    <a:pt x="273" y="397"/>
                  </a:cubicBezTo>
                  <a:cubicBezTo>
                    <a:pt x="273" y="395"/>
                    <a:pt x="278" y="393"/>
                    <a:pt x="280" y="395"/>
                  </a:cubicBezTo>
                  <a:cubicBezTo>
                    <a:pt x="281" y="396"/>
                    <a:pt x="282" y="397"/>
                    <a:pt x="284" y="395"/>
                  </a:cubicBezTo>
                  <a:cubicBezTo>
                    <a:pt x="286" y="393"/>
                    <a:pt x="290" y="393"/>
                    <a:pt x="291" y="395"/>
                  </a:cubicBezTo>
                  <a:cubicBezTo>
                    <a:pt x="292" y="397"/>
                    <a:pt x="294" y="397"/>
                    <a:pt x="296" y="397"/>
                  </a:cubicBezTo>
                  <a:cubicBezTo>
                    <a:pt x="299" y="397"/>
                    <a:pt x="299" y="400"/>
                    <a:pt x="300" y="399"/>
                  </a:cubicBezTo>
                  <a:cubicBezTo>
                    <a:pt x="302" y="399"/>
                    <a:pt x="301" y="396"/>
                    <a:pt x="302" y="396"/>
                  </a:cubicBezTo>
                  <a:cubicBezTo>
                    <a:pt x="304" y="397"/>
                    <a:pt x="305" y="398"/>
                    <a:pt x="308" y="398"/>
                  </a:cubicBezTo>
                  <a:cubicBezTo>
                    <a:pt x="311" y="398"/>
                    <a:pt x="313" y="397"/>
                    <a:pt x="313" y="396"/>
                  </a:cubicBezTo>
                  <a:cubicBezTo>
                    <a:pt x="313" y="394"/>
                    <a:pt x="313" y="390"/>
                    <a:pt x="311" y="390"/>
                  </a:cubicBezTo>
                  <a:cubicBezTo>
                    <a:pt x="309" y="390"/>
                    <a:pt x="308" y="388"/>
                    <a:pt x="305" y="388"/>
                  </a:cubicBezTo>
                  <a:cubicBezTo>
                    <a:pt x="303" y="388"/>
                    <a:pt x="302" y="385"/>
                    <a:pt x="303" y="385"/>
                  </a:cubicBezTo>
                  <a:cubicBezTo>
                    <a:pt x="305" y="384"/>
                    <a:pt x="309" y="383"/>
                    <a:pt x="308" y="381"/>
                  </a:cubicBezTo>
                  <a:cubicBezTo>
                    <a:pt x="308" y="379"/>
                    <a:pt x="307" y="376"/>
                    <a:pt x="310" y="375"/>
                  </a:cubicBezTo>
                  <a:cubicBezTo>
                    <a:pt x="313" y="375"/>
                    <a:pt x="318" y="375"/>
                    <a:pt x="317" y="374"/>
                  </a:cubicBezTo>
                  <a:cubicBezTo>
                    <a:pt x="317" y="373"/>
                    <a:pt x="312" y="373"/>
                    <a:pt x="311" y="371"/>
                  </a:cubicBezTo>
                  <a:cubicBezTo>
                    <a:pt x="310" y="369"/>
                    <a:pt x="310" y="365"/>
                    <a:pt x="311" y="364"/>
                  </a:cubicBezTo>
                  <a:cubicBezTo>
                    <a:pt x="312" y="364"/>
                    <a:pt x="314" y="365"/>
                    <a:pt x="317" y="364"/>
                  </a:cubicBezTo>
                  <a:cubicBezTo>
                    <a:pt x="319" y="363"/>
                    <a:pt x="323" y="365"/>
                    <a:pt x="326" y="363"/>
                  </a:cubicBezTo>
                  <a:cubicBezTo>
                    <a:pt x="328" y="361"/>
                    <a:pt x="334" y="361"/>
                    <a:pt x="337" y="361"/>
                  </a:cubicBezTo>
                  <a:cubicBezTo>
                    <a:pt x="340" y="361"/>
                    <a:pt x="342" y="359"/>
                    <a:pt x="345" y="359"/>
                  </a:cubicBezTo>
                  <a:cubicBezTo>
                    <a:pt x="347" y="359"/>
                    <a:pt x="353" y="358"/>
                    <a:pt x="355" y="357"/>
                  </a:cubicBezTo>
                  <a:cubicBezTo>
                    <a:pt x="357" y="356"/>
                    <a:pt x="365" y="355"/>
                    <a:pt x="366" y="353"/>
                  </a:cubicBezTo>
                  <a:cubicBezTo>
                    <a:pt x="366" y="351"/>
                    <a:pt x="374" y="350"/>
                    <a:pt x="375" y="351"/>
                  </a:cubicBezTo>
                  <a:cubicBezTo>
                    <a:pt x="377" y="352"/>
                    <a:pt x="379" y="352"/>
                    <a:pt x="381" y="352"/>
                  </a:cubicBezTo>
                  <a:cubicBezTo>
                    <a:pt x="383" y="351"/>
                    <a:pt x="385" y="353"/>
                    <a:pt x="385" y="355"/>
                  </a:cubicBezTo>
                  <a:cubicBezTo>
                    <a:pt x="385" y="357"/>
                    <a:pt x="387" y="359"/>
                    <a:pt x="387" y="360"/>
                  </a:cubicBezTo>
                  <a:cubicBezTo>
                    <a:pt x="386" y="361"/>
                    <a:pt x="385" y="362"/>
                    <a:pt x="386" y="363"/>
                  </a:cubicBezTo>
                  <a:cubicBezTo>
                    <a:pt x="387" y="364"/>
                    <a:pt x="392" y="363"/>
                    <a:pt x="393" y="362"/>
                  </a:cubicBezTo>
                  <a:cubicBezTo>
                    <a:pt x="394" y="361"/>
                    <a:pt x="396" y="362"/>
                    <a:pt x="396" y="364"/>
                  </a:cubicBezTo>
                  <a:cubicBezTo>
                    <a:pt x="396" y="365"/>
                    <a:pt x="397" y="366"/>
                    <a:pt x="397" y="364"/>
                  </a:cubicBezTo>
                  <a:cubicBezTo>
                    <a:pt x="397" y="362"/>
                    <a:pt x="400" y="364"/>
                    <a:pt x="401" y="365"/>
                  </a:cubicBezTo>
                  <a:cubicBezTo>
                    <a:pt x="402" y="366"/>
                    <a:pt x="405" y="363"/>
                    <a:pt x="405" y="365"/>
                  </a:cubicBezTo>
                  <a:cubicBezTo>
                    <a:pt x="405" y="367"/>
                    <a:pt x="400" y="368"/>
                    <a:pt x="402" y="370"/>
                  </a:cubicBezTo>
                  <a:cubicBezTo>
                    <a:pt x="405" y="372"/>
                    <a:pt x="406" y="368"/>
                    <a:pt x="409" y="369"/>
                  </a:cubicBezTo>
                  <a:cubicBezTo>
                    <a:pt x="410" y="370"/>
                    <a:pt x="414" y="366"/>
                    <a:pt x="416" y="365"/>
                  </a:cubicBezTo>
                  <a:cubicBezTo>
                    <a:pt x="419" y="365"/>
                    <a:pt x="421" y="362"/>
                    <a:pt x="423" y="361"/>
                  </a:cubicBezTo>
                  <a:cubicBezTo>
                    <a:pt x="425" y="361"/>
                    <a:pt x="429" y="361"/>
                    <a:pt x="428" y="362"/>
                  </a:cubicBezTo>
                  <a:cubicBezTo>
                    <a:pt x="427" y="363"/>
                    <a:pt x="425" y="366"/>
                    <a:pt x="430" y="368"/>
                  </a:cubicBezTo>
                  <a:cubicBezTo>
                    <a:pt x="435" y="370"/>
                    <a:pt x="441" y="379"/>
                    <a:pt x="444" y="384"/>
                  </a:cubicBezTo>
                  <a:cubicBezTo>
                    <a:pt x="446" y="388"/>
                    <a:pt x="450" y="397"/>
                    <a:pt x="451" y="397"/>
                  </a:cubicBezTo>
                  <a:cubicBezTo>
                    <a:pt x="453" y="397"/>
                    <a:pt x="454" y="393"/>
                    <a:pt x="456" y="393"/>
                  </a:cubicBezTo>
                  <a:cubicBezTo>
                    <a:pt x="457" y="392"/>
                    <a:pt x="459" y="397"/>
                    <a:pt x="461" y="397"/>
                  </a:cubicBezTo>
                  <a:cubicBezTo>
                    <a:pt x="464" y="397"/>
                    <a:pt x="467" y="398"/>
                    <a:pt x="469" y="397"/>
                  </a:cubicBezTo>
                  <a:cubicBezTo>
                    <a:pt x="470" y="397"/>
                    <a:pt x="475" y="395"/>
                    <a:pt x="476" y="396"/>
                  </a:cubicBezTo>
                  <a:cubicBezTo>
                    <a:pt x="478" y="397"/>
                    <a:pt x="480" y="397"/>
                    <a:pt x="481" y="399"/>
                  </a:cubicBezTo>
                  <a:cubicBezTo>
                    <a:pt x="482" y="403"/>
                    <a:pt x="484" y="403"/>
                    <a:pt x="485" y="403"/>
                  </a:cubicBezTo>
                  <a:cubicBezTo>
                    <a:pt x="487" y="403"/>
                    <a:pt x="487" y="405"/>
                    <a:pt x="487" y="406"/>
                  </a:cubicBezTo>
                  <a:cubicBezTo>
                    <a:pt x="487" y="408"/>
                    <a:pt x="490" y="409"/>
                    <a:pt x="491" y="409"/>
                  </a:cubicBezTo>
                  <a:cubicBezTo>
                    <a:pt x="493" y="409"/>
                    <a:pt x="495" y="409"/>
                    <a:pt x="497" y="409"/>
                  </a:cubicBezTo>
                  <a:cubicBezTo>
                    <a:pt x="498" y="408"/>
                    <a:pt x="499" y="407"/>
                    <a:pt x="499" y="409"/>
                  </a:cubicBezTo>
                  <a:cubicBezTo>
                    <a:pt x="500" y="409"/>
                    <a:pt x="502" y="412"/>
                    <a:pt x="503" y="412"/>
                  </a:cubicBezTo>
                  <a:cubicBezTo>
                    <a:pt x="505" y="412"/>
                    <a:pt x="506" y="413"/>
                    <a:pt x="507" y="412"/>
                  </a:cubicBezTo>
                  <a:cubicBezTo>
                    <a:pt x="507" y="411"/>
                    <a:pt x="511" y="410"/>
                    <a:pt x="512" y="410"/>
                  </a:cubicBezTo>
                  <a:cubicBezTo>
                    <a:pt x="514" y="410"/>
                    <a:pt x="518" y="409"/>
                    <a:pt x="519" y="408"/>
                  </a:cubicBezTo>
                  <a:cubicBezTo>
                    <a:pt x="520" y="405"/>
                    <a:pt x="524" y="405"/>
                    <a:pt x="525" y="404"/>
                  </a:cubicBezTo>
                  <a:cubicBezTo>
                    <a:pt x="526" y="403"/>
                    <a:pt x="529" y="402"/>
                    <a:pt x="529" y="400"/>
                  </a:cubicBezTo>
                  <a:cubicBezTo>
                    <a:pt x="530" y="399"/>
                    <a:pt x="534" y="399"/>
                    <a:pt x="534" y="398"/>
                  </a:cubicBezTo>
                  <a:cubicBezTo>
                    <a:pt x="535" y="397"/>
                    <a:pt x="538" y="397"/>
                    <a:pt x="540" y="397"/>
                  </a:cubicBezTo>
                  <a:cubicBezTo>
                    <a:pt x="541" y="398"/>
                    <a:pt x="549" y="399"/>
                    <a:pt x="550" y="399"/>
                  </a:cubicBezTo>
                  <a:cubicBezTo>
                    <a:pt x="552" y="399"/>
                    <a:pt x="552" y="403"/>
                    <a:pt x="552" y="404"/>
                  </a:cubicBezTo>
                  <a:cubicBezTo>
                    <a:pt x="553" y="404"/>
                    <a:pt x="557" y="407"/>
                    <a:pt x="559" y="406"/>
                  </a:cubicBezTo>
                  <a:cubicBezTo>
                    <a:pt x="560" y="405"/>
                    <a:pt x="563" y="404"/>
                    <a:pt x="564" y="406"/>
                  </a:cubicBezTo>
                  <a:cubicBezTo>
                    <a:pt x="566" y="407"/>
                    <a:pt x="569" y="409"/>
                    <a:pt x="570" y="407"/>
                  </a:cubicBezTo>
                  <a:cubicBezTo>
                    <a:pt x="571" y="406"/>
                    <a:pt x="576" y="405"/>
                    <a:pt x="576" y="404"/>
                  </a:cubicBezTo>
                  <a:cubicBezTo>
                    <a:pt x="576" y="403"/>
                    <a:pt x="577" y="400"/>
                    <a:pt x="576" y="399"/>
                  </a:cubicBezTo>
                  <a:cubicBezTo>
                    <a:pt x="575" y="398"/>
                    <a:pt x="574" y="395"/>
                    <a:pt x="574" y="394"/>
                  </a:cubicBezTo>
                  <a:cubicBezTo>
                    <a:pt x="573" y="392"/>
                    <a:pt x="576" y="391"/>
                    <a:pt x="576" y="390"/>
                  </a:cubicBezTo>
                  <a:cubicBezTo>
                    <a:pt x="577" y="388"/>
                    <a:pt x="579" y="388"/>
                    <a:pt x="580" y="387"/>
                  </a:cubicBezTo>
                  <a:cubicBezTo>
                    <a:pt x="581" y="386"/>
                    <a:pt x="582" y="385"/>
                    <a:pt x="583" y="385"/>
                  </a:cubicBezTo>
                  <a:cubicBezTo>
                    <a:pt x="585" y="385"/>
                    <a:pt x="588" y="386"/>
                    <a:pt x="588" y="386"/>
                  </a:cubicBezTo>
                  <a:cubicBezTo>
                    <a:pt x="589" y="387"/>
                    <a:pt x="592" y="388"/>
                    <a:pt x="593" y="388"/>
                  </a:cubicBezTo>
                  <a:cubicBezTo>
                    <a:pt x="595" y="388"/>
                    <a:pt x="597" y="389"/>
                    <a:pt x="599" y="390"/>
                  </a:cubicBezTo>
                  <a:cubicBezTo>
                    <a:pt x="600" y="391"/>
                    <a:pt x="605" y="391"/>
                    <a:pt x="606" y="392"/>
                  </a:cubicBezTo>
                  <a:cubicBezTo>
                    <a:pt x="607" y="394"/>
                    <a:pt x="606" y="397"/>
                    <a:pt x="607" y="398"/>
                  </a:cubicBezTo>
                  <a:cubicBezTo>
                    <a:pt x="608" y="400"/>
                    <a:pt x="611" y="403"/>
                    <a:pt x="612" y="402"/>
                  </a:cubicBezTo>
                  <a:cubicBezTo>
                    <a:pt x="612" y="401"/>
                    <a:pt x="616" y="404"/>
                    <a:pt x="618" y="404"/>
                  </a:cubicBezTo>
                  <a:cubicBezTo>
                    <a:pt x="620" y="404"/>
                    <a:pt x="622" y="401"/>
                    <a:pt x="624" y="401"/>
                  </a:cubicBezTo>
                  <a:cubicBezTo>
                    <a:pt x="624" y="401"/>
                    <a:pt x="629" y="400"/>
                    <a:pt x="630" y="400"/>
                  </a:cubicBezTo>
                  <a:cubicBezTo>
                    <a:pt x="632" y="401"/>
                    <a:pt x="636" y="403"/>
                    <a:pt x="637" y="402"/>
                  </a:cubicBezTo>
                  <a:cubicBezTo>
                    <a:pt x="637" y="402"/>
                    <a:pt x="642" y="402"/>
                    <a:pt x="643" y="404"/>
                  </a:cubicBezTo>
                  <a:cubicBezTo>
                    <a:pt x="643" y="405"/>
                    <a:pt x="648" y="405"/>
                    <a:pt x="648" y="407"/>
                  </a:cubicBezTo>
                  <a:cubicBezTo>
                    <a:pt x="648" y="409"/>
                    <a:pt x="652" y="409"/>
                    <a:pt x="653" y="410"/>
                  </a:cubicBezTo>
                  <a:cubicBezTo>
                    <a:pt x="654" y="412"/>
                    <a:pt x="660" y="411"/>
                    <a:pt x="662" y="412"/>
                  </a:cubicBezTo>
                  <a:cubicBezTo>
                    <a:pt x="663" y="413"/>
                    <a:pt x="672" y="413"/>
                    <a:pt x="672" y="412"/>
                  </a:cubicBezTo>
                  <a:cubicBezTo>
                    <a:pt x="672" y="411"/>
                    <a:pt x="680" y="411"/>
                    <a:pt x="682" y="410"/>
                  </a:cubicBezTo>
                  <a:cubicBezTo>
                    <a:pt x="684" y="409"/>
                    <a:pt x="687" y="409"/>
                    <a:pt x="687" y="408"/>
                  </a:cubicBezTo>
                  <a:cubicBezTo>
                    <a:pt x="688" y="407"/>
                    <a:pt x="692" y="405"/>
                    <a:pt x="694" y="404"/>
                  </a:cubicBezTo>
                  <a:cubicBezTo>
                    <a:pt x="695" y="403"/>
                    <a:pt x="702" y="403"/>
                    <a:pt x="703" y="404"/>
                  </a:cubicBezTo>
                  <a:cubicBezTo>
                    <a:pt x="703" y="406"/>
                    <a:pt x="707" y="407"/>
                    <a:pt x="709" y="406"/>
                  </a:cubicBezTo>
                  <a:cubicBezTo>
                    <a:pt x="711" y="405"/>
                    <a:pt x="716" y="406"/>
                    <a:pt x="716" y="408"/>
                  </a:cubicBezTo>
                  <a:cubicBezTo>
                    <a:pt x="717" y="409"/>
                    <a:pt x="722" y="409"/>
                    <a:pt x="723" y="409"/>
                  </a:cubicBezTo>
                  <a:cubicBezTo>
                    <a:pt x="725" y="409"/>
                    <a:pt x="729" y="406"/>
                    <a:pt x="731" y="406"/>
                  </a:cubicBezTo>
                  <a:cubicBezTo>
                    <a:pt x="731" y="406"/>
                    <a:pt x="734" y="404"/>
                    <a:pt x="733" y="402"/>
                  </a:cubicBezTo>
                  <a:cubicBezTo>
                    <a:pt x="733" y="401"/>
                    <a:pt x="737" y="397"/>
                    <a:pt x="737" y="395"/>
                  </a:cubicBezTo>
                  <a:cubicBezTo>
                    <a:pt x="738" y="393"/>
                    <a:pt x="741" y="388"/>
                    <a:pt x="742" y="387"/>
                  </a:cubicBezTo>
                  <a:cubicBezTo>
                    <a:pt x="743" y="387"/>
                    <a:pt x="745" y="385"/>
                    <a:pt x="745" y="384"/>
                  </a:cubicBezTo>
                  <a:cubicBezTo>
                    <a:pt x="745" y="383"/>
                    <a:pt x="744" y="379"/>
                    <a:pt x="743" y="379"/>
                  </a:cubicBezTo>
                  <a:cubicBezTo>
                    <a:pt x="742" y="379"/>
                    <a:pt x="739" y="379"/>
                    <a:pt x="743" y="374"/>
                  </a:cubicBezTo>
                  <a:cubicBezTo>
                    <a:pt x="745" y="371"/>
                    <a:pt x="751" y="372"/>
                    <a:pt x="752" y="372"/>
                  </a:cubicBezTo>
                  <a:cubicBezTo>
                    <a:pt x="753" y="372"/>
                    <a:pt x="759" y="370"/>
                    <a:pt x="763" y="371"/>
                  </a:cubicBezTo>
                  <a:cubicBezTo>
                    <a:pt x="766" y="372"/>
                    <a:pt x="767" y="371"/>
                    <a:pt x="771" y="373"/>
                  </a:cubicBezTo>
                  <a:cubicBezTo>
                    <a:pt x="774" y="373"/>
                    <a:pt x="779" y="373"/>
                    <a:pt x="780" y="374"/>
                  </a:cubicBezTo>
                  <a:cubicBezTo>
                    <a:pt x="781" y="376"/>
                    <a:pt x="785" y="377"/>
                    <a:pt x="785" y="380"/>
                  </a:cubicBezTo>
                  <a:cubicBezTo>
                    <a:pt x="784" y="383"/>
                    <a:pt x="787" y="382"/>
                    <a:pt x="789" y="387"/>
                  </a:cubicBezTo>
                  <a:cubicBezTo>
                    <a:pt x="790" y="393"/>
                    <a:pt x="792" y="393"/>
                    <a:pt x="792" y="396"/>
                  </a:cubicBezTo>
                  <a:cubicBezTo>
                    <a:pt x="793" y="398"/>
                    <a:pt x="797" y="403"/>
                    <a:pt x="796" y="405"/>
                  </a:cubicBezTo>
                  <a:cubicBezTo>
                    <a:pt x="796" y="407"/>
                    <a:pt x="795" y="409"/>
                    <a:pt x="799" y="409"/>
                  </a:cubicBezTo>
                  <a:cubicBezTo>
                    <a:pt x="803" y="409"/>
                    <a:pt x="805" y="412"/>
                    <a:pt x="806" y="411"/>
                  </a:cubicBezTo>
                  <a:cubicBezTo>
                    <a:pt x="807" y="411"/>
                    <a:pt x="812" y="413"/>
                    <a:pt x="814" y="415"/>
                  </a:cubicBezTo>
                  <a:cubicBezTo>
                    <a:pt x="816" y="417"/>
                    <a:pt x="819" y="416"/>
                    <a:pt x="819" y="419"/>
                  </a:cubicBezTo>
                  <a:cubicBezTo>
                    <a:pt x="819" y="421"/>
                    <a:pt x="821" y="422"/>
                    <a:pt x="821" y="425"/>
                  </a:cubicBezTo>
                  <a:cubicBezTo>
                    <a:pt x="821" y="427"/>
                    <a:pt x="825" y="428"/>
                    <a:pt x="828" y="428"/>
                  </a:cubicBezTo>
                  <a:cubicBezTo>
                    <a:pt x="831" y="427"/>
                    <a:pt x="833" y="429"/>
                    <a:pt x="835" y="426"/>
                  </a:cubicBezTo>
                  <a:cubicBezTo>
                    <a:pt x="836" y="423"/>
                    <a:pt x="840" y="424"/>
                    <a:pt x="842" y="423"/>
                  </a:cubicBezTo>
                  <a:cubicBezTo>
                    <a:pt x="843" y="422"/>
                    <a:pt x="848" y="421"/>
                    <a:pt x="848" y="425"/>
                  </a:cubicBezTo>
                  <a:cubicBezTo>
                    <a:pt x="848" y="429"/>
                    <a:pt x="850" y="430"/>
                    <a:pt x="848" y="431"/>
                  </a:cubicBezTo>
                  <a:cubicBezTo>
                    <a:pt x="846" y="433"/>
                    <a:pt x="845" y="438"/>
                    <a:pt x="844" y="441"/>
                  </a:cubicBezTo>
                  <a:cubicBezTo>
                    <a:pt x="843" y="443"/>
                    <a:pt x="840" y="444"/>
                    <a:pt x="839" y="446"/>
                  </a:cubicBezTo>
                  <a:cubicBezTo>
                    <a:pt x="839" y="449"/>
                    <a:pt x="836" y="449"/>
                    <a:pt x="836" y="451"/>
                  </a:cubicBezTo>
                  <a:cubicBezTo>
                    <a:pt x="836" y="453"/>
                    <a:pt x="832" y="453"/>
                    <a:pt x="829" y="451"/>
                  </a:cubicBezTo>
                  <a:cubicBezTo>
                    <a:pt x="827" y="449"/>
                    <a:pt x="826" y="454"/>
                    <a:pt x="824" y="454"/>
                  </a:cubicBezTo>
                  <a:cubicBezTo>
                    <a:pt x="822" y="454"/>
                    <a:pt x="822" y="458"/>
                    <a:pt x="822" y="459"/>
                  </a:cubicBezTo>
                  <a:cubicBezTo>
                    <a:pt x="823" y="461"/>
                    <a:pt x="822" y="463"/>
                    <a:pt x="823" y="466"/>
                  </a:cubicBezTo>
                  <a:cubicBezTo>
                    <a:pt x="824" y="467"/>
                    <a:pt x="823" y="470"/>
                    <a:pt x="823" y="472"/>
                  </a:cubicBezTo>
                  <a:cubicBezTo>
                    <a:pt x="826" y="470"/>
                    <a:pt x="828" y="470"/>
                    <a:pt x="829" y="470"/>
                  </a:cubicBezTo>
                  <a:cubicBezTo>
                    <a:pt x="832" y="470"/>
                    <a:pt x="835" y="474"/>
                    <a:pt x="838" y="474"/>
                  </a:cubicBezTo>
                  <a:cubicBezTo>
                    <a:pt x="841" y="474"/>
                    <a:pt x="855" y="465"/>
                    <a:pt x="855" y="463"/>
                  </a:cubicBezTo>
                  <a:cubicBezTo>
                    <a:pt x="855" y="462"/>
                    <a:pt x="863" y="454"/>
                    <a:pt x="867" y="450"/>
                  </a:cubicBezTo>
                  <a:cubicBezTo>
                    <a:pt x="871" y="445"/>
                    <a:pt x="876" y="440"/>
                    <a:pt x="878" y="435"/>
                  </a:cubicBezTo>
                  <a:cubicBezTo>
                    <a:pt x="879" y="433"/>
                    <a:pt x="885" y="427"/>
                    <a:pt x="886" y="424"/>
                  </a:cubicBezTo>
                  <a:cubicBezTo>
                    <a:pt x="887" y="422"/>
                    <a:pt x="888" y="422"/>
                    <a:pt x="890" y="417"/>
                  </a:cubicBezTo>
                  <a:cubicBezTo>
                    <a:pt x="893" y="412"/>
                    <a:pt x="893" y="398"/>
                    <a:pt x="894" y="397"/>
                  </a:cubicBezTo>
                  <a:cubicBezTo>
                    <a:pt x="895" y="397"/>
                    <a:pt x="894" y="395"/>
                    <a:pt x="895" y="393"/>
                  </a:cubicBezTo>
                  <a:cubicBezTo>
                    <a:pt x="897" y="392"/>
                    <a:pt x="896" y="389"/>
                    <a:pt x="898" y="387"/>
                  </a:cubicBezTo>
                  <a:cubicBezTo>
                    <a:pt x="900" y="385"/>
                    <a:pt x="899" y="385"/>
                    <a:pt x="899" y="383"/>
                  </a:cubicBezTo>
                  <a:cubicBezTo>
                    <a:pt x="898" y="382"/>
                    <a:pt x="899" y="378"/>
                    <a:pt x="898" y="377"/>
                  </a:cubicBezTo>
                  <a:cubicBezTo>
                    <a:pt x="898" y="376"/>
                    <a:pt x="898" y="375"/>
                    <a:pt x="899" y="375"/>
                  </a:cubicBezTo>
                  <a:cubicBezTo>
                    <a:pt x="901" y="374"/>
                    <a:pt x="898" y="373"/>
                    <a:pt x="897" y="372"/>
                  </a:cubicBezTo>
                  <a:cubicBezTo>
                    <a:pt x="895" y="371"/>
                    <a:pt x="893" y="370"/>
                    <a:pt x="892" y="368"/>
                  </a:cubicBezTo>
                  <a:cubicBezTo>
                    <a:pt x="892" y="365"/>
                    <a:pt x="889" y="363"/>
                    <a:pt x="886" y="363"/>
                  </a:cubicBezTo>
                  <a:cubicBezTo>
                    <a:pt x="884" y="363"/>
                    <a:pt x="880" y="361"/>
                    <a:pt x="880" y="363"/>
                  </a:cubicBezTo>
                  <a:cubicBezTo>
                    <a:pt x="881" y="365"/>
                    <a:pt x="880" y="366"/>
                    <a:pt x="879" y="366"/>
                  </a:cubicBezTo>
                  <a:cubicBezTo>
                    <a:pt x="877" y="366"/>
                    <a:pt x="877" y="367"/>
                    <a:pt x="875" y="369"/>
                  </a:cubicBezTo>
                  <a:cubicBezTo>
                    <a:pt x="874" y="371"/>
                    <a:pt x="869" y="372"/>
                    <a:pt x="872" y="369"/>
                  </a:cubicBezTo>
                  <a:cubicBezTo>
                    <a:pt x="874" y="367"/>
                    <a:pt x="871" y="367"/>
                    <a:pt x="871" y="365"/>
                  </a:cubicBezTo>
                  <a:cubicBezTo>
                    <a:pt x="872" y="362"/>
                    <a:pt x="874" y="361"/>
                    <a:pt x="871" y="361"/>
                  </a:cubicBezTo>
                  <a:cubicBezTo>
                    <a:pt x="868" y="363"/>
                    <a:pt x="868" y="367"/>
                    <a:pt x="866" y="367"/>
                  </a:cubicBezTo>
                  <a:cubicBezTo>
                    <a:pt x="864" y="368"/>
                    <a:pt x="864" y="361"/>
                    <a:pt x="865" y="360"/>
                  </a:cubicBezTo>
                  <a:cubicBezTo>
                    <a:pt x="866" y="358"/>
                    <a:pt x="862" y="360"/>
                    <a:pt x="857" y="360"/>
                  </a:cubicBezTo>
                  <a:cubicBezTo>
                    <a:pt x="852" y="359"/>
                    <a:pt x="853" y="356"/>
                    <a:pt x="857" y="354"/>
                  </a:cubicBezTo>
                  <a:cubicBezTo>
                    <a:pt x="861" y="352"/>
                    <a:pt x="861" y="350"/>
                    <a:pt x="862" y="349"/>
                  </a:cubicBezTo>
                  <a:cubicBezTo>
                    <a:pt x="864" y="349"/>
                    <a:pt x="869" y="345"/>
                    <a:pt x="872" y="344"/>
                  </a:cubicBezTo>
                  <a:cubicBezTo>
                    <a:pt x="874" y="342"/>
                    <a:pt x="875" y="340"/>
                    <a:pt x="875" y="338"/>
                  </a:cubicBezTo>
                  <a:cubicBezTo>
                    <a:pt x="876" y="337"/>
                    <a:pt x="882" y="334"/>
                    <a:pt x="886" y="330"/>
                  </a:cubicBezTo>
                  <a:cubicBezTo>
                    <a:pt x="891" y="326"/>
                    <a:pt x="893" y="325"/>
                    <a:pt x="895" y="322"/>
                  </a:cubicBezTo>
                  <a:cubicBezTo>
                    <a:pt x="896" y="320"/>
                    <a:pt x="902" y="316"/>
                    <a:pt x="903" y="315"/>
                  </a:cubicBezTo>
                  <a:cubicBezTo>
                    <a:pt x="903" y="313"/>
                    <a:pt x="911" y="309"/>
                    <a:pt x="917" y="308"/>
                  </a:cubicBezTo>
                  <a:cubicBezTo>
                    <a:pt x="922" y="307"/>
                    <a:pt x="931" y="308"/>
                    <a:pt x="933" y="310"/>
                  </a:cubicBezTo>
                  <a:cubicBezTo>
                    <a:pt x="934" y="312"/>
                    <a:pt x="935" y="311"/>
                    <a:pt x="936" y="310"/>
                  </a:cubicBezTo>
                  <a:cubicBezTo>
                    <a:pt x="937" y="309"/>
                    <a:pt x="940" y="309"/>
                    <a:pt x="944" y="310"/>
                  </a:cubicBezTo>
                  <a:cubicBezTo>
                    <a:pt x="947" y="310"/>
                    <a:pt x="948" y="308"/>
                    <a:pt x="951" y="309"/>
                  </a:cubicBezTo>
                  <a:cubicBezTo>
                    <a:pt x="953" y="309"/>
                    <a:pt x="956" y="310"/>
                    <a:pt x="957" y="307"/>
                  </a:cubicBezTo>
                  <a:cubicBezTo>
                    <a:pt x="958" y="303"/>
                    <a:pt x="966" y="304"/>
                    <a:pt x="968" y="305"/>
                  </a:cubicBezTo>
                  <a:cubicBezTo>
                    <a:pt x="969" y="307"/>
                    <a:pt x="970" y="308"/>
                    <a:pt x="973" y="307"/>
                  </a:cubicBezTo>
                  <a:cubicBezTo>
                    <a:pt x="975" y="305"/>
                    <a:pt x="975" y="309"/>
                    <a:pt x="978" y="309"/>
                  </a:cubicBezTo>
                  <a:cubicBezTo>
                    <a:pt x="981" y="310"/>
                    <a:pt x="979" y="312"/>
                    <a:pt x="977" y="312"/>
                  </a:cubicBezTo>
                  <a:cubicBezTo>
                    <a:pt x="974" y="312"/>
                    <a:pt x="971" y="313"/>
                    <a:pt x="974" y="314"/>
                  </a:cubicBezTo>
                  <a:cubicBezTo>
                    <a:pt x="977" y="315"/>
                    <a:pt x="980" y="313"/>
                    <a:pt x="982" y="313"/>
                  </a:cubicBezTo>
                  <a:cubicBezTo>
                    <a:pt x="983" y="313"/>
                    <a:pt x="987" y="313"/>
                    <a:pt x="990" y="312"/>
                  </a:cubicBezTo>
                  <a:cubicBezTo>
                    <a:pt x="993" y="310"/>
                    <a:pt x="993" y="313"/>
                    <a:pt x="994" y="312"/>
                  </a:cubicBezTo>
                  <a:cubicBezTo>
                    <a:pt x="996" y="310"/>
                    <a:pt x="1001" y="310"/>
                    <a:pt x="1003" y="310"/>
                  </a:cubicBezTo>
                  <a:cubicBezTo>
                    <a:pt x="1005" y="310"/>
                    <a:pt x="1003" y="307"/>
                    <a:pt x="999" y="307"/>
                  </a:cubicBezTo>
                  <a:cubicBezTo>
                    <a:pt x="996" y="307"/>
                    <a:pt x="996" y="305"/>
                    <a:pt x="999" y="301"/>
                  </a:cubicBezTo>
                  <a:cubicBezTo>
                    <a:pt x="1002" y="297"/>
                    <a:pt x="1006" y="294"/>
                    <a:pt x="1010" y="291"/>
                  </a:cubicBezTo>
                  <a:cubicBezTo>
                    <a:pt x="1013" y="288"/>
                    <a:pt x="1016" y="290"/>
                    <a:pt x="1016" y="288"/>
                  </a:cubicBezTo>
                  <a:cubicBezTo>
                    <a:pt x="1016" y="287"/>
                    <a:pt x="1017" y="281"/>
                    <a:pt x="1019" y="281"/>
                  </a:cubicBezTo>
                  <a:cubicBezTo>
                    <a:pt x="1021" y="281"/>
                    <a:pt x="1028" y="282"/>
                    <a:pt x="1031" y="280"/>
                  </a:cubicBezTo>
                  <a:cubicBezTo>
                    <a:pt x="1035" y="278"/>
                    <a:pt x="1035" y="282"/>
                    <a:pt x="1036" y="282"/>
                  </a:cubicBezTo>
                  <a:cubicBezTo>
                    <a:pt x="1038" y="283"/>
                    <a:pt x="1040" y="279"/>
                    <a:pt x="1041" y="280"/>
                  </a:cubicBezTo>
                  <a:cubicBezTo>
                    <a:pt x="1043" y="281"/>
                    <a:pt x="1039" y="284"/>
                    <a:pt x="1038" y="288"/>
                  </a:cubicBezTo>
                  <a:cubicBezTo>
                    <a:pt x="1037" y="290"/>
                    <a:pt x="1041" y="289"/>
                    <a:pt x="1042" y="290"/>
                  </a:cubicBezTo>
                  <a:cubicBezTo>
                    <a:pt x="1044" y="291"/>
                    <a:pt x="1040" y="292"/>
                    <a:pt x="1041" y="293"/>
                  </a:cubicBezTo>
                  <a:cubicBezTo>
                    <a:pt x="1041" y="294"/>
                    <a:pt x="1044" y="294"/>
                    <a:pt x="1049" y="289"/>
                  </a:cubicBezTo>
                  <a:cubicBezTo>
                    <a:pt x="1054" y="285"/>
                    <a:pt x="1058" y="283"/>
                    <a:pt x="1062" y="283"/>
                  </a:cubicBezTo>
                  <a:cubicBezTo>
                    <a:pt x="1065" y="284"/>
                    <a:pt x="1063" y="280"/>
                    <a:pt x="1063" y="276"/>
                  </a:cubicBezTo>
                  <a:cubicBezTo>
                    <a:pt x="1064" y="272"/>
                    <a:pt x="1073" y="270"/>
                    <a:pt x="1076" y="272"/>
                  </a:cubicBezTo>
                  <a:cubicBezTo>
                    <a:pt x="1079" y="273"/>
                    <a:pt x="1078" y="274"/>
                    <a:pt x="1076" y="274"/>
                  </a:cubicBezTo>
                  <a:cubicBezTo>
                    <a:pt x="1073" y="273"/>
                    <a:pt x="1070" y="276"/>
                    <a:pt x="1070" y="279"/>
                  </a:cubicBezTo>
                  <a:cubicBezTo>
                    <a:pt x="1070" y="283"/>
                    <a:pt x="1067" y="284"/>
                    <a:pt x="1069" y="286"/>
                  </a:cubicBezTo>
                  <a:cubicBezTo>
                    <a:pt x="1070" y="287"/>
                    <a:pt x="1066" y="288"/>
                    <a:pt x="1066" y="288"/>
                  </a:cubicBezTo>
                  <a:cubicBezTo>
                    <a:pt x="1066" y="290"/>
                    <a:pt x="1066" y="291"/>
                    <a:pt x="1065" y="292"/>
                  </a:cubicBezTo>
                  <a:cubicBezTo>
                    <a:pt x="1063" y="293"/>
                    <a:pt x="1055" y="293"/>
                    <a:pt x="1054" y="296"/>
                  </a:cubicBezTo>
                  <a:cubicBezTo>
                    <a:pt x="1054" y="300"/>
                    <a:pt x="1051" y="300"/>
                    <a:pt x="1049" y="303"/>
                  </a:cubicBezTo>
                  <a:cubicBezTo>
                    <a:pt x="1047" y="307"/>
                    <a:pt x="1040" y="309"/>
                    <a:pt x="1035" y="315"/>
                  </a:cubicBezTo>
                  <a:cubicBezTo>
                    <a:pt x="1030" y="323"/>
                    <a:pt x="1023" y="323"/>
                    <a:pt x="1023" y="324"/>
                  </a:cubicBezTo>
                  <a:cubicBezTo>
                    <a:pt x="1023" y="325"/>
                    <a:pt x="1017" y="325"/>
                    <a:pt x="1016" y="325"/>
                  </a:cubicBezTo>
                  <a:cubicBezTo>
                    <a:pt x="1014" y="325"/>
                    <a:pt x="1017" y="330"/>
                    <a:pt x="1014" y="335"/>
                  </a:cubicBezTo>
                  <a:cubicBezTo>
                    <a:pt x="1009" y="339"/>
                    <a:pt x="1006" y="345"/>
                    <a:pt x="1006" y="351"/>
                  </a:cubicBezTo>
                  <a:cubicBezTo>
                    <a:pt x="1006" y="358"/>
                    <a:pt x="1009" y="375"/>
                    <a:pt x="1011" y="379"/>
                  </a:cubicBezTo>
                  <a:cubicBezTo>
                    <a:pt x="1013" y="382"/>
                    <a:pt x="1011" y="390"/>
                    <a:pt x="1013" y="392"/>
                  </a:cubicBezTo>
                  <a:cubicBezTo>
                    <a:pt x="1015" y="393"/>
                    <a:pt x="1014" y="396"/>
                    <a:pt x="1015" y="397"/>
                  </a:cubicBezTo>
                  <a:cubicBezTo>
                    <a:pt x="1016" y="397"/>
                    <a:pt x="1020" y="393"/>
                    <a:pt x="1023" y="390"/>
                  </a:cubicBezTo>
                  <a:cubicBezTo>
                    <a:pt x="1026" y="388"/>
                    <a:pt x="1025" y="387"/>
                    <a:pt x="1027" y="386"/>
                  </a:cubicBezTo>
                  <a:cubicBezTo>
                    <a:pt x="1029" y="385"/>
                    <a:pt x="1028" y="380"/>
                    <a:pt x="1028" y="378"/>
                  </a:cubicBezTo>
                  <a:cubicBezTo>
                    <a:pt x="1029" y="377"/>
                    <a:pt x="1032" y="376"/>
                    <a:pt x="1033" y="375"/>
                  </a:cubicBezTo>
                  <a:cubicBezTo>
                    <a:pt x="1034" y="373"/>
                    <a:pt x="1037" y="374"/>
                    <a:pt x="1039" y="373"/>
                  </a:cubicBezTo>
                  <a:cubicBezTo>
                    <a:pt x="1041" y="373"/>
                    <a:pt x="1039" y="370"/>
                    <a:pt x="1038" y="368"/>
                  </a:cubicBezTo>
                  <a:cubicBezTo>
                    <a:pt x="1038" y="365"/>
                    <a:pt x="1042" y="362"/>
                    <a:pt x="1045" y="361"/>
                  </a:cubicBezTo>
                  <a:cubicBezTo>
                    <a:pt x="1048" y="359"/>
                    <a:pt x="1051" y="362"/>
                    <a:pt x="1054" y="360"/>
                  </a:cubicBezTo>
                  <a:cubicBezTo>
                    <a:pt x="1057" y="357"/>
                    <a:pt x="1053" y="353"/>
                    <a:pt x="1053" y="352"/>
                  </a:cubicBezTo>
                  <a:cubicBezTo>
                    <a:pt x="1052" y="350"/>
                    <a:pt x="1055" y="344"/>
                    <a:pt x="1058" y="343"/>
                  </a:cubicBezTo>
                  <a:cubicBezTo>
                    <a:pt x="1060" y="342"/>
                    <a:pt x="1062" y="345"/>
                    <a:pt x="1064" y="343"/>
                  </a:cubicBezTo>
                  <a:cubicBezTo>
                    <a:pt x="1065" y="340"/>
                    <a:pt x="1062" y="337"/>
                    <a:pt x="1060" y="337"/>
                  </a:cubicBezTo>
                  <a:cubicBezTo>
                    <a:pt x="1059" y="337"/>
                    <a:pt x="1058" y="332"/>
                    <a:pt x="1062" y="329"/>
                  </a:cubicBezTo>
                  <a:cubicBezTo>
                    <a:pt x="1065" y="326"/>
                    <a:pt x="1064" y="326"/>
                    <a:pt x="1062" y="325"/>
                  </a:cubicBezTo>
                  <a:cubicBezTo>
                    <a:pt x="1059" y="325"/>
                    <a:pt x="1059" y="325"/>
                    <a:pt x="1057" y="325"/>
                  </a:cubicBezTo>
                  <a:cubicBezTo>
                    <a:pt x="1055" y="325"/>
                    <a:pt x="1053" y="322"/>
                    <a:pt x="1056" y="318"/>
                  </a:cubicBezTo>
                  <a:cubicBezTo>
                    <a:pt x="1059" y="314"/>
                    <a:pt x="1062" y="314"/>
                    <a:pt x="1062" y="312"/>
                  </a:cubicBezTo>
                  <a:cubicBezTo>
                    <a:pt x="1063" y="308"/>
                    <a:pt x="1066" y="303"/>
                    <a:pt x="1067" y="302"/>
                  </a:cubicBezTo>
                  <a:cubicBezTo>
                    <a:pt x="1068" y="300"/>
                    <a:pt x="1073" y="302"/>
                    <a:pt x="1074" y="301"/>
                  </a:cubicBezTo>
                  <a:cubicBezTo>
                    <a:pt x="1076" y="301"/>
                    <a:pt x="1076" y="305"/>
                    <a:pt x="1077" y="303"/>
                  </a:cubicBezTo>
                  <a:cubicBezTo>
                    <a:pt x="1079" y="301"/>
                    <a:pt x="1082" y="296"/>
                    <a:pt x="1085" y="296"/>
                  </a:cubicBezTo>
                  <a:cubicBezTo>
                    <a:pt x="1087" y="296"/>
                    <a:pt x="1086" y="300"/>
                    <a:pt x="1086" y="302"/>
                  </a:cubicBezTo>
                  <a:cubicBezTo>
                    <a:pt x="1087" y="305"/>
                    <a:pt x="1089" y="301"/>
                    <a:pt x="1093" y="299"/>
                  </a:cubicBezTo>
                  <a:cubicBezTo>
                    <a:pt x="1098" y="295"/>
                    <a:pt x="1108" y="296"/>
                    <a:pt x="1112" y="297"/>
                  </a:cubicBezTo>
                  <a:cubicBezTo>
                    <a:pt x="1114" y="299"/>
                    <a:pt x="1115" y="302"/>
                    <a:pt x="1117" y="301"/>
                  </a:cubicBezTo>
                  <a:cubicBezTo>
                    <a:pt x="1120" y="301"/>
                    <a:pt x="1117" y="298"/>
                    <a:pt x="1120" y="298"/>
                  </a:cubicBezTo>
                  <a:cubicBezTo>
                    <a:pt x="1123" y="297"/>
                    <a:pt x="1127" y="294"/>
                    <a:pt x="1131" y="291"/>
                  </a:cubicBezTo>
                  <a:cubicBezTo>
                    <a:pt x="1135" y="288"/>
                    <a:pt x="1134" y="290"/>
                    <a:pt x="1136" y="288"/>
                  </a:cubicBezTo>
                  <a:cubicBezTo>
                    <a:pt x="1137" y="286"/>
                    <a:pt x="1139" y="287"/>
                    <a:pt x="1139" y="286"/>
                  </a:cubicBezTo>
                  <a:cubicBezTo>
                    <a:pt x="1140" y="284"/>
                    <a:pt x="1145" y="281"/>
                    <a:pt x="1152" y="280"/>
                  </a:cubicBezTo>
                  <a:cubicBezTo>
                    <a:pt x="1159" y="278"/>
                    <a:pt x="1168" y="274"/>
                    <a:pt x="1167" y="272"/>
                  </a:cubicBezTo>
                  <a:cubicBezTo>
                    <a:pt x="1167" y="271"/>
                    <a:pt x="1170" y="270"/>
                    <a:pt x="1171" y="272"/>
                  </a:cubicBezTo>
                  <a:cubicBezTo>
                    <a:pt x="1171" y="273"/>
                    <a:pt x="1173" y="273"/>
                    <a:pt x="1177" y="274"/>
                  </a:cubicBezTo>
                  <a:cubicBezTo>
                    <a:pt x="1181" y="274"/>
                    <a:pt x="1183" y="276"/>
                    <a:pt x="1185" y="273"/>
                  </a:cubicBezTo>
                  <a:cubicBezTo>
                    <a:pt x="1188" y="270"/>
                    <a:pt x="1184" y="269"/>
                    <a:pt x="1184" y="266"/>
                  </a:cubicBezTo>
                  <a:cubicBezTo>
                    <a:pt x="1185" y="264"/>
                    <a:pt x="1180" y="262"/>
                    <a:pt x="1181" y="260"/>
                  </a:cubicBezTo>
                  <a:cubicBezTo>
                    <a:pt x="1181" y="257"/>
                    <a:pt x="1177" y="252"/>
                    <a:pt x="1175" y="252"/>
                  </a:cubicBezTo>
                  <a:cubicBezTo>
                    <a:pt x="1174" y="253"/>
                    <a:pt x="1172" y="252"/>
                    <a:pt x="1172" y="250"/>
                  </a:cubicBezTo>
                  <a:cubicBezTo>
                    <a:pt x="1172" y="248"/>
                    <a:pt x="1171" y="246"/>
                    <a:pt x="1169" y="247"/>
                  </a:cubicBezTo>
                  <a:cubicBezTo>
                    <a:pt x="1167" y="249"/>
                    <a:pt x="1163" y="248"/>
                    <a:pt x="1162" y="246"/>
                  </a:cubicBezTo>
                  <a:cubicBezTo>
                    <a:pt x="1162" y="244"/>
                    <a:pt x="1167" y="242"/>
                    <a:pt x="1170" y="244"/>
                  </a:cubicBezTo>
                  <a:cubicBezTo>
                    <a:pt x="1173" y="245"/>
                    <a:pt x="1172" y="247"/>
                    <a:pt x="1174" y="248"/>
                  </a:cubicBezTo>
                  <a:cubicBezTo>
                    <a:pt x="1175" y="249"/>
                    <a:pt x="1180" y="248"/>
                    <a:pt x="1183" y="247"/>
                  </a:cubicBezTo>
                  <a:cubicBezTo>
                    <a:pt x="1184" y="246"/>
                    <a:pt x="1191" y="244"/>
                    <a:pt x="1192" y="242"/>
                  </a:cubicBezTo>
                  <a:cubicBezTo>
                    <a:pt x="1194" y="240"/>
                    <a:pt x="1192" y="240"/>
                    <a:pt x="1195" y="238"/>
                  </a:cubicBezTo>
                  <a:cubicBezTo>
                    <a:pt x="1196" y="237"/>
                    <a:pt x="1195" y="235"/>
                    <a:pt x="1193" y="234"/>
                  </a:cubicBezTo>
                  <a:cubicBezTo>
                    <a:pt x="1191" y="233"/>
                    <a:pt x="1192" y="230"/>
                    <a:pt x="1194" y="230"/>
                  </a:cubicBezTo>
                  <a:cubicBezTo>
                    <a:pt x="1196" y="230"/>
                    <a:pt x="1195" y="228"/>
                    <a:pt x="1196" y="228"/>
                  </a:cubicBezTo>
                  <a:cubicBezTo>
                    <a:pt x="1197" y="228"/>
                    <a:pt x="1197" y="228"/>
                    <a:pt x="1200" y="228"/>
                  </a:cubicBezTo>
                  <a:cubicBezTo>
                    <a:pt x="1203" y="227"/>
                    <a:pt x="1200" y="229"/>
                    <a:pt x="1199" y="231"/>
                  </a:cubicBezTo>
                  <a:cubicBezTo>
                    <a:pt x="1198" y="233"/>
                    <a:pt x="1201" y="235"/>
                    <a:pt x="1202" y="237"/>
                  </a:cubicBezTo>
                  <a:cubicBezTo>
                    <a:pt x="1202" y="238"/>
                    <a:pt x="1207" y="238"/>
                    <a:pt x="1209" y="237"/>
                  </a:cubicBezTo>
                  <a:cubicBezTo>
                    <a:pt x="1212" y="235"/>
                    <a:pt x="1220" y="239"/>
                    <a:pt x="1221" y="240"/>
                  </a:cubicBezTo>
                  <a:cubicBezTo>
                    <a:pt x="1221" y="242"/>
                    <a:pt x="1223" y="245"/>
                    <a:pt x="1226" y="247"/>
                  </a:cubicBezTo>
                  <a:cubicBezTo>
                    <a:pt x="1230" y="249"/>
                    <a:pt x="1233" y="248"/>
                    <a:pt x="1233" y="250"/>
                  </a:cubicBezTo>
                  <a:cubicBezTo>
                    <a:pt x="1234" y="252"/>
                    <a:pt x="1236" y="252"/>
                    <a:pt x="1238" y="252"/>
                  </a:cubicBezTo>
                  <a:cubicBezTo>
                    <a:pt x="1240" y="252"/>
                    <a:pt x="1241" y="253"/>
                    <a:pt x="1243" y="252"/>
                  </a:cubicBezTo>
                  <a:cubicBezTo>
                    <a:pt x="1244" y="251"/>
                    <a:pt x="1244" y="252"/>
                    <a:pt x="1246" y="252"/>
                  </a:cubicBezTo>
                  <a:cubicBezTo>
                    <a:pt x="1248" y="250"/>
                    <a:pt x="1243" y="249"/>
                    <a:pt x="1243" y="247"/>
                  </a:cubicBezTo>
                  <a:cubicBezTo>
                    <a:pt x="1244" y="246"/>
                    <a:pt x="1245" y="248"/>
                    <a:pt x="1246" y="248"/>
                  </a:cubicBezTo>
                  <a:cubicBezTo>
                    <a:pt x="1248" y="248"/>
                    <a:pt x="1246" y="244"/>
                    <a:pt x="1247" y="244"/>
                  </a:cubicBezTo>
                  <a:cubicBezTo>
                    <a:pt x="1248" y="244"/>
                    <a:pt x="1247" y="238"/>
                    <a:pt x="1246" y="237"/>
                  </a:cubicBezTo>
                  <a:cubicBezTo>
                    <a:pt x="1245" y="237"/>
                    <a:pt x="1246" y="234"/>
                    <a:pt x="1248" y="236"/>
                  </a:cubicBezTo>
                  <a:cubicBezTo>
                    <a:pt x="1251" y="238"/>
                    <a:pt x="1255" y="238"/>
                    <a:pt x="1257" y="238"/>
                  </a:cubicBezTo>
                  <a:cubicBezTo>
                    <a:pt x="1259" y="238"/>
                    <a:pt x="1257" y="236"/>
                    <a:pt x="1256" y="236"/>
                  </a:cubicBezTo>
                  <a:cubicBezTo>
                    <a:pt x="1254" y="236"/>
                    <a:pt x="1256" y="234"/>
                    <a:pt x="1256" y="235"/>
                  </a:cubicBezTo>
                  <a:cubicBezTo>
                    <a:pt x="1258" y="236"/>
                    <a:pt x="1261" y="237"/>
                    <a:pt x="1261" y="236"/>
                  </a:cubicBezTo>
                  <a:cubicBezTo>
                    <a:pt x="1261" y="234"/>
                    <a:pt x="1262" y="231"/>
                    <a:pt x="1265" y="231"/>
                  </a:cubicBezTo>
                  <a:cubicBezTo>
                    <a:pt x="1267" y="231"/>
                    <a:pt x="1268" y="230"/>
                    <a:pt x="1266" y="229"/>
                  </a:cubicBezTo>
                  <a:close/>
                  <a:moveTo>
                    <a:pt x="654" y="373"/>
                  </a:moveTo>
                  <a:cubicBezTo>
                    <a:pt x="648" y="379"/>
                    <a:pt x="635" y="381"/>
                    <a:pt x="635" y="385"/>
                  </a:cubicBezTo>
                  <a:cubicBezTo>
                    <a:pt x="635" y="390"/>
                    <a:pt x="620" y="392"/>
                    <a:pt x="619" y="390"/>
                  </a:cubicBezTo>
                  <a:cubicBezTo>
                    <a:pt x="617" y="388"/>
                    <a:pt x="630" y="387"/>
                    <a:pt x="633" y="381"/>
                  </a:cubicBezTo>
                  <a:cubicBezTo>
                    <a:pt x="636" y="374"/>
                    <a:pt x="647" y="371"/>
                    <a:pt x="652" y="362"/>
                  </a:cubicBezTo>
                  <a:cubicBezTo>
                    <a:pt x="657" y="356"/>
                    <a:pt x="660" y="347"/>
                    <a:pt x="662" y="348"/>
                  </a:cubicBezTo>
                  <a:cubicBezTo>
                    <a:pt x="664" y="348"/>
                    <a:pt x="660" y="368"/>
                    <a:pt x="654" y="373"/>
                  </a:cubicBezTo>
                  <a:close/>
                  <a:moveTo>
                    <a:pt x="682" y="116"/>
                  </a:moveTo>
                  <a:cubicBezTo>
                    <a:pt x="681" y="118"/>
                    <a:pt x="676" y="118"/>
                    <a:pt x="677" y="119"/>
                  </a:cubicBezTo>
                  <a:cubicBezTo>
                    <a:pt x="680" y="122"/>
                    <a:pt x="691" y="120"/>
                    <a:pt x="691" y="117"/>
                  </a:cubicBezTo>
                  <a:cubicBezTo>
                    <a:pt x="691" y="113"/>
                    <a:pt x="683" y="114"/>
                    <a:pt x="682" y="116"/>
                  </a:cubicBezTo>
                  <a:close/>
                  <a:moveTo>
                    <a:pt x="282" y="7"/>
                  </a:moveTo>
                  <a:cubicBezTo>
                    <a:pt x="288" y="7"/>
                    <a:pt x="286" y="4"/>
                    <a:pt x="290" y="4"/>
                  </a:cubicBezTo>
                  <a:cubicBezTo>
                    <a:pt x="293" y="5"/>
                    <a:pt x="298" y="4"/>
                    <a:pt x="296" y="2"/>
                  </a:cubicBezTo>
                  <a:cubicBezTo>
                    <a:pt x="294" y="0"/>
                    <a:pt x="281" y="1"/>
                    <a:pt x="282" y="3"/>
                  </a:cubicBezTo>
                  <a:cubicBezTo>
                    <a:pt x="284" y="4"/>
                    <a:pt x="272" y="4"/>
                    <a:pt x="273" y="4"/>
                  </a:cubicBezTo>
                  <a:cubicBezTo>
                    <a:pt x="273" y="6"/>
                    <a:pt x="277" y="7"/>
                    <a:pt x="282" y="7"/>
                  </a:cubicBezTo>
                  <a:close/>
                  <a:moveTo>
                    <a:pt x="255" y="22"/>
                  </a:moveTo>
                  <a:cubicBezTo>
                    <a:pt x="255" y="18"/>
                    <a:pt x="243" y="23"/>
                    <a:pt x="246" y="23"/>
                  </a:cubicBezTo>
                  <a:cubicBezTo>
                    <a:pt x="248" y="23"/>
                    <a:pt x="255" y="25"/>
                    <a:pt x="255" y="22"/>
                  </a:cubicBezTo>
                  <a:close/>
                  <a:moveTo>
                    <a:pt x="283" y="19"/>
                  </a:moveTo>
                  <a:cubicBezTo>
                    <a:pt x="284" y="21"/>
                    <a:pt x="282" y="21"/>
                    <a:pt x="278" y="21"/>
                  </a:cubicBezTo>
                  <a:cubicBezTo>
                    <a:pt x="273" y="21"/>
                    <a:pt x="271" y="23"/>
                    <a:pt x="273" y="25"/>
                  </a:cubicBezTo>
                  <a:cubicBezTo>
                    <a:pt x="276" y="27"/>
                    <a:pt x="288" y="26"/>
                    <a:pt x="290" y="24"/>
                  </a:cubicBezTo>
                  <a:cubicBezTo>
                    <a:pt x="291" y="22"/>
                    <a:pt x="297" y="23"/>
                    <a:pt x="298" y="21"/>
                  </a:cubicBezTo>
                  <a:cubicBezTo>
                    <a:pt x="299" y="18"/>
                    <a:pt x="282" y="17"/>
                    <a:pt x="283" y="19"/>
                  </a:cubicBezTo>
                  <a:close/>
                  <a:moveTo>
                    <a:pt x="321" y="15"/>
                  </a:moveTo>
                  <a:cubicBezTo>
                    <a:pt x="323" y="12"/>
                    <a:pt x="318" y="12"/>
                    <a:pt x="317" y="10"/>
                  </a:cubicBezTo>
                  <a:cubicBezTo>
                    <a:pt x="317" y="9"/>
                    <a:pt x="304" y="9"/>
                    <a:pt x="305" y="10"/>
                  </a:cubicBezTo>
                  <a:cubicBezTo>
                    <a:pt x="306" y="12"/>
                    <a:pt x="297" y="15"/>
                    <a:pt x="300" y="17"/>
                  </a:cubicBezTo>
                  <a:cubicBezTo>
                    <a:pt x="305" y="22"/>
                    <a:pt x="319" y="17"/>
                    <a:pt x="321" y="15"/>
                  </a:cubicBezTo>
                  <a:close/>
                  <a:moveTo>
                    <a:pt x="286" y="11"/>
                  </a:moveTo>
                  <a:cubicBezTo>
                    <a:pt x="287" y="7"/>
                    <a:pt x="278" y="10"/>
                    <a:pt x="273" y="8"/>
                  </a:cubicBezTo>
                  <a:cubicBezTo>
                    <a:pt x="267" y="6"/>
                    <a:pt x="264" y="6"/>
                    <a:pt x="268" y="9"/>
                  </a:cubicBezTo>
                  <a:cubicBezTo>
                    <a:pt x="269" y="10"/>
                    <a:pt x="258" y="11"/>
                    <a:pt x="260" y="13"/>
                  </a:cubicBezTo>
                  <a:cubicBezTo>
                    <a:pt x="264" y="18"/>
                    <a:pt x="285" y="16"/>
                    <a:pt x="286" y="11"/>
                  </a:cubicBezTo>
                  <a:close/>
                  <a:moveTo>
                    <a:pt x="254" y="133"/>
                  </a:moveTo>
                  <a:cubicBezTo>
                    <a:pt x="254" y="135"/>
                    <a:pt x="252" y="137"/>
                    <a:pt x="248" y="137"/>
                  </a:cubicBezTo>
                  <a:cubicBezTo>
                    <a:pt x="243" y="137"/>
                    <a:pt x="250" y="140"/>
                    <a:pt x="251" y="142"/>
                  </a:cubicBezTo>
                  <a:cubicBezTo>
                    <a:pt x="251" y="144"/>
                    <a:pt x="246" y="143"/>
                    <a:pt x="246" y="146"/>
                  </a:cubicBezTo>
                  <a:cubicBezTo>
                    <a:pt x="246" y="150"/>
                    <a:pt x="238" y="146"/>
                    <a:pt x="237" y="151"/>
                  </a:cubicBezTo>
                  <a:cubicBezTo>
                    <a:pt x="236" y="156"/>
                    <a:pt x="241" y="155"/>
                    <a:pt x="244" y="155"/>
                  </a:cubicBezTo>
                  <a:cubicBezTo>
                    <a:pt x="248" y="155"/>
                    <a:pt x="242" y="159"/>
                    <a:pt x="245" y="161"/>
                  </a:cubicBezTo>
                  <a:cubicBezTo>
                    <a:pt x="248" y="163"/>
                    <a:pt x="250" y="162"/>
                    <a:pt x="248" y="158"/>
                  </a:cubicBezTo>
                  <a:cubicBezTo>
                    <a:pt x="246" y="155"/>
                    <a:pt x="257" y="160"/>
                    <a:pt x="254" y="163"/>
                  </a:cubicBezTo>
                  <a:cubicBezTo>
                    <a:pt x="251" y="166"/>
                    <a:pt x="259" y="168"/>
                    <a:pt x="264" y="168"/>
                  </a:cubicBezTo>
                  <a:cubicBezTo>
                    <a:pt x="268" y="168"/>
                    <a:pt x="283" y="171"/>
                    <a:pt x="283" y="168"/>
                  </a:cubicBezTo>
                  <a:cubicBezTo>
                    <a:pt x="283" y="166"/>
                    <a:pt x="278" y="164"/>
                    <a:pt x="273" y="159"/>
                  </a:cubicBezTo>
                  <a:cubicBezTo>
                    <a:pt x="268" y="155"/>
                    <a:pt x="265" y="146"/>
                    <a:pt x="270" y="143"/>
                  </a:cubicBezTo>
                  <a:cubicBezTo>
                    <a:pt x="276" y="140"/>
                    <a:pt x="271" y="138"/>
                    <a:pt x="277" y="134"/>
                  </a:cubicBezTo>
                  <a:cubicBezTo>
                    <a:pt x="281" y="131"/>
                    <a:pt x="278" y="127"/>
                    <a:pt x="283" y="127"/>
                  </a:cubicBezTo>
                  <a:cubicBezTo>
                    <a:pt x="287" y="126"/>
                    <a:pt x="282" y="122"/>
                    <a:pt x="287" y="121"/>
                  </a:cubicBezTo>
                  <a:cubicBezTo>
                    <a:pt x="291" y="121"/>
                    <a:pt x="292" y="116"/>
                    <a:pt x="291" y="115"/>
                  </a:cubicBezTo>
                  <a:cubicBezTo>
                    <a:pt x="290" y="113"/>
                    <a:pt x="296" y="115"/>
                    <a:pt x="299" y="112"/>
                  </a:cubicBezTo>
                  <a:cubicBezTo>
                    <a:pt x="301" y="109"/>
                    <a:pt x="306" y="111"/>
                    <a:pt x="308" y="107"/>
                  </a:cubicBezTo>
                  <a:cubicBezTo>
                    <a:pt x="310" y="104"/>
                    <a:pt x="336" y="95"/>
                    <a:pt x="350" y="92"/>
                  </a:cubicBezTo>
                  <a:cubicBezTo>
                    <a:pt x="363" y="89"/>
                    <a:pt x="374" y="83"/>
                    <a:pt x="369" y="79"/>
                  </a:cubicBezTo>
                  <a:cubicBezTo>
                    <a:pt x="363" y="75"/>
                    <a:pt x="350" y="80"/>
                    <a:pt x="346" y="83"/>
                  </a:cubicBezTo>
                  <a:cubicBezTo>
                    <a:pt x="342" y="86"/>
                    <a:pt x="338" y="84"/>
                    <a:pt x="334" y="86"/>
                  </a:cubicBezTo>
                  <a:cubicBezTo>
                    <a:pt x="330" y="88"/>
                    <a:pt x="323" y="90"/>
                    <a:pt x="319" y="87"/>
                  </a:cubicBezTo>
                  <a:cubicBezTo>
                    <a:pt x="315" y="84"/>
                    <a:pt x="311" y="90"/>
                    <a:pt x="308" y="90"/>
                  </a:cubicBezTo>
                  <a:cubicBezTo>
                    <a:pt x="305" y="90"/>
                    <a:pt x="302" y="93"/>
                    <a:pt x="299" y="93"/>
                  </a:cubicBezTo>
                  <a:cubicBezTo>
                    <a:pt x="296" y="93"/>
                    <a:pt x="290" y="95"/>
                    <a:pt x="290" y="96"/>
                  </a:cubicBezTo>
                  <a:cubicBezTo>
                    <a:pt x="289" y="98"/>
                    <a:pt x="283" y="98"/>
                    <a:pt x="283" y="100"/>
                  </a:cubicBezTo>
                  <a:cubicBezTo>
                    <a:pt x="283" y="103"/>
                    <a:pt x="279" y="105"/>
                    <a:pt x="278" y="103"/>
                  </a:cubicBezTo>
                  <a:cubicBezTo>
                    <a:pt x="275" y="100"/>
                    <a:pt x="272" y="105"/>
                    <a:pt x="276" y="107"/>
                  </a:cubicBezTo>
                  <a:cubicBezTo>
                    <a:pt x="278" y="110"/>
                    <a:pt x="269" y="110"/>
                    <a:pt x="271" y="112"/>
                  </a:cubicBezTo>
                  <a:cubicBezTo>
                    <a:pt x="273" y="114"/>
                    <a:pt x="268" y="115"/>
                    <a:pt x="269" y="117"/>
                  </a:cubicBezTo>
                  <a:cubicBezTo>
                    <a:pt x="270" y="119"/>
                    <a:pt x="266" y="119"/>
                    <a:pt x="263" y="120"/>
                  </a:cubicBezTo>
                  <a:cubicBezTo>
                    <a:pt x="259" y="121"/>
                    <a:pt x="257" y="125"/>
                    <a:pt x="262" y="126"/>
                  </a:cubicBezTo>
                  <a:cubicBezTo>
                    <a:pt x="266" y="126"/>
                    <a:pt x="259" y="127"/>
                    <a:pt x="260" y="130"/>
                  </a:cubicBezTo>
                  <a:cubicBezTo>
                    <a:pt x="260" y="133"/>
                    <a:pt x="253" y="131"/>
                    <a:pt x="254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24;p79">
              <a:extLst>
                <a:ext uri="{FF2B5EF4-FFF2-40B4-BE49-F238E27FC236}">
                  <a16:creationId xmlns:a16="http://schemas.microsoft.com/office/drawing/2014/main" id="{D9912BE4-1121-CD57-504D-3E7FBD801827}"/>
                </a:ext>
              </a:extLst>
            </p:cNvPr>
            <p:cNvSpPr/>
            <p:nvPr/>
          </p:nvSpPr>
          <p:spPr bwMode="gray">
            <a:xfrm>
              <a:off x="1102196" y="1558718"/>
              <a:ext cx="786589" cy="581975"/>
            </a:xfrm>
            <a:custGeom>
              <a:avLst/>
              <a:gdLst/>
              <a:ahLst/>
              <a:cxnLst/>
              <a:rect l="l" t="t" r="r" b="b"/>
              <a:pathLst>
                <a:path w="288" h="213" extrusionOk="0">
                  <a:moveTo>
                    <a:pt x="284" y="188"/>
                  </a:moveTo>
                  <a:cubicBezTo>
                    <a:pt x="284" y="186"/>
                    <a:pt x="284" y="184"/>
                    <a:pt x="276" y="180"/>
                  </a:cubicBezTo>
                  <a:cubicBezTo>
                    <a:pt x="268" y="177"/>
                    <a:pt x="269" y="174"/>
                    <a:pt x="263" y="164"/>
                  </a:cubicBezTo>
                  <a:cubicBezTo>
                    <a:pt x="258" y="155"/>
                    <a:pt x="248" y="150"/>
                    <a:pt x="248" y="147"/>
                  </a:cubicBezTo>
                  <a:cubicBezTo>
                    <a:pt x="248" y="143"/>
                    <a:pt x="237" y="143"/>
                    <a:pt x="237" y="146"/>
                  </a:cubicBezTo>
                  <a:cubicBezTo>
                    <a:pt x="237" y="149"/>
                    <a:pt x="233" y="150"/>
                    <a:pt x="230" y="151"/>
                  </a:cubicBezTo>
                  <a:cubicBezTo>
                    <a:pt x="228" y="153"/>
                    <a:pt x="226" y="150"/>
                    <a:pt x="224" y="148"/>
                  </a:cubicBezTo>
                  <a:cubicBezTo>
                    <a:pt x="223" y="145"/>
                    <a:pt x="217" y="142"/>
                    <a:pt x="217" y="140"/>
                  </a:cubicBezTo>
                  <a:cubicBezTo>
                    <a:pt x="217" y="138"/>
                    <a:pt x="216" y="135"/>
                    <a:pt x="212" y="137"/>
                  </a:cubicBezTo>
                  <a:cubicBezTo>
                    <a:pt x="208" y="138"/>
                    <a:pt x="206" y="137"/>
                    <a:pt x="205" y="138"/>
                  </a:cubicBezTo>
                  <a:cubicBezTo>
                    <a:pt x="204" y="139"/>
                    <a:pt x="201" y="137"/>
                    <a:pt x="201" y="137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3"/>
                    <a:pt x="199" y="23"/>
                    <a:pt x="198" y="22"/>
                  </a:cubicBezTo>
                  <a:cubicBezTo>
                    <a:pt x="193" y="20"/>
                    <a:pt x="186" y="17"/>
                    <a:pt x="182" y="18"/>
                  </a:cubicBezTo>
                  <a:cubicBezTo>
                    <a:pt x="178" y="19"/>
                    <a:pt x="171" y="20"/>
                    <a:pt x="168" y="18"/>
                  </a:cubicBezTo>
                  <a:cubicBezTo>
                    <a:pt x="165" y="17"/>
                    <a:pt x="162" y="16"/>
                    <a:pt x="156" y="16"/>
                  </a:cubicBezTo>
                  <a:cubicBezTo>
                    <a:pt x="151" y="17"/>
                    <a:pt x="148" y="14"/>
                    <a:pt x="140" y="12"/>
                  </a:cubicBezTo>
                  <a:cubicBezTo>
                    <a:pt x="134" y="11"/>
                    <a:pt x="124" y="13"/>
                    <a:pt x="122" y="14"/>
                  </a:cubicBezTo>
                  <a:cubicBezTo>
                    <a:pt x="119" y="15"/>
                    <a:pt x="120" y="11"/>
                    <a:pt x="117" y="12"/>
                  </a:cubicBezTo>
                  <a:cubicBezTo>
                    <a:pt x="114" y="12"/>
                    <a:pt x="116" y="10"/>
                    <a:pt x="115" y="7"/>
                  </a:cubicBezTo>
                  <a:cubicBezTo>
                    <a:pt x="113" y="5"/>
                    <a:pt x="104" y="7"/>
                    <a:pt x="102" y="8"/>
                  </a:cubicBezTo>
                  <a:cubicBezTo>
                    <a:pt x="99" y="8"/>
                    <a:pt x="98" y="6"/>
                    <a:pt x="98" y="4"/>
                  </a:cubicBezTo>
                  <a:cubicBezTo>
                    <a:pt x="98" y="3"/>
                    <a:pt x="95" y="3"/>
                    <a:pt x="94" y="5"/>
                  </a:cubicBezTo>
                  <a:cubicBezTo>
                    <a:pt x="93" y="8"/>
                    <a:pt x="90" y="8"/>
                    <a:pt x="89" y="7"/>
                  </a:cubicBezTo>
                  <a:cubicBezTo>
                    <a:pt x="87" y="5"/>
                    <a:pt x="92" y="5"/>
                    <a:pt x="92" y="3"/>
                  </a:cubicBezTo>
                  <a:cubicBezTo>
                    <a:pt x="92" y="2"/>
                    <a:pt x="87" y="1"/>
                    <a:pt x="86" y="1"/>
                  </a:cubicBezTo>
                  <a:cubicBezTo>
                    <a:pt x="84" y="0"/>
                    <a:pt x="81" y="3"/>
                    <a:pt x="78" y="5"/>
                  </a:cubicBezTo>
                  <a:cubicBezTo>
                    <a:pt x="75" y="8"/>
                    <a:pt x="69" y="8"/>
                    <a:pt x="67" y="8"/>
                  </a:cubicBezTo>
                  <a:cubicBezTo>
                    <a:pt x="63" y="7"/>
                    <a:pt x="59" y="8"/>
                    <a:pt x="59" y="10"/>
                  </a:cubicBezTo>
                  <a:cubicBezTo>
                    <a:pt x="59" y="12"/>
                    <a:pt x="63" y="12"/>
                    <a:pt x="61" y="14"/>
                  </a:cubicBezTo>
                  <a:cubicBezTo>
                    <a:pt x="58" y="16"/>
                    <a:pt x="58" y="11"/>
                    <a:pt x="56" y="14"/>
                  </a:cubicBezTo>
                  <a:cubicBezTo>
                    <a:pt x="54" y="15"/>
                    <a:pt x="46" y="15"/>
                    <a:pt x="44" y="15"/>
                  </a:cubicBezTo>
                  <a:cubicBezTo>
                    <a:pt x="44" y="15"/>
                    <a:pt x="38" y="21"/>
                    <a:pt x="36" y="23"/>
                  </a:cubicBezTo>
                  <a:cubicBezTo>
                    <a:pt x="34" y="24"/>
                    <a:pt x="37" y="26"/>
                    <a:pt x="32" y="30"/>
                  </a:cubicBezTo>
                  <a:cubicBezTo>
                    <a:pt x="29" y="35"/>
                    <a:pt x="17" y="34"/>
                    <a:pt x="14" y="34"/>
                  </a:cubicBezTo>
                  <a:cubicBezTo>
                    <a:pt x="11" y="34"/>
                    <a:pt x="13" y="37"/>
                    <a:pt x="12" y="39"/>
                  </a:cubicBezTo>
                  <a:cubicBezTo>
                    <a:pt x="11" y="40"/>
                    <a:pt x="14" y="42"/>
                    <a:pt x="20" y="44"/>
                  </a:cubicBezTo>
                  <a:cubicBezTo>
                    <a:pt x="27" y="46"/>
                    <a:pt x="32" y="55"/>
                    <a:pt x="32" y="57"/>
                  </a:cubicBezTo>
                  <a:cubicBezTo>
                    <a:pt x="33" y="59"/>
                    <a:pt x="42" y="57"/>
                    <a:pt x="45" y="57"/>
                  </a:cubicBezTo>
                  <a:cubicBezTo>
                    <a:pt x="48" y="58"/>
                    <a:pt x="44" y="63"/>
                    <a:pt x="47" y="64"/>
                  </a:cubicBezTo>
                  <a:cubicBezTo>
                    <a:pt x="50" y="65"/>
                    <a:pt x="55" y="64"/>
                    <a:pt x="56" y="65"/>
                  </a:cubicBezTo>
                  <a:cubicBezTo>
                    <a:pt x="56" y="68"/>
                    <a:pt x="50" y="65"/>
                    <a:pt x="46" y="68"/>
                  </a:cubicBezTo>
                  <a:cubicBezTo>
                    <a:pt x="44" y="70"/>
                    <a:pt x="42" y="72"/>
                    <a:pt x="40" y="70"/>
                  </a:cubicBezTo>
                  <a:cubicBezTo>
                    <a:pt x="39" y="68"/>
                    <a:pt x="33" y="69"/>
                    <a:pt x="31" y="69"/>
                  </a:cubicBezTo>
                  <a:cubicBezTo>
                    <a:pt x="28" y="70"/>
                    <a:pt x="31" y="66"/>
                    <a:pt x="31" y="64"/>
                  </a:cubicBezTo>
                  <a:cubicBezTo>
                    <a:pt x="31" y="63"/>
                    <a:pt x="27" y="62"/>
                    <a:pt x="21" y="64"/>
                  </a:cubicBezTo>
                  <a:cubicBezTo>
                    <a:pt x="16" y="68"/>
                    <a:pt x="18" y="66"/>
                    <a:pt x="18" y="69"/>
                  </a:cubicBezTo>
                  <a:cubicBezTo>
                    <a:pt x="17" y="72"/>
                    <a:pt x="14" y="67"/>
                    <a:pt x="11" y="70"/>
                  </a:cubicBezTo>
                  <a:cubicBezTo>
                    <a:pt x="8" y="72"/>
                    <a:pt x="2" y="74"/>
                    <a:pt x="1" y="76"/>
                  </a:cubicBezTo>
                  <a:cubicBezTo>
                    <a:pt x="0" y="77"/>
                    <a:pt x="8" y="79"/>
                    <a:pt x="11" y="80"/>
                  </a:cubicBezTo>
                  <a:cubicBezTo>
                    <a:pt x="15" y="80"/>
                    <a:pt x="8" y="83"/>
                    <a:pt x="10" y="83"/>
                  </a:cubicBezTo>
                  <a:cubicBezTo>
                    <a:pt x="13" y="84"/>
                    <a:pt x="12" y="87"/>
                    <a:pt x="16" y="89"/>
                  </a:cubicBezTo>
                  <a:cubicBezTo>
                    <a:pt x="20" y="91"/>
                    <a:pt x="30" y="89"/>
                    <a:pt x="32" y="89"/>
                  </a:cubicBezTo>
                  <a:cubicBezTo>
                    <a:pt x="34" y="89"/>
                    <a:pt x="36" y="92"/>
                    <a:pt x="39" y="89"/>
                  </a:cubicBezTo>
                  <a:cubicBezTo>
                    <a:pt x="41" y="88"/>
                    <a:pt x="48" y="82"/>
                    <a:pt x="52" y="85"/>
                  </a:cubicBezTo>
                  <a:cubicBezTo>
                    <a:pt x="56" y="89"/>
                    <a:pt x="47" y="88"/>
                    <a:pt x="49" y="90"/>
                  </a:cubicBezTo>
                  <a:cubicBezTo>
                    <a:pt x="52" y="92"/>
                    <a:pt x="54" y="98"/>
                    <a:pt x="50" y="100"/>
                  </a:cubicBezTo>
                  <a:cubicBezTo>
                    <a:pt x="46" y="102"/>
                    <a:pt x="44" y="101"/>
                    <a:pt x="42" y="101"/>
                  </a:cubicBezTo>
                  <a:cubicBezTo>
                    <a:pt x="39" y="101"/>
                    <a:pt x="41" y="104"/>
                    <a:pt x="37" y="107"/>
                  </a:cubicBezTo>
                  <a:cubicBezTo>
                    <a:pt x="34" y="109"/>
                    <a:pt x="32" y="104"/>
                    <a:pt x="28" y="104"/>
                  </a:cubicBezTo>
                  <a:cubicBezTo>
                    <a:pt x="24" y="104"/>
                    <a:pt x="25" y="109"/>
                    <a:pt x="25" y="112"/>
                  </a:cubicBezTo>
                  <a:cubicBezTo>
                    <a:pt x="25" y="114"/>
                    <a:pt x="19" y="112"/>
                    <a:pt x="18" y="117"/>
                  </a:cubicBezTo>
                  <a:cubicBezTo>
                    <a:pt x="16" y="123"/>
                    <a:pt x="9" y="118"/>
                    <a:pt x="14" y="124"/>
                  </a:cubicBezTo>
                  <a:cubicBezTo>
                    <a:pt x="18" y="129"/>
                    <a:pt x="18" y="125"/>
                    <a:pt x="20" y="128"/>
                  </a:cubicBezTo>
                  <a:cubicBezTo>
                    <a:pt x="24" y="130"/>
                    <a:pt x="17" y="135"/>
                    <a:pt x="20" y="136"/>
                  </a:cubicBezTo>
                  <a:cubicBezTo>
                    <a:pt x="23" y="136"/>
                    <a:pt x="27" y="142"/>
                    <a:pt x="30" y="144"/>
                  </a:cubicBezTo>
                  <a:cubicBezTo>
                    <a:pt x="32" y="146"/>
                    <a:pt x="35" y="143"/>
                    <a:pt x="38" y="143"/>
                  </a:cubicBezTo>
                  <a:cubicBezTo>
                    <a:pt x="42" y="142"/>
                    <a:pt x="40" y="138"/>
                    <a:pt x="42" y="139"/>
                  </a:cubicBezTo>
                  <a:cubicBezTo>
                    <a:pt x="44" y="141"/>
                    <a:pt x="47" y="147"/>
                    <a:pt x="45" y="148"/>
                  </a:cubicBezTo>
                  <a:cubicBezTo>
                    <a:pt x="44" y="150"/>
                    <a:pt x="44" y="153"/>
                    <a:pt x="44" y="155"/>
                  </a:cubicBezTo>
                  <a:cubicBezTo>
                    <a:pt x="44" y="158"/>
                    <a:pt x="52" y="157"/>
                    <a:pt x="53" y="154"/>
                  </a:cubicBezTo>
                  <a:cubicBezTo>
                    <a:pt x="53" y="152"/>
                    <a:pt x="59" y="151"/>
                    <a:pt x="63" y="155"/>
                  </a:cubicBezTo>
                  <a:cubicBezTo>
                    <a:pt x="66" y="159"/>
                    <a:pt x="68" y="160"/>
                    <a:pt x="68" y="157"/>
                  </a:cubicBezTo>
                  <a:cubicBezTo>
                    <a:pt x="68" y="154"/>
                    <a:pt x="70" y="150"/>
                    <a:pt x="70" y="153"/>
                  </a:cubicBezTo>
                  <a:cubicBezTo>
                    <a:pt x="70" y="155"/>
                    <a:pt x="73" y="156"/>
                    <a:pt x="79" y="154"/>
                  </a:cubicBezTo>
                  <a:cubicBezTo>
                    <a:pt x="83" y="151"/>
                    <a:pt x="81" y="154"/>
                    <a:pt x="79" y="157"/>
                  </a:cubicBezTo>
                  <a:cubicBezTo>
                    <a:pt x="75" y="162"/>
                    <a:pt x="79" y="168"/>
                    <a:pt x="76" y="169"/>
                  </a:cubicBezTo>
                  <a:cubicBezTo>
                    <a:pt x="73" y="170"/>
                    <a:pt x="71" y="176"/>
                    <a:pt x="67" y="177"/>
                  </a:cubicBezTo>
                  <a:cubicBezTo>
                    <a:pt x="63" y="177"/>
                    <a:pt x="56" y="186"/>
                    <a:pt x="55" y="187"/>
                  </a:cubicBezTo>
                  <a:cubicBezTo>
                    <a:pt x="54" y="188"/>
                    <a:pt x="44" y="185"/>
                    <a:pt x="43" y="188"/>
                  </a:cubicBezTo>
                  <a:cubicBezTo>
                    <a:pt x="42" y="192"/>
                    <a:pt x="36" y="195"/>
                    <a:pt x="37" y="196"/>
                  </a:cubicBezTo>
                  <a:cubicBezTo>
                    <a:pt x="39" y="198"/>
                    <a:pt x="46" y="193"/>
                    <a:pt x="46" y="191"/>
                  </a:cubicBezTo>
                  <a:cubicBezTo>
                    <a:pt x="46" y="189"/>
                    <a:pt x="47" y="190"/>
                    <a:pt x="49" y="191"/>
                  </a:cubicBezTo>
                  <a:cubicBezTo>
                    <a:pt x="50" y="193"/>
                    <a:pt x="54" y="190"/>
                    <a:pt x="56" y="189"/>
                  </a:cubicBezTo>
                  <a:cubicBezTo>
                    <a:pt x="56" y="188"/>
                    <a:pt x="59" y="188"/>
                    <a:pt x="60" y="188"/>
                  </a:cubicBezTo>
                  <a:cubicBezTo>
                    <a:pt x="62" y="188"/>
                    <a:pt x="63" y="187"/>
                    <a:pt x="68" y="186"/>
                  </a:cubicBezTo>
                  <a:cubicBezTo>
                    <a:pt x="71" y="186"/>
                    <a:pt x="70" y="184"/>
                    <a:pt x="71" y="182"/>
                  </a:cubicBezTo>
                  <a:cubicBezTo>
                    <a:pt x="72" y="179"/>
                    <a:pt x="83" y="174"/>
                    <a:pt x="85" y="174"/>
                  </a:cubicBezTo>
                  <a:cubicBezTo>
                    <a:pt x="87" y="174"/>
                    <a:pt x="86" y="170"/>
                    <a:pt x="88" y="170"/>
                  </a:cubicBezTo>
                  <a:cubicBezTo>
                    <a:pt x="91" y="170"/>
                    <a:pt x="93" y="167"/>
                    <a:pt x="96" y="164"/>
                  </a:cubicBezTo>
                  <a:cubicBezTo>
                    <a:pt x="99" y="162"/>
                    <a:pt x="100" y="163"/>
                    <a:pt x="102" y="162"/>
                  </a:cubicBezTo>
                  <a:cubicBezTo>
                    <a:pt x="104" y="162"/>
                    <a:pt x="103" y="158"/>
                    <a:pt x="104" y="157"/>
                  </a:cubicBezTo>
                  <a:cubicBezTo>
                    <a:pt x="106" y="157"/>
                    <a:pt x="108" y="155"/>
                    <a:pt x="108" y="153"/>
                  </a:cubicBezTo>
                  <a:cubicBezTo>
                    <a:pt x="108" y="151"/>
                    <a:pt x="103" y="151"/>
                    <a:pt x="103" y="150"/>
                  </a:cubicBezTo>
                  <a:cubicBezTo>
                    <a:pt x="102" y="150"/>
                    <a:pt x="106" y="145"/>
                    <a:pt x="108" y="145"/>
                  </a:cubicBezTo>
                  <a:cubicBezTo>
                    <a:pt x="110" y="145"/>
                    <a:pt x="113" y="143"/>
                    <a:pt x="114" y="140"/>
                  </a:cubicBezTo>
                  <a:cubicBezTo>
                    <a:pt x="114" y="138"/>
                    <a:pt x="116" y="138"/>
                    <a:pt x="118" y="135"/>
                  </a:cubicBezTo>
                  <a:cubicBezTo>
                    <a:pt x="120" y="133"/>
                    <a:pt x="120" y="131"/>
                    <a:pt x="122" y="131"/>
                  </a:cubicBezTo>
                  <a:cubicBezTo>
                    <a:pt x="124" y="130"/>
                    <a:pt x="127" y="127"/>
                    <a:pt x="128" y="126"/>
                  </a:cubicBezTo>
                  <a:cubicBezTo>
                    <a:pt x="131" y="125"/>
                    <a:pt x="128" y="128"/>
                    <a:pt x="133" y="128"/>
                  </a:cubicBezTo>
                  <a:cubicBezTo>
                    <a:pt x="138" y="128"/>
                    <a:pt x="137" y="132"/>
                    <a:pt x="133" y="131"/>
                  </a:cubicBezTo>
                  <a:cubicBezTo>
                    <a:pt x="129" y="129"/>
                    <a:pt x="128" y="129"/>
                    <a:pt x="126" y="132"/>
                  </a:cubicBezTo>
                  <a:cubicBezTo>
                    <a:pt x="122" y="135"/>
                    <a:pt x="125" y="136"/>
                    <a:pt x="122" y="139"/>
                  </a:cubicBezTo>
                  <a:cubicBezTo>
                    <a:pt x="120" y="142"/>
                    <a:pt x="120" y="144"/>
                    <a:pt x="123" y="145"/>
                  </a:cubicBezTo>
                  <a:cubicBezTo>
                    <a:pt x="126" y="145"/>
                    <a:pt x="123" y="147"/>
                    <a:pt x="120" y="148"/>
                  </a:cubicBezTo>
                  <a:cubicBezTo>
                    <a:pt x="117" y="149"/>
                    <a:pt x="119" y="150"/>
                    <a:pt x="123" y="150"/>
                  </a:cubicBezTo>
                  <a:cubicBezTo>
                    <a:pt x="127" y="150"/>
                    <a:pt x="133" y="145"/>
                    <a:pt x="138" y="142"/>
                  </a:cubicBezTo>
                  <a:cubicBezTo>
                    <a:pt x="143" y="139"/>
                    <a:pt x="147" y="142"/>
                    <a:pt x="149" y="142"/>
                  </a:cubicBezTo>
                  <a:cubicBezTo>
                    <a:pt x="150" y="141"/>
                    <a:pt x="147" y="138"/>
                    <a:pt x="149" y="138"/>
                  </a:cubicBezTo>
                  <a:cubicBezTo>
                    <a:pt x="151" y="138"/>
                    <a:pt x="147" y="137"/>
                    <a:pt x="145" y="134"/>
                  </a:cubicBezTo>
                  <a:cubicBezTo>
                    <a:pt x="144" y="130"/>
                    <a:pt x="147" y="132"/>
                    <a:pt x="148" y="130"/>
                  </a:cubicBezTo>
                  <a:cubicBezTo>
                    <a:pt x="149" y="127"/>
                    <a:pt x="151" y="128"/>
                    <a:pt x="152" y="129"/>
                  </a:cubicBezTo>
                  <a:cubicBezTo>
                    <a:pt x="153" y="131"/>
                    <a:pt x="156" y="128"/>
                    <a:pt x="157" y="132"/>
                  </a:cubicBezTo>
                  <a:cubicBezTo>
                    <a:pt x="159" y="135"/>
                    <a:pt x="161" y="131"/>
                    <a:pt x="164" y="133"/>
                  </a:cubicBezTo>
                  <a:cubicBezTo>
                    <a:pt x="166" y="135"/>
                    <a:pt x="163" y="135"/>
                    <a:pt x="160" y="136"/>
                  </a:cubicBezTo>
                  <a:cubicBezTo>
                    <a:pt x="157" y="136"/>
                    <a:pt x="159" y="139"/>
                    <a:pt x="161" y="138"/>
                  </a:cubicBezTo>
                  <a:cubicBezTo>
                    <a:pt x="163" y="137"/>
                    <a:pt x="164" y="135"/>
                    <a:pt x="166" y="137"/>
                  </a:cubicBezTo>
                  <a:cubicBezTo>
                    <a:pt x="169" y="138"/>
                    <a:pt x="169" y="138"/>
                    <a:pt x="171" y="137"/>
                  </a:cubicBezTo>
                  <a:cubicBezTo>
                    <a:pt x="173" y="135"/>
                    <a:pt x="173" y="137"/>
                    <a:pt x="173" y="138"/>
                  </a:cubicBezTo>
                  <a:cubicBezTo>
                    <a:pt x="173" y="139"/>
                    <a:pt x="176" y="139"/>
                    <a:pt x="181" y="140"/>
                  </a:cubicBezTo>
                  <a:cubicBezTo>
                    <a:pt x="186" y="141"/>
                    <a:pt x="195" y="140"/>
                    <a:pt x="198" y="139"/>
                  </a:cubicBezTo>
                  <a:cubicBezTo>
                    <a:pt x="200" y="139"/>
                    <a:pt x="199" y="143"/>
                    <a:pt x="204" y="144"/>
                  </a:cubicBezTo>
                  <a:cubicBezTo>
                    <a:pt x="209" y="145"/>
                    <a:pt x="211" y="139"/>
                    <a:pt x="213" y="141"/>
                  </a:cubicBezTo>
                  <a:cubicBezTo>
                    <a:pt x="215" y="143"/>
                    <a:pt x="213" y="144"/>
                    <a:pt x="212" y="146"/>
                  </a:cubicBezTo>
                  <a:cubicBezTo>
                    <a:pt x="210" y="148"/>
                    <a:pt x="213" y="148"/>
                    <a:pt x="215" y="149"/>
                  </a:cubicBezTo>
                  <a:cubicBezTo>
                    <a:pt x="217" y="150"/>
                    <a:pt x="222" y="150"/>
                    <a:pt x="224" y="153"/>
                  </a:cubicBezTo>
                  <a:cubicBezTo>
                    <a:pt x="226" y="155"/>
                    <a:pt x="227" y="157"/>
                    <a:pt x="233" y="160"/>
                  </a:cubicBezTo>
                  <a:cubicBezTo>
                    <a:pt x="237" y="162"/>
                    <a:pt x="233" y="153"/>
                    <a:pt x="236" y="156"/>
                  </a:cubicBezTo>
                  <a:cubicBezTo>
                    <a:pt x="241" y="160"/>
                    <a:pt x="239" y="156"/>
                    <a:pt x="243" y="160"/>
                  </a:cubicBezTo>
                  <a:cubicBezTo>
                    <a:pt x="246" y="162"/>
                    <a:pt x="245" y="158"/>
                    <a:pt x="244" y="153"/>
                  </a:cubicBezTo>
                  <a:cubicBezTo>
                    <a:pt x="242" y="149"/>
                    <a:pt x="245" y="151"/>
                    <a:pt x="247" y="154"/>
                  </a:cubicBezTo>
                  <a:cubicBezTo>
                    <a:pt x="248" y="156"/>
                    <a:pt x="248" y="161"/>
                    <a:pt x="247" y="163"/>
                  </a:cubicBezTo>
                  <a:cubicBezTo>
                    <a:pt x="246" y="166"/>
                    <a:pt x="241" y="164"/>
                    <a:pt x="241" y="162"/>
                  </a:cubicBezTo>
                  <a:cubicBezTo>
                    <a:pt x="242" y="161"/>
                    <a:pt x="236" y="162"/>
                    <a:pt x="236" y="163"/>
                  </a:cubicBezTo>
                  <a:cubicBezTo>
                    <a:pt x="236" y="166"/>
                    <a:pt x="240" y="171"/>
                    <a:pt x="242" y="171"/>
                  </a:cubicBezTo>
                  <a:cubicBezTo>
                    <a:pt x="245" y="172"/>
                    <a:pt x="243" y="175"/>
                    <a:pt x="245" y="176"/>
                  </a:cubicBezTo>
                  <a:cubicBezTo>
                    <a:pt x="247" y="176"/>
                    <a:pt x="247" y="181"/>
                    <a:pt x="248" y="180"/>
                  </a:cubicBezTo>
                  <a:cubicBezTo>
                    <a:pt x="249" y="180"/>
                    <a:pt x="249" y="174"/>
                    <a:pt x="248" y="173"/>
                  </a:cubicBezTo>
                  <a:cubicBezTo>
                    <a:pt x="246" y="170"/>
                    <a:pt x="247" y="167"/>
                    <a:pt x="248" y="167"/>
                  </a:cubicBezTo>
                  <a:cubicBezTo>
                    <a:pt x="250" y="168"/>
                    <a:pt x="248" y="172"/>
                    <a:pt x="249" y="173"/>
                  </a:cubicBezTo>
                  <a:cubicBezTo>
                    <a:pt x="250" y="174"/>
                    <a:pt x="252" y="172"/>
                    <a:pt x="254" y="170"/>
                  </a:cubicBezTo>
                  <a:cubicBezTo>
                    <a:pt x="257" y="169"/>
                    <a:pt x="253" y="165"/>
                    <a:pt x="254" y="163"/>
                  </a:cubicBezTo>
                  <a:cubicBezTo>
                    <a:pt x="255" y="161"/>
                    <a:pt x="258" y="164"/>
                    <a:pt x="259" y="168"/>
                  </a:cubicBezTo>
                  <a:cubicBezTo>
                    <a:pt x="260" y="172"/>
                    <a:pt x="256" y="172"/>
                    <a:pt x="256" y="174"/>
                  </a:cubicBezTo>
                  <a:cubicBezTo>
                    <a:pt x="256" y="175"/>
                    <a:pt x="253" y="174"/>
                    <a:pt x="252" y="175"/>
                  </a:cubicBezTo>
                  <a:cubicBezTo>
                    <a:pt x="251" y="176"/>
                    <a:pt x="251" y="183"/>
                    <a:pt x="253" y="183"/>
                  </a:cubicBezTo>
                  <a:cubicBezTo>
                    <a:pt x="254" y="183"/>
                    <a:pt x="255" y="177"/>
                    <a:pt x="256" y="180"/>
                  </a:cubicBezTo>
                  <a:cubicBezTo>
                    <a:pt x="257" y="183"/>
                    <a:pt x="260" y="176"/>
                    <a:pt x="260" y="179"/>
                  </a:cubicBezTo>
                  <a:cubicBezTo>
                    <a:pt x="261" y="182"/>
                    <a:pt x="265" y="185"/>
                    <a:pt x="267" y="185"/>
                  </a:cubicBezTo>
                  <a:cubicBezTo>
                    <a:pt x="268" y="184"/>
                    <a:pt x="266" y="181"/>
                    <a:pt x="263" y="181"/>
                  </a:cubicBezTo>
                  <a:cubicBezTo>
                    <a:pt x="261" y="181"/>
                    <a:pt x="261" y="176"/>
                    <a:pt x="264" y="176"/>
                  </a:cubicBezTo>
                  <a:cubicBezTo>
                    <a:pt x="266" y="176"/>
                    <a:pt x="270" y="182"/>
                    <a:pt x="270" y="184"/>
                  </a:cubicBezTo>
                  <a:cubicBezTo>
                    <a:pt x="270" y="186"/>
                    <a:pt x="268" y="186"/>
                    <a:pt x="266" y="187"/>
                  </a:cubicBezTo>
                  <a:cubicBezTo>
                    <a:pt x="264" y="190"/>
                    <a:pt x="261" y="185"/>
                    <a:pt x="260" y="185"/>
                  </a:cubicBezTo>
                  <a:cubicBezTo>
                    <a:pt x="258" y="185"/>
                    <a:pt x="260" y="188"/>
                    <a:pt x="260" y="190"/>
                  </a:cubicBezTo>
                  <a:cubicBezTo>
                    <a:pt x="261" y="193"/>
                    <a:pt x="258" y="196"/>
                    <a:pt x="260" y="198"/>
                  </a:cubicBezTo>
                  <a:cubicBezTo>
                    <a:pt x="263" y="199"/>
                    <a:pt x="262" y="197"/>
                    <a:pt x="263" y="195"/>
                  </a:cubicBezTo>
                  <a:cubicBezTo>
                    <a:pt x="263" y="194"/>
                    <a:pt x="266" y="196"/>
                    <a:pt x="267" y="197"/>
                  </a:cubicBezTo>
                  <a:cubicBezTo>
                    <a:pt x="269" y="198"/>
                    <a:pt x="269" y="194"/>
                    <a:pt x="269" y="193"/>
                  </a:cubicBezTo>
                  <a:cubicBezTo>
                    <a:pt x="269" y="191"/>
                    <a:pt x="272" y="192"/>
                    <a:pt x="272" y="194"/>
                  </a:cubicBezTo>
                  <a:cubicBezTo>
                    <a:pt x="274" y="196"/>
                    <a:pt x="274" y="192"/>
                    <a:pt x="276" y="192"/>
                  </a:cubicBezTo>
                  <a:cubicBezTo>
                    <a:pt x="278" y="192"/>
                    <a:pt x="277" y="196"/>
                    <a:pt x="277" y="198"/>
                  </a:cubicBezTo>
                  <a:cubicBezTo>
                    <a:pt x="277" y="199"/>
                    <a:pt x="280" y="196"/>
                    <a:pt x="280" y="198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2" y="198"/>
                    <a:pt x="284" y="196"/>
                    <a:pt x="284" y="195"/>
                  </a:cubicBezTo>
                  <a:cubicBezTo>
                    <a:pt x="288" y="193"/>
                    <a:pt x="283" y="191"/>
                    <a:pt x="284" y="188"/>
                  </a:cubicBezTo>
                  <a:close/>
                  <a:moveTo>
                    <a:pt x="6" y="211"/>
                  </a:moveTo>
                  <a:cubicBezTo>
                    <a:pt x="9" y="210"/>
                    <a:pt x="11" y="208"/>
                    <a:pt x="9" y="206"/>
                  </a:cubicBezTo>
                  <a:cubicBezTo>
                    <a:pt x="8" y="204"/>
                    <a:pt x="3" y="213"/>
                    <a:pt x="6" y="211"/>
                  </a:cubicBezTo>
                  <a:close/>
                  <a:moveTo>
                    <a:pt x="33" y="197"/>
                  </a:moveTo>
                  <a:cubicBezTo>
                    <a:pt x="30" y="196"/>
                    <a:pt x="20" y="201"/>
                    <a:pt x="23" y="202"/>
                  </a:cubicBezTo>
                  <a:cubicBezTo>
                    <a:pt x="26" y="202"/>
                    <a:pt x="27" y="199"/>
                    <a:pt x="30" y="199"/>
                  </a:cubicBezTo>
                  <a:cubicBezTo>
                    <a:pt x="32" y="199"/>
                    <a:pt x="37" y="199"/>
                    <a:pt x="33" y="197"/>
                  </a:cubicBezTo>
                  <a:close/>
                  <a:moveTo>
                    <a:pt x="117" y="158"/>
                  </a:moveTo>
                  <a:cubicBezTo>
                    <a:pt x="117" y="156"/>
                    <a:pt x="115" y="156"/>
                    <a:pt x="111" y="161"/>
                  </a:cubicBezTo>
                  <a:cubicBezTo>
                    <a:pt x="108" y="164"/>
                    <a:pt x="105" y="166"/>
                    <a:pt x="104" y="168"/>
                  </a:cubicBezTo>
                  <a:cubicBezTo>
                    <a:pt x="104" y="170"/>
                    <a:pt x="101" y="167"/>
                    <a:pt x="99" y="170"/>
                  </a:cubicBezTo>
                  <a:cubicBezTo>
                    <a:pt x="98" y="172"/>
                    <a:pt x="100" y="177"/>
                    <a:pt x="103" y="175"/>
                  </a:cubicBezTo>
                  <a:cubicBezTo>
                    <a:pt x="104" y="174"/>
                    <a:pt x="104" y="175"/>
                    <a:pt x="106" y="175"/>
                  </a:cubicBezTo>
                  <a:cubicBezTo>
                    <a:pt x="108" y="175"/>
                    <a:pt x="115" y="171"/>
                    <a:pt x="116" y="169"/>
                  </a:cubicBezTo>
                  <a:cubicBezTo>
                    <a:pt x="117" y="166"/>
                    <a:pt x="114" y="165"/>
                    <a:pt x="113" y="164"/>
                  </a:cubicBezTo>
                  <a:cubicBezTo>
                    <a:pt x="113" y="162"/>
                    <a:pt x="116" y="162"/>
                    <a:pt x="118" y="162"/>
                  </a:cubicBezTo>
                  <a:cubicBezTo>
                    <a:pt x="120" y="161"/>
                    <a:pt x="116" y="160"/>
                    <a:pt x="117" y="158"/>
                  </a:cubicBezTo>
                  <a:close/>
                  <a:moveTo>
                    <a:pt x="12" y="138"/>
                  </a:moveTo>
                  <a:cubicBezTo>
                    <a:pt x="12" y="136"/>
                    <a:pt x="5" y="138"/>
                    <a:pt x="6" y="141"/>
                  </a:cubicBezTo>
                  <a:cubicBezTo>
                    <a:pt x="7" y="143"/>
                    <a:pt x="13" y="145"/>
                    <a:pt x="16" y="144"/>
                  </a:cubicBezTo>
                  <a:cubicBezTo>
                    <a:pt x="19" y="143"/>
                    <a:pt x="20" y="140"/>
                    <a:pt x="18" y="139"/>
                  </a:cubicBezTo>
                  <a:cubicBezTo>
                    <a:pt x="16" y="138"/>
                    <a:pt x="12" y="141"/>
                    <a:pt x="12" y="1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25;p79">
              <a:extLst>
                <a:ext uri="{FF2B5EF4-FFF2-40B4-BE49-F238E27FC236}">
                  <a16:creationId xmlns:a16="http://schemas.microsoft.com/office/drawing/2014/main" id="{B1921D20-EA99-A44E-7478-C988F383D69B}"/>
                </a:ext>
              </a:extLst>
            </p:cNvPr>
            <p:cNvSpPr/>
            <p:nvPr/>
          </p:nvSpPr>
          <p:spPr bwMode="gray">
            <a:xfrm>
              <a:off x="1986061" y="2239644"/>
              <a:ext cx="1174012" cy="590359"/>
            </a:xfrm>
            <a:custGeom>
              <a:avLst/>
              <a:gdLst/>
              <a:ahLst/>
              <a:cxnLst/>
              <a:rect l="l" t="t" r="r" b="b"/>
              <a:pathLst>
                <a:path w="430" h="216" extrusionOk="0">
                  <a:moveTo>
                    <a:pt x="425" y="23"/>
                  </a:moveTo>
                  <a:cubicBezTo>
                    <a:pt x="424" y="21"/>
                    <a:pt x="417" y="23"/>
                    <a:pt x="415" y="21"/>
                  </a:cubicBezTo>
                  <a:cubicBezTo>
                    <a:pt x="412" y="18"/>
                    <a:pt x="406" y="29"/>
                    <a:pt x="405" y="34"/>
                  </a:cubicBezTo>
                  <a:cubicBezTo>
                    <a:pt x="404" y="38"/>
                    <a:pt x="396" y="43"/>
                    <a:pt x="396" y="43"/>
                  </a:cubicBezTo>
                  <a:cubicBezTo>
                    <a:pt x="396" y="43"/>
                    <a:pt x="372" y="44"/>
                    <a:pt x="370" y="44"/>
                  </a:cubicBezTo>
                  <a:cubicBezTo>
                    <a:pt x="369" y="44"/>
                    <a:pt x="364" y="48"/>
                    <a:pt x="360" y="51"/>
                  </a:cubicBezTo>
                  <a:cubicBezTo>
                    <a:pt x="361" y="51"/>
                    <a:pt x="361" y="51"/>
                    <a:pt x="361" y="51"/>
                  </a:cubicBezTo>
                  <a:cubicBezTo>
                    <a:pt x="363" y="56"/>
                    <a:pt x="355" y="59"/>
                    <a:pt x="346" y="59"/>
                  </a:cubicBezTo>
                  <a:cubicBezTo>
                    <a:pt x="343" y="59"/>
                    <a:pt x="342" y="59"/>
                    <a:pt x="341" y="60"/>
                  </a:cubicBezTo>
                  <a:cubicBezTo>
                    <a:pt x="341" y="60"/>
                    <a:pt x="341" y="61"/>
                    <a:pt x="341" y="62"/>
                  </a:cubicBezTo>
                  <a:cubicBezTo>
                    <a:pt x="341" y="62"/>
                    <a:pt x="340" y="63"/>
                    <a:pt x="339" y="64"/>
                  </a:cubicBezTo>
                  <a:cubicBezTo>
                    <a:pt x="337" y="67"/>
                    <a:pt x="327" y="72"/>
                    <a:pt x="321" y="74"/>
                  </a:cubicBezTo>
                  <a:cubicBezTo>
                    <a:pt x="315" y="78"/>
                    <a:pt x="307" y="76"/>
                    <a:pt x="307" y="72"/>
                  </a:cubicBezTo>
                  <a:cubicBezTo>
                    <a:pt x="307" y="66"/>
                    <a:pt x="311" y="67"/>
                    <a:pt x="312" y="70"/>
                  </a:cubicBezTo>
                  <a:cubicBezTo>
                    <a:pt x="313" y="71"/>
                    <a:pt x="314" y="70"/>
                    <a:pt x="315" y="69"/>
                  </a:cubicBezTo>
                  <a:cubicBezTo>
                    <a:pt x="314" y="67"/>
                    <a:pt x="314" y="65"/>
                    <a:pt x="314" y="63"/>
                  </a:cubicBezTo>
                  <a:cubicBezTo>
                    <a:pt x="312" y="62"/>
                    <a:pt x="315" y="55"/>
                    <a:pt x="311" y="53"/>
                  </a:cubicBezTo>
                  <a:cubicBezTo>
                    <a:pt x="307" y="52"/>
                    <a:pt x="303" y="59"/>
                    <a:pt x="304" y="55"/>
                  </a:cubicBezTo>
                  <a:cubicBezTo>
                    <a:pt x="304" y="50"/>
                    <a:pt x="310" y="47"/>
                    <a:pt x="307" y="41"/>
                  </a:cubicBezTo>
                  <a:cubicBezTo>
                    <a:pt x="303" y="36"/>
                    <a:pt x="296" y="36"/>
                    <a:pt x="295" y="40"/>
                  </a:cubicBezTo>
                  <a:cubicBezTo>
                    <a:pt x="294" y="44"/>
                    <a:pt x="289" y="42"/>
                    <a:pt x="287" y="46"/>
                  </a:cubicBezTo>
                  <a:cubicBezTo>
                    <a:pt x="285" y="48"/>
                    <a:pt x="284" y="56"/>
                    <a:pt x="285" y="61"/>
                  </a:cubicBezTo>
                  <a:cubicBezTo>
                    <a:pt x="286" y="67"/>
                    <a:pt x="285" y="69"/>
                    <a:pt x="280" y="73"/>
                  </a:cubicBezTo>
                  <a:cubicBezTo>
                    <a:pt x="275" y="75"/>
                    <a:pt x="272" y="68"/>
                    <a:pt x="274" y="58"/>
                  </a:cubicBezTo>
                  <a:cubicBezTo>
                    <a:pt x="276" y="51"/>
                    <a:pt x="280" y="45"/>
                    <a:pt x="276" y="45"/>
                  </a:cubicBezTo>
                  <a:cubicBezTo>
                    <a:pt x="272" y="45"/>
                    <a:pt x="281" y="37"/>
                    <a:pt x="287" y="36"/>
                  </a:cubicBezTo>
                  <a:cubicBezTo>
                    <a:pt x="295" y="34"/>
                    <a:pt x="303" y="35"/>
                    <a:pt x="303" y="33"/>
                  </a:cubicBezTo>
                  <a:cubicBezTo>
                    <a:pt x="303" y="32"/>
                    <a:pt x="303" y="32"/>
                    <a:pt x="304" y="32"/>
                  </a:cubicBezTo>
                  <a:cubicBezTo>
                    <a:pt x="302" y="31"/>
                    <a:pt x="301" y="30"/>
                    <a:pt x="299" y="29"/>
                  </a:cubicBezTo>
                  <a:cubicBezTo>
                    <a:pt x="299" y="29"/>
                    <a:pt x="299" y="30"/>
                    <a:pt x="298" y="30"/>
                  </a:cubicBezTo>
                  <a:cubicBezTo>
                    <a:pt x="295" y="32"/>
                    <a:pt x="296" y="27"/>
                    <a:pt x="292" y="27"/>
                  </a:cubicBezTo>
                  <a:cubicBezTo>
                    <a:pt x="286" y="27"/>
                    <a:pt x="282" y="32"/>
                    <a:pt x="278" y="30"/>
                  </a:cubicBezTo>
                  <a:cubicBezTo>
                    <a:pt x="274" y="27"/>
                    <a:pt x="276" y="25"/>
                    <a:pt x="272" y="25"/>
                  </a:cubicBezTo>
                  <a:cubicBezTo>
                    <a:pt x="269" y="25"/>
                    <a:pt x="275" y="18"/>
                    <a:pt x="270" y="21"/>
                  </a:cubicBezTo>
                  <a:cubicBezTo>
                    <a:pt x="264" y="24"/>
                    <a:pt x="257" y="31"/>
                    <a:pt x="253" y="28"/>
                  </a:cubicBezTo>
                  <a:cubicBezTo>
                    <a:pt x="249" y="24"/>
                    <a:pt x="246" y="29"/>
                    <a:pt x="243" y="26"/>
                  </a:cubicBezTo>
                  <a:cubicBezTo>
                    <a:pt x="241" y="23"/>
                    <a:pt x="252" y="16"/>
                    <a:pt x="258" y="17"/>
                  </a:cubicBezTo>
                  <a:cubicBezTo>
                    <a:pt x="259" y="17"/>
                    <a:pt x="260" y="16"/>
                    <a:pt x="262" y="15"/>
                  </a:cubicBezTo>
                  <a:cubicBezTo>
                    <a:pt x="259" y="14"/>
                    <a:pt x="253" y="11"/>
                    <a:pt x="251" y="14"/>
                  </a:cubicBezTo>
                  <a:cubicBezTo>
                    <a:pt x="249" y="16"/>
                    <a:pt x="247" y="14"/>
                    <a:pt x="245" y="12"/>
                  </a:cubicBezTo>
                  <a:cubicBezTo>
                    <a:pt x="243" y="11"/>
                    <a:pt x="241" y="13"/>
                    <a:pt x="238" y="11"/>
                  </a:cubicBezTo>
                  <a:cubicBezTo>
                    <a:pt x="236" y="7"/>
                    <a:pt x="234" y="10"/>
                    <a:pt x="232" y="10"/>
                  </a:cubicBezTo>
                  <a:cubicBezTo>
                    <a:pt x="230" y="11"/>
                    <a:pt x="228" y="9"/>
                    <a:pt x="225" y="8"/>
                  </a:cubicBezTo>
                  <a:cubicBezTo>
                    <a:pt x="223" y="7"/>
                    <a:pt x="224" y="4"/>
                    <a:pt x="223" y="2"/>
                  </a:cubicBezTo>
                  <a:cubicBezTo>
                    <a:pt x="220" y="0"/>
                    <a:pt x="220" y="6"/>
                    <a:pt x="220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9" y="11"/>
                    <a:pt x="17" y="12"/>
                    <a:pt x="18" y="15"/>
                  </a:cubicBezTo>
                  <a:cubicBezTo>
                    <a:pt x="19" y="19"/>
                    <a:pt x="18" y="23"/>
                    <a:pt x="15" y="23"/>
                  </a:cubicBezTo>
                  <a:cubicBezTo>
                    <a:pt x="12" y="23"/>
                    <a:pt x="12" y="20"/>
                    <a:pt x="14" y="19"/>
                  </a:cubicBezTo>
                  <a:cubicBezTo>
                    <a:pt x="16" y="18"/>
                    <a:pt x="15" y="14"/>
                    <a:pt x="13" y="14"/>
                  </a:cubicBezTo>
                  <a:cubicBezTo>
                    <a:pt x="12" y="14"/>
                    <a:pt x="11" y="13"/>
                    <a:pt x="11" y="11"/>
                  </a:cubicBezTo>
                  <a:cubicBezTo>
                    <a:pt x="8" y="12"/>
                    <a:pt x="5" y="12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9"/>
                    <a:pt x="4" y="23"/>
                  </a:cubicBezTo>
                  <a:cubicBezTo>
                    <a:pt x="7" y="25"/>
                    <a:pt x="5" y="28"/>
                    <a:pt x="8" y="29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5" y="31"/>
                    <a:pt x="7" y="34"/>
                    <a:pt x="6" y="38"/>
                  </a:cubicBezTo>
                  <a:cubicBezTo>
                    <a:pt x="5" y="43"/>
                    <a:pt x="5" y="53"/>
                    <a:pt x="5" y="57"/>
                  </a:cubicBezTo>
                  <a:cubicBezTo>
                    <a:pt x="4" y="60"/>
                    <a:pt x="0" y="65"/>
                    <a:pt x="3" y="68"/>
                  </a:cubicBezTo>
                  <a:cubicBezTo>
                    <a:pt x="5" y="72"/>
                    <a:pt x="7" y="76"/>
                    <a:pt x="5" y="80"/>
                  </a:cubicBezTo>
                  <a:cubicBezTo>
                    <a:pt x="4" y="85"/>
                    <a:pt x="4" y="87"/>
                    <a:pt x="6" y="90"/>
                  </a:cubicBezTo>
                  <a:cubicBezTo>
                    <a:pt x="8" y="93"/>
                    <a:pt x="7" y="98"/>
                    <a:pt x="8" y="99"/>
                  </a:cubicBezTo>
                  <a:cubicBezTo>
                    <a:pt x="10" y="101"/>
                    <a:pt x="12" y="103"/>
                    <a:pt x="14" y="106"/>
                  </a:cubicBezTo>
                  <a:cubicBezTo>
                    <a:pt x="16" y="109"/>
                    <a:pt x="17" y="108"/>
                    <a:pt x="18" y="110"/>
                  </a:cubicBezTo>
                  <a:cubicBezTo>
                    <a:pt x="18" y="113"/>
                    <a:pt x="18" y="114"/>
                    <a:pt x="20" y="115"/>
                  </a:cubicBezTo>
                  <a:cubicBezTo>
                    <a:pt x="23" y="116"/>
                    <a:pt x="21" y="119"/>
                    <a:pt x="21" y="121"/>
                  </a:cubicBezTo>
                  <a:cubicBezTo>
                    <a:pt x="21" y="122"/>
                    <a:pt x="25" y="125"/>
                    <a:pt x="30" y="129"/>
                  </a:cubicBezTo>
                  <a:cubicBezTo>
                    <a:pt x="33" y="133"/>
                    <a:pt x="30" y="136"/>
                    <a:pt x="33" y="136"/>
                  </a:cubicBezTo>
                  <a:cubicBezTo>
                    <a:pt x="36" y="136"/>
                    <a:pt x="39" y="138"/>
                    <a:pt x="43" y="140"/>
                  </a:cubicBezTo>
                  <a:cubicBezTo>
                    <a:pt x="45" y="142"/>
                    <a:pt x="46" y="141"/>
                    <a:pt x="48" y="141"/>
                  </a:cubicBezTo>
                  <a:cubicBezTo>
                    <a:pt x="51" y="142"/>
                    <a:pt x="55" y="146"/>
                    <a:pt x="56" y="149"/>
                  </a:cubicBezTo>
                  <a:cubicBezTo>
                    <a:pt x="56" y="151"/>
                    <a:pt x="56" y="152"/>
                    <a:pt x="57" y="154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2"/>
                    <a:pt x="80" y="156"/>
                    <a:pt x="82" y="157"/>
                  </a:cubicBezTo>
                  <a:cubicBezTo>
                    <a:pt x="85" y="157"/>
                    <a:pt x="102" y="163"/>
                    <a:pt x="102" y="163"/>
                  </a:cubicBezTo>
                  <a:cubicBezTo>
                    <a:pt x="123" y="163"/>
                    <a:pt x="123" y="163"/>
                    <a:pt x="123" y="163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7" y="159"/>
                    <a:pt x="144" y="167"/>
                    <a:pt x="145" y="167"/>
                  </a:cubicBezTo>
                  <a:cubicBezTo>
                    <a:pt x="146" y="168"/>
                    <a:pt x="150" y="171"/>
                    <a:pt x="150" y="173"/>
                  </a:cubicBezTo>
                  <a:cubicBezTo>
                    <a:pt x="150" y="175"/>
                    <a:pt x="151" y="177"/>
                    <a:pt x="152" y="178"/>
                  </a:cubicBezTo>
                  <a:cubicBezTo>
                    <a:pt x="154" y="179"/>
                    <a:pt x="161" y="183"/>
                    <a:pt x="161" y="183"/>
                  </a:cubicBezTo>
                  <a:cubicBezTo>
                    <a:pt x="162" y="182"/>
                    <a:pt x="163" y="175"/>
                    <a:pt x="167" y="175"/>
                  </a:cubicBezTo>
                  <a:cubicBezTo>
                    <a:pt x="170" y="175"/>
                    <a:pt x="179" y="178"/>
                    <a:pt x="180" y="183"/>
                  </a:cubicBezTo>
                  <a:cubicBezTo>
                    <a:pt x="182" y="188"/>
                    <a:pt x="186" y="192"/>
                    <a:pt x="187" y="193"/>
                  </a:cubicBezTo>
                  <a:cubicBezTo>
                    <a:pt x="188" y="194"/>
                    <a:pt x="187" y="197"/>
                    <a:pt x="189" y="198"/>
                  </a:cubicBezTo>
                  <a:cubicBezTo>
                    <a:pt x="190" y="200"/>
                    <a:pt x="190" y="203"/>
                    <a:pt x="191" y="203"/>
                  </a:cubicBezTo>
                  <a:cubicBezTo>
                    <a:pt x="192" y="203"/>
                    <a:pt x="199" y="207"/>
                    <a:pt x="201" y="207"/>
                  </a:cubicBezTo>
                  <a:cubicBezTo>
                    <a:pt x="202" y="207"/>
                    <a:pt x="203" y="207"/>
                    <a:pt x="204" y="207"/>
                  </a:cubicBezTo>
                  <a:cubicBezTo>
                    <a:pt x="205" y="202"/>
                    <a:pt x="199" y="201"/>
                    <a:pt x="202" y="198"/>
                  </a:cubicBezTo>
                  <a:cubicBezTo>
                    <a:pt x="207" y="195"/>
                    <a:pt x="202" y="193"/>
                    <a:pt x="204" y="191"/>
                  </a:cubicBezTo>
                  <a:cubicBezTo>
                    <a:pt x="206" y="190"/>
                    <a:pt x="210" y="189"/>
                    <a:pt x="210" y="186"/>
                  </a:cubicBezTo>
                  <a:cubicBezTo>
                    <a:pt x="210" y="184"/>
                    <a:pt x="211" y="184"/>
                    <a:pt x="214" y="185"/>
                  </a:cubicBezTo>
                  <a:cubicBezTo>
                    <a:pt x="217" y="185"/>
                    <a:pt x="222" y="181"/>
                    <a:pt x="222" y="179"/>
                  </a:cubicBezTo>
                  <a:cubicBezTo>
                    <a:pt x="221" y="177"/>
                    <a:pt x="222" y="177"/>
                    <a:pt x="225" y="177"/>
                  </a:cubicBezTo>
                  <a:cubicBezTo>
                    <a:pt x="228" y="178"/>
                    <a:pt x="227" y="174"/>
                    <a:pt x="230" y="174"/>
                  </a:cubicBezTo>
                  <a:cubicBezTo>
                    <a:pt x="232" y="175"/>
                    <a:pt x="233" y="176"/>
                    <a:pt x="234" y="175"/>
                  </a:cubicBezTo>
                  <a:cubicBezTo>
                    <a:pt x="234" y="173"/>
                    <a:pt x="235" y="173"/>
                    <a:pt x="237" y="175"/>
                  </a:cubicBezTo>
                  <a:cubicBezTo>
                    <a:pt x="238" y="178"/>
                    <a:pt x="243" y="178"/>
                    <a:pt x="243" y="176"/>
                  </a:cubicBezTo>
                  <a:cubicBezTo>
                    <a:pt x="244" y="173"/>
                    <a:pt x="246" y="176"/>
                    <a:pt x="248" y="178"/>
                  </a:cubicBezTo>
                  <a:cubicBezTo>
                    <a:pt x="250" y="181"/>
                    <a:pt x="251" y="180"/>
                    <a:pt x="254" y="180"/>
                  </a:cubicBezTo>
                  <a:cubicBezTo>
                    <a:pt x="258" y="180"/>
                    <a:pt x="258" y="179"/>
                    <a:pt x="258" y="177"/>
                  </a:cubicBezTo>
                  <a:cubicBezTo>
                    <a:pt x="258" y="175"/>
                    <a:pt x="261" y="182"/>
                    <a:pt x="264" y="182"/>
                  </a:cubicBezTo>
                  <a:cubicBezTo>
                    <a:pt x="267" y="183"/>
                    <a:pt x="265" y="180"/>
                    <a:pt x="262" y="178"/>
                  </a:cubicBezTo>
                  <a:cubicBezTo>
                    <a:pt x="260" y="176"/>
                    <a:pt x="263" y="175"/>
                    <a:pt x="261" y="174"/>
                  </a:cubicBezTo>
                  <a:cubicBezTo>
                    <a:pt x="259" y="172"/>
                    <a:pt x="263" y="171"/>
                    <a:pt x="268" y="171"/>
                  </a:cubicBezTo>
                  <a:cubicBezTo>
                    <a:pt x="271" y="171"/>
                    <a:pt x="271" y="171"/>
                    <a:pt x="272" y="170"/>
                  </a:cubicBezTo>
                  <a:cubicBezTo>
                    <a:pt x="274" y="167"/>
                    <a:pt x="275" y="170"/>
                    <a:pt x="275" y="171"/>
                  </a:cubicBezTo>
                  <a:cubicBezTo>
                    <a:pt x="275" y="173"/>
                    <a:pt x="282" y="171"/>
                    <a:pt x="285" y="171"/>
                  </a:cubicBezTo>
                  <a:cubicBezTo>
                    <a:pt x="289" y="171"/>
                    <a:pt x="292" y="173"/>
                    <a:pt x="293" y="175"/>
                  </a:cubicBezTo>
                  <a:cubicBezTo>
                    <a:pt x="293" y="177"/>
                    <a:pt x="295" y="178"/>
                    <a:pt x="297" y="176"/>
                  </a:cubicBezTo>
                  <a:cubicBezTo>
                    <a:pt x="300" y="174"/>
                    <a:pt x="302" y="171"/>
                    <a:pt x="305" y="174"/>
                  </a:cubicBezTo>
                  <a:cubicBezTo>
                    <a:pt x="307" y="176"/>
                    <a:pt x="309" y="179"/>
                    <a:pt x="312" y="182"/>
                  </a:cubicBezTo>
                  <a:cubicBezTo>
                    <a:pt x="315" y="184"/>
                    <a:pt x="310" y="188"/>
                    <a:pt x="312" y="191"/>
                  </a:cubicBezTo>
                  <a:cubicBezTo>
                    <a:pt x="314" y="193"/>
                    <a:pt x="312" y="195"/>
                    <a:pt x="315" y="198"/>
                  </a:cubicBezTo>
                  <a:cubicBezTo>
                    <a:pt x="319" y="200"/>
                    <a:pt x="316" y="205"/>
                    <a:pt x="319" y="206"/>
                  </a:cubicBezTo>
                  <a:cubicBezTo>
                    <a:pt x="320" y="207"/>
                    <a:pt x="323" y="210"/>
                    <a:pt x="323" y="212"/>
                  </a:cubicBezTo>
                  <a:cubicBezTo>
                    <a:pt x="323" y="214"/>
                    <a:pt x="329" y="216"/>
                    <a:pt x="329" y="213"/>
                  </a:cubicBezTo>
                  <a:cubicBezTo>
                    <a:pt x="329" y="210"/>
                    <a:pt x="331" y="207"/>
                    <a:pt x="332" y="204"/>
                  </a:cubicBezTo>
                  <a:cubicBezTo>
                    <a:pt x="332" y="202"/>
                    <a:pt x="331" y="192"/>
                    <a:pt x="328" y="189"/>
                  </a:cubicBezTo>
                  <a:cubicBezTo>
                    <a:pt x="326" y="186"/>
                    <a:pt x="329" y="185"/>
                    <a:pt x="326" y="183"/>
                  </a:cubicBezTo>
                  <a:cubicBezTo>
                    <a:pt x="323" y="179"/>
                    <a:pt x="321" y="172"/>
                    <a:pt x="321" y="168"/>
                  </a:cubicBezTo>
                  <a:cubicBezTo>
                    <a:pt x="322" y="163"/>
                    <a:pt x="328" y="155"/>
                    <a:pt x="331" y="152"/>
                  </a:cubicBezTo>
                  <a:cubicBezTo>
                    <a:pt x="333" y="149"/>
                    <a:pt x="336" y="151"/>
                    <a:pt x="337" y="148"/>
                  </a:cubicBezTo>
                  <a:cubicBezTo>
                    <a:pt x="338" y="146"/>
                    <a:pt x="341" y="143"/>
                    <a:pt x="343" y="143"/>
                  </a:cubicBezTo>
                  <a:cubicBezTo>
                    <a:pt x="345" y="143"/>
                    <a:pt x="347" y="143"/>
                    <a:pt x="347" y="141"/>
                  </a:cubicBezTo>
                  <a:cubicBezTo>
                    <a:pt x="348" y="139"/>
                    <a:pt x="351" y="136"/>
                    <a:pt x="355" y="135"/>
                  </a:cubicBezTo>
                  <a:cubicBezTo>
                    <a:pt x="360" y="134"/>
                    <a:pt x="357" y="133"/>
                    <a:pt x="356" y="131"/>
                  </a:cubicBezTo>
                  <a:cubicBezTo>
                    <a:pt x="355" y="128"/>
                    <a:pt x="357" y="126"/>
                    <a:pt x="358" y="128"/>
                  </a:cubicBezTo>
                  <a:cubicBezTo>
                    <a:pt x="359" y="129"/>
                    <a:pt x="361" y="129"/>
                    <a:pt x="363" y="128"/>
                  </a:cubicBezTo>
                  <a:cubicBezTo>
                    <a:pt x="365" y="127"/>
                    <a:pt x="368" y="123"/>
                    <a:pt x="365" y="123"/>
                  </a:cubicBezTo>
                  <a:cubicBezTo>
                    <a:pt x="361" y="123"/>
                    <a:pt x="360" y="122"/>
                    <a:pt x="363" y="122"/>
                  </a:cubicBezTo>
                  <a:cubicBezTo>
                    <a:pt x="365" y="121"/>
                    <a:pt x="363" y="116"/>
                    <a:pt x="360" y="116"/>
                  </a:cubicBezTo>
                  <a:cubicBezTo>
                    <a:pt x="357" y="116"/>
                    <a:pt x="358" y="114"/>
                    <a:pt x="360" y="112"/>
                  </a:cubicBezTo>
                  <a:cubicBezTo>
                    <a:pt x="362" y="110"/>
                    <a:pt x="357" y="108"/>
                    <a:pt x="355" y="106"/>
                  </a:cubicBezTo>
                  <a:cubicBezTo>
                    <a:pt x="353" y="105"/>
                    <a:pt x="356" y="104"/>
                    <a:pt x="358" y="104"/>
                  </a:cubicBezTo>
                  <a:cubicBezTo>
                    <a:pt x="359" y="103"/>
                    <a:pt x="358" y="96"/>
                    <a:pt x="359" y="94"/>
                  </a:cubicBezTo>
                  <a:cubicBezTo>
                    <a:pt x="360" y="92"/>
                    <a:pt x="363" y="92"/>
                    <a:pt x="362" y="94"/>
                  </a:cubicBezTo>
                  <a:cubicBezTo>
                    <a:pt x="360" y="96"/>
                    <a:pt x="359" y="98"/>
                    <a:pt x="361" y="101"/>
                  </a:cubicBezTo>
                  <a:cubicBezTo>
                    <a:pt x="363" y="104"/>
                    <a:pt x="364" y="106"/>
                    <a:pt x="363" y="109"/>
                  </a:cubicBezTo>
                  <a:cubicBezTo>
                    <a:pt x="362" y="114"/>
                    <a:pt x="364" y="113"/>
                    <a:pt x="367" y="108"/>
                  </a:cubicBezTo>
                  <a:cubicBezTo>
                    <a:pt x="368" y="103"/>
                    <a:pt x="369" y="98"/>
                    <a:pt x="367" y="98"/>
                  </a:cubicBezTo>
                  <a:cubicBezTo>
                    <a:pt x="366" y="97"/>
                    <a:pt x="366" y="93"/>
                    <a:pt x="367" y="95"/>
                  </a:cubicBezTo>
                  <a:cubicBezTo>
                    <a:pt x="369" y="97"/>
                    <a:pt x="370" y="97"/>
                    <a:pt x="373" y="95"/>
                  </a:cubicBezTo>
                  <a:cubicBezTo>
                    <a:pt x="376" y="92"/>
                    <a:pt x="379" y="86"/>
                    <a:pt x="377" y="85"/>
                  </a:cubicBezTo>
                  <a:cubicBezTo>
                    <a:pt x="375" y="85"/>
                    <a:pt x="378" y="83"/>
                    <a:pt x="381" y="84"/>
                  </a:cubicBezTo>
                  <a:cubicBezTo>
                    <a:pt x="384" y="84"/>
                    <a:pt x="391" y="81"/>
                    <a:pt x="391" y="80"/>
                  </a:cubicBezTo>
                  <a:cubicBezTo>
                    <a:pt x="393" y="77"/>
                    <a:pt x="380" y="82"/>
                    <a:pt x="380" y="80"/>
                  </a:cubicBezTo>
                  <a:cubicBezTo>
                    <a:pt x="380" y="78"/>
                    <a:pt x="389" y="76"/>
                    <a:pt x="392" y="76"/>
                  </a:cubicBezTo>
                  <a:cubicBezTo>
                    <a:pt x="396" y="76"/>
                    <a:pt x="394" y="71"/>
                    <a:pt x="396" y="73"/>
                  </a:cubicBezTo>
                  <a:cubicBezTo>
                    <a:pt x="398" y="75"/>
                    <a:pt x="400" y="74"/>
                    <a:pt x="403" y="73"/>
                  </a:cubicBezTo>
                  <a:cubicBezTo>
                    <a:pt x="404" y="73"/>
                    <a:pt x="403" y="69"/>
                    <a:pt x="401" y="68"/>
                  </a:cubicBezTo>
                  <a:cubicBezTo>
                    <a:pt x="398" y="67"/>
                    <a:pt x="403" y="65"/>
                    <a:pt x="402" y="64"/>
                  </a:cubicBezTo>
                  <a:cubicBezTo>
                    <a:pt x="401" y="62"/>
                    <a:pt x="403" y="57"/>
                    <a:pt x="406" y="56"/>
                  </a:cubicBezTo>
                  <a:cubicBezTo>
                    <a:pt x="409" y="55"/>
                    <a:pt x="408" y="53"/>
                    <a:pt x="411" y="53"/>
                  </a:cubicBezTo>
                  <a:cubicBezTo>
                    <a:pt x="413" y="53"/>
                    <a:pt x="414" y="50"/>
                    <a:pt x="415" y="48"/>
                  </a:cubicBezTo>
                  <a:cubicBezTo>
                    <a:pt x="418" y="46"/>
                    <a:pt x="422" y="51"/>
                    <a:pt x="425" y="48"/>
                  </a:cubicBezTo>
                  <a:cubicBezTo>
                    <a:pt x="427" y="47"/>
                    <a:pt x="428" y="46"/>
                    <a:pt x="430" y="44"/>
                  </a:cubicBezTo>
                  <a:cubicBezTo>
                    <a:pt x="422" y="33"/>
                    <a:pt x="425" y="25"/>
                    <a:pt x="425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26;p79">
              <a:extLst>
                <a:ext uri="{FF2B5EF4-FFF2-40B4-BE49-F238E27FC236}">
                  <a16:creationId xmlns:a16="http://schemas.microsoft.com/office/drawing/2014/main" id="{0F9929FF-43B7-B17E-5817-261F8E29548F}"/>
                </a:ext>
              </a:extLst>
            </p:cNvPr>
            <p:cNvSpPr/>
            <p:nvPr/>
          </p:nvSpPr>
          <p:spPr bwMode="gray">
            <a:xfrm>
              <a:off x="4766793" y="3698772"/>
              <a:ext cx="256607" cy="259961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91"/>
                  </a:moveTo>
                  <a:cubicBezTo>
                    <a:pt x="35" y="89"/>
                    <a:pt x="38" y="86"/>
                    <a:pt x="39" y="89"/>
                  </a:cubicBezTo>
                  <a:cubicBezTo>
                    <a:pt x="41" y="91"/>
                    <a:pt x="40" y="93"/>
                    <a:pt x="44" y="93"/>
                  </a:cubicBezTo>
                  <a:cubicBezTo>
                    <a:pt x="46" y="93"/>
                    <a:pt x="52" y="95"/>
                    <a:pt x="53" y="93"/>
                  </a:cubicBezTo>
                  <a:cubicBezTo>
                    <a:pt x="54" y="92"/>
                    <a:pt x="57" y="91"/>
                    <a:pt x="57" y="89"/>
                  </a:cubicBezTo>
                  <a:cubicBezTo>
                    <a:pt x="57" y="86"/>
                    <a:pt x="57" y="42"/>
                    <a:pt x="57" y="40"/>
                  </a:cubicBezTo>
                  <a:cubicBezTo>
                    <a:pt x="57" y="38"/>
                    <a:pt x="65" y="40"/>
                    <a:pt x="65" y="37"/>
                  </a:cubicBezTo>
                  <a:cubicBezTo>
                    <a:pt x="65" y="34"/>
                    <a:pt x="65" y="11"/>
                    <a:pt x="65" y="11"/>
                  </a:cubicBezTo>
                  <a:cubicBezTo>
                    <a:pt x="65" y="11"/>
                    <a:pt x="70" y="11"/>
                    <a:pt x="72" y="10"/>
                  </a:cubicBezTo>
                  <a:cubicBezTo>
                    <a:pt x="74" y="10"/>
                    <a:pt x="79" y="7"/>
                    <a:pt x="80" y="8"/>
                  </a:cubicBezTo>
                  <a:cubicBezTo>
                    <a:pt x="81" y="9"/>
                    <a:pt x="83" y="12"/>
                    <a:pt x="84" y="11"/>
                  </a:cubicBezTo>
                  <a:cubicBezTo>
                    <a:pt x="85" y="10"/>
                    <a:pt x="87" y="7"/>
                    <a:pt x="90" y="7"/>
                  </a:cubicBezTo>
                  <a:cubicBezTo>
                    <a:pt x="91" y="7"/>
                    <a:pt x="92" y="7"/>
                    <a:pt x="94" y="7"/>
                  </a:cubicBezTo>
                  <a:cubicBezTo>
                    <a:pt x="94" y="6"/>
                    <a:pt x="94" y="6"/>
                    <a:pt x="94" y="5"/>
                  </a:cubicBezTo>
                  <a:cubicBezTo>
                    <a:pt x="94" y="3"/>
                    <a:pt x="80" y="6"/>
                    <a:pt x="79" y="7"/>
                  </a:cubicBezTo>
                  <a:cubicBezTo>
                    <a:pt x="76" y="7"/>
                    <a:pt x="69" y="8"/>
                    <a:pt x="67" y="7"/>
                  </a:cubicBezTo>
                  <a:cubicBezTo>
                    <a:pt x="65" y="6"/>
                    <a:pt x="51" y="7"/>
                    <a:pt x="51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25" y="5"/>
                    <a:pt x="22" y="5"/>
                  </a:cubicBezTo>
                  <a:cubicBezTo>
                    <a:pt x="20" y="5"/>
                    <a:pt x="18" y="4"/>
                    <a:pt x="16" y="3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9"/>
                    <a:pt x="5" y="13"/>
                  </a:cubicBezTo>
                  <a:cubicBezTo>
                    <a:pt x="7" y="16"/>
                    <a:pt x="10" y="22"/>
                    <a:pt x="12" y="28"/>
                  </a:cubicBezTo>
                  <a:cubicBezTo>
                    <a:pt x="13" y="33"/>
                    <a:pt x="18" y="39"/>
                    <a:pt x="20" y="43"/>
                  </a:cubicBezTo>
                  <a:cubicBezTo>
                    <a:pt x="20" y="47"/>
                    <a:pt x="19" y="54"/>
                    <a:pt x="20" y="55"/>
                  </a:cubicBezTo>
                  <a:cubicBezTo>
                    <a:pt x="20" y="58"/>
                    <a:pt x="21" y="63"/>
                    <a:pt x="22" y="67"/>
                  </a:cubicBezTo>
                  <a:cubicBezTo>
                    <a:pt x="23" y="72"/>
                    <a:pt x="23" y="81"/>
                    <a:pt x="27" y="86"/>
                  </a:cubicBezTo>
                  <a:cubicBezTo>
                    <a:pt x="29" y="87"/>
                    <a:pt x="31" y="89"/>
                    <a:pt x="32" y="91"/>
                  </a:cubicBezTo>
                  <a:cubicBezTo>
                    <a:pt x="33" y="91"/>
                    <a:pt x="35" y="91"/>
                    <a:pt x="35" y="9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27;p79">
              <a:extLst>
                <a:ext uri="{FF2B5EF4-FFF2-40B4-BE49-F238E27FC236}">
                  <a16:creationId xmlns:a16="http://schemas.microsoft.com/office/drawing/2014/main" id="{3577FF4F-0060-EC90-B6D0-48D0D4CFBB21}"/>
                </a:ext>
              </a:extLst>
            </p:cNvPr>
            <p:cNvSpPr/>
            <p:nvPr/>
          </p:nvSpPr>
          <p:spPr bwMode="gray">
            <a:xfrm>
              <a:off x="5023399" y="3671937"/>
              <a:ext cx="162685" cy="139205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40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1"/>
                    <a:pt x="28" y="2"/>
                    <a:pt x="28" y="3"/>
                  </a:cubicBezTo>
                  <a:cubicBezTo>
                    <a:pt x="28" y="5"/>
                    <a:pt x="24" y="8"/>
                    <a:pt x="22" y="9"/>
                  </a:cubicBezTo>
                  <a:cubicBezTo>
                    <a:pt x="19" y="10"/>
                    <a:pt x="15" y="16"/>
                    <a:pt x="14" y="17"/>
                  </a:cubicBezTo>
                  <a:cubicBezTo>
                    <a:pt x="12" y="18"/>
                    <a:pt x="6" y="16"/>
                    <a:pt x="4" y="16"/>
                  </a:cubicBezTo>
                  <a:cubicBezTo>
                    <a:pt x="4" y="15"/>
                    <a:pt x="2" y="16"/>
                    <a:pt x="0" y="16"/>
                  </a:cubicBezTo>
                  <a:cubicBezTo>
                    <a:pt x="1" y="18"/>
                    <a:pt x="4" y="21"/>
                    <a:pt x="5" y="21"/>
                  </a:cubicBezTo>
                  <a:cubicBezTo>
                    <a:pt x="6" y="21"/>
                    <a:pt x="6" y="28"/>
                    <a:pt x="9" y="29"/>
                  </a:cubicBezTo>
                  <a:cubicBezTo>
                    <a:pt x="11" y="31"/>
                    <a:pt x="16" y="33"/>
                    <a:pt x="16" y="35"/>
                  </a:cubicBezTo>
                  <a:cubicBezTo>
                    <a:pt x="16" y="37"/>
                    <a:pt x="20" y="38"/>
                    <a:pt x="20" y="40"/>
                  </a:cubicBezTo>
                  <a:cubicBezTo>
                    <a:pt x="20" y="42"/>
                    <a:pt x="22" y="46"/>
                    <a:pt x="24" y="46"/>
                  </a:cubicBezTo>
                  <a:cubicBezTo>
                    <a:pt x="29" y="46"/>
                    <a:pt x="30" y="48"/>
                    <a:pt x="30" y="49"/>
                  </a:cubicBezTo>
                  <a:cubicBezTo>
                    <a:pt x="30" y="50"/>
                    <a:pt x="36" y="49"/>
                    <a:pt x="37" y="50"/>
                  </a:cubicBezTo>
                  <a:cubicBezTo>
                    <a:pt x="37" y="51"/>
                    <a:pt x="44" y="50"/>
                    <a:pt x="46" y="51"/>
                  </a:cubicBezTo>
                  <a:cubicBezTo>
                    <a:pt x="47" y="50"/>
                    <a:pt x="51" y="46"/>
                    <a:pt x="53" y="44"/>
                  </a:cubicBezTo>
                  <a:cubicBezTo>
                    <a:pt x="55" y="41"/>
                    <a:pt x="53" y="37"/>
                    <a:pt x="55" y="37"/>
                  </a:cubicBezTo>
                  <a:cubicBezTo>
                    <a:pt x="57" y="36"/>
                    <a:pt x="60" y="32"/>
                    <a:pt x="58" y="31"/>
                  </a:cubicBezTo>
                  <a:cubicBezTo>
                    <a:pt x="58" y="31"/>
                    <a:pt x="58" y="27"/>
                    <a:pt x="57" y="25"/>
                  </a:cubicBezTo>
                  <a:cubicBezTo>
                    <a:pt x="55" y="24"/>
                    <a:pt x="58" y="23"/>
                    <a:pt x="58" y="19"/>
                  </a:cubicBezTo>
                  <a:cubicBezTo>
                    <a:pt x="58" y="15"/>
                    <a:pt x="59" y="8"/>
                    <a:pt x="58" y="8"/>
                  </a:cubicBezTo>
                  <a:cubicBezTo>
                    <a:pt x="57" y="7"/>
                    <a:pt x="52" y="6"/>
                    <a:pt x="49" y="4"/>
                  </a:cubicBezTo>
                  <a:cubicBezTo>
                    <a:pt x="46" y="2"/>
                    <a:pt x="40" y="2"/>
                    <a:pt x="4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28;p79">
              <a:extLst>
                <a:ext uri="{FF2B5EF4-FFF2-40B4-BE49-F238E27FC236}">
                  <a16:creationId xmlns:a16="http://schemas.microsoft.com/office/drawing/2014/main" id="{8C3F6AF7-6B68-870E-24B8-E5577547699A}"/>
                </a:ext>
              </a:extLst>
            </p:cNvPr>
            <p:cNvSpPr/>
            <p:nvPr/>
          </p:nvSpPr>
          <p:spPr bwMode="gray">
            <a:xfrm>
              <a:off x="4922768" y="3715543"/>
              <a:ext cx="182812" cy="196229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61" y="30"/>
                  </a:moveTo>
                  <a:cubicBezTo>
                    <a:pt x="59" y="30"/>
                    <a:pt x="56" y="26"/>
                    <a:pt x="56" y="24"/>
                  </a:cubicBezTo>
                  <a:cubicBezTo>
                    <a:pt x="56" y="22"/>
                    <a:pt x="53" y="21"/>
                    <a:pt x="53" y="19"/>
                  </a:cubicBezTo>
                  <a:cubicBezTo>
                    <a:pt x="53" y="17"/>
                    <a:pt x="48" y="15"/>
                    <a:pt x="45" y="13"/>
                  </a:cubicBezTo>
                  <a:cubicBezTo>
                    <a:pt x="43" y="12"/>
                    <a:pt x="43" y="5"/>
                    <a:pt x="42" y="5"/>
                  </a:cubicBezTo>
                  <a:cubicBezTo>
                    <a:pt x="41" y="5"/>
                    <a:pt x="38" y="2"/>
                    <a:pt x="37" y="0"/>
                  </a:cubicBezTo>
                  <a:cubicBezTo>
                    <a:pt x="35" y="1"/>
                    <a:pt x="33" y="1"/>
                    <a:pt x="33" y="1"/>
                  </a:cubicBezTo>
                  <a:cubicBezTo>
                    <a:pt x="30" y="1"/>
                    <a:pt x="28" y="4"/>
                    <a:pt x="27" y="5"/>
                  </a:cubicBezTo>
                  <a:cubicBezTo>
                    <a:pt x="26" y="6"/>
                    <a:pt x="24" y="3"/>
                    <a:pt x="23" y="2"/>
                  </a:cubicBezTo>
                  <a:cubicBezTo>
                    <a:pt x="21" y="1"/>
                    <a:pt x="17" y="4"/>
                    <a:pt x="15" y="4"/>
                  </a:cubicBezTo>
                  <a:cubicBezTo>
                    <a:pt x="13" y="5"/>
                    <a:pt x="8" y="5"/>
                    <a:pt x="8" y="5"/>
                  </a:cubicBezTo>
                  <a:cubicBezTo>
                    <a:pt x="8" y="5"/>
                    <a:pt x="8" y="28"/>
                    <a:pt x="8" y="31"/>
                  </a:cubicBezTo>
                  <a:cubicBezTo>
                    <a:pt x="8" y="34"/>
                    <a:pt x="0" y="32"/>
                    <a:pt x="0" y="34"/>
                  </a:cubicBezTo>
                  <a:cubicBezTo>
                    <a:pt x="0" y="34"/>
                    <a:pt x="0" y="45"/>
                    <a:pt x="0" y="56"/>
                  </a:cubicBezTo>
                  <a:cubicBezTo>
                    <a:pt x="2" y="56"/>
                    <a:pt x="4" y="57"/>
                    <a:pt x="4" y="58"/>
                  </a:cubicBezTo>
                  <a:cubicBezTo>
                    <a:pt x="5" y="59"/>
                    <a:pt x="7" y="65"/>
                    <a:pt x="7" y="66"/>
                  </a:cubicBezTo>
                  <a:cubicBezTo>
                    <a:pt x="6" y="68"/>
                    <a:pt x="5" y="67"/>
                    <a:pt x="5" y="68"/>
                  </a:cubicBezTo>
                  <a:cubicBezTo>
                    <a:pt x="5" y="69"/>
                    <a:pt x="4" y="71"/>
                    <a:pt x="6" y="71"/>
                  </a:cubicBezTo>
                  <a:cubicBezTo>
                    <a:pt x="9" y="71"/>
                    <a:pt x="12" y="72"/>
                    <a:pt x="13" y="70"/>
                  </a:cubicBezTo>
                  <a:cubicBezTo>
                    <a:pt x="15" y="69"/>
                    <a:pt x="21" y="65"/>
                    <a:pt x="21" y="63"/>
                  </a:cubicBezTo>
                  <a:cubicBezTo>
                    <a:pt x="21" y="61"/>
                    <a:pt x="21" y="57"/>
                    <a:pt x="25" y="59"/>
                  </a:cubicBezTo>
                  <a:cubicBezTo>
                    <a:pt x="29" y="61"/>
                    <a:pt x="30" y="62"/>
                    <a:pt x="34" y="62"/>
                  </a:cubicBezTo>
                  <a:cubicBezTo>
                    <a:pt x="39" y="62"/>
                    <a:pt x="40" y="61"/>
                    <a:pt x="41" y="58"/>
                  </a:cubicBezTo>
                  <a:cubicBezTo>
                    <a:pt x="42" y="56"/>
                    <a:pt x="41" y="53"/>
                    <a:pt x="44" y="53"/>
                  </a:cubicBezTo>
                  <a:cubicBezTo>
                    <a:pt x="47" y="53"/>
                    <a:pt x="50" y="50"/>
                    <a:pt x="50" y="48"/>
                  </a:cubicBezTo>
                  <a:cubicBezTo>
                    <a:pt x="50" y="46"/>
                    <a:pt x="52" y="44"/>
                    <a:pt x="54" y="44"/>
                  </a:cubicBezTo>
                  <a:cubicBezTo>
                    <a:pt x="56" y="44"/>
                    <a:pt x="59" y="41"/>
                    <a:pt x="59" y="39"/>
                  </a:cubicBezTo>
                  <a:cubicBezTo>
                    <a:pt x="60" y="36"/>
                    <a:pt x="63" y="37"/>
                    <a:pt x="64" y="36"/>
                  </a:cubicBezTo>
                  <a:cubicBezTo>
                    <a:pt x="65" y="35"/>
                    <a:pt x="66" y="34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6" y="30"/>
                    <a:pt x="61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29;p79">
              <a:extLst>
                <a:ext uri="{FF2B5EF4-FFF2-40B4-BE49-F238E27FC236}">
                  <a16:creationId xmlns:a16="http://schemas.microsoft.com/office/drawing/2014/main" id="{BA12C0A0-3FB6-744C-FDF1-D31ECEE71634}"/>
                </a:ext>
              </a:extLst>
            </p:cNvPr>
            <p:cNvSpPr/>
            <p:nvPr/>
          </p:nvSpPr>
          <p:spPr bwMode="gray">
            <a:xfrm>
              <a:off x="5137445" y="3884939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4" y="0"/>
                  </a:moveTo>
                  <a:cubicBezTo>
                    <a:pt x="2" y="0"/>
                    <a:pt x="0" y="4"/>
                    <a:pt x="0" y="5"/>
                  </a:cubicBezTo>
                  <a:cubicBezTo>
                    <a:pt x="0" y="6"/>
                    <a:pt x="1" y="12"/>
                    <a:pt x="4" y="12"/>
                  </a:cubicBezTo>
                  <a:cubicBezTo>
                    <a:pt x="6" y="13"/>
                    <a:pt x="8" y="12"/>
                    <a:pt x="8" y="11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7"/>
                    <a:pt x="9" y="4"/>
                    <a:pt x="9" y="3"/>
                  </a:cubicBezTo>
                  <a:cubicBezTo>
                    <a:pt x="7" y="2"/>
                    <a:pt x="5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30;p79">
              <a:extLst>
                <a:ext uri="{FF2B5EF4-FFF2-40B4-BE49-F238E27FC236}">
                  <a16:creationId xmlns:a16="http://schemas.microsoft.com/office/drawing/2014/main" id="{ED9F920A-F570-42B8-B952-AAB858DE8731}"/>
                </a:ext>
              </a:extLst>
            </p:cNvPr>
            <p:cNvSpPr/>
            <p:nvPr/>
          </p:nvSpPr>
          <p:spPr bwMode="gray">
            <a:xfrm>
              <a:off x="5063651" y="3941961"/>
              <a:ext cx="43607" cy="51993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11" y="2"/>
                  </a:moveTo>
                  <a:cubicBezTo>
                    <a:pt x="10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6"/>
                    <a:pt x="9" y="14"/>
                  </a:cubicBezTo>
                  <a:cubicBezTo>
                    <a:pt x="9" y="13"/>
                    <a:pt x="14" y="15"/>
                    <a:pt x="14" y="13"/>
                  </a:cubicBezTo>
                  <a:cubicBezTo>
                    <a:pt x="14" y="12"/>
                    <a:pt x="16" y="10"/>
                    <a:pt x="16" y="8"/>
                  </a:cubicBezTo>
                  <a:cubicBezTo>
                    <a:pt x="16" y="6"/>
                    <a:pt x="12" y="4"/>
                    <a:pt x="1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31;p79">
              <a:extLst>
                <a:ext uri="{FF2B5EF4-FFF2-40B4-BE49-F238E27FC236}">
                  <a16:creationId xmlns:a16="http://schemas.microsoft.com/office/drawing/2014/main" id="{D1680EBD-ECBA-86F8-A96C-8243EE6FBB57}"/>
                </a:ext>
              </a:extLst>
            </p:cNvPr>
            <p:cNvSpPr/>
            <p:nvPr/>
          </p:nvSpPr>
          <p:spPr bwMode="gray">
            <a:xfrm>
              <a:off x="4850652" y="3804434"/>
              <a:ext cx="327047" cy="286795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115" y="38"/>
                  </a:moveTo>
                  <a:cubicBezTo>
                    <a:pt x="115" y="38"/>
                    <a:pt x="115" y="38"/>
                    <a:pt x="114" y="38"/>
                  </a:cubicBezTo>
                  <a:cubicBezTo>
                    <a:pt x="114" y="38"/>
                    <a:pt x="113" y="39"/>
                    <a:pt x="113" y="40"/>
                  </a:cubicBezTo>
                  <a:cubicBezTo>
                    <a:pt x="113" y="41"/>
                    <a:pt x="111" y="42"/>
                    <a:pt x="109" y="41"/>
                  </a:cubicBezTo>
                  <a:cubicBezTo>
                    <a:pt x="107" y="41"/>
                    <a:pt x="105" y="36"/>
                    <a:pt x="105" y="35"/>
                  </a:cubicBezTo>
                  <a:cubicBezTo>
                    <a:pt x="105" y="34"/>
                    <a:pt x="107" y="29"/>
                    <a:pt x="109" y="29"/>
                  </a:cubicBezTo>
                  <a:cubicBezTo>
                    <a:pt x="110" y="29"/>
                    <a:pt x="112" y="31"/>
                    <a:pt x="114" y="32"/>
                  </a:cubicBezTo>
                  <a:cubicBezTo>
                    <a:pt x="114" y="31"/>
                    <a:pt x="114" y="30"/>
                    <a:pt x="114" y="30"/>
                  </a:cubicBezTo>
                  <a:cubicBezTo>
                    <a:pt x="114" y="29"/>
                    <a:pt x="115" y="18"/>
                    <a:pt x="113" y="16"/>
                  </a:cubicBezTo>
                  <a:cubicBezTo>
                    <a:pt x="111" y="15"/>
                    <a:pt x="109" y="4"/>
                    <a:pt x="108" y="2"/>
                  </a:cubicBezTo>
                  <a:cubicBezTo>
                    <a:pt x="107" y="1"/>
                    <a:pt x="100" y="2"/>
                    <a:pt x="100" y="1"/>
                  </a:cubicBezTo>
                  <a:cubicBezTo>
                    <a:pt x="99" y="0"/>
                    <a:pt x="93" y="0"/>
                    <a:pt x="93" y="0"/>
                  </a:cubicBezTo>
                  <a:cubicBezTo>
                    <a:pt x="92" y="1"/>
                    <a:pt x="91" y="2"/>
                    <a:pt x="90" y="3"/>
                  </a:cubicBezTo>
                  <a:cubicBezTo>
                    <a:pt x="89" y="4"/>
                    <a:pt x="86" y="3"/>
                    <a:pt x="85" y="6"/>
                  </a:cubicBezTo>
                  <a:cubicBezTo>
                    <a:pt x="85" y="8"/>
                    <a:pt x="82" y="11"/>
                    <a:pt x="80" y="11"/>
                  </a:cubicBezTo>
                  <a:cubicBezTo>
                    <a:pt x="78" y="11"/>
                    <a:pt x="76" y="13"/>
                    <a:pt x="76" y="15"/>
                  </a:cubicBezTo>
                  <a:cubicBezTo>
                    <a:pt x="76" y="17"/>
                    <a:pt x="73" y="20"/>
                    <a:pt x="70" y="20"/>
                  </a:cubicBezTo>
                  <a:cubicBezTo>
                    <a:pt x="67" y="20"/>
                    <a:pt x="68" y="23"/>
                    <a:pt x="67" y="25"/>
                  </a:cubicBezTo>
                  <a:cubicBezTo>
                    <a:pt x="66" y="28"/>
                    <a:pt x="65" y="29"/>
                    <a:pt x="60" y="29"/>
                  </a:cubicBezTo>
                  <a:cubicBezTo>
                    <a:pt x="56" y="29"/>
                    <a:pt x="55" y="28"/>
                    <a:pt x="51" y="26"/>
                  </a:cubicBezTo>
                  <a:cubicBezTo>
                    <a:pt x="47" y="24"/>
                    <a:pt x="47" y="28"/>
                    <a:pt x="47" y="30"/>
                  </a:cubicBezTo>
                  <a:cubicBezTo>
                    <a:pt x="47" y="32"/>
                    <a:pt x="41" y="36"/>
                    <a:pt x="39" y="37"/>
                  </a:cubicBezTo>
                  <a:cubicBezTo>
                    <a:pt x="38" y="39"/>
                    <a:pt x="35" y="38"/>
                    <a:pt x="32" y="38"/>
                  </a:cubicBezTo>
                  <a:cubicBezTo>
                    <a:pt x="30" y="38"/>
                    <a:pt x="31" y="36"/>
                    <a:pt x="31" y="35"/>
                  </a:cubicBezTo>
                  <a:cubicBezTo>
                    <a:pt x="31" y="34"/>
                    <a:pt x="32" y="35"/>
                    <a:pt x="33" y="33"/>
                  </a:cubicBezTo>
                  <a:cubicBezTo>
                    <a:pt x="33" y="32"/>
                    <a:pt x="31" y="26"/>
                    <a:pt x="30" y="25"/>
                  </a:cubicBezTo>
                  <a:cubicBezTo>
                    <a:pt x="30" y="24"/>
                    <a:pt x="28" y="23"/>
                    <a:pt x="26" y="23"/>
                  </a:cubicBezTo>
                  <a:cubicBezTo>
                    <a:pt x="26" y="35"/>
                    <a:pt x="26" y="49"/>
                    <a:pt x="26" y="50"/>
                  </a:cubicBezTo>
                  <a:cubicBezTo>
                    <a:pt x="26" y="52"/>
                    <a:pt x="23" y="53"/>
                    <a:pt x="22" y="54"/>
                  </a:cubicBezTo>
                  <a:cubicBezTo>
                    <a:pt x="21" y="56"/>
                    <a:pt x="15" y="54"/>
                    <a:pt x="12" y="54"/>
                  </a:cubicBezTo>
                  <a:cubicBezTo>
                    <a:pt x="9" y="54"/>
                    <a:pt x="10" y="51"/>
                    <a:pt x="8" y="50"/>
                  </a:cubicBezTo>
                  <a:cubicBezTo>
                    <a:pt x="7" y="47"/>
                    <a:pt x="4" y="50"/>
                    <a:pt x="4" y="51"/>
                  </a:cubicBezTo>
                  <a:cubicBezTo>
                    <a:pt x="4" y="52"/>
                    <a:pt x="2" y="52"/>
                    <a:pt x="0" y="52"/>
                  </a:cubicBezTo>
                  <a:cubicBezTo>
                    <a:pt x="3" y="56"/>
                    <a:pt x="5" y="61"/>
                    <a:pt x="7" y="64"/>
                  </a:cubicBezTo>
                  <a:cubicBezTo>
                    <a:pt x="8" y="70"/>
                    <a:pt x="12" y="75"/>
                    <a:pt x="13" y="79"/>
                  </a:cubicBezTo>
                  <a:cubicBezTo>
                    <a:pt x="14" y="82"/>
                    <a:pt x="16" y="86"/>
                    <a:pt x="13" y="86"/>
                  </a:cubicBezTo>
                  <a:cubicBezTo>
                    <a:pt x="11" y="87"/>
                    <a:pt x="11" y="88"/>
                    <a:pt x="13" y="92"/>
                  </a:cubicBezTo>
                  <a:cubicBezTo>
                    <a:pt x="16" y="96"/>
                    <a:pt x="14" y="98"/>
                    <a:pt x="16" y="99"/>
                  </a:cubicBezTo>
                  <a:cubicBezTo>
                    <a:pt x="18" y="99"/>
                    <a:pt x="18" y="100"/>
                    <a:pt x="19" y="100"/>
                  </a:cubicBezTo>
                  <a:cubicBezTo>
                    <a:pt x="21" y="100"/>
                    <a:pt x="22" y="102"/>
                    <a:pt x="23" y="103"/>
                  </a:cubicBezTo>
                  <a:cubicBezTo>
                    <a:pt x="24" y="105"/>
                    <a:pt x="26" y="105"/>
                    <a:pt x="28" y="103"/>
                  </a:cubicBezTo>
                  <a:cubicBezTo>
                    <a:pt x="29" y="101"/>
                    <a:pt x="33" y="100"/>
                    <a:pt x="36" y="100"/>
                  </a:cubicBezTo>
                  <a:cubicBezTo>
                    <a:pt x="40" y="100"/>
                    <a:pt x="40" y="99"/>
                    <a:pt x="44" y="98"/>
                  </a:cubicBezTo>
                  <a:cubicBezTo>
                    <a:pt x="47" y="97"/>
                    <a:pt x="52" y="97"/>
                    <a:pt x="55" y="98"/>
                  </a:cubicBezTo>
                  <a:cubicBezTo>
                    <a:pt x="59" y="99"/>
                    <a:pt x="60" y="98"/>
                    <a:pt x="62" y="97"/>
                  </a:cubicBezTo>
                  <a:cubicBezTo>
                    <a:pt x="63" y="96"/>
                    <a:pt x="67" y="99"/>
                    <a:pt x="67" y="96"/>
                  </a:cubicBezTo>
                  <a:cubicBezTo>
                    <a:pt x="67" y="93"/>
                    <a:pt x="70" y="94"/>
                    <a:pt x="73" y="94"/>
                  </a:cubicBezTo>
                  <a:cubicBezTo>
                    <a:pt x="76" y="94"/>
                    <a:pt x="83" y="89"/>
                    <a:pt x="88" y="84"/>
                  </a:cubicBezTo>
                  <a:cubicBezTo>
                    <a:pt x="94" y="79"/>
                    <a:pt x="103" y="68"/>
                    <a:pt x="106" y="62"/>
                  </a:cubicBezTo>
                  <a:cubicBezTo>
                    <a:pt x="109" y="57"/>
                    <a:pt x="114" y="53"/>
                    <a:pt x="117" y="50"/>
                  </a:cubicBezTo>
                  <a:cubicBezTo>
                    <a:pt x="119" y="49"/>
                    <a:pt x="119" y="43"/>
                    <a:pt x="120" y="38"/>
                  </a:cubicBezTo>
                  <a:cubicBezTo>
                    <a:pt x="118" y="38"/>
                    <a:pt x="115" y="38"/>
                    <a:pt x="115" y="38"/>
                  </a:cubicBezTo>
                  <a:close/>
                  <a:moveTo>
                    <a:pt x="92" y="63"/>
                  </a:moveTo>
                  <a:cubicBezTo>
                    <a:pt x="92" y="65"/>
                    <a:pt x="87" y="62"/>
                    <a:pt x="87" y="64"/>
                  </a:cubicBezTo>
                  <a:cubicBezTo>
                    <a:pt x="86" y="66"/>
                    <a:pt x="85" y="69"/>
                    <a:pt x="85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81" y="57"/>
                    <a:pt x="82" y="55"/>
                  </a:cubicBezTo>
                  <a:cubicBezTo>
                    <a:pt x="83" y="53"/>
                    <a:pt x="88" y="50"/>
                    <a:pt x="89" y="52"/>
                  </a:cubicBezTo>
                  <a:cubicBezTo>
                    <a:pt x="90" y="54"/>
                    <a:pt x="95" y="56"/>
                    <a:pt x="95" y="58"/>
                  </a:cubicBezTo>
                  <a:cubicBezTo>
                    <a:pt x="95" y="60"/>
                    <a:pt x="92" y="62"/>
                    <a:pt x="92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32;p79">
              <a:extLst>
                <a:ext uri="{FF2B5EF4-FFF2-40B4-BE49-F238E27FC236}">
                  <a16:creationId xmlns:a16="http://schemas.microsoft.com/office/drawing/2014/main" id="{4502A79D-76ED-DE9A-BC6B-C3055238C753}"/>
                </a:ext>
              </a:extLst>
            </p:cNvPr>
            <p:cNvSpPr/>
            <p:nvPr/>
          </p:nvSpPr>
          <p:spPr bwMode="gray">
            <a:xfrm>
              <a:off x="4766793" y="3469004"/>
              <a:ext cx="236480" cy="251575"/>
            </a:xfrm>
            <a:custGeom>
              <a:avLst/>
              <a:gdLst/>
              <a:ahLst/>
              <a:cxnLst/>
              <a:rect l="l" t="t" r="r" b="b"/>
              <a:pathLst>
                <a:path w="87" h="92" extrusionOk="0">
                  <a:moveTo>
                    <a:pt x="6" y="84"/>
                  </a:moveTo>
                  <a:cubicBezTo>
                    <a:pt x="8" y="84"/>
                    <a:pt x="6" y="86"/>
                    <a:pt x="8" y="85"/>
                  </a:cubicBezTo>
                  <a:cubicBezTo>
                    <a:pt x="11" y="84"/>
                    <a:pt x="13" y="84"/>
                    <a:pt x="16" y="86"/>
                  </a:cubicBezTo>
                  <a:cubicBezTo>
                    <a:pt x="18" y="87"/>
                    <a:pt x="20" y="88"/>
                    <a:pt x="22" y="88"/>
                  </a:cubicBezTo>
                  <a:cubicBezTo>
                    <a:pt x="25" y="88"/>
                    <a:pt x="48" y="88"/>
                    <a:pt x="48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65" y="89"/>
                    <a:pt x="66" y="90"/>
                  </a:cubicBezTo>
                  <a:cubicBezTo>
                    <a:pt x="69" y="92"/>
                    <a:pt x="76" y="90"/>
                    <a:pt x="78" y="90"/>
                  </a:cubicBezTo>
                  <a:cubicBezTo>
                    <a:pt x="78" y="89"/>
                    <a:pt x="79" y="89"/>
                    <a:pt x="80" y="8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6" y="37"/>
                    <a:pt x="85" y="37"/>
                  </a:cubicBezTo>
                  <a:cubicBezTo>
                    <a:pt x="83" y="38"/>
                    <a:pt x="80" y="38"/>
                    <a:pt x="78" y="38"/>
                  </a:cubicBezTo>
                  <a:cubicBezTo>
                    <a:pt x="76" y="38"/>
                    <a:pt x="76" y="40"/>
                    <a:pt x="75" y="40"/>
                  </a:cubicBezTo>
                  <a:cubicBezTo>
                    <a:pt x="73" y="39"/>
                    <a:pt x="74" y="35"/>
                    <a:pt x="75" y="33"/>
                  </a:cubicBezTo>
                  <a:cubicBezTo>
                    <a:pt x="75" y="32"/>
                    <a:pt x="73" y="29"/>
                    <a:pt x="71" y="28"/>
                  </a:cubicBezTo>
                  <a:cubicBezTo>
                    <a:pt x="69" y="27"/>
                    <a:pt x="73" y="18"/>
                    <a:pt x="72" y="18"/>
                  </a:cubicBezTo>
                  <a:cubicBezTo>
                    <a:pt x="71" y="17"/>
                    <a:pt x="70" y="14"/>
                    <a:pt x="70" y="11"/>
                  </a:cubicBezTo>
                  <a:cubicBezTo>
                    <a:pt x="70" y="9"/>
                    <a:pt x="69" y="10"/>
                    <a:pt x="65" y="10"/>
                  </a:cubicBezTo>
                  <a:cubicBezTo>
                    <a:pt x="62" y="10"/>
                    <a:pt x="62" y="8"/>
                    <a:pt x="62" y="8"/>
                  </a:cubicBezTo>
                  <a:cubicBezTo>
                    <a:pt x="62" y="8"/>
                    <a:pt x="58" y="7"/>
                    <a:pt x="56" y="8"/>
                  </a:cubicBezTo>
                  <a:cubicBezTo>
                    <a:pt x="54" y="9"/>
                    <a:pt x="54" y="16"/>
                    <a:pt x="54" y="15"/>
                  </a:cubicBezTo>
                  <a:cubicBezTo>
                    <a:pt x="52" y="15"/>
                    <a:pt x="48" y="16"/>
                    <a:pt x="44" y="17"/>
                  </a:cubicBezTo>
                  <a:cubicBezTo>
                    <a:pt x="42" y="18"/>
                    <a:pt x="40" y="16"/>
                    <a:pt x="38" y="12"/>
                  </a:cubicBezTo>
                  <a:cubicBezTo>
                    <a:pt x="37" y="8"/>
                    <a:pt x="35" y="9"/>
                    <a:pt x="35" y="7"/>
                  </a:cubicBezTo>
                  <a:cubicBezTo>
                    <a:pt x="36" y="4"/>
                    <a:pt x="34" y="0"/>
                    <a:pt x="34" y="0"/>
                  </a:cubicBezTo>
                  <a:cubicBezTo>
                    <a:pt x="34" y="0"/>
                    <a:pt x="12" y="0"/>
                    <a:pt x="10" y="0"/>
                  </a:cubicBezTo>
                  <a:cubicBezTo>
                    <a:pt x="9" y="0"/>
                    <a:pt x="8" y="1"/>
                    <a:pt x="6" y="3"/>
                  </a:cubicBezTo>
                  <a:cubicBezTo>
                    <a:pt x="8" y="7"/>
                    <a:pt x="11" y="16"/>
                    <a:pt x="12" y="18"/>
                  </a:cubicBezTo>
                  <a:cubicBezTo>
                    <a:pt x="13" y="20"/>
                    <a:pt x="11" y="22"/>
                    <a:pt x="11" y="26"/>
                  </a:cubicBezTo>
                  <a:cubicBezTo>
                    <a:pt x="11" y="29"/>
                    <a:pt x="15" y="37"/>
                    <a:pt x="16" y="41"/>
                  </a:cubicBezTo>
                  <a:cubicBezTo>
                    <a:pt x="16" y="46"/>
                    <a:pt x="13" y="49"/>
                    <a:pt x="10" y="51"/>
                  </a:cubicBezTo>
                  <a:cubicBezTo>
                    <a:pt x="8" y="55"/>
                    <a:pt x="5" y="62"/>
                    <a:pt x="5" y="66"/>
                  </a:cubicBezTo>
                  <a:cubicBezTo>
                    <a:pt x="5" y="70"/>
                    <a:pt x="1" y="74"/>
                    <a:pt x="1" y="76"/>
                  </a:cubicBezTo>
                  <a:cubicBezTo>
                    <a:pt x="1" y="78"/>
                    <a:pt x="1" y="84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4" y="84"/>
                    <a:pt x="6" y="8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33;p79">
              <a:extLst>
                <a:ext uri="{FF2B5EF4-FFF2-40B4-BE49-F238E27FC236}">
                  <a16:creationId xmlns:a16="http://schemas.microsoft.com/office/drawing/2014/main" id="{73B57F14-E83C-58F6-6748-93F52D63D834}"/>
                </a:ext>
              </a:extLst>
            </p:cNvPr>
            <p:cNvSpPr/>
            <p:nvPr/>
          </p:nvSpPr>
          <p:spPr bwMode="gray">
            <a:xfrm>
              <a:off x="4963020" y="3515962"/>
              <a:ext cx="231448" cy="204614"/>
            </a:xfrm>
            <a:custGeom>
              <a:avLst/>
              <a:gdLst/>
              <a:ahLst/>
              <a:cxnLst/>
              <a:rect l="l" t="t" r="r" b="b"/>
              <a:pathLst>
                <a:path w="85" h="75" extrusionOk="0">
                  <a:moveTo>
                    <a:pt x="66" y="3"/>
                  </a:moveTo>
                  <a:cubicBezTo>
                    <a:pt x="65" y="3"/>
                    <a:pt x="62" y="1"/>
                    <a:pt x="60" y="0"/>
                  </a:cubicBezTo>
                  <a:cubicBezTo>
                    <a:pt x="59" y="1"/>
                    <a:pt x="54" y="1"/>
                    <a:pt x="51" y="1"/>
                  </a:cubicBezTo>
                  <a:cubicBezTo>
                    <a:pt x="49" y="1"/>
                    <a:pt x="51" y="5"/>
                    <a:pt x="49" y="6"/>
                  </a:cubicBezTo>
                  <a:cubicBezTo>
                    <a:pt x="48" y="8"/>
                    <a:pt x="47" y="10"/>
                    <a:pt x="48" y="10"/>
                  </a:cubicBezTo>
                  <a:cubicBezTo>
                    <a:pt x="50" y="10"/>
                    <a:pt x="48" y="16"/>
                    <a:pt x="48" y="19"/>
                  </a:cubicBezTo>
                  <a:cubicBezTo>
                    <a:pt x="48" y="21"/>
                    <a:pt x="45" y="24"/>
                    <a:pt x="46" y="25"/>
                  </a:cubicBezTo>
                  <a:cubicBezTo>
                    <a:pt x="47" y="26"/>
                    <a:pt x="49" y="31"/>
                    <a:pt x="51" y="31"/>
                  </a:cubicBezTo>
                  <a:cubicBezTo>
                    <a:pt x="54" y="32"/>
                    <a:pt x="56" y="30"/>
                    <a:pt x="57" y="30"/>
                  </a:cubicBezTo>
                  <a:cubicBezTo>
                    <a:pt x="57" y="30"/>
                    <a:pt x="57" y="33"/>
                    <a:pt x="57" y="34"/>
                  </a:cubicBezTo>
                  <a:cubicBezTo>
                    <a:pt x="57" y="37"/>
                    <a:pt x="56" y="38"/>
                    <a:pt x="56" y="38"/>
                  </a:cubicBezTo>
                  <a:cubicBezTo>
                    <a:pt x="56" y="38"/>
                    <a:pt x="53" y="39"/>
                    <a:pt x="51" y="38"/>
                  </a:cubicBezTo>
                  <a:cubicBezTo>
                    <a:pt x="49" y="37"/>
                    <a:pt x="48" y="33"/>
                    <a:pt x="48" y="32"/>
                  </a:cubicBezTo>
                  <a:cubicBezTo>
                    <a:pt x="48" y="31"/>
                    <a:pt x="44" y="31"/>
                    <a:pt x="42" y="31"/>
                  </a:cubicBezTo>
                  <a:cubicBezTo>
                    <a:pt x="41" y="31"/>
                    <a:pt x="39" y="28"/>
                    <a:pt x="38" y="26"/>
                  </a:cubicBezTo>
                  <a:cubicBezTo>
                    <a:pt x="37" y="25"/>
                    <a:pt x="35" y="26"/>
                    <a:pt x="35" y="28"/>
                  </a:cubicBezTo>
                  <a:cubicBezTo>
                    <a:pt x="35" y="29"/>
                    <a:pt x="34" y="29"/>
                    <a:pt x="33" y="29"/>
                  </a:cubicBezTo>
                  <a:cubicBezTo>
                    <a:pt x="31" y="29"/>
                    <a:pt x="27" y="26"/>
                    <a:pt x="26" y="26"/>
                  </a:cubicBezTo>
                  <a:cubicBezTo>
                    <a:pt x="25" y="27"/>
                    <a:pt x="23" y="24"/>
                    <a:pt x="24" y="23"/>
                  </a:cubicBezTo>
                  <a:cubicBezTo>
                    <a:pt x="24" y="22"/>
                    <a:pt x="21" y="22"/>
                    <a:pt x="20" y="23"/>
                  </a:cubicBezTo>
                  <a:cubicBezTo>
                    <a:pt x="18" y="24"/>
                    <a:pt x="17" y="22"/>
                    <a:pt x="17" y="22"/>
                  </a:cubicBezTo>
                  <a:cubicBezTo>
                    <a:pt x="17" y="22"/>
                    <a:pt x="17" y="21"/>
                    <a:pt x="15" y="2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3" y="71"/>
                    <a:pt x="22" y="70"/>
                    <a:pt x="22" y="71"/>
                  </a:cubicBezTo>
                  <a:cubicBezTo>
                    <a:pt x="22" y="72"/>
                    <a:pt x="22" y="72"/>
                    <a:pt x="22" y="73"/>
                  </a:cubicBezTo>
                  <a:cubicBezTo>
                    <a:pt x="24" y="73"/>
                    <a:pt x="26" y="72"/>
                    <a:pt x="26" y="73"/>
                  </a:cubicBezTo>
                  <a:cubicBezTo>
                    <a:pt x="28" y="73"/>
                    <a:pt x="34" y="75"/>
                    <a:pt x="36" y="74"/>
                  </a:cubicBezTo>
                  <a:cubicBezTo>
                    <a:pt x="37" y="73"/>
                    <a:pt x="41" y="67"/>
                    <a:pt x="44" y="66"/>
                  </a:cubicBezTo>
                  <a:cubicBezTo>
                    <a:pt x="46" y="65"/>
                    <a:pt x="50" y="62"/>
                    <a:pt x="50" y="60"/>
                  </a:cubicBezTo>
                  <a:cubicBezTo>
                    <a:pt x="50" y="59"/>
                    <a:pt x="50" y="58"/>
                    <a:pt x="55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80" y="44"/>
                    <a:pt x="81" y="44"/>
                  </a:cubicBezTo>
                  <a:cubicBezTo>
                    <a:pt x="80" y="42"/>
                    <a:pt x="79" y="41"/>
                    <a:pt x="79" y="41"/>
                  </a:cubicBezTo>
                  <a:cubicBezTo>
                    <a:pt x="80" y="40"/>
                    <a:pt x="81" y="34"/>
                    <a:pt x="81" y="33"/>
                  </a:cubicBezTo>
                  <a:cubicBezTo>
                    <a:pt x="81" y="32"/>
                    <a:pt x="85" y="33"/>
                    <a:pt x="83" y="32"/>
                  </a:cubicBezTo>
                  <a:cubicBezTo>
                    <a:pt x="81" y="30"/>
                    <a:pt x="82" y="22"/>
                    <a:pt x="82" y="20"/>
                  </a:cubicBezTo>
                  <a:cubicBezTo>
                    <a:pt x="83" y="18"/>
                    <a:pt x="85" y="20"/>
                    <a:pt x="85" y="18"/>
                  </a:cubicBezTo>
                  <a:cubicBezTo>
                    <a:pt x="85" y="16"/>
                    <a:pt x="83" y="11"/>
                    <a:pt x="82" y="10"/>
                  </a:cubicBezTo>
                  <a:cubicBezTo>
                    <a:pt x="81" y="9"/>
                    <a:pt x="74" y="6"/>
                    <a:pt x="72" y="6"/>
                  </a:cubicBezTo>
                  <a:cubicBezTo>
                    <a:pt x="70" y="5"/>
                    <a:pt x="68" y="3"/>
                    <a:pt x="66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34;p79">
              <a:extLst>
                <a:ext uri="{FF2B5EF4-FFF2-40B4-BE49-F238E27FC236}">
                  <a16:creationId xmlns:a16="http://schemas.microsoft.com/office/drawing/2014/main" id="{71D91E40-E726-0415-F6C7-4A3AE2DB9555}"/>
                </a:ext>
              </a:extLst>
            </p:cNvPr>
            <p:cNvSpPr/>
            <p:nvPr/>
          </p:nvSpPr>
          <p:spPr bwMode="gray">
            <a:xfrm>
              <a:off x="5102225" y="3370049"/>
              <a:ext cx="38576" cy="3689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2" y="0"/>
                  </a:moveTo>
                  <a:cubicBezTo>
                    <a:pt x="10" y="0"/>
                    <a:pt x="8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1" y="7"/>
                    <a:pt x="1" y="7"/>
                  </a:cubicBezTo>
                  <a:cubicBezTo>
                    <a:pt x="1" y="7"/>
                    <a:pt x="0" y="7"/>
                    <a:pt x="0" y="9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8" y="13"/>
                    <a:pt x="7" y="9"/>
                    <a:pt x="7" y="9"/>
                  </a:cubicBezTo>
                  <a:cubicBezTo>
                    <a:pt x="7" y="9"/>
                    <a:pt x="14" y="10"/>
                    <a:pt x="14" y="8"/>
                  </a:cubicBezTo>
                  <a:cubicBezTo>
                    <a:pt x="14" y="6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35;p79">
              <a:extLst>
                <a:ext uri="{FF2B5EF4-FFF2-40B4-BE49-F238E27FC236}">
                  <a16:creationId xmlns:a16="http://schemas.microsoft.com/office/drawing/2014/main" id="{DA22F30D-7F22-CD49-2EEC-C43F4C869496}"/>
                </a:ext>
              </a:extLst>
            </p:cNvPr>
            <p:cNvSpPr/>
            <p:nvPr/>
          </p:nvSpPr>
          <p:spPr bwMode="gray">
            <a:xfrm>
              <a:off x="5347091" y="3098350"/>
              <a:ext cx="207968" cy="280086"/>
            </a:xfrm>
            <a:custGeom>
              <a:avLst/>
              <a:gdLst/>
              <a:ahLst/>
              <a:cxnLst/>
              <a:rect l="l" t="t" r="r" b="b"/>
              <a:pathLst>
                <a:path w="76" h="103" extrusionOk="0">
                  <a:moveTo>
                    <a:pt x="17" y="19"/>
                  </a:moveTo>
                  <a:cubicBezTo>
                    <a:pt x="18" y="20"/>
                    <a:pt x="21" y="23"/>
                    <a:pt x="22" y="24"/>
                  </a:cubicBezTo>
                  <a:cubicBezTo>
                    <a:pt x="24" y="24"/>
                    <a:pt x="32" y="27"/>
                    <a:pt x="38" y="28"/>
                  </a:cubicBezTo>
                  <a:cubicBezTo>
                    <a:pt x="42" y="31"/>
                    <a:pt x="46" y="31"/>
                    <a:pt x="48" y="31"/>
                  </a:cubicBezTo>
                  <a:cubicBezTo>
                    <a:pt x="49" y="31"/>
                    <a:pt x="51" y="32"/>
                    <a:pt x="50" y="33"/>
                  </a:cubicBezTo>
                  <a:cubicBezTo>
                    <a:pt x="49" y="34"/>
                    <a:pt x="32" y="51"/>
                    <a:pt x="30" y="53"/>
                  </a:cubicBezTo>
                  <a:cubicBezTo>
                    <a:pt x="28" y="55"/>
                    <a:pt x="27" y="54"/>
                    <a:pt x="22" y="54"/>
                  </a:cubicBezTo>
                  <a:cubicBezTo>
                    <a:pt x="17" y="54"/>
                    <a:pt x="14" y="59"/>
                    <a:pt x="13" y="59"/>
                  </a:cubicBezTo>
                  <a:cubicBezTo>
                    <a:pt x="12" y="59"/>
                    <a:pt x="9" y="60"/>
                    <a:pt x="6" y="60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6" y="100"/>
                    <a:pt x="15" y="92"/>
                    <a:pt x="20" y="86"/>
                  </a:cubicBezTo>
                  <a:cubicBezTo>
                    <a:pt x="27" y="79"/>
                    <a:pt x="29" y="78"/>
                    <a:pt x="33" y="76"/>
                  </a:cubicBezTo>
                  <a:cubicBezTo>
                    <a:pt x="37" y="74"/>
                    <a:pt x="45" y="66"/>
                    <a:pt x="51" y="58"/>
                  </a:cubicBezTo>
                  <a:cubicBezTo>
                    <a:pt x="55" y="53"/>
                    <a:pt x="60" y="48"/>
                    <a:pt x="60" y="44"/>
                  </a:cubicBezTo>
                  <a:cubicBezTo>
                    <a:pt x="61" y="41"/>
                    <a:pt x="64" y="36"/>
                    <a:pt x="66" y="32"/>
                  </a:cubicBezTo>
                  <a:cubicBezTo>
                    <a:pt x="69" y="29"/>
                    <a:pt x="73" y="20"/>
                    <a:pt x="73" y="17"/>
                  </a:cubicBezTo>
                  <a:cubicBezTo>
                    <a:pt x="73" y="16"/>
                    <a:pt x="75" y="9"/>
                    <a:pt x="76" y="4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4"/>
                    <a:pt x="61" y="6"/>
                    <a:pt x="54" y="6"/>
                  </a:cubicBezTo>
                  <a:cubicBezTo>
                    <a:pt x="49" y="7"/>
                    <a:pt x="45" y="7"/>
                    <a:pt x="43" y="9"/>
                  </a:cubicBezTo>
                  <a:cubicBezTo>
                    <a:pt x="40" y="12"/>
                    <a:pt x="35" y="9"/>
                    <a:pt x="33" y="11"/>
                  </a:cubicBezTo>
                  <a:cubicBezTo>
                    <a:pt x="31" y="14"/>
                    <a:pt x="23" y="16"/>
                    <a:pt x="21" y="10"/>
                  </a:cubicBezTo>
                  <a:cubicBezTo>
                    <a:pt x="20" y="8"/>
                    <a:pt x="18" y="7"/>
                    <a:pt x="17" y="6"/>
                  </a:cubicBezTo>
                  <a:cubicBezTo>
                    <a:pt x="15" y="8"/>
                    <a:pt x="13" y="12"/>
                    <a:pt x="13" y="13"/>
                  </a:cubicBezTo>
                  <a:cubicBezTo>
                    <a:pt x="14" y="14"/>
                    <a:pt x="16" y="18"/>
                    <a:pt x="17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36;p79">
              <a:extLst>
                <a:ext uri="{FF2B5EF4-FFF2-40B4-BE49-F238E27FC236}">
                  <a16:creationId xmlns:a16="http://schemas.microsoft.com/office/drawing/2014/main" id="{6429A204-0EB8-C647-CB2D-08F925D8449F}"/>
                </a:ext>
              </a:extLst>
            </p:cNvPr>
            <p:cNvSpPr/>
            <p:nvPr/>
          </p:nvSpPr>
          <p:spPr bwMode="gray">
            <a:xfrm>
              <a:off x="4261968" y="2581784"/>
              <a:ext cx="244865" cy="191196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34" y="70"/>
                  </a:moveTo>
                  <a:cubicBezTo>
                    <a:pt x="34" y="66"/>
                    <a:pt x="33" y="61"/>
                    <a:pt x="33" y="60"/>
                  </a:cubicBezTo>
                  <a:cubicBezTo>
                    <a:pt x="34" y="59"/>
                    <a:pt x="43" y="54"/>
                    <a:pt x="45" y="53"/>
                  </a:cubicBezTo>
                  <a:cubicBezTo>
                    <a:pt x="47" y="52"/>
                    <a:pt x="50" y="53"/>
                    <a:pt x="50" y="51"/>
                  </a:cubicBezTo>
                  <a:cubicBezTo>
                    <a:pt x="50" y="49"/>
                    <a:pt x="54" y="50"/>
                    <a:pt x="57" y="50"/>
                  </a:cubicBezTo>
                  <a:cubicBezTo>
                    <a:pt x="59" y="49"/>
                    <a:pt x="61" y="47"/>
                    <a:pt x="61" y="45"/>
                  </a:cubicBezTo>
                  <a:cubicBezTo>
                    <a:pt x="61" y="44"/>
                    <a:pt x="64" y="44"/>
                    <a:pt x="66" y="44"/>
                  </a:cubicBezTo>
                  <a:cubicBezTo>
                    <a:pt x="68" y="44"/>
                    <a:pt x="68" y="41"/>
                    <a:pt x="70" y="41"/>
                  </a:cubicBezTo>
                  <a:cubicBezTo>
                    <a:pt x="71" y="41"/>
                    <a:pt x="70" y="39"/>
                    <a:pt x="71" y="36"/>
                  </a:cubicBezTo>
                  <a:cubicBezTo>
                    <a:pt x="71" y="34"/>
                    <a:pt x="71" y="34"/>
                    <a:pt x="73" y="34"/>
                  </a:cubicBezTo>
                  <a:cubicBezTo>
                    <a:pt x="75" y="34"/>
                    <a:pt x="77" y="34"/>
                    <a:pt x="77" y="33"/>
                  </a:cubicBezTo>
                  <a:cubicBezTo>
                    <a:pt x="77" y="31"/>
                    <a:pt x="86" y="32"/>
                    <a:pt x="88" y="32"/>
                  </a:cubicBezTo>
                  <a:cubicBezTo>
                    <a:pt x="89" y="32"/>
                    <a:pt x="90" y="30"/>
                    <a:pt x="90" y="29"/>
                  </a:cubicBezTo>
                  <a:cubicBezTo>
                    <a:pt x="89" y="28"/>
                    <a:pt x="88" y="24"/>
                    <a:pt x="86" y="23"/>
                  </a:cubicBezTo>
                  <a:cubicBezTo>
                    <a:pt x="86" y="23"/>
                    <a:pt x="86" y="20"/>
                    <a:pt x="86" y="17"/>
                  </a:cubicBezTo>
                  <a:cubicBezTo>
                    <a:pt x="86" y="14"/>
                    <a:pt x="86" y="12"/>
                    <a:pt x="85" y="10"/>
                  </a:cubicBezTo>
                  <a:cubicBezTo>
                    <a:pt x="84" y="9"/>
                    <a:pt x="84" y="8"/>
                    <a:pt x="83" y="7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1" y="5"/>
                    <a:pt x="64" y="7"/>
                    <a:pt x="61" y="4"/>
                  </a:cubicBezTo>
                  <a:cubicBezTo>
                    <a:pt x="59" y="1"/>
                    <a:pt x="57" y="0"/>
                    <a:pt x="55" y="1"/>
                  </a:cubicBezTo>
                  <a:cubicBezTo>
                    <a:pt x="52" y="1"/>
                    <a:pt x="49" y="12"/>
                    <a:pt x="47" y="15"/>
                  </a:cubicBezTo>
                  <a:cubicBezTo>
                    <a:pt x="45" y="19"/>
                    <a:pt x="38" y="21"/>
                    <a:pt x="36" y="21"/>
                  </a:cubicBezTo>
                  <a:cubicBezTo>
                    <a:pt x="32" y="21"/>
                    <a:pt x="32" y="25"/>
                    <a:pt x="30" y="27"/>
                  </a:cubicBezTo>
                  <a:cubicBezTo>
                    <a:pt x="27" y="29"/>
                    <a:pt x="28" y="32"/>
                    <a:pt x="25" y="34"/>
                  </a:cubicBezTo>
                  <a:cubicBezTo>
                    <a:pt x="23" y="36"/>
                    <a:pt x="24" y="43"/>
                    <a:pt x="25" y="45"/>
                  </a:cubicBezTo>
                  <a:cubicBezTo>
                    <a:pt x="27" y="48"/>
                    <a:pt x="21" y="56"/>
                    <a:pt x="17" y="57"/>
                  </a:cubicBezTo>
                  <a:cubicBezTo>
                    <a:pt x="13" y="60"/>
                    <a:pt x="12" y="64"/>
                    <a:pt x="6" y="65"/>
                  </a:cubicBezTo>
                  <a:cubicBezTo>
                    <a:pt x="3" y="66"/>
                    <a:pt x="1" y="67"/>
                    <a:pt x="0" y="67"/>
                  </a:cubicBezTo>
                  <a:cubicBezTo>
                    <a:pt x="10" y="67"/>
                    <a:pt x="24" y="67"/>
                    <a:pt x="28" y="67"/>
                  </a:cubicBezTo>
                  <a:cubicBezTo>
                    <a:pt x="34" y="67"/>
                    <a:pt x="33" y="68"/>
                    <a:pt x="34" y="7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937;p79">
              <a:extLst>
                <a:ext uri="{FF2B5EF4-FFF2-40B4-BE49-F238E27FC236}">
                  <a16:creationId xmlns:a16="http://schemas.microsoft.com/office/drawing/2014/main" id="{1902268A-3DA4-00B6-9D06-EE88A9AD35A6}"/>
                </a:ext>
              </a:extLst>
            </p:cNvPr>
            <p:cNvSpPr/>
            <p:nvPr/>
          </p:nvSpPr>
          <p:spPr bwMode="gray">
            <a:xfrm>
              <a:off x="4679582" y="2543211"/>
              <a:ext cx="83858" cy="164361"/>
            </a:xfrm>
            <a:custGeom>
              <a:avLst/>
              <a:gdLst/>
              <a:ahLst/>
              <a:cxnLst/>
              <a:rect l="l" t="t" r="r" b="b"/>
              <a:pathLst>
                <a:path w="31" h="60" extrusionOk="0">
                  <a:moveTo>
                    <a:pt x="8" y="16"/>
                  </a:moveTo>
                  <a:cubicBezTo>
                    <a:pt x="10" y="19"/>
                    <a:pt x="8" y="22"/>
                    <a:pt x="6" y="23"/>
                  </a:cubicBezTo>
                  <a:cubicBezTo>
                    <a:pt x="4" y="24"/>
                    <a:pt x="3" y="29"/>
                    <a:pt x="1" y="29"/>
                  </a:cubicBezTo>
                  <a:cubicBezTo>
                    <a:pt x="0" y="29"/>
                    <a:pt x="1" y="35"/>
                    <a:pt x="4" y="36"/>
                  </a:cubicBezTo>
                  <a:cubicBezTo>
                    <a:pt x="7" y="38"/>
                    <a:pt x="7" y="40"/>
                    <a:pt x="7" y="41"/>
                  </a:cubicBezTo>
                  <a:cubicBezTo>
                    <a:pt x="7" y="43"/>
                    <a:pt x="12" y="44"/>
                    <a:pt x="14" y="45"/>
                  </a:cubicBezTo>
                  <a:cubicBezTo>
                    <a:pt x="14" y="47"/>
                    <a:pt x="16" y="56"/>
                    <a:pt x="16" y="58"/>
                  </a:cubicBezTo>
                  <a:cubicBezTo>
                    <a:pt x="16" y="59"/>
                    <a:pt x="17" y="60"/>
                    <a:pt x="17" y="60"/>
                  </a:cubicBezTo>
                  <a:cubicBezTo>
                    <a:pt x="18" y="60"/>
                    <a:pt x="20" y="59"/>
                    <a:pt x="20" y="58"/>
                  </a:cubicBezTo>
                  <a:cubicBezTo>
                    <a:pt x="22" y="56"/>
                    <a:pt x="22" y="53"/>
                    <a:pt x="22" y="52"/>
                  </a:cubicBezTo>
                  <a:cubicBezTo>
                    <a:pt x="21" y="51"/>
                    <a:pt x="22" y="49"/>
                    <a:pt x="23" y="49"/>
                  </a:cubicBezTo>
                  <a:cubicBezTo>
                    <a:pt x="24" y="48"/>
                    <a:pt x="28" y="44"/>
                    <a:pt x="28" y="44"/>
                  </a:cubicBezTo>
                  <a:cubicBezTo>
                    <a:pt x="29" y="43"/>
                    <a:pt x="31" y="44"/>
                    <a:pt x="31" y="41"/>
                  </a:cubicBezTo>
                  <a:cubicBezTo>
                    <a:pt x="31" y="40"/>
                    <a:pt x="31" y="39"/>
                    <a:pt x="31" y="37"/>
                  </a:cubicBezTo>
                  <a:cubicBezTo>
                    <a:pt x="30" y="36"/>
                    <a:pt x="28" y="34"/>
                    <a:pt x="28" y="34"/>
                  </a:cubicBezTo>
                  <a:cubicBezTo>
                    <a:pt x="28" y="33"/>
                    <a:pt x="27" y="30"/>
                    <a:pt x="26" y="32"/>
                  </a:cubicBezTo>
                  <a:cubicBezTo>
                    <a:pt x="25" y="33"/>
                    <a:pt x="20" y="32"/>
                    <a:pt x="20" y="29"/>
                  </a:cubicBezTo>
                  <a:cubicBezTo>
                    <a:pt x="19" y="26"/>
                    <a:pt x="23" y="26"/>
                    <a:pt x="26" y="24"/>
                  </a:cubicBezTo>
                  <a:cubicBezTo>
                    <a:pt x="28" y="21"/>
                    <a:pt x="29" y="17"/>
                    <a:pt x="26" y="14"/>
                  </a:cubicBezTo>
                  <a:cubicBezTo>
                    <a:pt x="23" y="11"/>
                    <a:pt x="25" y="9"/>
                    <a:pt x="28" y="8"/>
                  </a:cubicBezTo>
                  <a:cubicBezTo>
                    <a:pt x="29" y="5"/>
                    <a:pt x="28" y="4"/>
                    <a:pt x="27" y="5"/>
                  </a:cubicBezTo>
                  <a:cubicBezTo>
                    <a:pt x="25" y="6"/>
                    <a:pt x="23" y="6"/>
                    <a:pt x="23" y="4"/>
                  </a:cubicBezTo>
                  <a:cubicBezTo>
                    <a:pt x="22" y="1"/>
                    <a:pt x="15" y="0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9"/>
                    <a:pt x="7" y="14"/>
                    <a:pt x="8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38;p79">
              <a:extLst>
                <a:ext uri="{FF2B5EF4-FFF2-40B4-BE49-F238E27FC236}">
                  <a16:creationId xmlns:a16="http://schemas.microsoft.com/office/drawing/2014/main" id="{5AA8E323-80D9-EAC4-412E-3F3D986C7EDB}"/>
                </a:ext>
              </a:extLst>
            </p:cNvPr>
            <p:cNvSpPr/>
            <p:nvPr/>
          </p:nvSpPr>
          <p:spPr bwMode="gray">
            <a:xfrm>
              <a:off x="4352534" y="2551596"/>
              <a:ext cx="422644" cy="404196"/>
            </a:xfrm>
            <a:custGeom>
              <a:avLst/>
              <a:gdLst/>
              <a:ahLst/>
              <a:cxnLst/>
              <a:rect l="l" t="t" r="r" b="b"/>
              <a:pathLst>
                <a:path w="155" h="148" extrusionOk="0">
                  <a:moveTo>
                    <a:pt x="53" y="28"/>
                  </a:moveTo>
                  <a:cubicBezTo>
                    <a:pt x="53" y="31"/>
                    <a:pt x="52" y="35"/>
                    <a:pt x="53" y="35"/>
                  </a:cubicBezTo>
                  <a:cubicBezTo>
                    <a:pt x="55" y="36"/>
                    <a:pt x="56" y="39"/>
                    <a:pt x="57" y="40"/>
                  </a:cubicBezTo>
                  <a:cubicBezTo>
                    <a:pt x="57" y="41"/>
                    <a:pt x="56" y="43"/>
                    <a:pt x="55" y="43"/>
                  </a:cubicBezTo>
                  <a:cubicBezTo>
                    <a:pt x="53" y="43"/>
                    <a:pt x="44" y="42"/>
                    <a:pt x="44" y="44"/>
                  </a:cubicBezTo>
                  <a:cubicBezTo>
                    <a:pt x="44" y="45"/>
                    <a:pt x="42" y="46"/>
                    <a:pt x="39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6" y="50"/>
                    <a:pt x="37" y="52"/>
                    <a:pt x="36" y="52"/>
                  </a:cubicBezTo>
                  <a:cubicBezTo>
                    <a:pt x="35" y="52"/>
                    <a:pt x="35" y="55"/>
                    <a:pt x="33" y="55"/>
                  </a:cubicBezTo>
                  <a:cubicBezTo>
                    <a:pt x="31" y="55"/>
                    <a:pt x="27" y="55"/>
                    <a:pt x="27" y="57"/>
                  </a:cubicBezTo>
                  <a:cubicBezTo>
                    <a:pt x="27" y="59"/>
                    <a:pt x="25" y="60"/>
                    <a:pt x="24" y="61"/>
                  </a:cubicBezTo>
                  <a:cubicBezTo>
                    <a:pt x="21" y="61"/>
                    <a:pt x="17" y="60"/>
                    <a:pt x="17" y="62"/>
                  </a:cubicBezTo>
                  <a:cubicBezTo>
                    <a:pt x="17" y="64"/>
                    <a:pt x="13" y="63"/>
                    <a:pt x="12" y="64"/>
                  </a:cubicBezTo>
                  <a:cubicBezTo>
                    <a:pt x="10" y="65"/>
                    <a:pt x="0" y="71"/>
                    <a:pt x="0" y="71"/>
                  </a:cubicBezTo>
                  <a:cubicBezTo>
                    <a:pt x="0" y="72"/>
                    <a:pt x="0" y="77"/>
                    <a:pt x="0" y="82"/>
                  </a:cubicBezTo>
                  <a:cubicBezTo>
                    <a:pt x="0" y="83"/>
                    <a:pt x="0" y="83"/>
                    <a:pt x="1" y="83"/>
                  </a:cubicBezTo>
                  <a:cubicBezTo>
                    <a:pt x="5" y="85"/>
                    <a:pt x="72" y="129"/>
                    <a:pt x="73" y="131"/>
                  </a:cubicBezTo>
                  <a:cubicBezTo>
                    <a:pt x="76" y="133"/>
                    <a:pt x="78" y="138"/>
                    <a:pt x="78" y="138"/>
                  </a:cubicBezTo>
                  <a:cubicBezTo>
                    <a:pt x="78" y="138"/>
                    <a:pt x="83" y="139"/>
                    <a:pt x="86" y="141"/>
                  </a:cubicBezTo>
                  <a:cubicBezTo>
                    <a:pt x="90" y="142"/>
                    <a:pt x="90" y="148"/>
                    <a:pt x="90" y="148"/>
                  </a:cubicBezTo>
                  <a:cubicBezTo>
                    <a:pt x="90" y="148"/>
                    <a:pt x="95" y="147"/>
                    <a:pt x="97" y="147"/>
                  </a:cubicBezTo>
                  <a:cubicBezTo>
                    <a:pt x="100" y="146"/>
                    <a:pt x="109" y="143"/>
                    <a:pt x="109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08"/>
                    <a:pt x="153" y="106"/>
                    <a:pt x="151" y="106"/>
                  </a:cubicBezTo>
                  <a:cubicBezTo>
                    <a:pt x="149" y="106"/>
                    <a:pt x="147" y="105"/>
                    <a:pt x="145" y="105"/>
                  </a:cubicBezTo>
                  <a:cubicBezTo>
                    <a:pt x="144" y="105"/>
                    <a:pt x="141" y="103"/>
                    <a:pt x="140" y="101"/>
                  </a:cubicBezTo>
                  <a:cubicBezTo>
                    <a:pt x="140" y="99"/>
                    <a:pt x="141" y="98"/>
                    <a:pt x="139" y="95"/>
                  </a:cubicBezTo>
                  <a:cubicBezTo>
                    <a:pt x="138" y="93"/>
                    <a:pt x="136" y="92"/>
                    <a:pt x="136" y="91"/>
                  </a:cubicBezTo>
                  <a:cubicBezTo>
                    <a:pt x="136" y="90"/>
                    <a:pt x="139" y="88"/>
                    <a:pt x="139" y="87"/>
                  </a:cubicBezTo>
                  <a:cubicBezTo>
                    <a:pt x="140" y="87"/>
                    <a:pt x="138" y="85"/>
                    <a:pt x="138" y="83"/>
                  </a:cubicBezTo>
                  <a:cubicBezTo>
                    <a:pt x="138" y="83"/>
                    <a:pt x="137" y="81"/>
                    <a:pt x="138" y="79"/>
                  </a:cubicBezTo>
                  <a:cubicBezTo>
                    <a:pt x="139" y="78"/>
                    <a:pt x="140" y="77"/>
                    <a:pt x="139" y="74"/>
                  </a:cubicBezTo>
                  <a:cubicBezTo>
                    <a:pt x="137" y="71"/>
                    <a:pt x="141" y="70"/>
                    <a:pt x="139" y="67"/>
                  </a:cubicBezTo>
                  <a:cubicBezTo>
                    <a:pt x="137" y="63"/>
                    <a:pt x="135" y="60"/>
                    <a:pt x="135" y="60"/>
                  </a:cubicBezTo>
                  <a:cubicBezTo>
                    <a:pt x="135" y="60"/>
                    <a:pt x="136" y="59"/>
                    <a:pt x="137" y="58"/>
                  </a:cubicBezTo>
                  <a:cubicBezTo>
                    <a:pt x="137" y="58"/>
                    <a:pt x="136" y="57"/>
                    <a:pt x="136" y="56"/>
                  </a:cubicBezTo>
                  <a:cubicBezTo>
                    <a:pt x="136" y="53"/>
                    <a:pt x="134" y="45"/>
                    <a:pt x="133" y="43"/>
                  </a:cubicBezTo>
                  <a:cubicBezTo>
                    <a:pt x="132" y="41"/>
                    <a:pt x="127" y="40"/>
                    <a:pt x="127" y="38"/>
                  </a:cubicBezTo>
                  <a:cubicBezTo>
                    <a:pt x="127" y="37"/>
                    <a:pt x="127" y="36"/>
                    <a:pt x="124" y="34"/>
                  </a:cubicBezTo>
                  <a:cubicBezTo>
                    <a:pt x="121" y="33"/>
                    <a:pt x="120" y="26"/>
                    <a:pt x="121" y="26"/>
                  </a:cubicBezTo>
                  <a:cubicBezTo>
                    <a:pt x="123" y="26"/>
                    <a:pt x="124" y="22"/>
                    <a:pt x="126" y="21"/>
                  </a:cubicBezTo>
                  <a:cubicBezTo>
                    <a:pt x="128" y="20"/>
                    <a:pt x="130" y="16"/>
                    <a:pt x="128" y="13"/>
                  </a:cubicBezTo>
                  <a:cubicBezTo>
                    <a:pt x="127" y="12"/>
                    <a:pt x="128" y="6"/>
                    <a:pt x="128" y="1"/>
                  </a:cubicBezTo>
                  <a:cubicBezTo>
                    <a:pt x="125" y="1"/>
                    <a:pt x="122" y="1"/>
                    <a:pt x="121" y="1"/>
                  </a:cubicBezTo>
                  <a:cubicBezTo>
                    <a:pt x="120" y="0"/>
                    <a:pt x="116" y="1"/>
                    <a:pt x="114" y="1"/>
                  </a:cubicBezTo>
                  <a:cubicBezTo>
                    <a:pt x="111" y="1"/>
                    <a:pt x="106" y="5"/>
                    <a:pt x="104" y="3"/>
                  </a:cubicBezTo>
                  <a:cubicBezTo>
                    <a:pt x="101" y="1"/>
                    <a:pt x="82" y="4"/>
                    <a:pt x="75" y="5"/>
                  </a:cubicBezTo>
                  <a:cubicBezTo>
                    <a:pt x="70" y="5"/>
                    <a:pt x="68" y="11"/>
                    <a:pt x="64" y="11"/>
                  </a:cubicBezTo>
                  <a:cubicBezTo>
                    <a:pt x="60" y="11"/>
                    <a:pt x="55" y="13"/>
                    <a:pt x="52" y="17"/>
                  </a:cubicBezTo>
                  <a:cubicBezTo>
                    <a:pt x="51" y="18"/>
                    <a:pt x="50" y="18"/>
                    <a:pt x="49" y="18"/>
                  </a:cubicBezTo>
                  <a:cubicBezTo>
                    <a:pt x="50" y="19"/>
                    <a:pt x="50" y="20"/>
                    <a:pt x="51" y="21"/>
                  </a:cubicBezTo>
                  <a:cubicBezTo>
                    <a:pt x="52" y="23"/>
                    <a:pt x="53" y="25"/>
                    <a:pt x="5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39;p79">
              <a:extLst>
                <a:ext uri="{FF2B5EF4-FFF2-40B4-BE49-F238E27FC236}">
                  <a16:creationId xmlns:a16="http://schemas.microsoft.com/office/drawing/2014/main" id="{14F4A86B-63D5-00FD-CDB9-C520DDE729F3}"/>
                </a:ext>
              </a:extLst>
            </p:cNvPr>
            <p:cNvSpPr/>
            <p:nvPr/>
          </p:nvSpPr>
          <p:spPr bwMode="gray">
            <a:xfrm>
              <a:off x="4719833" y="2647195"/>
              <a:ext cx="311952" cy="295180"/>
            </a:xfrm>
            <a:custGeom>
              <a:avLst/>
              <a:gdLst/>
              <a:ahLst/>
              <a:cxnLst/>
              <a:rect l="l" t="t" r="r" b="b"/>
              <a:pathLst>
                <a:path w="114" h="108" extrusionOk="0">
                  <a:moveTo>
                    <a:pt x="13" y="6"/>
                  </a:moveTo>
                  <a:cubicBezTo>
                    <a:pt x="12" y="6"/>
                    <a:pt x="9" y="11"/>
                    <a:pt x="8" y="12"/>
                  </a:cubicBezTo>
                  <a:cubicBezTo>
                    <a:pt x="7" y="12"/>
                    <a:pt x="6" y="14"/>
                    <a:pt x="7" y="14"/>
                  </a:cubicBezTo>
                  <a:cubicBezTo>
                    <a:pt x="7" y="15"/>
                    <a:pt x="7" y="18"/>
                    <a:pt x="5" y="21"/>
                  </a:cubicBezTo>
                  <a:cubicBezTo>
                    <a:pt x="4" y="23"/>
                    <a:pt x="1" y="24"/>
                    <a:pt x="0" y="25"/>
                  </a:cubicBezTo>
                  <a:cubicBezTo>
                    <a:pt x="0" y="26"/>
                    <a:pt x="2" y="28"/>
                    <a:pt x="4" y="32"/>
                  </a:cubicBezTo>
                  <a:cubicBezTo>
                    <a:pt x="6" y="35"/>
                    <a:pt x="2" y="37"/>
                    <a:pt x="4" y="39"/>
                  </a:cubicBezTo>
                  <a:cubicBezTo>
                    <a:pt x="5" y="42"/>
                    <a:pt x="4" y="43"/>
                    <a:pt x="3" y="44"/>
                  </a:cubicBezTo>
                  <a:cubicBezTo>
                    <a:pt x="2" y="46"/>
                    <a:pt x="3" y="48"/>
                    <a:pt x="3" y="49"/>
                  </a:cubicBezTo>
                  <a:cubicBezTo>
                    <a:pt x="3" y="50"/>
                    <a:pt x="5" y="52"/>
                    <a:pt x="4" y="52"/>
                  </a:cubicBezTo>
                  <a:cubicBezTo>
                    <a:pt x="4" y="53"/>
                    <a:pt x="1" y="55"/>
                    <a:pt x="1" y="56"/>
                  </a:cubicBezTo>
                  <a:cubicBezTo>
                    <a:pt x="1" y="57"/>
                    <a:pt x="3" y="58"/>
                    <a:pt x="4" y="61"/>
                  </a:cubicBezTo>
                  <a:cubicBezTo>
                    <a:pt x="6" y="63"/>
                    <a:pt x="5" y="64"/>
                    <a:pt x="5" y="66"/>
                  </a:cubicBezTo>
                  <a:cubicBezTo>
                    <a:pt x="6" y="68"/>
                    <a:pt x="9" y="70"/>
                    <a:pt x="11" y="70"/>
                  </a:cubicBezTo>
                  <a:cubicBezTo>
                    <a:pt x="12" y="70"/>
                    <a:pt x="14" y="71"/>
                    <a:pt x="16" y="71"/>
                  </a:cubicBezTo>
                  <a:cubicBezTo>
                    <a:pt x="18" y="71"/>
                    <a:pt x="19" y="74"/>
                    <a:pt x="20" y="77"/>
                  </a:cubicBezTo>
                  <a:cubicBezTo>
                    <a:pt x="21" y="77"/>
                    <a:pt x="28" y="77"/>
                    <a:pt x="31" y="80"/>
                  </a:cubicBezTo>
                  <a:cubicBezTo>
                    <a:pt x="34" y="82"/>
                    <a:pt x="36" y="85"/>
                    <a:pt x="36" y="85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1" y="104"/>
                    <a:pt x="111" y="37"/>
                    <a:pt x="111" y="31"/>
                  </a:cubicBezTo>
                  <a:cubicBezTo>
                    <a:pt x="111" y="26"/>
                    <a:pt x="110" y="23"/>
                    <a:pt x="111" y="20"/>
                  </a:cubicBezTo>
                  <a:cubicBezTo>
                    <a:pt x="114" y="17"/>
                    <a:pt x="110" y="16"/>
                    <a:pt x="112" y="11"/>
                  </a:cubicBezTo>
                  <a:cubicBezTo>
                    <a:pt x="112" y="11"/>
                    <a:pt x="113" y="10"/>
                    <a:pt x="113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2" y="7"/>
                    <a:pt x="110" y="7"/>
                    <a:pt x="103" y="6"/>
                  </a:cubicBezTo>
                  <a:cubicBezTo>
                    <a:pt x="97" y="5"/>
                    <a:pt x="99" y="1"/>
                    <a:pt x="92" y="1"/>
                  </a:cubicBezTo>
                  <a:cubicBezTo>
                    <a:pt x="85" y="0"/>
                    <a:pt x="75" y="6"/>
                    <a:pt x="75" y="9"/>
                  </a:cubicBezTo>
                  <a:cubicBezTo>
                    <a:pt x="75" y="12"/>
                    <a:pt x="78" y="15"/>
                    <a:pt x="76" y="18"/>
                  </a:cubicBezTo>
                  <a:cubicBezTo>
                    <a:pt x="73" y="22"/>
                    <a:pt x="68" y="22"/>
                    <a:pt x="64" y="19"/>
                  </a:cubicBezTo>
                  <a:cubicBezTo>
                    <a:pt x="61" y="15"/>
                    <a:pt x="55" y="14"/>
                    <a:pt x="51" y="14"/>
                  </a:cubicBezTo>
                  <a:cubicBezTo>
                    <a:pt x="47" y="14"/>
                    <a:pt x="43" y="11"/>
                    <a:pt x="44" y="9"/>
                  </a:cubicBezTo>
                  <a:cubicBezTo>
                    <a:pt x="44" y="6"/>
                    <a:pt x="42" y="5"/>
                    <a:pt x="38" y="4"/>
                  </a:cubicBezTo>
                  <a:cubicBezTo>
                    <a:pt x="35" y="3"/>
                    <a:pt x="32" y="1"/>
                    <a:pt x="25" y="2"/>
                  </a:cubicBezTo>
                  <a:cubicBezTo>
                    <a:pt x="22" y="2"/>
                    <a:pt x="19" y="1"/>
                    <a:pt x="16" y="0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6"/>
                    <a:pt x="14" y="5"/>
                    <a:pt x="13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940;p79">
              <a:extLst>
                <a:ext uri="{FF2B5EF4-FFF2-40B4-BE49-F238E27FC236}">
                  <a16:creationId xmlns:a16="http://schemas.microsoft.com/office/drawing/2014/main" id="{4E2099EB-BBE9-5A94-3AA0-8D1DE2E3A6EE}"/>
                </a:ext>
              </a:extLst>
            </p:cNvPr>
            <p:cNvSpPr/>
            <p:nvPr/>
          </p:nvSpPr>
          <p:spPr bwMode="gray">
            <a:xfrm>
              <a:off x="4191527" y="3059777"/>
              <a:ext cx="57024" cy="21803"/>
            </a:xfrm>
            <a:custGeom>
              <a:avLst/>
              <a:gdLst/>
              <a:ahLst/>
              <a:cxnLst/>
              <a:rect l="l" t="t" r="r" b="b"/>
              <a:pathLst>
                <a:path w="21" h="8" extrusionOk="0">
                  <a:moveTo>
                    <a:pt x="11" y="5"/>
                  </a:moveTo>
                  <a:cubicBezTo>
                    <a:pt x="12" y="3"/>
                    <a:pt x="15" y="6"/>
                    <a:pt x="17" y="7"/>
                  </a:cubicBezTo>
                  <a:cubicBezTo>
                    <a:pt x="19" y="7"/>
                    <a:pt x="21" y="5"/>
                    <a:pt x="21" y="5"/>
                  </a:cubicBezTo>
                  <a:cubicBezTo>
                    <a:pt x="21" y="5"/>
                    <a:pt x="21" y="5"/>
                    <a:pt x="17" y="5"/>
                  </a:cubicBezTo>
                  <a:cubicBezTo>
                    <a:pt x="14" y="4"/>
                    <a:pt x="14" y="0"/>
                    <a:pt x="10" y="1"/>
                  </a:cubicBezTo>
                  <a:cubicBezTo>
                    <a:pt x="7" y="3"/>
                    <a:pt x="5" y="3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4" y="7"/>
                    <a:pt x="9" y="6"/>
                    <a:pt x="11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41;p79">
              <a:extLst>
                <a:ext uri="{FF2B5EF4-FFF2-40B4-BE49-F238E27FC236}">
                  <a16:creationId xmlns:a16="http://schemas.microsoft.com/office/drawing/2014/main" id="{68397BE2-4236-5B44-1326-CE00911A3F3B}"/>
                </a:ext>
              </a:extLst>
            </p:cNvPr>
            <p:cNvSpPr/>
            <p:nvPr/>
          </p:nvSpPr>
          <p:spPr bwMode="gray">
            <a:xfrm>
              <a:off x="4178110" y="3004428"/>
              <a:ext cx="122433" cy="93921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0" y="33"/>
                  </a:moveTo>
                  <a:cubicBezTo>
                    <a:pt x="12" y="33"/>
                    <a:pt x="15" y="31"/>
                    <a:pt x="15" y="31"/>
                  </a:cubicBezTo>
                  <a:cubicBezTo>
                    <a:pt x="15" y="31"/>
                    <a:pt x="24" y="30"/>
                    <a:pt x="25" y="30"/>
                  </a:cubicBezTo>
                  <a:cubicBezTo>
                    <a:pt x="26" y="30"/>
                    <a:pt x="27" y="30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33" y="31"/>
                    <a:pt x="33" y="32"/>
                  </a:cubicBezTo>
                  <a:cubicBezTo>
                    <a:pt x="33" y="33"/>
                    <a:pt x="40" y="34"/>
                    <a:pt x="44" y="33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1"/>
                    <a:pt x="45" y="28"/>
                    <a:pt x="45" y="27"/>
                  </a:cubicBezTo>
                  <a:cubicBezTo>
                    <a:pt x="44" y="27"/>
                    <a:pt x="42" y="25"/>
                    <a:pt x="40" y="23"/>
                  </a:cubicBezTo>
                  <a:cubicBezTo>
                    <a:pt x="39" y="22"/>
                    <a:pt x="39" y="18"/>
                    <a:pt x="39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7" y="12"/>
                    <a:pt x="34" y="11"/>
                  </a:cubicBezTo>
                  <a:cubicBezTo>
                    <a:pt x="31" y="10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3" y="2"/>
                    <a:pt x="22" y="1"/>
                  </a:cubicBezTo>
                  <a:cubicBezTo>
                    <a:pt x="20" y="0"/>
                    <a:pt x="16" y="2"/>
                    <a:pt x="16" y="2"/>
                  </a:cubicBezTo>
                  <a:cubicBezTo>
                    <a:pt x="16" y="2"/>
                    <a:pt x="11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0" y="15"/>
                    <a:pt x="4" y="20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10" y="23"/>
                    <a:pt x="12" y="23"/>
                    <a:pt x="15" y="21"/>
                  </a:cubicBezTo>
                  <a:cubicBezTo>
                    <a:pt x="19" y="20"/>
                    <a:pt x="19" y="24"/>
                    <a:pt x="23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4" y="27"/>
                    <a:pt x="23" y="27"/>
                  </a:cubicBezTo>
                  <a:cubicBezTo>
                    <a:pt x="20" y="26"/>
                    <a:pt x="17" y="23"/>
                    <a:pt x="16" y="25"/>
                  </a:cubicBezTo>
                  <a:cubicBezTo>
                    <a:pt x="14" y="26"/>
                    <a:pt x="10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5" y="28"/>
                    <a:pt x="5" y="30"/>
                    <a:pt x="6" y="31"/>
                  </a:cubicBezTo>
                  <a:cubicBezTo>
                    <a:pt x="6" y="31"/>
                    <a:pt x="7" y="31"/>
                    <a:pt x="7" y="32"/>
                  </a:cubicBezTo>
                  <a:cubicBezTo>
                    <a:pt x="10" y="31"/>
                    <a:pt x="10" y="33"/>
                    <a:pt x="10" y="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42;p79">
              <a:extLst>
                <a:ext uri="{FF2B5EF4-FFF2-40B4-BE49-F238E27FC236}">
                  <a16:creationId xmlns:a16="http://schemas.microsoft.com/office/drawing/2014/main" id="{5C5F0C74-E7C6-719D-79AE-EE0F1AE3CE30}"/>
                </a:ext>
              </a:extLst>
            </p:cNvPr>
            <p:cNvSpPr/>
            <p:nvPr/>
          </p:nvSpPr>
          <p:spPr bwMode="gray">
            <a:xfrm>
              <a:off x="4193205" y="3086610"/>
              <a:ext cx="57024" cy="33543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1" y="11"/>
                  </a:moveTo>
                  <a:cubicBezTo>
                    <a:pt x="12" y="11"/>
                    <a:pt x="16" y="8"/>
                    <a:pt x="17" y="9"/>
                  </a:cubicBezTo>
                  <a:cubicBezTo>
                    <a:pt x="18" y="9"/>
                    <a:pt x="20" y="8"/>
                    <a:pt x="20" y="7"/>
                  </a:cubicBezTo>
                  <a:cubicBezTo>
                    <a:pt x="20" y="7"/>
                    <a:pt x="18" y="4"/>
                    <a:pt x="20" y="4"/>
                  </a:cubicBezTo>
                  <a:cubicBezTo>
                    <a:pt x="21" y="3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943;p79">
              <a:extLst>
                <a:ext uri="{FF2B5EF4-FFF2-40B4-BE49-F238E27FC236}">
                  <a16:creationId xmlns:a16="http://schemas.microsoft.com/office/drawing/2014/main" id="{AA86C96D-5207-E7D8-D103-8DBF331E012E}"/>
                </a:ext>
              </a:extLst>
            </p:cNvPr>
            <p:cNvSpPr/>
            <p:nvPr/>
          </p:nvSpPr>
          <p:spPr bwMode="gray">
            <a:xfrm>
              <a:off x="4823817" y="3116800"/>
              <a:ext cx="248220" cy="17777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83" y="37"/>
                  </a:moveTo>
                  <a:cubicBezTo>
                    <a:pt x="83" y="35"/>
                    <a:pt x="83" y="34"/>
                    <a:pt x="80" y="32"/>
                  </a:cubicBezTo>
                  <a:cubicBezTo>
                    <a:pt x="78" y="30"/>
                    <a:pt x="76" y="29"/>
                    <a:pt x="76" y="28"/>
                  </a:cubicBezTo>
                  <a:cubicBezTo>
                    <a:pt x="76" y="26"/>
                    <a:pt x="75" y="26"/>
                    <a:pt x="73" y="23"/>
                  </a:cubicBezTo>
                  <a:cubicBezTo>
                    <a:pt x="70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1" y="16"/>
                    <a:pt x="64" y="15"/>
                  </a:cubicBezTo>
                  <a:cubicBezTo>
                    <a:pt x="67" y="13"/>
                    <a:pt x="64" y="10"/>
                    <a:pt x="63" y="9"/>
                  </a:cubicBezTo>
                  <a:cubicBezTo>
                    <a:pt x="63" y="8"/>
                    <a:pt x="59" y="2"/>
                    <a:pt x="58" y="1"/>
                  </a:cubicBezTo>
                  <a:cubicBezTo>
                    <a:pt x="58" y="1"/>
                    <a:pt x="58" y="1"/>
                    <a:pt x="57" y="1"/>
                  </a:cubicBezTo>
                  <a:cubicBezTo>
                    <a:pt x="56" y="0"/>
                    <a:pt x="52" y="2"/>
                    <a:pt x="51" y="4"/>
                  </a:cubicBezTo>
                  <a:cubicBezTo>
                    <a:pt x="49" y="5"/>
                    <a:pt x="50" y="6"/>
                    <a:pt x="49" y="7"/>
                  </a:cubicBezTo>
                  <a:cubicBezTo>
                    <a:pt x="48" y="9"/>
                    <a:pt x="45" y="11"/>
                    <a:pt x="42" y="14"/>
                  </a:cubicBezTo>
                  <a:cubicBezTo>
                    <a:pt x="39" y="18"/>
                    <a:pt x="34" y="16"/>
                    <a:pt x="32" y="17"/>
                  </a:cubicBezTo>
                  <a:cubicBezTo>
                    <a:pt x="30" y="18"/>
                    <a:pt x="33" y="20"/>
                    <a:pt x="31" y="21"/>
                  </a:cubicBezTo>
                  <a:cubicBezTo>
                    <a:pt x="30" y="22"/>
                    <a:pt x="25" y="23"/>
                    <a:pt x="25" y="24"/>
                  </a:cubicBezTo>
                  <a:cubicBezTo>
                    <a:pt x="24" y="25"/>
                    <a:pt x="18" y="24"/>
                    <a:pt x="16" y="26"/>
                  </a:cubicBezTo>
                  <a:cubicBezTo>
                    <a:pt x="15" y="29"/>
                    <a:pt x="14" y="24"/>
                    <a:pt x="12" y="26"/>
                  </a:cubicBezTo>
                  <a:cubicBezTo>
                    <a:pt x="10" y="29"/>
                    <a:pt x="8" y="29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9"/>
                    <a:pt x="4" y="31"/>
                    <a:pt x="4" y="33"/>
                  </a:cubicBezTo>
                  <a:cubicBezTo>
                    <a:pt x="3" y="35"/>
                    <a:pt x="0" y="38"/>
                    <a:pt x="0" y="40"/>
                  </a:cubicBezTo>
                  <a:cubicBezTo>
                    <a:pt x="0" y="41"/>
                    <a:pt x="1" y="43"/>
                    <a:pt x="1" y="45"/>
                  </a:cubicBezTo>
                  <a:cubicBezTo>
                    <a:pt x="1" y="48"/>
                    <a:pt x="2" y="49"/>
                    <a:pt x="3" y="52"/>
                  </a:cubicBezTo>
                  <a:cubicBezTo>
                    <a:pt x="4" y="54"/>
                    <a:pt x="4" y="56"/>
                    <a:pt x="4" y="56"/>
                  </a:cubicBezTo>
                  <a:cubicBezTo>
                    <a:pt x="4" y="56"/>
                    <a:pt x="4" y="57"/>
                    <a:pt x="5" y="58"/>
                  </a:cubicBezTo>
                  <a:cubicBezTo>
                    <a:pt x="7" y="60"/>
                    <a:pt x="10" y="62"/>
                    <a:pt x="10" y="63"/>
                  </a:cubicBezTo>
                  <a:cubicBezTo>
                    <a:pt x="11" y="64"/>
                    <a:pt x="11" y="64"/>
                    <a:pt x="12" y="65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4" y="61"/>
                    <a:pt x="14" y="58"/>
                    <a:pt x="14" y="5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32" y="46"/>
                    <a:pt x="35" y="46"/>
                  </a:cubicBezTo>
                  <a:cubicBezTo>
                    <a:pt x="38" y="46"/>
                    <a:pt x="41" y="50"/>
                    <a:pt x="41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6" y="49"/>
                    <a:pt x="57" y="48"/>
                  </a:cubicBezTo>
                  <a:cubicBezTo>
                    <a:pt x="58" y="47"/>
                    <a:pt x="61" y="49"/>
                    <a:pt x="63" y="48"/>
                  </a:cubicBezTo>
                  <a:cubicBezTo>
                    <a:pt x="65" y="47"/>
                    <a:pt x="68" y="46"/>
                    <a:pt x="70" y="46"/>
                  </a:cubicBezTo>
                  <a:cubicBezTo>
                    <a:pt x="74" y="46"/>
                    <a:pt x="75" y="47"/>
                    <a:pt x="77" y="45"/>
                  </a:cubicBezTo>
                  <a:cubicBezTo>
                    <a:pt x="78" y="43"/>
                    <a:pt x="85" y="46"/>
                    <a:pt x="85" y="46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3" y="38"/>
                    <a:pt x="8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944;p79">
              <a:extLst>
                <a:ext uri="{FF2B5EF4-FFF2-40B4-BE49-F238E27FC236}">
                  <a16:creationId xmlns:a16="http://schemas.microsoft.com/office/drawing/2014/main" id="{B64F989E-4D94-A1F2-A550-9A39A6E08E53}"/>
                </a:ext>
              </a:extLst>
            </p:cNvPr>
            <p:cNvSpPr/>
            <p:nvPr/>
          </p:nvSpPr>
          <p:spPr bwMode="gray">
            <a:xfrm>
              <a:off x="4583982" y="3059777"/>
              <a:ext cx="243189" cy="201259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55" y="53"/>
                  </a:moveTo>
                  <a:cubicBezTo>
                    <a:pt x="56" y="53"/>
                    <a:pt x="58" y="54"/>
                    <a:pt x="60" y="53"/>
                  </a:cubicBezTo>
                  <a:cubicBezTo>
                    <a:pt x="61" y="52"/>
                    <a:pt x="64" y="54"/>
                    <a:pt x="64" y="56"/>
                  </a:cubicBezTo>
                  <a:cubicBezTo>
                    <a:pt x="65" y="59"/>
                    <a:pt x="66" y="56"/>
                    <a:pt x="68" y="53"/>
                  </a:cubicBezTo>
                  <a:cubicBezTo>
                    <a:pt x="69" y="51"/>
                    <a:pt x="73" y="43"/>
                    <a:pt x="73" y="42"/>
                  </a:cubicBezTo>
                  <a:cubicBezTo>
                    <a:pt x="73" y="41"/>
                    <a:pt x="76" y="39"/>
                    <a:pt x="76" y="38"/>
                  </a:cubicBezTo>
                  <a:cubicBezTo>
                    <a:pt x="76" y="37"/>
                    <a:pt x="76" y="34"/>
                    <a:pt x="77" y="33"/>
                  </a:cubicBezTo>
                  <a:cubicBezTo>
                    <a:pt x="78" y="33"/>
                    <a:pt x="79" y="29"/>
                    <a:pt x="79" y="29"/>
                  </a:cubicBezTo>
                  <a:cubicBezTo>
                    <a:pt x="79" y="28"/>
                    <a:pt x="83" y="21"/>
                    <a:pt x="84" y="20"/>
                  </a:cubicBezTo>
                  <a:cubicBezTo>
                    <a:pt x="85" y="20"/>
                    <a:pt x="87" y="20"/>
                    <a:pt x="88" y="18"/>
                  </a:cubicBezTo>
                  <a:cubicBezTo>
                    <a:pt x="88" y="16"/>
                    <a:pt x="89" y="14"/>
                    <a:pt x="87" y="14"/>
                  </a:cubicBezTo>
                  <a:cubicBezTo>
                    <a:pt x="87" y="13"/>
                    <a:pt x="85" y="12"/>
                    <a:pt x="85" y="11"/>
                  </a:cubicBezTo>
                  <a:cubicBezTo>
                    <a:pt x="85" y="10"/>
                    <a:pt x="85" y="8"/>
                    <a:pt x="85" y="6"/>
                  </a:cubicBezTo>
                  <a:cubicBezTo>
                    <a:pt x="83" y="6"/>
                    <a:pt x="83" y="4"/>
                    <a:pt x="82" y="4"/>
                  </a:cubicBezTo>
                  <a:cubicBezTo>
                    <a:pt x="81" y="3"/>
                    <a:pt x="81" y="2"/>
                    <a:pt x="79" y="2"/>
                  </a:cubicBezTo>
                  <a:cubicBezTo>
                    <a:pt x="78" y="3"/>
                    <a:pt x="76" y="6"/>
                    <a:pt x="74" y="6"/>
                  </a:cubicBezTo>
                  <a:cubicBezTo>
                    <a:pt x="73" y="7"/>
                    <a:pt x="69" y="6"/>
                    <a:pt x="68" y="5"/>
                  </a:cubicBezTo>
                  <a:cubicBezTo>
                    <a:pt x="67" y="4"/>
                    <a:pt x="61" y="5"/>
                    <a:pt x="59" y="5"/>
                  </a:cubicBezTo>
                  <a:cubicBezTo>
                    <a:pt x="57" y="4"/>
                    <a:pt x="55" y="7"/>
                    <a:pt x="53" y="8"/>
                  </a:cubicBezTo>
                  <a:cubicBezTo>
                    <a:pt x="51" y="9"/>
                    <a:pt x="47" y="9"/>
                    <a:pt x="46" y="8"/>
                  </a:cubicBezTo>
                  <a:cubicBezTo>
                    <a:pt x="45" y="8"/>
                    <a:pt x="41" y="5"/>
                    <a:pt x="40" y="5"/>
                  </a:cubicBezTo>
                  <a:cubicBezTo>
                    <a:pt x="38" y="5"/>
                    <a:pt x="37" y="6"/>
                    <a:pt x="34" y="7"/>
                  </a:cubicBezTo>
                  <a:cubicBezTo>
                    <a:pt x="32" y="8"/>
                    <a:pt x="31" y="4"/>
                    <a:pt x="30" y="4"/>
                  </a:cubicBezTo>
                  <a:cubicBezTo>
                    <a:pt x="28" y="2"/>
                    <a:pt x="25" y="3"/>
                    <a:pt x="24" y="2"/>
                  </a:cubicBezTo>
                  <a:cubicBezTo>
                    <a:pt x="22" y="0"/>
                    <a:pt x="21" y="4"/>
                    <a:pt x="19" y="3"/>
                  </a:cubicBezTo>
                  <a:cubicBezTo>
                    <a:pt x="18" y="3"/>
                    <a:pt x="14" y="2"/>
                    <a:pt x="13" y="3"/>
                  </a:cubicBezTo>
                  <a:cubicBezTo>
                    <a:pt x="12" y="4"/>
                    <a:pt x="12" y="8"/>
                    <a:pt x="11" y="9"/>
                  </a:cubicBezTo>
                  <a:cubicBezTo>
                    <a:pt x="10" y="10"/>
                    <a:pt x="8" y="13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8" y="20"/>
                    <a:pt x="8" y="21"/>
                  </a:cubicBezTo>
                  <a:cubicBezTo>
                    <a:pt x="8" y="22"/>
                    <a:pt x="9" y="29"/>
                    <a:pt x="7" y="31"/>
                  </a:cubicBezTo>
                  <a:cubicBezTo>
                    <a:pt x="5" y="33"/>
                    <a:pt x="4" y="36"/>
                    <a:pt x="4" y="36"/>
                  </a:cubicBezTo>
                  <a:cubicBezTo>
                    <a:pt x="4" y="36"/>
                    <a:pt x="1" y="38"/>
                    <a:pt x="0" y="41"/>
                  </a:cubicBezTo>
                  <a:cubicBezTo>
                    <a:pt x="0" y="44"/>
                    <a:pt x="1" y="47"/>
                    <a:pt x="1" y="50"/>
                  </a:cubicBezTo>
                  <a:cubicBezTo>
                    <a:pt x="1" y="52"/>
                    <a:pt x="2" y="53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5" y="57"/>
                    <a:pt x="11" y="58"/>
                    <a:pt x="14" y="58"/>
                  </a:cubicBezTo>
                  <a:cubicBezTo>
                    <a:pt x="18" y="59"/>
                    <a:pt x="22" y="65"/>
                    <a:pt x="22" y="66"/>
                  </a:cubicBezTo>
                  <a:cubicBezTo>
                    <a:pt x="22" y="68"/>
                    <a:pt x="24" y="72"/>
                    <a:pt x="25" y="73"/>
                  </a:cubicBezTo>
                  <a:cubicBezTo>
                    <a:pt x="27" y="74"/>
                    <a:pt x="31" y="71"/>
                    <a:pt x="33" y="71"/>
                  </a:cubicBezTo>
                  <a:cubicBezTo>
                    <a:pt x="35" y="71"/>
                    <a:pt x="41" y="71"/>
                    <a:pt x="43" y="70"/>
                  </a:cubicBezTo>
                  <a:cubicBezTo>
                    <a:pt x="43" y="69"/>
                    <a:pt x="44" y="69"/>
                    <a:pt x="44" y="70"/>
                  </a:cubicBezTo>
                  <a:cubicBezTo>
                    <a:pt x="46" y="65"/>
                    <a:pt x="47" y="62"/>
                    <a:pt x="47" y="62"/>
                  </a:cubicBezTo>
                  <a:cubicBezTo>
                    <a:pt x="47" y="62"/>
                    <a:pt x="54" y="53"/>
                    <a:pt x="55" y="5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945;p79">
              <a:extLst>
                <a:ext uri="{FF2B5EF4-FFF2-40B4-BE49-F238E27FC236}">
                  <a16:creationId xmlns:a16="http://schemas.microsoft.com/office/drawing/2014/main" id="{425DF70A-892B-5768-E7A2-EF2A146B7AF5}"/>
                </a:ext>
              </a:extLst>
            </p:cNvPr>
            <p:cNvSpPr/>
            <p:nvPr/>
          </p:nvSpPr>
          <p:spPr bwMode="gray">
            <a:xfrm>
              <a:off x="4545408" y="3089963"/>
              <a:ext cx="63732" cy="127463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5" y="31"/>
                  </a:moveTo>
                  <a:cubicBezTo>
                    <a:pt x="16" y="27"/>
                    <a:pt x="18" y="25"/>
                    <a:pt x="18" y="25"/>
                  </a:cubicBezTo>
                  <a:cubicBezTo>
                    <a:pt x="18" y="25"/>
                    <a:pt x="19" y="22"/>
                    <a:pt x="21" y="20"/>
                  </a:cubicBezTo>
                  <a:cubicBezTo>
                    <a:pt x="23" y="19"/>
                    <a:pt x="22" y="11"/>
                    <a:pt x="22" y="10"/>
                  </a:cubicBezTo>
                  <a:cubicBezTo>
                    <a:pt x="22" y="9"/>
                    <a:pt x="21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4"/>
                    <a:pt x="18" y="2"/>
                    <a:pt x="17" y="1"/>
                  </a:cubicBezTo>
                  <a:cubicBezTo>
                    <a:pt x="14" y="0"/>
                    <a:pt x="13" y="3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6" y="9"/>
                    <a:pt x="5" y="9"/>
                  </a:cubicBezTo>
                  <a:cubicBezTo>
                    <a:pt x="4" y="9"/>
                    <a:pt x="2" y="11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8"/>
                    <a:pt x="1" y="17"/>
                    <a:pt x="4" y="19"/>
                  </a:cubicBezTo>
                  <a:cubicBezTo>
                    <a:pt x="7" y="20"/>
                    <a:pt x="4" y="23"/>
                    <a:pt x="5" y="24"/>
                  </a:cubicBezTo>
                  <a:cubicBezTo>
                    <a:pt x="7" y="26"/>
                    <a:pt x="6" y="29"/>
                    <a:pt x="6" y="33"/>
                  </a:cubicBezTo>
                  <a:cubicBezTo>
                    <a:pt x="7" y="35"/>
                    <a:pt x="7" y="42"/>
                    <a:pt x="7" y="47"/>
                  </a:cubicBezTo>
                  <a:cubicBezTo>
                    <a:pt x="9" y="46"/>
                    <a:pt x="11" y="46"/>
                    <a:pt x="13" y="46"/>
                  </a:cubicBezTo>
                  <a:cubicBezTo>
                    <a:pt x="15" y="46"/>
                    <a:pt x="17" y="44"/>
                    <a:pt x="17" y="45"/>
                  </a:cubicBezTo>
                  <a:cubicBezTo>
                    <a:pt x="17" y="43"/>
                    <a:pt x="16" y="41"/>
                    <a:pt x="16" y="39"/>
                  </a:cubicBezTo>
                  <a:cubicBezTo>
                    <a:pt x="16" y="36"/>
                    <a:pt x="15" y="33"/>
                    <a:pt x="15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946;p79">
              <a:extLst>
                <a:ext uri="{FF2B5EF4-FFF2-40B4-BE49-F238E27FC236}">
                  <a16:creationId xmlns:a16="http://schemas.microsoft.com/office/drawing/2014/main" id="{EB32AE4B-FEAC-C1D3-35E0-878938AB93BE}"/>
                </a:ext>
              </a:extLst>
            </p:cNvPr>
            <p:cNvSpPr/>
            <p:nvPr/>
          </p:nvSpPr>
          <p:spPr bwMode="gray">
            <a:xfrm>
              <a:off x="4528636" y="3120154"/>
              <a:ext cx="35220" cy="102307"/>
            </a:xfrm>
            <a:custGeom>
              <a:avLst/>
              <a:gdLst/>
              <a:ahLst/>
              <a:cxnLst/>
              <a:rect l="l" t="t" r="r" b="b"/>
              <a:pathLst>
                <a:path w="13" h="38" extrusionOk="0">
                  <a:moveTo>
                    <a:pt x="11" y="13"/>
                  </a:moveTo>
                  <a:cubicBezTo>
                    <a:pt x="11" y="12"/>
                    <a:pt x="13" y="10"/>
                    <a:pt x="11" y="8"/>
                  </a:cubicBezTo>
                  <a:cubicBezTo>
                    <a:pt x="8" y="6"/>
                    <a:pt x="7" y="7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3" y="7"/>
                    <a:pt x="3" y="10"/>
                  </a:cubicBezTo>
                  <a:cubicBezTo>
                    <a:pt x="3" y="11"/>
                    <a:pt x="3" y="17"/>
                    <a:pt x="3" y="20"/>
                  </a:cubicBezTo>
                  <a:cubicBezTo>
                    <a:pt x="4" y="22"/>
                    <a:pt x="5" y="26"/>
                    <a:pt x="5" y="30"/>
                  </a:cubicBezTo>
                  <a:cubicBezTo>
                    <a:pt x="5" y="32"/>
                    <a:pt x="7" y="35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cubicBezTo>
                    <a:pt x="11" y="36"/>
                    <a:pt x="11" y="36"/>
                    <a:pt x="13" y="36"/>
                  </a:cubicBezTo>
                  <a:cubicBezTo>
                    <a:pt x="13" y="31"/>
                    <a:pt x="13" y="24"/>
                    <a:pt x="12" y="22"/>
                  </a:cubicBezTo>
                  <a:cubicBezTo>
                    <a:pt x="12" y="18"/>
                    <a:pt x="13" y="15"/>
                    <a:pt x="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947;p79">
              <a:extLst>
                <a:ext uri="{FF2B5EF4-FFF2-40B4-BE49-F238E27FC236}">
                  <a16:creationId xmlns:a16="http://schemas.microsoft.com/office/drawing/2014/main" id="{98903310-24BF-C391-2CC9-D9E20FC10EC0}"/>
                </a:ext>
              </a:extLst>
            </p:cNvPr>
            <p:cNvSpPr/>
            <p:nvPr/>
          </p:nvSpPr>
          <p:spPr bwMode="gray">
            <a:xfrm>
              <a:off x="4703062" y="3078224"/>
              <a:ext cx="154299" cy="234802"/>
            </a:xfrm>
            <a:custGeom>
              <a:avLst/>
              <a:gdLst/>
              <a:ahLst/>
              <a:cxnLst/>
              <a:rect l="l" t="t" r="r" b="b"/>
              <a:pathLst>
                <a:path w="56" h="86" extrusionOk="0">
                  <a:moveTo>
                    <a:pt x="23" y="81"/>
                  </a:moveTo>
                  <a:cubicBezTo>
                    <a:pt x="23" y="81"/>
                    <a:pt x="41" y="82"/>
                    <a:pt x="43" y="82"/>
                  </a:cubicBezTo>
                  <a:cubicBezTo>
                    <a:pt x="46" y="81"/>
                    <a:pt x="54" y="86"/>
                    <a:pt x="54" y="86"/>
                  </a:cubicBezTo>
                  <a:cubicBezTo>
                    <a:pt x="54" y="86"/>
                    <a:pt x="54" y="81"/>
                    <a:pt x="56" y="79"/>
                  </a:cubicBezTo>
                  <a:cubicBezTo>
                    <a:pt x="55" y="78"/>
                    <a:pt x="55" y="78"/>
                    <a:pt x="54" y="77"/>
                  </a:cubicBezTo>
                  <a:cubicBezTo>
                    <a:pt x="54" y="76"/>
                    <a:pt x="51" y="74"/>
                    <a:pt x="49" y="73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7" y="70"/>
                    <a:pt x="48" y="68"/>
                    <a:pt x="47" y="66"/>
                  </a:cubicBezTo>
                  <a:cubicBezTo>
                    <a:pt x="46" y="63"/>
                    <a:pt x="45" y="62"/>
                    <a:pt x="45" y="60"/>
                  </a:cubicBezTo>
                  <a:cubicBezTo>
                    <a:pt x="45" y="57"/>
                    <a:pt x="44" y="55"/>
                    <a:pt x="44" y="54"/>
                  </a:cubicBezTo>
                  <a:cubicBezTo>
                    <a:pt x="44" y="52"/>
                    <a:pt x="47" y="49"/>
                    <a:pt x="47" y="47"/>
                  </a:cubicBezTo>
                  <a:cubicBezTo>
                    <a:pt x="47" y="45"/>
                    <a:pt x="49" y="43"/>
                    <a:pt x="51" y="42"/>
                  </a:cubicBezTo>
                  <a:cubicBezTo>
                    <a:pt x="50" y="40"/>
                    <a:pt x="49" y="38"/>
                    <a:pt x="48" y="37"/>
                  </a:cubicBezTo>
                  <a:cubicBezTo>
                    <a:pt x="47" y="34"/>
                    <a:pt x="46" y="33"/>
                    <a:pt x="43" y="30"/>
                  </a:cubicBezTo>
                  <a:cubicBezTo>
                    <a:pt x="40" y="27"/>
                    <a:pt x="41" y="25"/>
                    <a:pt x="41" y="25"/>
                  </a:cubicBezTo>
                  <a:cubicBezTo>
                    <a:pt x="41" y="24"/>
                    <a:pt x="45" y="24"/>
                    <a:pt x="47" y="24"/>
                  </a:cubicBezTo>
                  <a:cubicBezTo>
                    <a:pt x="50" y="24"/>
                    <a:pt x="51" y="24"/>
                    <a:pt x="50" y="23"/>
                  </a:cubicBezTo>
                  <a:cubicBezTo>
                    <a:pt x="49" y="22"/>
                    <a:pt x="47" y="17"/>
                    <a:pt x="47" y="13"/>
                  </a:cubicBezTo>
                  <a:cubicBezTo>
                    <a:pt x="47" y="10"/>
                    <a:pt x="47" y="9"/>
                    <a:pt x="47" y="7"/>
                  </a:cubicBezTo>
                  <a:cubicBezTo>
                    <a:pt x="47" y="5"/>
                    <a:pt x="44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1"/>
                    <a:pt x="41" y="3"/>
                    <a:pt x="41" y="4"/>
                  </a:cubicBezTo>
                  <a:cubicBezTo>
                    <a:pt x="41" y="5"/>
                    <a:pt x="43" y="6"/>
                    <a:pt x="44" y="7"/>
                  </a:cubicBezTo>
                  <a:cubicBezTo>
                    <a:pt x="46" y="7"/>
                    <a:pt x="45" y="10"/>
                    <a:pt x="45" y="12"/>
                  </a:cubicBezTo>
                  <a:cubicBezTo>
                    <a:pt x="44" y="13"/>
                    <a:pt x="41" y="13"/>
                    <a:pt x="40" y="13"/>
                  </a:cubicBezTo>
                  <a:cubicBezTo>
                    <a:pt x="39" y="14"/>
                    <a:pt x="35" y="21"/>
                    <a:pt x="35" y="22"/>
                  </a:cubicBezTo>
                  <a:cubicBezTo>
                    <a:pt x="35" y="23"/>
                    <a:pt x="34" y="26"/>
                    <a:pt x="34" y="26"/>
                  </a:cubicBezTo>
                  <a:cubicBezTo>
                    <a:pt x="33" y="27"/>
                    <a:pt x="33" y="30"/>
                    <a:pt x="33" y="31"/>
                  </a:cubicBezTo>
                  <a:cubicBezTo>
                    <a:pt x="33" y="32"/>
                    <a:pt x="29" y="34"/>
                    <a:pt x="29" y="36"/>
                  </a:cubicBezTo>
                  <a:cubicBezTo>
                    <a:pt x="29" y="37"/>
                    <a:pt x="25" y="44"/>
                    <a:pt x="24" y="47"/>
                  </a:cubicBezTo>
                  <a:cubicBezTo>
                    <a:pt x="22" y="49"/>
                    <a:pt x="22" y="52"/>
                    <a:pt x="21" y="49"/>
                  </a:cubicBezTo>
                  <a:cubicBezTo>
                    <a:pt x="21" y="48"/>
                    <a:pt x="17" y="45"/>
                    <a:pt x="16" y="46"/>
                  </a:cubicBezTo>
                  <a:cubicBezTo>
                    <a:pt x="14" y="48"/>
                    <a:pt x="12" y="47"/>
                    <a:pt x="11" y="47"/>
                  </a:cubicBezTo>
                  <a:cubicBezTo>
                    <a:pt x="10" y="47"/>
                    <a:pt x="3" y="55"/>
                    <a:pt x="3" y="55"/>
                  </a:cubicBezTo>
                  <a:cubicBezTo>
                    <a:pt x="3" y="55"/>
                    <a:pt x="2" y="59"/>
                    <a:pt x="0" y="63"/>
                  </a:cubicBezTo>
                  <a:cubicBezTo>
                    <a:pt x="1" y="63"/>
                    <a:pt x="2" y="65"/>
                    <a:pt x="4" y="67"/>
                  </a:cubicBezTo>
                  <a:cubicBezTo>
                    <a:pt x="5" y="69"/>
                    <a:pt x="8" y="68"/>
                    <a:pt x="9" y="68"/>
                  </a:cubicBezTo>
                  <a:cubicBezTo>
                    <a:pt x="10" y="69"/>
                    <a:pt x="11" y="74"/>
                    <a:pt x="11" y="75"/>
                  </a:cubicBezTo>
                  <a:cubicBezTo>
                    <a:pt x="11" y="77"/>
                    <a:pt x="9" y="80"/>
                    <a:pt x="9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81"/>
                    <a:pt x="23" y="81"/>
                    <a:pt x="23" y="8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948;p79">
              <a:extLst>
                <a:ext uri="{FF2B5EF4-FFF2-40B4-BE49-F238E27FC236}">
                  <a16:creationId xmlns:a16="http://schemas.microsoft.com/office/drawing/2014/main" id="{4B38258F-F178-2684-C25A-5BE3F62CAE13}"/>
                </a:ext>
              </a:extLst>
            </p:cNvPr>
            <p:cNvSpPr/>
            <p:nvPr/>
          </p:nvSpPr>
          <p:spPr bwMode="gray">
            <a:xfrm>
              <a:off x="4354213" y="3126863"/>
              <a:ext cx="125788" cy="129141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43" y="39"/>
                  </a:moveTo>
                  <a:cubicBezTo>
                    <a:pt x="42" y="38"/>
                    <a:pt x="40" y="32"/>
                    <a:pt x="40" y="31"/>
                  </a:cubicBezTo>
                  <a:cubicBezTo>
                    <a:pt x="40" y="29"/>
                    <a:pt x="43" y="26"/>
                    <a:pt x="43" y="24"/>
                  </a:cubicBezTo>
                  <a:cubicBezTo>
                    <a:pt x="43" y="22"/>
                    <a:pt x="46" y="20"/>
                    <a:pt x="46" y="18"/>
                  </a:cubicBezTo>
                  <a:cubicBezTo>
                    <a:pt x="46" y="17"/>
                    <a:pt x="45" y="11"/>
                    <a:pt x="43" y="7"/>
                  </a:cubicBezTo>
                  <a:cubicBezTo>
                    <a:pt x="43" y="7"/>
                    <a:pt x="42" y="7"/>
                    <a:pt x="42" y="6"/>
                  </a:cubicBezTo>
                  <a:cubicBezTo>
                    <a:pt x="40" y="5"/>
                    <a:pt x="35" y="5"/>
                    <a:pt x="33" y="7"/>
                  </a:cubicBezTo>
                  <a:cubicBezTo>
                    <a:pt x="31" y="10"/>
                    <a:pt x="27" y="5"/>
                    <a:pt x="26" y="4"/>
                  </a:cubicBezTo>
                  <a:cubicBezTo>
                    <a:pt x="25" y="4"/>
                    <a:pt x="23" y="1"/>
                    <a:pt x="21" y="3"/>
                  </a:cubicBezTo>
                  <a:cubicBezTo>
                    <a:pt x="18" y="4"/>
                    <a:pt x="18" y="4"/>
                    <a:pt x="18" y="2"/>
                  </a:cubicBezTo>
                  <a:cubicBezTo>
                    <a:pt x="18" y="0"/>
                    <a:pt x="14" y="0"/>
                    <a:pt x="14" y="2"/>
                  </a:cubicBezTo>
                  <a:cubicBezTo>
                    <a:pt x="13" y="4"/>
                    <a:pt x="11" y="5"/>
                    <a:pt x="10" y="4"/>
                  </a:cubicBezTo>
                  <a:cubicBezTo>
                    <a:pt x="9" y="3"/>
                    <a:pt x="7" y="1"/>
                    <a:pt x="6" y="3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5" y="10"/>
                    <a:pt x="5" y="12"/>
                    <a:pt x="5" y="13"/>
                  </a:cubicBezTo>
                  <a:cubicBezTo>
                    <a:pt x="5" y="14"/>
                    <a:pt x="8" y="16"/>
                    <a:pt x="6" y="17"/>
                  </a:cubicBezTo>
                  <a:cubicBezTo>
                    <a:pt x="5" y="18"/>
                    <a:pt x="4" y="16"/>
                    <a:pt x="3" y="18"/>
                  </a:cubicBezTo>
                  <a:cubicBezTo>
                    <a:pt x="2" y="19"/>
                    <a:pt x="5" y="21"/>
                    <a:pt x="3" y="22"/>
                  </a:cubicBezTo>
                  <a:cubicBezTo>
                    <a:pt x="2" y="24"/>
                    <a:pt x="1" y="24"/>
                    <a:pt x="1" y="27"/>
                  </a:cubicBezTo>
                  <a:cubicBezTo>
                    <a:pt x="1" y="29"/>
                    <a:pt x="1" y="31"/>
                    <a:pt x="0" y="32"/>
                  </a:cubicBezTo>
                  <a:cubicBezTo>
                    <a:pt x="0" y="33"/>
                    <a:pt x="0" y="33"/>
                    <a:pt x="3" y="34"/>
                  </a:cubicBezTo>
                  <a:cubicBezTo>
                    <a:pt x="5" y="36"/>
                    <a:pt x="10" y="38"/>
                    <a:pt x="9" y="39"/>
                  </a:cubicBezTo>
                  <a:cubicBezTo>
                    <a:pt x="9" y="42"/>
                    <a:pt x="8" y="42"/>
                    <a:pt x="7" y="47"/>
                  </a:cubicBezTo>
                  <a:cubicBezTo>
                    <a:pt x="12" y="47"/>
                    <a:pt x="19" y="43"/>
                    <a:pt x="29" y="42"/>
                  </a:cubicBezTo>
                  <a:cubicBezTo>
                    <a:pt x="35" y="40"/>
                    <a:pt x="39" y="41"/>
                    <a:pt x="43" y="42"/>
                  </a:cubicBezTo>
                  <a:cubicBezTo>
                    <a:pt x="44" y="41"/>
                    <a:pt x="44" y="39"/>
                    <a:pt x="43" y="3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49;p79">
              <a:extLst>
                <a:ext uri="{FF2B5EF4-FFF2-40B4-BE49-F238E27FC236}">
                  <a16:creationId xmlns:a16="http://schemas.microsoft.com/office/drawing/2014/main" id="{1E4881DC-A5E4-62A8-F381-D47E50A06F27}"/>
                </a:ext>
              </a:extLst>
            </p:cNvPr>
            <p:cNvSpPr/>
            <p:nvPr/>
          </p:nvSpPr>
          <p:spPr bwMode="gray">
            <a:xfrm>
              <a:off x="4463226" y="3120154"/>
              <a:ext cx="87212" cy="130819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27" y="20"/>
                  </a:moveTo>
                  <a:cubicBezTo>
                    <a:pt x="26" y="17"/>
                    <a:pt x="27" y="11"/>
                    <a:pt x="27" y="10"/>
                  </a:cubicBezTo>
                  <a:cubicBezTo>
                    <a:pt x="27" y="7"/>
                    <a:pt x="26" y="6"/>
                    <a:pt x="25" y="5"/>
                  </a:cubicBezTo>
                  <a:cubicBezTo>
                    <a:pt x="24" y="5"/>
                    <a:pt x="24" y="2"/>
                    <a:pt x="23" y="0"/>
                  </a:cubicBezTo>
                  <a:cubicBezTo>
                    <a:pt x="22" y="0"/>
                    <a:pt x="22" y="3"/>
                    <a:pt x="21" y="2"/>
                  </a:cubicBezTo>
                  <a:cubicBezTo>
                    <a:pt x="21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4"/>
                    <a:pt x="6" y="21"/>
                    <a:pt x="6" y="22"/>
                  </a:cubicBezTo>
                  <a:cubicBezTo>
                    <a:pt x="6" y="23"/>
                    <a:pt x="3" y="25"/>
                    <a:pt x="3" y="27"/>
                  </a:cubicBezTo>
                  <a:cubicBezTo>
                    <a:pt x="3" y="29"/>
                    <a:pt x="0" y="33"/>
                    <a:pt x="0" y="35"/>
                  </a:cubicBezTo>
                  <a:cubicBezTo>
                    <a:pt x="0" y="35"/>
                    <a:pt x="2" y="41"/>
                    <a:pt x="3" y="42"/>
                  </a:cubicBezTo>
                  <a:cubicBezTo>
                    <a:pt x="4" y="43"/>
                    <a:pt x="4" y="45"/>
                    <a:pt x="3" y="46"/>
                  </a:cubicBezTo>
                  <a:cubicBezTo>
                    <a:pt x="6" y="47"/>
                    <a:pt x="8" y="47"/>
                    <a:pt x="9" y="48"/>
                  </a:cubicBezTo>
                  <a:cubicBezTo>
                    <a:pt x="10" y="48"/>
                    <a:pt x="20" y="44"/>
                    <a:pt x="23" y="42"/>
                  </a:cubicBezTo>
                  <a:cubicBezTo>
                    <a:pt x="26" y="41"/>
                    <a:pt x="30" y="40"/>
                    <a:pt x="32" y="38"/>
                  </a:cubicBezTo>
                  <a:cubicBezTo>
                    <a:pt x="31" y="35"/>
                    <a:pt x="29" y="33"/>
                    <a:pt x="29" y="30"/>
                  </a:cubicBezTo>
                  <a:cubicBezTo>
                    <a:pt x="29" y="26"/>
                    <a:pt x="28" y="23"/>
                    <a:pt x="27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950;p79">
              <a:extLst>
                <a:ext uri="{FF2B5EF4-FFF2-40B4-BE49-F238E27FC236}">
                  <a16:creationId xmlns:a16="http://schemas.microsoft.com/office/drawing/2014/main" id="{07EADDA2-7221-978B-BB3A-E560C9874833}"/>
                </a:ext>
              </a:extLst>
            </p:cNvPr>
            <p:cNvSpPr/>
            <p:nvPr/>
          </p:nvSpPr>
          <p:spPr bwMode="gray">
            <a:xfrm>
              <a:off x="4223393" y="3086610"/>
              <a:ext cx="152622" cy="117402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8" y="23"/>
                  </a:moveTo>
                  <a:cubicBezTo>
                    <a:pt x="18" y="21"/>
                    <a:pt x="20" y="22"/>
                    <a:pt x="22" y="22"/>
                  </a:cubicBezTo>
                  <a:cubicBezTo>
                    <a:pt x="24" y="23"/>
                    <a:pt x="26" y="21"/>
                    <a:pt x="27" y="21"/>
                  </a:cubicBezTo>
                  <a:cubicBezTo>
                    <a:pt x="29" y="21"/>
                    <a:pt x="33" y="26"/>
                    <a:pt x="33" y="28"/>
                  </a:cubicBezTo>
                  <a:cubicBezTo>
                    <a:pt x="33" y="30"/>
                    <a:pt x="33" y="32"/>
                    <a:pt x="34" y="33"/>
                  </a:cubicBezTo>
                  <a:cubicBezTo>
                    <a:pt x="34" y="33"/>
                    <a:pt x="35" y="33"/>
                    <a:pt x="35" y="34"/>
                  </a:cubicBezTo>
                  <a:cubicBezTo>
                    <a:pt x="38" y="33"/>
                    <a:pt x="39" y="32"/>
                    <a:pt x="39" y="32"/>
                  </a:cubicBezTo>
                  <a:cubicBezTo>
                    <a:pt x="40" y="32"/>
                    <a:pt x="42" y="37"/>
                    <a:pt x="42" y="38"/>
                  </a:cubicBezTo>
                  <a:cubicBezTo>
                    <a:pt x="41" y="41"/>
                    <a:pt x="44" y="43"/>
                    <a:pt x="46" y="41"/>
                  </a:cubicBezTo>
                  <a:cubicBezTo>
                    <a:pt x="47" y="39"/>
                    <a:pt x="48" y="38"/>
                    <a:pt x="49" y="39"/>
                  </a:cubicBezTo>
                  <a:cubicBezTo>
                    <a:pt x="49" y="39"/>
                    <a:pt x="49" y="40"/>
                    <a:pt x="50" y="40"/>
                  </a:cubicBezTo>
                  <a:cubicBezTo>
                    <a:pt x="51" y="39"/>
                    <a:pt x="52" y="38"/>
                    <a:pt x="52" y="38"/>
                  </a:cubicBezTo>
                  <a:cubicBezTo>
                    <a:pt x="53" y="37"/>
                    <a:pt x="51" y="35"/>
                    <a:pt x="52" y="34"/>
                  </a:cubicBezTo>
                  <a:cubicBezTo>
                    <a:pt x="52" y="32"/>
                    <a:pt x="53" y="34"/>
                    <a:pt x="54" y="33"/>
                  </a:cubicBezTo>
                  <a:cubicBezTo>
                    <a:pt x="56" y="32"/>
                    <a:pt x="53" y="29"/>
                    <a:pt x="53" y="28"/>
                  </a:cubicBezTo>
                  <a:cubicBezTo>
                    <a:pt x="53" y="27"/>
                    <a:pt x="53" y="25"/>
                    <a:pt x="52" y="25"/>
                  </a:cubicBezTo>
                  <a:cubicBezTo>
                    <a:pt x="51" y="25"/>
                    <a:pt x="52" y="22"/>
                    <a:pt x="52" y="19"/>
                  </a:cubicBezTo>
                  <a:cubicBezTo>
                    <a:pt x="52" y="19"/>
                    <a:pt x="52" y="18"/>
                    <a:pt x="52" y="18"/>
                  </a:cubicBezTo>
                  <a:cubicBezTo>
                    <a:pt x="51" y="16"/>
                    <a:pt x="51" y="13"/>
                    <a:pt x="50" y="13"/>
                  </a:cubicBezTo>
                  <a:cubicBezTo>
                    <a:pt x="48" y="13"/>
                    <a:pt x="48" y="12"/>
                    <a:pt x="50" y="11"/>
                  </a:cubicBezTo>
                  <a:cubicBezTo>
                    <a:pt x="51" y="11"/>
                    <a:pt x="47" y="9"/>
                    <a:pt x="47" y="8"/>
                  </a:cubicBezTo>
                  <a:cubicBezTo>
                    <a:pt x="47" y="6"/>
                    <a:pt x="45" y="2"/>
                    <a:pt x="44" y="2"/>
                  </a:cubicBezTo>
                  <a:cubicBezTo>
                    <a:pt x="43" y="1"/>
                    <a:pt x="39" y="6"/>
                    <a:pt x="39" y="6"/>
                  </a:cubicBezTo>
                  <a:cubicBezTo>
                    <a:pt x="38" y="6"/>
                    <a:pt x="34" y="3"/>
                    <a:pt x="34" y="5"/>
                  </a:cubicBezTo>
                  <a:cubicBezTo>
                    <a:pt x="33" y="8"/>
                    <a:pt x="30" y="4"/>
                    <a:pt x="29" y="6"/>
                  </a:cubicBezTo>
                  <a:cubicBezTo>
                    <a:pt x="28" y="8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4"/>
                    <a:pt x="15" y="3"/>
                    <a:pt x="15" y="2"/>
                  </a:cubicBezTo>
                  <a:cubicBezTo>
                    <a:pt x="15" y="1"/>
                    <a:pt x="10" y="0"/>
                    <a:pt x="10" y="0"/>
                  </a:cubicBezTo>
                  <a:cubicBezTo>
                    <a:pt x="10" y="0"/>
                    <a:pt x="11" y="3"/>
                    <a:pt x="9" y="4"/>
                  </a:cubicBezTo>
                  <a:cubicBezTo>
                    <a:pt x="7" y="4"/>
                    <a:pt x="9" y="7"/>
                    <a:pt x="9" y="7"/>
                  </a:cubicBezTo>
                  <a:cubicBezTo>
                    <a:pt x="9" y="8"/>
                    <a:pt x="7" y="9"/>
                    <a:pt x="6" y="9"/>
                  </a:cubicBezTo>
                  <a:cubicBezTo>
                    <a:pt x="5" y="8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5"/>
                    <a:pt x="1" y="17"/>
                    <a:pt x="5" y="19"/>
                  </a:cubicBezTo>
                  <a:cubicBezTo>
                    <a:pt x="7" y="22"/>
                    <a:pt x="11" y="25"/>
                    <a:pt x="13" y="28"/>
                  </a:cubicBezTo>
                  <a:cubicBezTo>
                    <a:pt x="15" y="26"/>
                    <a:pt x="18" y="25"/>
                    <a:pt x="18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51;p79">
              <a:extLst>
                <a:ext uri="{FF2B5EF4-FFF2-40B4-BE49-F238E27FC236}">
                  <a16:creationId xmlns:a16="http://schemas.microsoft.com/office/drawing/2014/main" id="{72C1E81C-C6E1-69FD-EE6C-66D5F3D79BE1}"/>
                </a:ext>
              </a:extLst>
            </p:cNvPr>
            <p:cNvSpPr/>
            <p:nvPr/>
          </p:nvSpPr>
          <p:spPr bwMode="gray">
            <a:xfrm>
              <a:off x="4293834" y="3173823"/>
              <a:ext cx="88890" cy="82181"/>
            </a:xfrm>
            <a:custGeom>
              <a:avLst/>
              <a:gdLst/>
              <a:ahLst/>
              <a:cxnLst/>
              <a:rect l="l" t="t" r="r" b="b"/>
              <a:pathLst>
                <a:path w="32" h="30" extrusionOk="0">
                  <a:moveTo>
                    <a:pt x="25" y="17"/>
                  </a:moveTo>
                  <a:cubicBezTo>
                    <a:pt x="22" y="16"/>
                    <a:pt x="22" y="16"/>
                    <a:pt x="22" y="15"/>
                  </a:cubicBezTo>
                  <a:cubicBezTo>
                    <a:pt x="23" y="14"/>
                    <a:pt x="23" y="12"/>
                    <a:pt x="23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5"/>
                    <a:pt x="21" y="7"/>
                    <a:pt x="20" y="9"/>
                  </a:cubicBezTo>
                  <a:cubicBezTo>
                    <a:pt x="18" y="11"/>
                    <a:pt x="15" y="9"/>
                    <a:pt x="16" y="6"/>
                  </a:cubicBezTo>
                  <a:cubicBezTo>
                    <a:pt x="16" y="4"/>
                    <a:pt x="14" y="0"/>
                    <a:pt x="13" y="0"/>
                  </a:cubicBezTo>
                  <a:cubicBezTo>
                    <a:pt x="13" y="0"/>
                    <a:pt x="11" y="1"/>
                    <a:pt x="9" y="1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7" y="6"/>
                    <a:pt x="3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3" y="14"/>
                    <a:pt x="7" y="16"/>
                    <a:pt x="10" y="19"/>
                  </a:cubicBezTo>
                  <a:cubicBezTo>
                    <a:pt x="15" y="23"/>
                    <a:pt x="23" y="28"/>
                    <a:pt x="27" y="29"/>
                  </a:cubicBezTo>
                  <a:cubicBezTo>
                    <a:pt x="27" y="30"/>
                    <a:pt x="28" y="30"/>
                    <a:pt x="29" y="30"/>
                  </a:cubicBezTo>
                  <a:cubicBezTo>
                    <a:pt x="30" y="25"/>
                    <a:pt x="31" y="25"/>
                    <a:pt x="31" y="23"/>
                  </a:cubicBezTo>
                  <a:cubicBezTo>
                    <a:pt x="32" y="21"/>
                    <a:pt x="27" y="19"/>
                    <a:pt x="2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952;p79">
              <a:extLst>
                <a:ext uri="{FF2B5EF4-FFF2-40B4-BE49-F238E27FC236}">
                  <a16:creationId xmlns:a16="http://schemas.microsoft.com/office/drawing/2014/main" id="{ED7328FA-0B5F-1417-291B-673D3D700E08}"/>
                </a:ext>
              </a:extLst>
            </p:cNvPr>
            <p:cNvSpPr/>
            <p:nvPr/>
          </p:nvSpPr>
          <p:spPr bwMode="gray">
            <a:xfrm>
              <a:off x="4258614" y="3143634"/>
              <a:ext cx="60378" cy="6541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1" y="16"/>
                  </a:moveTo>
                  <a:cubicBezTo>
                    <a:pt x="21" y="14"/>
                    <a:pt x="22" y="13"/>
                    <a:pt x="21" y="12"/>
                  </a:cubicBezTo>
                  <a:cubicBezTo>
                    <a:pt x="20" y="11"/>
                    <a:pt x="20" y="9"/>
                    <a:pt x="20" y="7"/>
                  </a:cubicBezTo>
                  <a:cubicBezTo>
                    <a:pt x="20" y="5"/>
                    <a:pt x="16" y="0"/>
                    <a:pt x="14" y="0"/>
                  </a:cubicBezTo>
                  <a:cubicBezTo>
                    <a:pt x="12" y="0"/>
                    <a:pt x="11" y="1"/>
                    <a:pt x="9" y="1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3"/>
                    <a:pt x="2" y="5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3" y="16"/>
                    <a:pt x="4" y="17"/>
                    <a:pt x="7" y="19"/>
                  </a:cubicBezTo>
                  <a:cubicBezTo>
                    <a:pt x="8" y="20"/>
                    <a:pt x="11" y="22"/>
                    <a:pt x="13" y="24"/>
                  </a:cubicBezTo>
                  <a:cubicBezTo>
                    <a:pt x="13" y="22"/>
                    <a:pt x="14" y="21"/>
                    <a:pt x="14" y="21"/>
                  </a:cubicBezTo>
                  <a:cubicBezTo>
                    <a:pt x="16" y="20"/>
                    <a:pt x="20" y="17"/>
                    <a:pt x="21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953;p79">
              <a:extLst>
                <a:ext uri="{FF2B5EF4-FFF2-40B4-BE49-F238E27FC236}">
                  <a16:creationId xmlns:a16="http://schemas.microsoft.com/office/drawing/2014/main" id="{9D8694FD-239C-B8A7-1DE2-ECAAB6D3FAD2}"/>
                </a:ext>
              </a:extLst>
            </p:cNvPr>
            <p:cNvSpPr/>
            <p:nvPr/>
          </p:nvSpPr>
          <p:spPr bwMode="gray">
            <a:xfrm>
              <a:off x="4183140" y="2766273"/>
              <a:ext cx="171070" cy="137527"/>
            </a:xfrm>
            <a:custGeom>
              <a:avLst/>
              <a:gdLst/>
              <a:ahLst/>
              <a:cxnLst/>
              <a:rect l="l" t="t" r="r" b="b"/>
              <a:pathLst>
                <a:path w="63" h="50" extrusionOk="0">
                  <a:moveTo>
                    <a:pt x="29" y="38"/>
                  </a:moveTo>
                  <a:cubicBezTo>
                    <a:pt x="29" y="36"/>
                    <a:pt x="37" y="35"/>
                    <a:pt x="37" y="33"/>
                  </a:cubicBezTo>
                  <a:cubicBezTo>
                    <a:pt x="37" y="31"/>
                    <a:pt x="37" y="14"/>
                    <a:pt x="37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3"/>
                    <a:pt x="63" y="8"/>
                    <a:pt x="63" y="3"/>
                  </a:cubicBezTo>
                  <a:cubicBezTo>
                    <a:pt x="62" y="1"/>
                    <a:pt x="63" y="0"/>
                    <a:pt x="57" y="0"/>
                  </a:cubicBezTo>
                  <a:cubicBezTo>
                    <a:pt x="52" y="0"/>
                    <a:pt x="39" y="0"/>
                    <a:pt x="29" y="0"/>
                  </a:cubicBezTo>
                  <a:cubicBezTo>
                    <a:pt x="28" y="2"/>
                    <a:pt x="26" y="4"/>
                    <a:pt x="26" y="6"/>
                  </a:cubicBezTo>
                  <a:cubicBezTo>
                    <a:pt x="24" y="10"/>
                    <a:pt x="16" y="15"/>
                    <a:pt x="16" y="20"/>
                  </a:cubicBezTo>
                  <a:cubicBezTo>
                    <a:pt x="16" y="25"/>
                    <a:pt x="7" y="33"/>
                    <a:pt x="3" y="43"/>
                  </a:cubicBezTo>
                  <a:cubicBezTo>
                    <a:pt x="1" y="46"/>
                    <a:pt x="1" y="48"/>
                    <a:pt x="0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40"/>
                    <a:pt x="29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954;p79">
              <a:extLst>
                <a:ext uri="{FF2B5EF4-FFF2-40B4-BE49-F238E27FC236}">
                  <a16:creationId xmlns:a16="http://schemas.microsoft.com/office/drawing/2014/main" id="{49B0D7CF-2719-EFCC-8E88-23E521119C8D}"/>
                </a:ext>
              </a:extLst>
            </p:cNvPr>
            <p:cNvSpPr/>
            <p:nvPr/>
          </p:nvSpPr>
          <p:spPr bwMode="gray">
            <a:xfrm>
              <a:off x="4183140" y="2772981"/>
              <a:ext cx="248220" cy="273378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8" y="87"/>
                  </a:moveTo>
                  <a:cubicBezTo>
                    <a:pt x="9" y="87"/>
                    <a:pt x="14" y="87"/>
                    <a:pt x="14" y="87"/>
                  </a:cubicBezTo>
                  <a:cubicBezTo>
                    <a:pt x="14" y="87"/>
                    <a:pt x="18" y="85"/>
                    <a:pt x="20" y="86"/>
                  </a:cubicBezTo>
                  <a:cubicBezTo>
                    <a:pt x="21" y="87"/>
                    <a:pt x="24" y="89"/>
                    <a:pt x="24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9" y="95"/>
                    <a:pt x="32" y="96"/>
                  </a:cubicBezTo>
                  <a:cubicBezTo>
                    <a:pt x="33" y="97"/>
                    <a:pt x="34" y="99"/>
                    <a:pt x="35" y="100"/>
                  </a:cubicBezTo>
                  <a:cubicBezTo>
                    <a:pt x="37" y="100"/>
                    <a:pt x="39" y="99"/>
                    <a:pt x="39" y="98"/>
                  </a:cubicBezTo>
                  <a:cubicBezTo>
                    <a:pt x="39" y="95"/>
                    <a:pt x="40" y="93"/>
                    <a:pt x="44" y="96"/>
                  </a:cubicBezTo>
                  <a:cubicBezTo>
                    <a:pt x="47" y="99"/>
                    <a:pt x="47" y="96"/>
                    <a:pt x="47" y="95"/>
                  </a:cubicBezTo>
                  <a:cubicBezTo>
                    <a:pt x="48" y="94"/>
                    <a:pt x="51" y="95"/>
                    <a:pt x="53" y="95"/>
                  </a:cubicBezTo>
                  <a:cubicBezTo>
                    <a:pt x="55" y="95"/>
                    <a:pt x="58" y="94"/>
                    <a:pt x="58" y="94"/>
                  </a:cubicBezTo>
                  <a:cubicBezTo>
                    <a:pt x="58" y="94"/>
                    <a:pt x="85" y="94"/>
                    <a:pt x="86" y="94"/>
                  </a:cubicBezTo>
                  <a:cubicBezTo>
                    <a:pt x="88" y="93"/>
                    <a:pt x="87" y="88"/>
                    <a:pt x="87" y="88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77" y="10"/>
                    <a:pt x="66" y="2"/>
                    <a:pt x="64" y="2"/>
                  </a:cubicBezTo>
                  <a:cubicBezTo>
                    <a:pt x="63" y="1"/>
                    <a:pt x="63" y="1"/>
                    <a:pt x="63" y="0"/>
                  </a:cubicBezTo>
                  <a:cubicBezTo>
                    <a:pt x="63" y="6"/>
                    <a:pt x="63" y="10"/>
                    <a:pt x="62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29"/>
                    <a:pt x="37" y="31"/>
                  </a:cubicBezTo>
                  <a:cubicBezTo>
                    <a:pt x="37" y="33"/>
                    <a:pt x="30" y="35"/>
                    <a:pt x="30" y="36"/>
                  </a:cubicBezTo>
                  <a:cubicBezTo>
                    <a:pt x="30" y="38"/>
                    <a:pt x="30" y="49"/>
                    <a:pt x="3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5"/>
                    <a:pt x="5" y="57"/>
                  </a:cubicBezTo>
                  <a:cubicBezTo>
                    <a:pt x="7" y="60"/>
                    <a:pt x="3" y="64"/>
                    <a:pt x="7" y="69"/>
                  </a:cubicBezTo>
                  <a:cubicBezTo>
                    <a:pt x="9" y="74"/>
                    <a:pt x="6" y="81"/>
                    <a:pt x="4" y="84"/>
                  </a:cubicBezTo>
                  <a:cubicBezTo>
                    <a:pt x="3" y="85"/>
                    <a:pt x="3" y="88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89"/>
                    <a:pt x="5" y="86"/>
                    <a:pt x="8" y="8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955;p79">
              <a:extLst>
                <a:ext uri="{FF2B5EF4-FFF2-40B4-BE49-F238E27FC236}">
                  <a16:creationId xmlns:a16="http://schemas.microsoft.com/office/drawing/2014/main" id="{E8412562-1523-956A-2433-2EF3964D34C5}"/>
                </a:ext>
              </a:extLst>
            </p:cNvPr>
            <p:cNvSpPr/>
            <p:nvPr/>
          </p:nvSpPr>
          <p:spPr bwMode="gray">
            <a:xfrm>
              <a:off x="4278739" y="2824974"/>
              <a:ext cx="337109" cy="318661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7" y="48"/>
                  </a:moveTo>
                  <a:cubicBezTo>
                    <a:pt x="117" y="48"/>
                    <a:pt x="117" y="43"/>
                    <a:pt x="113" y="41"/>
                  </a:cubicBezTo>
                  <a:cubicBezTo>
                    <a:pt x="110" y="39"/>
                    <a:pt x="105" y="38"/>
                    <a:pt x="105" y="38"/>
                  </a:cubicBezTo>
                  <a:cubicBezTo>
                    <a:pt x="105" y="38"/>
                    <a:pt x="103" y="33"/>
                    <a:pt x="101" y="31"/>
                  </a:cubicBezTo>
                  <a:cubicBezTo>
                    <a:pt x="100" y="30"/>
                    <a:pt x="75" y="14"/>
                    <a:pt x="5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3" y="74"/>
                    <a:pt x="51" y="75"/>
                  </a:cubicBezTo>
                  <a:cubicBezTo>
                    <a:pt x="50" y="75"/>
                    <a:pt x="22" y="75"/>
                    <a:pt x="22" y="75"/>
                  </a:cubicBezTo>
                  <a:cubicBezTo>
                    <a:pt x="22" y="75"/>
                    <a:pt x="19" y="76"/>
                    <a:pt x="18" y="76"/>
                  </a:cubicBezTo>
                  <a:cubicBezTo>
                    <a:pt x="16" y="76"/>
                    <a:pt x="13" y="75"/>
                    <a:pt x="12" y="76"/>
                  </a:cubicBezTo>
                  <a:cubicBezTo>
                    <a:pt x="12" y="77"/>
                    <a:pt x="12" y="80"/>
                    <a:pt x="8" y="77"/>
                  </a:cubicBezTo>
                  <a:cubicBezTo>
                    <a:pt x="5" y="74"/>
                    <a:pt x="4" y="76"/>
                    <a:pt x="4" y="79"/>
                  </a:cubicBezTo>
                  <a:cubicBezTo>
                    <a:pt x="4" y="80"/>
                    <a:pt x="2" y="80"/>
                    <a:pt x="0" y="80"/>
                  </a:cubicBezTo>
                  <a:cubicBezTo>
                    <a:pt x="0" y="81"/>
                    <a:pt x="1" y="82"/>
                    <a:pt x="1" y="82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8"/>
                    <a:pt x="3" y="89"/>
                  </a:cubicBezTo>
                  <a:cubicBezTo>
                    <a:pt x="5" y="91"/>
                    <a:pt x="7" y="93"/>
                    <a:pt x="8" y="93"/>
                  </a:cubicBezTo>
                  <a:cubicBezTo>
                    <a:pt x="8" y="95"/>
                    <a:pt x="8" y="100"/>
                    <a:pt x="8" y="100"/>
                  </a:cubicBezTo>
                  <a:cubicBezTo>
                    <a:pt x="8" y="100"/>
                    <a:pt x="8" y="104"/>
                    <a:pt x="9" y="102"/>
                  </a:cubicBezTo>
                  <a:cubicBezTo>
                    <a:pt x="10" y="100"/>
                    <a:pt x="13" y="104"/>
                    <a:pt x="14" y="101"/>
                  </a:cubicBezTo>
                  <a:cubicBezTo>
                    <a:pt x="14" y="99"/>
                    <a:pt x="18" y="102"/>
                    <a:pt x="19" y="102"/>
                  </a:cubicBezTo>
                  <a:cubicBezTo>
                    <a:pt x="19" y="102"/>
                    <a:pt x="23" y="97"/>
                    <a:pt x="24" y="98"/>
                  </a:cubicBezTo>
                  <a:cubicBezTo>
                    <a:pt x="25" y="98"/>
                    <a:pt x="27" y="102"/>
                    <a:pt x="27" y="104"/>
                  </a:cubicBezTo>
                  <a:cubicBezTo>
                    <a:pt x="27" y="105"/>
                    <a:pt x="31" y="106"/>
                    <a:pt x="30" y="106"/>
                  </a:cubicBezTo>
                  <a:cubicBezTo>
                    <a:pt x="28" y="107"/>
                    <a:pt x="28" y="109"/>
                    <a:pt x="30" y="109"/>
                  </a:cubicBezTo>
                  <a:cubicBezTo>
                    <a:pt x="31" y="109"/>
                    <a:pt x="31" y="112"/>
                    <a:pt x="31" y="114"/>
                  </a:cubicBezTo>
                  <a:cubicBezTo>
                    <a:pt x="32" y="115"/>
                    <a:pt x="33" y="116"/>
                    <a:pt x="34" y="114"/>
                  </a:cubicBezTo>
                  <a:cubicBezTo>
                    <a:pt x="35" y="112"/>
                    <a:pt x="37" y="114"/>
                    <a:pt x="38" y="116"/>
                  </a:cubicBezTo>
                  <a:cubicBezTo>
                    <a:pt x="39" y="117"/>
                    <a:pt x="42" y="115"/>
                    <a:pt x="43" y="113"/>
                  </a:cubicBezTo>
                  <a:cubicBezTo>
                    <a:pt x="43" y="111"/>
                    <a:pt x="46" y="111"/>
                    <a:pt x="46" y="113"/>
                  </a:cubicBezTo>
                  <a:cubicBezTo>
                    <a:pt x="46" y="115"/>
                    <a:pt x="46" y="116"/>
                    <a:pt x="49" y="114"/>
                  </a:cubicBezTo>
                  <a:cubicBezTo>
                    <a:pt x="50" y="113"/>
                    <a:pt x="50" y="113"/>
                    <a:pt x="51" y="113"/>
                  </a:cubicBezTo>
                  <a:cubicBezTo>
                    <a:pt x="52" y="111"/>
                    <a:pt x="53" y="108"/>
                    <a:pt x="53" y="107"/>
                  </a:cubicBezTo>
                  <a:cubicBezTo>
                    <a:pt x="54" y="106"/>
                    <a:pt x="52" y="103"/>
                    <a:pt x="53" y="103"/>
                  </a:cubicBezTo>
                  <a:cubicBezTo>
                    <a:pt x="54" y="102"/>
                    <a:pt x="57" y="103"/>
                    <a:pt x="58" y="100"/>
                  </a:cubicBezTo>
                  <a:cubicBezTo>
                    <a:pt x="59" y="97"/>
                    <a:pt x="61" y="95"/>
                    <a:pt x="61" y="95"/>
                  </a:cubicBezTo>
                  <a:cubicBezTo>
                    <a:pt x="61" y="95"/>
                    <a:pt x="61" y="89"/>
                    <a:pt x="64" y="90"/>
                  </a:cubicBezTo>
                  <a:cubicBezTo>
                    <a:pt x="66" y="91"/>
                    <a:pt x="67" y="93"/>
                    <a:pt x="68" y="90"/>
                  </a:cubicBezTo>
                  <a:cubicBezTo>
                    <a:pt x="68" y="88"/>
                    <a:pt x="70" y="89"/>
                    <a:pt x="71" y="87"/>
                  </a:cubicBezTo>
                  <a:cubicBezTo>
                    <a:pt x="72" y="84"/>
                    <a:pt x="73" y="84"/>
                    <a:pt x="75" y="85"/>
                  </a:cubicBezTo>
                  <a:cubicBezTo>
                    <a:pt x="77" y="85"/>
                    <a:pt x="77" y="84"/>
                    <a:pt x="77" y="83"/>
                  </a:cubicBezTo>
                  <a:cubicBezTo>
                    <a:pt x="77" y="82"/>
                    <a:pt x="81" y="82"/>
                    <a:pt x="84" y="80"/>
                  </a:cubicBezTo>
                  <a:cubicBezTo>
                    <a:pt x="87" y="79"/>
                    <a:pt x="89" y="77"/>
                    <a:pt x="89" y="79"/>
                  </a:cubicBezTo>
                  <a:cubicBezTo>
                    <a:pt x="90" y="80"/>
                    <a:pt x="98" y="80"/>
                    <a:pt x="99" y="79"/>
                  </a:cubicBezTo>
                  <a:cubicBezTo>
                    <a:pt x="100" y="79"/>
                    <a:pt x="102" y="76"/>
                    <a:pt x="104" y="77"/>
                  </a:cubicBezTo>
                  <a:cubicBezTo>
                    <a:pt x="107" y="77"/>
                    <a:pt x="113" y="76"/>
                    <a:pt x="116" y="76"/>
                  </a:cubicBezTo>
                  <a:cubicBezTo>
                    <a:pt x="119" y="76"/>
                    <a:pt x="120" y="73"/>
                    <a:pt x="121" y="72"/>
                  </a:cubicBezTo>
                  <a:cubicBezTo>
                    <a:pt x="122" y="71"/>
                    <a:pt x="123" y="68"/>
                    <a:pt x="124" y="67"/>
                  </a:cubicBezTo>
                  <a:cubicBezTo>
                    <a:pt x="124" y="67"/>
                    <a:pt x="124" y="53"/>
                    <a:pt x="124" y="47"/>
                  </a:cubicBezTo>
                  <a:cubicBezTo>
                    <a:pt x="121" y="47"/>
                    <a:pt x="117" y="48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956;p79">
              <a:extLst>
                <a:ext uri="{FF2B5EF4-FFF2-40B4-BE49-F238E27FC236}">
                  <a16:creationId xmlns:a16="http://schemas.microsoft.com/office/drawing/2014/main" id="{1C8B5A09-C883-875D-C6E0-41E6A8983B6A}"/>
                </a:ext>
              </a:extLst>
            </p:cNvPr>
            <p:cNvSpPr/>
            <p:nvPr/>
          </p:nvSpPr>
          <p:spPr bwMode="gray">
            <a:xfrm>
              <a:off x="4417944" y="3034618"/>
              <a:ext cx="166039" cy="120756"/>
            </a:xfrm>
            <a:custGeom>
              <a:avLst/>
              <a:gdLst/>
              <a:ahLst/>
              <a:cxnLst/>
              <a:rect l="l" t="t" r="r" b="b"/>
              <a:pathLst>
                <a:path w="61" h="44" extrusionOk="0">
                  <a:moveTo>
                    <a:pt x="61" y="25"/>
                  </a:moveTo>
                  <a:cubicBezTo>
                    <a:pt x="60" y="24"/>
                    <a:pt x="58" y="23"/>
                    <a:pt x="58" y="23"/>
                  </a:cubicBezTo>
                  <a:cubicBezTo>
                    <a:pt x="57" y="23"/>
                    <a:pt x="57" y="20"/>
                    <a:pt x="57" y="19"/>
                  </a:cubicBezTo>
                  <a:cubicBezTo>
                    <a:pt x="57" y="18"/>
                    <a:pt x="54" y="20"/>
                    <a:pt x="53" y="20"/>
                  </a:cubicBezTo>
                  <a:cubicBezTo>
                    <a:pt x="52" y="19"/>
                    <a:pt x="51" y="17"/>
                    <a:pt x="50" y="17"/>
                  </a:cubicBezTo>
                  <a:cubicBezTo>
                    <a:pt x="49" y="17"/>
                    <a:pt x="49" y="15"/>
                    <a:pt x="49" y="14"/>
                  </a:cubicBezTo>
                  <a:cubicBezTo>
                    <a:pt x="49" y="13"/>
                    <a:pt x="47" y="11"/>
                    <a:pt x="46" y="10"/>
                  </a:cubicBezTo>
                  <a:cubicBezTo>
                    <a:pt x="44" y="9"/>
                    <a:pt x="44" y="6"/>
                    <a:pt x="43" y="6"/>
                  </a:cubicBezTo>
                  <a:cubicBezTo>
                    <a:pt x="42" y="5"/>
                    <a:pt x="43" y="3"/>
                    <a:pt x="43" y="2"/>
                  </a:cubicBezTo>
                  <a:cubicBezTo>
                    <a:pt x="41" y="2"/>
                    <a:pt x="38" y="2"/>
                    <a:pt x="38" y="2"/>
                  </a:cubicBezTo>
                  <a:cubicBezTo>
                    <a:pt x="37" y="0"/>
                    <a:pt x="36" y="2"/>
                    <a:pt x="33" y="3"/>
                  </a:cubicBezTo>
                  <a:cubicBezTo>
                    <a:pt x="30" y="5"/>
                    <a:pt x="26" y="5"/>
                    <a:pt x="26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7"/>
                    <a:pt x="21" y="7"/>
                    <a:pt x="20" y="10"/>
                  </a:cubicBezTo>
                  <a:cubicBezTo>
                    <a:pt x="19" y="12"/>
                    <a:pt x="17" y="11"/>
                    <a:pt x="17" y="13"/>
                  </a:cubicBezTo>
                  <a:cubicBezTo>
                    <a:pt x="16" y="15"/>
                    <a:pt x="14" y="14"/>
                    <a:pt x="12" y="13"/>
                  </a:cubicBezTo>
                  <a:cubicBezTo>
                    <a:pt x="10" y="12"/>
                    <a:pt x="10" y="18"/>
                    <a:pt x="10" y="18"/>
                  </a:cubicBezTo>
                  <a:cubicBezTo>
                    <a:pt x="10" y="18"/>
                    <a:pt x="8" y="20"/>
                    <a:pt x="7" y="23"/>
                  </a:cubicBezTo>
                  <a:cubicBezTo>
                    <a:pt x="6" y="26"/>
                    <a:pt x="2" y="25"/>
                    <a:pt x="1" y="26"/>
                  </a:cubicBezTo>
                  <a:cubicBezTo>
                    <a:pt x="0" y="26"/>
                    <a:pt x="2" y="29"/>
                    <a:pt x="1" y="30"/>
                  </a:cubicBezTo>
                  <a:cubicBezTo>
                    <a:pt x="1" y="31"/>
                    <a:pt x="0" y="34"/>
                    <a:pt x="0" y="36"/>
                  </a:cubicBezTo>
                  <a:cubicBezTo>
                    <a:pt x="1" y="37"/>
                    <a:pt x="3" y="37"/>
                    <a:pt x="3" y="38"/>
                  </a:cubicBezTo>
                  <a:cubicBezTo>
                    <a:pt x="4" y="39"/>
                    <a:pt x="8" y="44"/>
                    <a:pt x="10" y="41"/>
                  </a:cubicBezTo>
                  <a:cubicBezTo>
                    <a:pt x="12" y="39"/>
                    <a:pt x="17" y="39"/>
                    <a:pt x="19" y="40"/>
                  </a:cubicBezTo>
                  <a:cubicBezTo>
                    <a:pt x="20" y="42"/>
                    <a:pt x="21" y="41"/>
                    <a:pt x="21" y="39"/>
                  </a:cubicBezTo>
                  <a:cubicBezTo>
                    <a:pt x="22" y="38"/>
                    <a:pt x="19" y="34"/>
                    <a:pt x="20" y="32"/>
                  </a:cubicBezTo>
                  <a:cubicBezTo>
                    <a:pt x="21" y="31"/>
                    <a:pt x="37" y="32"/>
                    <a:pt x="38" y="33"/>
                  </a:cubicBezTo>
                  <a:cubicBezTo>
                    <a:pt x="39" y="34"/>
                    <a:pt x="39" y="30"/>
                    <a:pt x="41" y="31"/>
                  </a:cubicBezTo>
                  <a:cubicBezTo>
                    <a:pt x="44" y="31"/>
                    <a:pt x="47" y="32"/>
                    <a:pt x="49" y="32"/>
                  </a:cubicBezTo>
                  <a:cubicBezTo>
                    <a:pt x="49" y="31"/>
                    <a:pt x="51" y="29"/>
                    <a:pt x="52" y="29"/>
                  </a:cubicBezTo>
                  <a:cubicBezTo>
                    <a:pt x="53" y="29"/>
                    <a:pt x="58" y="28"/>
                    <a:pt x="59" y="27"/>
                  </a:cubicBezTo>
                  <a:cubicBezTo>
                    <a:pt x="60" y="26"/>
                    <a:pt x="61" y="26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957;p79">
              <a:extLst>
                <a:ext uri="{FF2B5EF4-FFF2-40B4-BE49-F238E27FC236}">
                  <a16:creationId xmlns:a16="http://schemas.microsoft.com/office/drawing/2014/main" id="{1807416A-449D-4398-C5FE-97E5B246E5B5}"/>
                </a:ext>
              </a:extLst>
            </p:cNvPr>
            <p:cNvSpPr/>
            <p:nvPr/>
          </p:nvSpPr>
          <p:spPr bwMode="gray">
            <a:xfrm>
              <a:off x="4531989" y="2856839"/>
              <a:ext cx="313631" cy="248220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111" y="13"/>
                  </a:moveTo>
                  <a:cubicBezTo>
                    <a:pt x="111" y="12"/>
                    <a:pt x="110" y="7"/>
                    <a:pt x="110" y="4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3" y="5"/>
                    <a:pt x="100" y="3"/>
                  </a:cubicBezTo>
                  <a:cubicBezTo>
                    <a:pt x="96" y="0"/>
                    <a:pt x="89" y="0"/>
                    <a:pt x="89" y="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1"/>
                    <a:pt x="34" y="34"/>
                    <a:pt x="32" y="35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1" y="41"/>
                    <a:pt x="31" y="55"/>
                    <a:pt x="31" y="55"/>
                  </a:cubicBezTo>
                  <a:cubicBezTo>
                    <a:pt x="30" y="55"/>
                    <a:pt x="29" y="59"/>
                    <a:pt x="28" y="60"/>
                  </a:cubicBezTo>
                  <a:cubicBezTo>
                    <a:pt x="27" y="61"/>
                    <a:pt x="26" y="64"/>
                    <a:pt x="23" y="64"/>
                  </a:cubicBezTo>
                  <a:cubicBezTo>
                    <a:pt x="21" y="64"/>
                    <a:pt x="14" y="65"/>
                    <a:pt x="11" y="65"/>
                  </a:cubicBezTo>
                  <a:cubicBezTo>
                    <a:pt x="9" y="64"/>
                    <a:pt x="7" y="67"/>
                    <a:pt x="6" y="67"/>
                  </a:cubicBezTo>
                  <a:cubicBezTo>
                    <a:pt x="5" y="67"/>
                    <a:pt x="3" y="67"/>
                    <a:pt x="1" y="67"/>
                  </a:cubicBezTo>
                  <a:cubicBezTo>
                    <a:pt x="1" y="68"/>
                    <a:pt x="0" y="70"/>
                    <a:pt x="1" y="71"/>
                  </a:cubicBezTo>
                  <a:cubicBezTo>
                    <a:pt x="2" y="71"/>
                    <a:pt x="2" y="74"/>
                    <a:pt x="4" y="75"/>
                  </a:cubicBezTo>
                  <a:cubicBezTo>
                    <a:pt x="5" y="76"/>
                    <a:pt x="7" y="78"/>
                    <a:pt x="7" y="80"/>
                  </a:cubicBezTo>
                  <a:cubicBezTo>
                    <a:pt x="7" y="80"/>
                    <a:pt x="7" y="82"/>
                    <a:pt x="9" y="82"/>
                  </a:cubicBezTo>
                  <a:cubicBezTo>
                    <a:pt x="9" y="82"/>
                    <a:pt x="10" y="84"/>
                    <a:pt x="11" y="85"/>
                  </a:cubicBezTo>
                  <a:cubicBezTo>
                    <a:pt x="12" y="85"/>
                    <a:pt x="15" y="83"/>
                    <a:pt x="15" y="84"/>
                  </a:cubicBezTo>
                  <a:cubicBezTo>
                    <a:pt x="15" y="85"/>
                    <a:pt x="15" y="88"/>
                    <a:pt x="16" y="88"/>
                  </a:cubicBezTo>
                  <a:cubicBezTo>
                    <a:pt x="16" y="88"/>
                    <a:pt x="18" y="89"/>
                    <a:pt x="19" y="90"/>
                  </a:cubicBezTo>
                  <a:cubicBezTo>
                    <a:pt x="18" y="88"/>
                    <a:pt x="19" y="85"/>
                    <a:pt x="21" y="86"/>
                  </a:cubicBezTo>
                  <a:cubicBezTo>
                    <a:pt x="23" y="87"/>
                    <a:pt x="21" y="89"/>
                    <a:pt x="23" y="90"/>
                  </a:cubicBezTo>
                  <a:cubicBezTo>
                    <a:pt x="25" y="91"/>
                    <a:pt x="27" y="90"/>
                    <a:pt x="27" y="89"/>
                  </a:cubicBezTo>
                  <a:cubicBezTo>
                    <a:pt x="27" y="87"/>
                    <a:pt x="29" y="84"/>
                    <a:pt x="30" y="83"/>
                  </a:cubicBezTo>
                  <a:cubicBezTo>
                    <a:pt x="31" y="82"/>
                    <a:pt x="31" y="79"/>
                    <a:pt x="32" y="77"/>
                  </a:cubicBezTo>
                  <a:cubicBezTo>
                    <a:pt x="33" y="76"/>
                    <a:pt x="37" y="77"/>
                    <a:pt x="38" y="77"/>
                  </a:cubicBezTo>
                  <a:cubicBezTo>
                    <a:pt x="40" y="78"/>
                    <a:pt x="41" y="74"/>
                    <a:pt x="43" y="76"/>
                  </a:cubicBezTo>
                  <a:cubicBezTo>
                    <a:pt x="45" y="77"/>
                    <a:pt x="47" y="76"/>
                    <a:pt x="49" y="78"/>
                  </a:cubicBezTo>
                  <a:cubicBezTo>
                    <a:pt x="50" y="79"/>
                    <a:pt x="51" y="82"/>
                    <a:pt x="53" y="81"/>
                  </a:cubicBezTo>
                  <a:cubicBezTo>
                    <a:pt x="56" y="80"/>
                    <a:pt x="57" y="80"/>
                    <a:pt x="59" y="80"/>
                  </a:cubicBezTo>
                  <a:cubicBezTo>
                    <a:pt x="60" y="80"/>
                    <a:pt x="64" y="82"/>
                    <a:pt x="65" y="82"/>
                  </a:cubicBezTo>
                  <a:cubicBezTo>
                    <a:pt x="66" y="83"/>
                    <a:pt x="70" y="83"/>
                    <a:pt x="72" y="82"/>
                  </a:cubicBezTo>
                  <a:cubicBezTo>
                    <a:pt x="74" y="81"/>
                    <a:pt x="76" y="79"/>
                    <a:pt x="78" y="80"/>
                  </a:cubicBezTo>
                  <a:cubicBezTo>
                    <a:pt x="80" y="80"/>
                    <a:pt x="86" y="79"/>
                    <a:pt x="87" y="80"/>
                  </a:cubicBezTo>
                  <a:cubicBezTo>
                    <a:pt x="88" y="80"/>
                    <a:pt x="92" y="81"/>
                    <a:pt x="93" y="80"/>
                  </a:cubicBezTo>
                  <a:cubicBezTo>
                    <a:pt x="95" y="80"/>
                    <a:pt x="97" y="77"/>
                    <a:pt x="98" y="76"/>
                  </a:cubicBezTo>
                  <a:cubicBezTo>
                    <a:pt x="99" y="76"/>
                    <a:pt x="99" y="76"/>
                    <a:pt x="100" y="76"/>
                  </a:cubicBezTo>
                  <a:cubicBezTo>
                    <a:pt x="100" y="75"/>
                    <a:pt x="100" y="74"/>
                    <a:pt x="100" y="74"/>
                  </a:cubicBezTo>
                  <a:cubicBezTo>
                    <a:pt x="100" y="69"/>
                    <a:pt x="101" y="71"/>
                    <a:pt x="101" y="68"/>
                  </a:cubicBezTo>
                  <a:cubicBezTo>
                    <a:pt x="102" y="63"/>
                    <a:pt x="112" y="53"/>
                    <a:pt x="113" y="53"/>
                  </a:cubicBezTo>
                  <a:cubicBezTo>
                    <a:pt x="114" y="52"/>
                    <a:pt x="114" y="36"/>
                    <a:pt x="114" y="34"/>
                  </a:cubicBezTo>
                  <a:cubicBezTo>
                    <a:pt x="114" y="31"/>
                    <a:pt x="115" y="29"/>
                    <a:pt x="115" y="26"/>
                  </a:cubicBezTo>
                  <a:cubicBezTo>
                    <a:pt x="115" y="23"/>
                    <a:pt x="114" y="23"/>
                    <a:pt x="114" y="20"/>
                  </a:cubicBezTo>
                  <a:cubicBezTo>
                    <a:pt x="114" y="18"/>
                    <a:pt x="111" y="15"/>
                    <a:pt x="1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958;p79">
              <a:extLst>
                <a:ext uri="{FF2B5EF4-FFF2-40B4-BE49-F238E27FC236}">
                  <a16:creationId xmlns:a16="http://schemas.microsoft.com/office/drawing/2014/main" id="{F1C390DD-05BC-11EA-EF52-7FB45E04F994}"/>
                </a:ext>
              </a:extLst>
            </p:cNvPr>
            <p:cNvSpPr/>
            <p:nvPr/>
          </p:nvSpPr>
          <p:spPr bwMode="gray">
            <a:xfrm>
              <a:off x="4805368" y="2856839"/>
              <a:ext cx="201259" cy="338786"/>
            </a:xfrm>
            <a:custGeom>
              <a:avLst/>
              <a:gdLst/>
              <a:ahLst/>
              <a:cxnLst/>
              <a:rect l="l" t="t" r="r" b="b"/>
              <a:pathLst>
                <a:path w="74" h="124" extrusionOk="0">
                  <a:moveTo>
                    <a:pt x="74" y="3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7"/>
                    <a:pt x="11" y="12"/>
                    <a:pt x="11" y="13"/>
                  </a:cubicBezTo>
                  <a:cubicBezTo>
                    <a:pt x="11" y="15"/>
                    <a:pt x="14" y="18"/>
                    <a:pt x="14" y="20"/>
                  </a:cubicBezTo>
                  <a:cubicBezTo>
                    <a:pt x="14" y="23"/>
                    <a:pt x="16" y="23"/>
                    <a:pt x="15" y="26"/>
                  </a:cubicBezTo>
                  <a:cubicBezTo>
                    <a:pt x="15" y="29"/>
                    <a:pt x="14" y="31"/>
                    <a:pt x="14" y="34"/>
                  </a:cubicBezTo>
                  <a:cubicBezTo>
                    <a:pt x="14" y="36"/>
                    <a:pt x="14" y="52"/>
                    <a:pt x="13" y="53"/>
                  </a:cubicBezTo>
                  <a:cubicBezTo>
                    <a:pt x="12" y="53"/>
                    <a:pt x="2" y="63"/>
                    <a:pt x="1" y="67"/>
                  </a:cubicBezTo>
                  <a:cubicBezTo>
                    <a:pt x="1" y="71"/>
                    <a:pt x="0" y="69"/>
                    <a:pt x="0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7"/>
                    <a:pt x="1" y="78"/>
                  </a:cubicBezTo>
                  <a:cubicBezTo>
                    <a:pt x="2" y="78"/>
                    <a:pt x="2" y="80"/>
                    <a:pt x="5" y="80"/>
                  </a:cubicBezTo>
                  <a:cubicBezTo>
                    <a:pt x="7" y="80"/>
                    <a:pt x="9" y="86"/>
                    <a:pt x="9" y="88"/>
                  </a:cubicBezTo>
                  <a:cubicBezTo>
                    <a:pt x="9" y="90"/>
                    <a:pt x="10" y="91"/>
                    <a:pt x="10" y="94"/>
                  </a:cubicBezTo>
                  <a:cubicBezTo>
                    <a:pt x="10" y="98"/>
                    <a:pt x="12" y="103"/>
                    <a:pt x="13" y="103"/>
                  </a:cubicBezTo>
                  <a:cubicBezTo>
                    <a:pt x="14" y="104"/>
                    <a:pt x="13" y="104"/>
                    <a:pt x="10" y="104"/>
                  </a:cubicBezTo>
                  <a:cubicBezTo>
                    <a:pt x="7" y="104"/>
                    <a:pt x="4" y="104"/>
                    <a:pt x="4" y="105"/>
                  </a:cubicBezTo>
                  <a:cubicBezTo>
                    <a:pt x="4" y="106"/>
                    <a:pt x="3" y="108"/>
                    <a:pt x="6" y="111"/>
                  </a:cubicBezTo>
                  <a:cubicBezTo>
                    <a:pt x="8" y="114"/>
                    <a:pt x="10" y="115"/>
                    <a:pt x="11" y="117"/>
                  </a:cubicBezTo>
                  <a:cubicBezTo>
                    <a:pt x="12" y="120"/>
                    <a:pt x="14" y="123"/>
                    <a:pt x="15" y="123"/>
                  </a:cubicBezTo>
                  <a:cubicBezTo>
                    <a:pt x="15" y="124"/>
                    <a:pt x="17" y="124"/>
                    <a:pt x="18" y="121"/>
                  </a:cubicBezTo>
                  <a:cubicBezTo>
                    <a:pt x="20" y="119"/>
                    <a:pt x="22" y="124"/>
                    <a:pt x="23" y="121"/>
                  </a:cubicBezTo>
                  <a:cubicBezTo>
                    <a:pt x="25" y="119"/>
                    <a:pt x="30" y="120"/>
                    <a:pt x="31" y="119"/>
                  </a:cubicBezTo>
                  <a:cubicBezTo>
                    <a:pt x="32" y="118"/>
                    <a:pt x="37" y="116"/>
                    <a:pt x="38" y="115"/>
                  </a:cubicBezTo>
                  <a:cubicBezTo>
                    <a:pt x="40" y="115"/>
                    <a:pt x="37" y="113"/>
                    <a:pt x="39" y="112"/>
                  </a:cubicBezTo>
                  <a:cubicBezTo>
                    <a:pt x="41" y="111"/>
                    <a:pt x="46" y="113"/>
                    <a:pt x="49" y="109"/>
                  </a:cubicBezTo>
                  <a:cubicBezTo>
                    <a:pt x="52" y="106"/>
                    <a:pt x="55" y="103"/>
                    <a:pt x="56" y="102"/>
                  </a:cubicBezTo>
                  <a:cubicBezTo>
                    <a:pt x="57" y="101"/>
                    <a:pt x="56" y="100"/>
                    <a:pt x="58" y="99"/>
                  </a:cubicBezTo>
                  <a:cubicBezTo>
                    <a:pt x="59" y="97"/>
                    <a:pt x="63" y="95"/>
                    <a:pt x="63" y="96"/>
                  </a:cubicBezTo>
                  <a:cubicBezTo>
                    <a:pt x="64" y="96"/>
                    <a:pt x="64" y="96"/>
                    <a:pt x="65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2" y="91"/>
                    <a:pt x="62" y="88"/>
                  </a:cubicBezTo>
                  <a:cubicBezTo>
                    <a:pt x="62" y="85"/>
                    <a:pt x="63" y="83"/>
                    <a:pt x="61" y="83"/>
                  </a:cubicBezTo>
                  <a:cubicBezTo>
                    <a:pt x="58" y="83"/>
                    <a:pt x="58" y="80"/>
                    <a:pt x="60" y="78"/>
                  </a:cubicBezTo>
                  <a:cubicBezTo>
                    <a:pt x="62" y="77"/>
                    <a:pt x="57" y="73"/>
                    <a:pt x="60" y="73"/>
                  </a:cubicBezTo>
                  <a:cubicBezTo>
                    <a:pt x="63" y="73"/>
                    <a:pt x="61" y="68"/>
                    <a:pt x="63" y="67"/>
                  </a:cubicBezTo>
                  <a:cubicBezTo>
                    <a:pt x="65" y="67"/>
                    <a:pt x="66" y="66"/>
                    <a:pt x="66" y="63"/>
                  </a:cubicBezTo>
                  <a:cubicBezTo>
                    <a:pt x="66" y="61"/>
                    <a:pt x="71" y="59"/>
                    <a:pt x="73" y="59"/>
                  </a:cubicBezTo>
                  <a:cubicBezTo>
                    <a:pt x="74" y="58"/>
                    <a:pt x="74" y="51"/>
                    <a:pt x="74" y="5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959;p79">
              <a:extLst>
                <a:ext uri="{FF2B5EF4-FFF2-40B4-BE49-F238E27FC236}">
                  <a16:creationId xmlns:a16="http://schemas.microsoft.com/office/drawing/2014/main" id="{4AD74020-7202-A0F7-D2A5-2AFBDEBEDC8D}"/>
                </a:ext>
              </a:extLst>
            </p:cNvPr>
            <p:cNvSpPr/>
            <p:nvPr/>
          </p:nvSpPr>
          <p:spPr bwMode="gray">
            <a:xfrm>
              <a:off x="5020044" y="2670675"/>
              <a:ext cx="218031" cy="221384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75" y="17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8" y="6"/>
                    <a:pt x="64" y="4"/>
                    <a:pt x="61" y="5"/>
                  </a:cubicBezTo>
                  <a:cubicBezTo>
                    <a:pt x="58" y="6"/>
                    <a:pt x="55" y="5"/>
                    <a:pt x="52" y="3"/>
                  </a:cubicBezTo>
                  <a:cubicBezTo>
                    <a:pt x="48" y="2"/>
                    <a:pt x="37" y="3"/>
                    <a:pt x="36" y="6"/>
                  </a:cubicBezTo>
                  <a:cubicBezTo>
                    <a:pt x="35" y="8"/>
                    <a:pt x="31" y="8"/>
                    <a:pt x="28" y="6"/>
                  </a:cubicBezTo>
                  <a:cubicBezTo>
                    <a:pt x="25" y="5"/>
                    <a:pt x="21" y="3"/>
                    <a:pt x="15" y="3"/>
                  </a:cubicBezTo>
                  <a:cubicBezTo>
                    <a:pt x="9" y="3"/>
                    <a:pt x="4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7"/>
                    <a:pt x="4" y="8"/>
                    <a:pt x="2" y="11"/>
                  </a:cubicBezTo>
                  <a:cubicBezTo>
                    <a:pt x="0" y="14"/>
                    <a:pt x="2" y="17"/>
                    <a:pt x="2" y="22"/>
                  </a:cubicBezTo>
                  <a:cubicBezTo>
                    <a:pt x="2" y="26"/>
                    <a:pt x="2" y="59"/>
                    <a:pt x="2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9"/>
                    <a:pt x="48" y="78"/>
                    <a:pt x="49" y="77"/>
                  </a:cubicBezTo>
                  <a:cubicBezTo>
                    <a:pt x="51" y="76"/>
                    <a:pt x="53" y="79"/>
                    <a:pt x="53" y="79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2" y="79"/>
                    <a:pt x="64" y="81"/>
                    <a:pt x="67" y="81"/>
                  </a:cubicBezTo>
                  <a:cubicBezTo>
                    <a:pt x="69" y="81"/>
                    <a:pt x="68" y="77"/>
                    <a:pt x="70" y="77"/>
                  </a:cubicBezTo>
                  <a:cubicBezTo>
                    <a:pt x="74" y="77"/>
                    <a:pt x="73" y="72"/>
                    <a:pt x="76" y="72"/>
                  </a:cubicBezTo>
                  <a:cubicBezTo>
                    <a:pt x="78" y="72"/>
                    <a:pt x="78" y="73"/>
                    <a:pt x="80" y="70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8"/>
                    <a:pt x="80" y="67"/>
                    <a:pt x="80" y="66"/>
                  </a:cubicBezTo>
                  <a:cubicBezTo>
                    <a:pt x="80" y="62"/>
                    <a:pt x="78" y="63"/>
                    <a:pt x="77" y="58"/>
                  </a:cubicBezTo>
                  <a:cubicBezTo>
                    <a:pt x="75" y="53"/>
                    <a:pt x="69" y="46"/>
                    <a:pt x="69" y="43"/>
                  </a:cubicBezTo>
                  <a:cubicBezTo>
                    <a:pt x="69" y="40"/>
                    <a:pt x="65" y="38"/>
                    <a:pt x="65" y="36"/>
                  </a:cubicBezTo>
                  <a:cubicBezTo>
                    <a:pt x="65" y="32"/>
                    <a:pt x="63" y="32"/>
                    <a:pt x="60" y="27"/>
                  </a:cubicBezTo>
                  <a:cubicBezTo>
                    <a:pt x="57" y="22"/>
                    <a:pt x="56" y="14"/>
                    <a:pt x="57" y="14"/>
                  </a:cubicBezTo>
                  <a:cubicBezTo>
                    <a:pt x="58" y="14"/>
                    <a:pt x="60" y="21"/>
                    <a:pt x="61" y="23"/>
                  </a:cubicBezTo>
                  <a:cubicBezTo>
                    <a:pt x="63" y="26"/>
                    <a:pt x="67" y="33"/>
                    <a:pt x="69" y="33"/>
                  </a:cubicBezTo>
                  <a:cubicBezTo>
                    <a:pt x="71" y="33"/>
                    <a:pt x="72" y="22"/>
                    <a:pt x="73" y="22"/>
                  </a:cubicBezTo>
                  <a:cubicBezTo>
                    <a:pt x="73" y="22"/>
                    <a:pt x="73" y="23"/>
                    <a:pt x="74" y="2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960;p79">
              <a:extLst>
                <a:ext uri="{FF2B5EF4-FFF2-40B4-BE49-F238E27FC236}">
                  <a16:creationId xmlns:a16="http://schemas.microsoft.com/office/drawing/2014/main" id="{8202CB90-91A2-E6A2-27CE-95B10F8974DF}"/>
                </a:ext>
              </a:extLst>
            </p:cNvPr>
            <p:cNvSpPr/>
            <p:nvPr/>
          </p:nvSpPr>
          <p:spPr bwMode="gray">
            <a:xfrm>
              <a:off x="4706414" y="3299607"/>
              <a:ext cx="117402" cy="129141"/>
            </a:xfrm>
            <a:custGeom>
              <a:avLst/>
              <a:gdLst/>
              <a:ahLst/>
              <a:cxnLst/>
              <a:rect l="l" t="t" r="r" b="b"/>
              <a:pathLst>
                <a:path w="43" h="47" extrusionOk="0">
                  <a:moveTo>
                    <a:pt x="21" y="44"/>
                  </a:moveTo>
                  <a:cubicBezTo>
                    <a:pt x="25" y="44"/>
                    <a:pt x="24" y="42"/>
                    <a:pt x="22" y="39"/>
                  </a:cubicBezTo>
                  <a:cubicBezTo>
                    <a:pt x="21" y="35"/>
                    <a:pt x="25" y="35"/>
                    <a:pt x="27" y="35"/>
                  </a:cubicBezTo>
                  <a:cubicBezTo>
                    <a:pt x="30" y="35"/>
                    <a:pt x="29" y="31"/>
                    <a:pt x="31" y="31"/>
                  </a:cubicBezTo>
                  <a:cubicBezTo>
                    <a:pt x="33" y="31"/>
                    <a:pt x="33" y="36"/>
                    <a:pt x="34" y="36"/>
                  </a:cubicBezTo>
                  <a:cubicBezTo>
                    <a:pt x="36" y="35"/>
                    <a:pt x="38" y="37"/>
                    <a:pt x="40" y="37"/>
                  </a:cubicBezTo>
                  <a:cubicBezTo>
                    <a:pt x="43" y="36"/>
                    <a:pt x="43" y="31"/>
                    <a:pt x="43" y="28"/>
                  </a:cubicBezTo>
                  <a:cubicBezTo>
                    <a:pt x="43" y="25"/>
                    <a:pt x="43" y="22"/>
                    <a:pt x="41" y="20"/>
                  </a:cubicBezTo>
                  <a:cubicBezTo>
                    <a:pt x="38" y="19"/>
                    <a:pt x="36" y="16"/>
                    <a:pt x="39" y="15"/>
                  </a:cubicBezTo>
                  <a:cubicBezTo>
                    <a:pt x="42" y="13"/>
                    <a:pt x="43" y="10"/>
                    <a:pt x="40" y="8"/>
                  </a:cubicBezTo>
                  <a:cubicBezTo>
                    <a:pt x="38" y="7"/>
                    <a:pt x="33" y="10"/>
                    <a:pt x="33" y="8"/>
                  </a:cubicBezTo>
                  <a:cubicBezTo>
                    <a:pt x="33" y="7"/>
                    <a:pt x="34" y="4"/>
                    <a:pt x="34" y="1"/>
                  </a:cubicBezTo>
                  <a:cubicBezTo>
                    <a:pt x="28" y="1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7"/>
                    <a:pt x="21" y="10"/>
                    <a:pt x="21" y="10"/>
                  </a:cubicBezTo>
                  <a:cubicBezTo>
                    <a:pt x="21" y="10"/>
                    <a:pt x="12" y="11"/>
                    <a:pt x="10" y="11"/>
                  </a:cubicBezTo>
                  <a:cubicBezTo>
                    <a:pt x="10" y="11"/>
                    <a:pt x="9" y="11"/>
                    <a:pt x="8" y="11"/>
                  </a:cubicBezTo>
                  <a:cubicBezTo>
                    <a:pt x="7" y="12"/>
                    <a:pt x="7" y="12"/>
                    <a:pt x="6" y="13"/>
                  </a:cubicBezTo>
                  <a:cubicBezTo>
                    <a:pt x="5" y="14"/>
                    <a:pt x="8" y="15"/>
                    <a:pt x="8" y="17"/>
                  </a:cubicBezTo>
                  <a:cubicBezTo>
                    <a:pt x="9" y="18"/>
                    <a:pt x="5" y="18"/>
                    <a:pt x="5" y="19"/>
                  </a:cubicBezTo>
                  <a:cubicBezTo>
                    <a:pt x="5" y="21"/>
                    <a:pt x="3" y="23"/>
                    <a:pt x="2" y="24"/>
                  </a:cubicBezTo>
                  <a:cubicBezTo>
                    <a:pt x="0" y="25"/>
                    <a:pt x="6" y="29"/>
                    <a:pt x="6" y="30"/>
                  </a:cubicBezTo>
                  <a:cubicBezTo>
                    <a:pt x="6" y="32"/>
                    <a:pt x="7" y="33"/>
                    <a:pt x="10" y="38"/>
                  </a:cubicBezTo>
                  <a:cubicBezTo>
                    <a:pt x="15" y="41"/>
                    <a:pt x="13" y="42"/>
                    <a:pt x="18" y="47"/>
                  </a:cubicBezTo>
                  <a:cubicBezTo>
                    <a:pt x="19" y="46"/>
                    <a:pt x="20" y="44"/>
                    <a:pt x="21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961;p79">
              <a:extLst>
                <a:ext uri="{FF2B5EF4-FFF2-40B4-BE49-F238E27FC236}">
                  <a16:creationId xmlns:a16="http://schemas.microsoft.com/office/drawing/2014/main" id="{2F335ECA-9A82-07E3-094A-025B99DBB314}"/>
                </a:ext>
              </a:extLst>
            </p:cNvPr>
            <p:cNvSpPr/>
            <p:nvPr/>
          </p:nvSpPr>
          <p:spPr bwMode="gray">
            <a:xfrm>
              <a:off x="4718154" y="3302964"/>
              <a:ext cx="45284" cy="26834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6" y="9"/>
                  </a:moveTo>
                  <a:cubicBezTo>
                    <a:pt x="16" y="9"/>
                    <a:pt x="17" y="5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5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6" y="9"/>
                    <a:pt x="16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962;p79">
              <a:extLst>
                <a:ext uri="{FF2B5EF4-FFF2-40B4-BE49-F238E27FC236}">
                  <a16:creationId xmlns:a16="http://schemas.microsoft.com/office/drawing/2014/main" id="{59BCE5B1-91D3-5090-1836-71A79457299A}"/>
                </a:ext>
              </a:extLst>
            </p:cNvPr>
            <p:cNvSpPr/>
            <p:nvPr/>
          </p:nvSpPr>
          <p:spPr bwMode="gray">
            <a:xfrm>
              <a:off x="4753375" y="3272773"/>
              <a:ext cx="144236" cy="177779"/>
            </a:xfrm>
            <a:custGeom>
              <a:avLst/>
              <a:gdLst/>
              <a:ahLst/>
              <a:cxnLst/>
              <a:rect l="l" t="t" r="r" b="b"/>
              <a:pathLst>
                <a:path w="53" h="65" extrusionOk="0">
                  <a:moveTo>
                    <a:pt x="15" y="62"/>
                  </a:moveTo>
                  <a:cubicBezTo>
                    <a:pt x="16" y="62"/>
                    <a:pt x="17" y="64"/>
                    <a:pt x="20" y="62"/>
                  </a:cubicBezTo>
                  <a:cubicBezTo>
                    <a:pt x="23" y="60"/>
                    <a:pt x="26" y="60"/>
                    <a:pt x="26" y="63"/>
                  </a:cubicBezTo>
                  <a:cubicBezTo>
                    <a:pt x="26" y="64"/>
                    <a:pt x="27" y="64"/>
                    <a:pt x="29" y="62"/>
                  </a:cubicBezTo>
                  <a:cubicBezTo>
                    <a:pt x="32" y="60"/>
                    <a:pt x="34" y="63"/>
                    <a:pt x="34" y="58"/>
                  </a:cubicBezTo>
                  <a:cubicBezTo>
                    <a:pt x="34" y="53"/>
                    <a:pt x="37" y="57"/>
                    <a:pt x="37" y="52"/>
                  </a:cubicBezTo>
                  <a:cubicBezTo>
                    <a:pt x="37" y="47"/>
                    <a:pt x="37" y="42"/>
                    <a:pt x="37" y="39"/>
                  </a:cubicBezTo>
                  <a:cubicBezTo>
                    <a:pt x="37" y="38"/>
                    <a:pt x="44" y="36"/>
                    <a:pt x="44" y="32"/>
                  </a:cubicBezTo>
                  <a:cubicBezTo>
                    <a:pt x="44" y="28"/>
                    <a:pt x="49" y="21"/>
                    <a:pt x="49" y="16"/>
                  </a:cubicBezTo>
                  <a:cubicBezTo>
                    <a:pt x="49" y="12"/>
                    <a:pt x="50" y="11"/>
                    <a:pt x="51" y="8"/>
                  </a:cubicBezTo>
                  <a:cubicBezTo>
                    <a:pt x="53" y="6"/>
                    <a:pt x="53" y="3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4"/>
                    <a:pt x="37" y="7"/>
                  </a:cubicBezTo>
                  <a:cubicBezTo>
                    <a:pt x="36" y="9"/>
                    <a:pt x="36" y="14"/>
                    <a:pt x="36" y="14"/>
                  </a:cubicBezTo>
                  <a:cubicBezTo>
                    <a:pt x="36" y="14"/>
                    <a:pt x="27" y="10"/>
                    <a:pt x="24" y="11"/>
                  </a:cubicBezTo>
                  <a:cubicBezTo>
                    <a:pt x="24" y="11"/>
                    <a:pt x="20" y="11"/>
                    <a:pt x="16" y="11"/>
                  </a:cubicBezTo>
                  <a:cubicBezTo>
                    <a:pt x="16" y="14"/>
                    <a:pt x="15" y="17"/>
                    <a:pt x="15" y="18"/>
                  </a:cubicBezTo>
                  <a:cubicBezTo>
                    <a:pt x="15" y="20"/>
                    <a:pt x="21" y="16"/>
                    <a:pt x="23" y="18"/>
                  </a:cubicBezTo>
                  <a:cubicBezTo>
                    <a:pt x="25" y="20"/>
                    <a:pt x="24" y="23"/>
                    <a:pt x="22" y="25"/>
                  </a:cubicBezTo>
                  <a:cubicBezTo>
                    <a:pt x="19" y="26"/>
                    <a:pt x="21" y="29"/>
                    <a:pt x="24" y="30"/>
                  </a:cubicBezTo>
                  <a:cubicBezTo>
                    <a:pt x="25" y="32"/>
                    <a:pt x="25" y="35"/>
                    <a:pt x="25" y="38"/>
                  </a:cubicBezTo>
                  <a:cubicBezTo>
                    <a:pt x="25" y="41"/>
                    <a:pt x="25" y="46"/>
                    <a:pt x="23" y="47"/>
                  </a:cubicBezTo>
                  <a:cubicBezTo>
                    <a:pt x="21" y="47"/>
                    <a:pt x="19" y="45"/>
                    <a:pt x="17" y="46"/>
                  </a:cubicBezTo>
                  <a:cubicBezTo>
                    <a:pt x="15" y="46"/>
                    <a:pt x="15" y="41"/>
                    <a:pt x="13" y="41"/>
                  </a:cubicBezTo>
                  <a:cubicBezTo>
                    <a:pt x="12" y="41"/>
                    <a:pt x="12" y="45"/>
                    <a:pt x="10" y="45"/>
                  </a:cubicBezTo>
                  <a:cubicBezTo>
                    <a:pt x="8" y="45"/>
                    <a:pt x="4" y="45"/>
                    <a:pt x="5" y="49"/>
                  </a:cubicBezTo>
                  <a:cubicBezTo>
                    <a:pt x="7" y="52"/>
                    <a:pt x="8" y="54"/>
                    <a:pt x="4" y="54"/>
                  </a:cubicBezTo>
                  <a:cubicBezTo>
                    <a:pt x="2" y="54"/>
                    <a:pt x="1" y="56"/>
                    <a:pt x="0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5" y="60"/>
                    <a:pt x="7" y="63"/>
                    <a:pt x="8" y="65"/>
                  </a:cubicBezTo>
                  <a:cubicBezTo>
                    <a:pt x="11" y="64"/>
                    <a:pt x="14" y="62"/>
                    <a:pt x="15" y="6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963;p79">
              <a:extLst>
                <a:ext uri="{FF2B5EF4-FFF2-40B4-BE49-F238E27FC236}">
                  <a16:creationId xmlns:a16="http://schemas.microsoft.com/office/drawing/2014/main" id="{1E3794E1-D241-5548-E8D5-C144CAF73DEB}"/>
                </a:ext>
              </a:extLst>
            </p:cNvPr>
            <p:cNvSpPr/>
            <p:nvPr/>
          </p:nvSpPr>
          <p:spPr bwMode="gray">
            <a:xfrm>
              <a:off x="4959668" y="2860193"/>
              <a:ext cx="335432" cy="417613"/>
            </a:xfrm>
            <a:custGeom>
              <a:avLst/>
              <a:gdLst/>
              <a:ahLst/>
              <a:cxnLst/>
              <a:rect l="l" t="t" r="r" b="b"/>
              <a:pathLst>
                <a:path w="123" h="153" extrusionOk="0">
                  <a:moveTo>
                    <a:pt x="98" y="3"/>
                  </a:moveTo>
                  <a:cubicBezTo>
                    <a:pt x="95" y="3"/>
                    <a:pt x="96" y="8"/>
                    <a:pt x="93" y="8"/>
                  </a:cubicBezTo>
                  <a:cubicBezTo>
                    <a:pt x="90" y="8"/>
                    <a:pt x="91" y="12"/>
                    <a:pt x="89" y="12"/>
                  </a:cubicBezTo>
                  <a:cubicBezTo>
                    <a:pt x="86" y="12"/>
                    <a:pt x="84" y="10"/>
                    <a:pt x="84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3" y="7"/>
                    <a:pt x="71" y="8"/>
                  </a:cubicBezTo>
                  <a:cubicBezTo>
                    <a:pt x="70" y="9"/>
                    <a:pt x="69" y="10"/>
                    <a:pt x="6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9"/>
                    <a:pt x="23" y="26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7"/>
                    <a:pt x="16" y="58"/>
                  </a:cubicBezTo>
                  <a:cubicBezTo>
                    <a:pt x="14" y="58"/>
                    <a:pt x="9" y="60"/>
                    <a:pt x="9" y="62"/>
                  </a:cubicBezTo>
                  <a:cubicBezTo>
                    <a:pt x="9" y="65"/>
                    <a:pt x="9" y="67"/>
                    <a:pt x="7" y="67"/>
                  </a:cubicBezTo>
                  <a:cubicBezTo>
                    <a:pt x="4" y="67"/>
                    <a:pt x="7" y="72"/>
                    <a:pt x="3" y="72"/>
                  </a:cubicBezTo>
                  <a:cubicBezTo>
                    <a:pt x="0" y="72"/>
                    <a:pt x="5" y="76"/>
                    <a:pt x="3" y="78"/>
                  </a:cubicBezTo>
                  <a:cubicBezTo>
                    <a:pt x="1" y="79"/>
                    <a:pt x="1" y="82"/>
                    <a:pt x="4" y="82"/>
                  </a:cubicBezTo>
                  <a:cubicBezTo>
                    <a:pt x="6" y="82"/>
                    <a:pt x="5" y="84"/>
                    <a:pt x="5" y="87"/>
                  </a:cubicBezTo>
                  <a:cubicBezTo>
                    <a:pt x="5" y="90"/>
                    <a:pt x="9" y="91"/>
                    <a:pt x="9" y="91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5"/>
                    <a:pt x="13" y="101"/>
                    <a:pt x="13" y="103"/>
                  </a:cubicBezTo>
                  <a:cubicBezTo>
                    <a:pt x="14" y="104"/>
                    <a:pt x="17" y="107"/>
                    <a:pt x="14" y="109"/>
                  </a:cubicBezTo>
                  <a:cubicBezTo>
                    <a:pt x="11" y="110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7" y="115"/>
                    <a:pt x="21" y="115"/>
                    <a:pt x="23" y="117"/>
                  </a:cubicBezTo>
                  <a:cubicBezTo>
                    <a:pt x="25" y="120"/>
                    <a:pt x="26" y="120"/>
                    <a:pt x="26" y="122"/>
                  </a:cubicBezTo>
                  <a:cubicBezTo>
                    <a:pt x="26" y="123"/>
                    <a:pt x="28" y="124"/>
                    <a:pt x="31" y="126"/>
                  </a:cubicBezTo>
                  <a:cubicBezTo>
                    <a:pt x="34" y="128"/>
                    <a:pt x="34" y="129"/>
                    <a:pt x="34" y="131"/>
                  </a:cubicBezTo>
                  <a:cubicBezTo>
                    <a:pt x="34" y="132"/>
                    <a:pt x="39" y="135"/>
                    <a:pt x="39" y="135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40"/>
                    <a:pt x="42" y="140"/>
                    <a:pt x="43" y="141"/>
                  </a:cubicBezTo>
                  <a:cubicBezTo>
                    <a:pt x="44" y="143"/>
                    <a:pt x="46" y="144"/>
                    <a:pt x="46" y="144"/>
                  </a:cubicBezTo>
                  <a:cubicBezTo>
                    <a:pt x="46" y="144"/>
                    <a:pt x="48" y="146"/>
                    <a:pt x="50" y="144"/>
                  </a:cubicBezTo>
                  <a:cubicBezTo>
                    <a:pt x="52" y="142"/>
                    <a:pt x="54" y="145"/>
                    <a:pt x="54" y="145"/>
                  </a:cubicBezTo>
                  <a:cubicBezTo>
                    <a:pt x="54" y="145"/>
                    <a:pt x="57" y="143"/>
                    <a:pt x="58" y="144"/>
                  </a:cubicBezTo>
                  <a:cubicBezTo>
                    <a:pt x="58" y="144"/>
                    <a:pt x="63" y="148"/>
                    <a:pt x="67" y="152"/>
                  </a:cubicBezTo>
                  <a:cubicBezTo>
                    <a:pt x="67" y="151"/>
                    <a:pt x="70" y="150"/>
                    <a:pt x="72" y="150"/>
                  </a:cubicBezTo>
                  <a:cubicBezTo>
                    <a:pt x="73" y="150"/>
                    <a:pt x="76" y="153"/>
                    <a:pt x="77" y="152"/>
                  </a:cubicBezTo>
                  <a:cubicBezTo>
                    <a:pt x="77" y="151"/>
                    <a:pt x="81" y="149"/>
                    <a:pt x="82" y="150"/>
                  </a:cubicBezTo>
                  <a:cubicBezTo>
                    <a:pt x="83" y="150"/>
                    <a:pt x="86" y="151"/>
                    <a:pt x="87" y="149"/>
                  </a:cubicBezTo>
                  <a:cubicBezTo>
                    <a:pt x="87" y="148"/>
                    <a:pt x="88" y="148"/>
                    <a:pt x="89" y="147"/>
                  </a:cubicBezTo>
                  <a:cubicBezTo>
                    <a:pt x="90" y="146"/>
                    <a:pt x="90" y="146"/>
                    <a:pt x="90" y="145"/>
                  </a:cubicBezTo>
                  <a:cubicBezTo>
                    <a:pt x="91" y="144"/>
                    <a:pt x="94" y="141"/>
                    <a:pt x="96" y="141"/>
                  </a:cubicBezTo>
                  <a:cubicBezTo>
                    <a:pt x="98" y="141"/>
                    <a:pt x="100" y="141"/>
                    <a:pt x="101" y="142"/>
                  </a:cubicBezTo>
                  <a:cubicBezTo>
                    <a:pt x="101" y="142"/>
                    <a:pt x="102" y="143"/>
                    <a:pt x="103" y="143"/>
                  </a:cubicBezTo>
                  <a:cubicBezTo>
                    <a:pt x="103" y="139"/>
                    <a:pt x="104" y="137"/>
                    <a:pt x="103" y="137"/>
                  </a:cubicBezTo>
                  <a:cubicBezTo>
                    <a:pt x="101" y="137"/>
                    <a:pt x="97" y="135"/>
                    <a:pt x="95" y="131"/>
                  </a:cubicBezTo>
                  <a:cubicBezTo>
                    <a:pt x="94" y="128"/>
                    <a:pt x="90" y="125"/>
                    <a:pt x="89" y="123"/>
                  </a:cubicBezTo>
                  <a:cubicBezTo>
                    <a:pt x="88" y="120"/>
                    <a:pt x="83" y="121"/>
                    <a:pt x="82" y="119"/>
                  </a:cubicBezTo>
                  <a:cubicBezTo>
                    <a:pt x="82" y="117"/>
                    <a:pt x="83" y="117"/>
                    <a:pt x="83" y="115"/>
                  </a:cubicBezTo>
                  <a:cubicBezTo>
                    <a:pt x="83" y="113"/>
                    <a:pt x="89" y="114"/>
                    <a:pt x="90" y="114"/>
                  </a:cubicBezTo>
                  <a:cubicBezTo>
                    <a:pt x="90" y="113"/>
                    <a:pt x="91" y="108"/>
                    <a:pt x="91" y="105"/>
                  </a:cubicBezTo>
                  <a:cubicBezTo>
                    <a:pt x="91" y="103"/>
                    <a:pt x="94" y="100"/>
                    <a:pt x="93" y="99"/>
                  </a:cubicBezTo>
                  <a:cubicBezTo>
                    <a:pt x="92" y="97"/>
                    <a:pt x="94" y="97"/>
                    <a:pt x="96" y="95"/>
                  </a:cubicBezTo>
                  <a:cubicBezTo>
                    <a:pt x="98" y="94"/>
                    <a:pt x="96" y="90"/>
                    <a:pt x="98" y="88"/>
                  </a:cubicBezTo>
                  <a:cubicBezTo>
                    <a:pt x="100" y="86"/>
                    <a:pt x="102" y="82"/>
                    <a:pt x="103" y="82"/>
                  </a:cubicBezTo>
                  <a:cubicBezTo>
                    <a:pt x="105" y="82"/>
                    <a:pt x="106" y="80"/>
                    <a:pt x="106" y="79"/>
                  </a:cubicBezTo>
                  <a:cubicBezTo>
                    <a:pt x="106" y="77"/>
                    <a:pt x="109" y="73"/>
                    <a:pt x="109" y="70"/>
                  </a:cubicBezTo>
                  <a:cubicBezTo>
                    <a:pt x="108" y="67"/>
                    <a:pt x="107" y="63"/>
                    <a:pt x="109" y="60"/>
                  </a:cubicBezTo>
                  <a:cubicBezTo>
                    <a:pt x="112" y="57"/>
                    <a:pt x="113" y="54"/>
                    <a:pt x="112" y="53"/>
                  </a:cubicBezTo>
                  <a:cubicBezTo>
                    <a:pt x="112" y="50"/>
                    <a:pt x="115" y="50"/>
                    <a:pt x="117" y="48"/>
                  </a:cubicBezTo>
                  <a:cubicBezTo>
                    <a:pt x="118" y="47"/>
                    <a:pt x="120" y="46"/>
                    <a:pt x="123" y="42"/>
                  </a:cubicBezTo>
                  <a:cubicBezTo>
                    <a:pt x="121" y="40"/>
                    <a:pt x="120" y="38"/>
                    <a:pt x="119" y="38"/>
                  </a:cubicBezTo>
                  <a:cubicBezTo>
                    <a:pt x="116" y="36"/>
                    <a:pt x="115" y="31"/>
                    <a:pt x="115" y="26"/>
                  </a:cubicBezTo>
                  <a:cubicBezTo>
                    <a:pt x="115" y="20"/>
                    <a:pt x="113" y="16"/>
                    <a:pt x="113" y="14"/>
                  </a:cubicBezTo>
                  <a:cubicBezTo>
                    <a:pt x="113" y="12"/>
                    <a:pt x="109" y="7"/>
                    <a:pt x="106" y="5"/>
                  </a:cubicBezTo>
                  <a:cubicBezTo>
                    <a:pt x="104" y="5"/>
                    <a:pt x="103" y="3"/>
                    <a:pt x="102" y="0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0" y="4"/>
                    <a:pt x="100" y="3"/>
                    <a:pt x="98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964;p79">
              <a:extLst>
                <a:ext uri="{FF2B5EF4-FFF2-40B4-BE49-F238E27FC236}">
                  <a16:creationId xmlns:a16="http://schemas.microsoft.com/office/drawing/2014/main" id="{6DF2AA3F-F346-616E-26F2-6EC7D62BAC70}"/>
                </a:ext>
              </a:extLst>
            </p:cNvPr>
            <p:cNvSpPr/>
            <p:nvPr/>
          </p:nvSpPr>
          <p:spPr bwMode="gray">
            <a:xfrm>
              <a:off x="5358830" y="3083257"/>
              <a:ext cx="40252" cy="41930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9"/>
                    <a:pt x="1" y="13"/>
                    <a:pt x="2" y="14"/>
                  </a:cubicBezTo>
                  <a:cubicBezTo>
                    <a:pt x="2" y="15"/>
                    <a:pt x="5" y="14"/>
                    <a:pt x="6" y="13"/>
                  </a:cubicBezTo>
                  <a:cubicBezTo>
                    <a:pt x="7" y="13"/>
                    <a:pt x="8" y="13"/>
                    <a:pt x="9" y="15"/>
                  </a:cubicBezTo>
                  <a:cubicBezTo>
                    <a:pt x="10" y="13"/>
                    <a:pt x="11" y="12"/>
                    <a:pt x="13" y="11"/>
                  </a:cubicBezTo>
                  <a:cubicBezTo>
                    <a:pt x="11" y="10"/>
                    <a:pt x="9" y="9"/>
                    <a:pt x="8" y="9"/>
                  </a:cubicBezTo>
                  <a:cubicBezTo>
                    <a:pt x="7" y="9"/>
                    <a:pt x="11" y="7"/>
                    <a:pt x="13" y="6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2"/>
                    <a:pt x="6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965;p79">
              <a:extLst>
                <a:ext uri="{FF2B5EF4-FFF2-40B4-BE49-F238E27FC236}">
                  <a16:creationId xmlns:a16="http://schemas.microsoft.com/office/drawing/2014/main" id="{88905385-203B-B843-23A2-8DAF8D8A60F4}"/>
                </a:ext>
              </a:extLst>
            </p:cNvPr>
            <p:cNvSpPr/>
            <p:nvPr/>
          </p:nvSpPr>
          <p:spPr bwMode="gray">
            <a:xfrm>
              <a:off x="5251494" y="2974240"/>
              <a:ext cx="137527" cy="117402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0" y="6"/>
                  </a:moveTo>
                  <a:cubicBezTo>
                    <a:pt x="8" y="8"/>
                    <a:pt x="5" y="8"/>
                    <a:pt x="5" y="11"/>
                  </a:cubicBezTo>
                  <a:cubicBezTo>
                    <a:pt x="6" y="13"/>
                    <a:pt x="5" y="15"/>
                    <a:pt x="2" y="18"/>
                  </a:cubicBezTo>
                  <a:cubicBezTo>
                    <a:pt x="0" y="21"/>
                    <a:pt x="1" y="24"/>
                    <a:pt x="2" y="28"/>
                  </a:cubicBezTo>
                  <a:cubicBezTo>
                    <a:pt x="5" y="27"/>
                    <a:pt x="8" y="27"/>
                    <a:pt x="8" y="28"/>
                  </a:cubicBezTo>
                  <a:cubicBezTo>
                    <a:pt x="10" y="29"/>
                    <a:pt x="10" y="28"/>
                    <a:pt x="10" y="26"/>
                  </a:cubicBezTo>
                  <a:cubicBezTo>
                    <a:pt x="11" y="24"/>
                    <a:pt x="12" y="24"/>
                    <a:pt x="14" y="25"/>
                  </a:cubicBezTo>
                  <a:cubicBezTo>
                    <a:pt x="15" y="26"/>
                    <a:pt x="16" y="28"/>
                    <a:pt x="19" y="27"/>
                  </a:cubicBezTo>
                  <a:cubicBezTo>
                    <a:pt x="21" y="25"/>
                    <a:pt x="21" y="26"/>
                    <a:pt x="22" y="27"/>
                  </a:cubicBezTo>
                  <a:cubicBezTo>
                    <a:pt x="22" y="27"/>
                    <a:pt x="27" y="26"/>
                    <a:pt x="29" y="27"/>
                  </a:cubicBezTo>
                  <a:cubicBezTo>
                    <a:pt x="31" y="27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7" y="42"/>
                    <a:pt x="47" y="43"/>
                    <a:pt x="48" y="42"/>
                  </a:cubicBezTo>
                  <a:cubicBezTo>
                    <a:pt x="48" y="42"/>
                    <a:pt x="49" y="41"/>
                    <a:pt x="50" y="40"/>
                  </a:cubicBezTo>
                  <a:cubicBezTo>
                    <a:pt x="48" y="39"/>
                    <a:pt x="46" y="36"/>
                    <a:pt x="43" y="32"/>
                  </a:cubicBezTo>
                  <a:cubicBezTo>
                    <a:pt x="38" y="26"/>
                    <a:pt x="34" y="24"/>
                    <a:pt x="31" y="24"/>
                  </a:cubicBezTo>
                  <a:cubicBezTo>
                    <a:pt x="28" y="24"/>
                    <a:pt x="28" y="19"/>
                    <a:pt x="26" y="19"/>
                  </a:cubicBezTo>
                  <a:cubicBezTo>
                    <a:pt x="24" y="19"/>
                    <a:pt x="21" y="13"/>
                    <a:pt x="21" y="8"/>
                  </a:cubicBezTo>
                  <a:cubicBezTo>
                    <a:pt x="21" y="6"/>
                    <a:pt x="19" y="2"/>
                    <a:pt x="16" y="0"/>
                  </a:cubicBezTo>
                  <a:cubicBezTo>
                    <a:pt x="13" y="4"/>
                    <a:pt x="10" y="5"/>
                    <a:pt x="10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966;p79">
              <a:extLst>
                <a:ext uri="{FF2B5EF4-FFF2-40B4-BE49-F238E27FC236}">
                  <a16:creationId xmlns:a16="http://schemas.microsoft.com/office/drawing/2014/main" id="{DF9FBA8F-472C-D3A5-CB03-CAC96DEA9CDC}"/>
                </a:ext>
              </a:extLst>
            </p:cNvPr>
            <p:cNvSpPr/>
            <p:nvPr/>
          </p:nvSpPr>
          <p:spPr bwMode="gray">
            <a:xfrm>
              <a:off x="5184406" y="3039651"/>
              <a:ext cx="301889" cy="238157"/>
            </a:xfrm>
            <a:custGeom>
              <a:avLst/>
              <a:gdLst/>
              <a:ahLst/>
              <a:cxnLst/>
              <a:rect l="l" t="t" r="r" b="b"/>
              <a:pathLst>
                <a:path w="111" h="87" extrusionOk="0">
                  <a:moveTo>
                    <a:pt x="7" y="57"/>
                  </a:moveTo>
                  <a:cubicBezTo>
                    <a:pt x="8" y="59"/>
                    <a:pt x="13" y="62"/>
                    <a:pt x="14" y="65"/>
                  </a:cubicBezTo>
                  <a:cubicBezTo>
                    <a:pt x="15" y="69"/>
                    <a:pt x="19" y="71"/>
                    <a:pt x="21" y="71"/>
                  </a:cubicBezTo>
                  <a:cubicBezTo>
                    <a:pt x="22" y="71"/>
                    <a:pt x="21" y="73"/>
                    <a:pt x="21" y="77"/>
                  </a:cubicBezTo>
                  <a:cubicBezTo>
                    <a:pt x="22" y="77"/>
                    <a:pt x="23" y="78"/>
                    <a:pt x="23" y="78"/>
                  </a:cubicBezTo>
                  <a:cubicBezTo>
                    <a:pt x="24" y="79"/>
                    <a:pt x="29" y="78"/>
                    <a:pt x="30" y="80"/>
                  </a:cubicBezTo>
                  <a:cubicBezTo>
                    <a:pt x="32" y="81"/>
                    <a:pt x="38" y="85"/>
                    <a:pt x="39" y="85"/>
                  </a:cubicBezTo>
                  <a:cubicBezTo>
                    <a:pt x="40" y="85"/>
                    <a:pt x="47" y="86"/>
                    <a:pt x="48" y="87"/>
                  </a:cubicBezTo>
                  <a:cubicBezTo>
                    <a:pt x="49" y="87"/>
                    <a:pt x="50" y="84"/>
                    <a:pt x="52" y="82"/>
                  </a:cubicBezTo>
                  <a:cubicBezTo>
                    <a:pt x="55" y="81"/>
                    <a:pt x="59" y="80"/>
                    <a:pt x="59" y="81"/>
                  </a:cubicBezTo>
                  <a:cubicBezTo>
                    <a:pt x="60" y="82"/>
                    <a:pt x="62" y="83"/>
                    <a:pt x="62" y="82"/>
                  </a:cubicBezTo>
                  <a:cubicBezTo>
                    <a:pt x="63" y="82"/>
                    <a:pt x="64" y="82"/>
                    <a:pt x="66" y="81"/>
                  </a:cubicBezTo>
                  <a:cubicBezTo>
                    <a:pt x="69" y="81"/>
                    <a:pt x="72" y="80"/>
                    <a:pt x="73" y="80"/>
                  </a:cubicBezTo>
                  <a:cubicBezTo>
                    <a:pt x="73" y="80"/>
                    <a:pt x="77" y="75"/>
                    <a:pt x="82" y="75"/>
                  </a:cubicBezTo>
                  <a:cubicBezTo>
                    <a:pt x="86" y="75"/>
                    <a:pt x="88" y="76"/>
                    <a:pt x="90" y="74"/>
                  </a:cubicBezTo>
                  <a:cubicBezTo>
                    <a:pt x="92" y="72"/>
                    <a:pt x="108" y="55"/>
                    <a:pt x="110" y="54"/>
                  </a:cubicBezTo>
                  <a:cubicBezTo>
                    <a:pt x="111" y="53"/>
                    <a:pt x="108" y="52"/>
                    <a:pt x="108" y="52"/>
                  </a:cubicBezTo>
                  <a:cubicBezTo>
                    <a:pt x="106" y="52"/>
                    <a:pt x="102" y="52"/>
                    <a:pt x="97" y="50"/>
                  </a:cubicBezTo>
                  <a:cubicBezTo>
                    <a:pt x="92" y="48"/>
                    <a:pt x="84" y="45"/>
                    <a:pt x="82" y="45"/>
                  </a:cubicBezTo>
                  <a:cubicBezTo>
                    <a:pt x="81" y="44"/>
                    <a:pt x="78" y="41"/>
                    <a:pt x="77" y="40"/>
                  </a:cubicBezTo>
                  <a:cubicBezTo>
                    <a:pt x="76" y="39"/>
                    <a:pt x="73" y="35"/>
                    <a:pt x="73" y="34"/>
                  </a:cubicBezTo>
                  <a:cubicBezTo>
                    <a:pt x="73" y="33"/>
                    <a:pt x="73" y="32"/>
                    <a:pt x="73" y="31"/>
                  </a:cubicBezTo>
                  <a:cubicBezTo>
                    <a:pt x="73" y="29"/>
                    <a:pt x="72" y="29"/>
                    <a:pt x="70" y="29"/>
                  </a:cubicBezTo>
                  <a:cubicBezTo>
                    <a:pt x="69" y="30"/>
                    <a:pt x="66" y="31"/>
                    <a:pt x="66" y="30"/>
                  </a:cubicBezTo>
                  <a:cubicBezTo>
                    <a:pt x="65" y="29"/>
                    <a:pt x="64" y="26"/>
                    <a:pt x="66" y="24"/>
                  </a:cubicBezTo>
                  <a:cubicBezTo>
                    <a:pt x="68" y="22"/>
                    <a:pt x="70" y="18"/>
                    <a:pt x="70" y="18"/>
                  </a:cubicBezTo>
                  <a:cubicBezTo>
                    <a:pt x="70" y="18"/>
                    <a:pt x="56" y="3"/>
                    <a:pt x="54" y="3"/>
                  </a:cubicBezTo>
                  <a:cubicBezTo>
                    <a:pt x="52" y="2"/>
                    <a:pt x="48" y="3"/>
                    <a:pt x="47" y="3"/>
                  </a:cubicBezTo>
                  <a:cubicBezTo>
                    <a:pt x="46" y="2"/>
                    <a:pt x="46" y="2"/>
                    <a:pt x="44" y="3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4"/>
                    <a:pt x="35" y="5"/>
                    <a:pt x="33" y="4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7"/>
                    <a:pt x="25" y="11"/>
                    <a:pt x="25" y="13"/>
                  </a:cubicBezTo>
                  <a:cubicBezTo>
                    <a:pt x="25" y="14"/>
                    <a:pt x="23" y="16"/>
                    <a:pt x="21" y="16"/>
                  </a:cubicBezTo>
                  <a:cubicBezTo>
                    <a:pt x="20" y="16"/>
                    <a:pt x="18" y="20"/>
                    <a:pt x="16" y="22"/>
                  </a:cubicBezTo>
                  <a:cubicBezTo>
                    <a:pt x="15" y="24"/>
                    <a:pt x="16" y="28"/>
                    <a:pt x="15" y="29"/>
                  </a:cubicBezTo>
                  <a:cubicBezTo>
                    <a:pt x="13" y="31"/>
                    <a:pt x="10" y="31"/>
                    <a:pt x="11" y="33"/>
                  </a:cubicBezTo>
                  <a:cubicBezTo>
                    <a:pt x="13" y="34"/>
                    <a:pt x="9" y="37"/>
                    <a:pt x="9" y="39"/>
                  </a:cubicBezTo>
                  <a:cubicBezTo>
                    <a:pt x="9" y="42"/>
                    <a:pt x="8" y="47"/>
                    <a:pt x="8" y="48"/>
                  </a:cubicBezTo>
                  <a:cubicBezTo>
                    <a:pt x="7" y="48"/>
                    <a:pt x="2" y="47"/>
                    <a:pt x="2" y="49"/>
                  </a:cubicBezTo>
                  <a:cubicBezTo>
                    <a:pt x="2" y="51"/>
                    <a:pt x="0" y="51"/>
                    <a:pt x="1" y="53"/>
                  </a:cubicBezTo>
                  <a:cubicBezTo>
                    <a:pt x="2" y="55"/>
                    <a:pt x="6" y="54"/>
                    <a:pt x="7" y="5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967;p79">
              <a:extLst>
                <a:ext uri="{FF2B5EF4-FFF2-40B4-BE49-F238E27FC236}">
                  <a16:creationId xmlns:a16="http://schemas.microsoft.com/office/drawing/2014/main" id="{0DAFAD43-D326-56AA-F1ED-BE7204F122BE}"/>
                </a:ext>
              </a:extLst>
            </p:cNvPr>
            <p:cNvSpPr/>
            <p:nvPr/>
          </p:nvSpPr>
          <p:spPr bwMode="gray">
            <a:xfrm>
              <a:off x="5229691" y="2605264"/>
              <a:ext cx="30189" cy="35220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9" y="5"/>
                  </a:moveTo>
                  <a:cubicBezTo>
                    <a:pt x="10" y="4"/>
                    <a:pt x="11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2" y="8"/>
                    <a:pt x="0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0"/>
                    <a:pt x="8" y="6"/>
                    <a:pt x="9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968;p79">
              <a:extLst>
                <a:ext uri="{FF2B5EF4-FFF2-40B4-BE49-F238E27FC236}">
                  <a16:creationId xmlns:a16="http://schemas.microsoft.com/office/drawing/2014/main" id="{0CDF6AAB-4E8E-1B07-FAE4-F24F2B5A4A7C}"/>
                </a:ext>
              </a:extLst>
            </p:cNvPr>
            <p:cNvSpPr/>
            <p:nvPr/>
          </p:nvSpPr>
          <p:spPr bwMode="gray">
            <a:xfrm>
              <a:off x="5238077" y="2548241"/>
              <a:ext cx="142559" cy="112371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6" y="26"/>
                  </a:moveTo>
                  <a:cubicBezTo>
                    <a:pt x="5" y="27"/>
                    <a:pt x="2" y="31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13" y="37"/>
                    <a:pt x="15" y="36"/>
                  </a:cubicBezTo>
                  <a:cubicBezTo>
                    <a:pt x="17" y="36"/>
                    <a:pt x="41" y="24"/>
                    <a:pt x="41" y="24"/>
                  </a:cubicBezTo>
                  <a:cubicBezTo>
                    <a:pt x="41" y="24"/>
                    <a:pt x="43" y="21"/>
                    <a:pt x="43" y="20"/>
                  </a:cubicBezTo>
                  <a:cubicBezTo>
                    <a:pt x="43" y="18"/>
                    <a:pt x="43" y="15"/>
                    <a:pt x="43" y="13"/>
                  </a:cubicBezTo>
                  <a:cubicBezTo>
                    <a:pt x="44" y="13"/>
                    <a:pt x="42" y="10"/>
                    <a:pt x="43" y="8"/>
                  </a:cubicBezTo>
                  <a:cubicBezTo>
                    <a:pt x="43" y="5"/>
                    <a:pt x="47" y="4"/>
                    <a:pt x="47" y="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5" y="1"/>
                    <a:pt x="41" y="1"/>
                  </a:cubicBezTo>
                  <a:cubicBezTo>
                    <a:pt x="36" y="1"/>
                    <a:pt x="35" y="4"/>
                    <a:pt x="30" y="4"/>
                  </a:cubicBezTo>
                  <a:cubicBezTo>
                    <a:pt x="26" y="4"/>
                    <a:pt x="23" y="5"/>
                    <a:pt x="22" y="4"/>
                  </a:cubicBezTo>
                  <a:cubicBezTo>
                    <a:pt x="21" y="2"/>
                    <a:pt x="20" y="3"/>
                    <a:pt x="17" y="5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9" y="3"/>
                    <a:pt x="8" y="5"/>
                    <a:pt x="7" y="6"/>
                  </a:cubicBezTo>
                  <a:cubicBezTo>
                    <a:pt x="7" y="8"/>
                    <a:pt x="8" y="11"/>
                    <a:pt x="3" y="12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4" y="17"/>
                    <a:pt x="2" y="18"/>
                    <a:pt x="2" y="21"/>
                  </a:cubicBezTo>
                  <a:cubicBezTo>
                    <a:pt x="8" y="21"/>
                    <a:pt x="7" y="25"/>
                    <a:pt x="6" y="2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969;p79">
              <a:extLst>
                <a:ext uri="{FF2B5EF4-FFF2-40B4-BE49-F238E27FC236}">
                  <a16:creationId xmlns:a16="http://schemas.microsoft.com/office/drawing/2014/main" id="{7D8B82C9-06FB-023E-1A4B-06BD0D17152A}"/>
                </a:ext>
              </a:extLst>
            </p:cNvPr>
            <p:cNvSpPr/>
            <p:nvPr/>
          </p:nvSpPr>
          <p:spPr bwMode="gray">
            <a:xfrm>
              <a:off x="7061150" y="2523084"/>
              <a:ext cx="75473" cy="9895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7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7" y="10"/>
                    <a:pt x="7" y="14"/>
                    <a:pt x="5" y="13"/>
                  </a:cubicBezTo>
                  <a:cubicBezTo>
                    <a:pt x="3" y="12"/>
                    <a:pt x="3" y="17"/>
                    <a:pt x="5" y="20"/>
                  </a:cubicBezTo>
                  <a:cubicBezTo>
                    <a:pt x="7" y="23"/>
                    <a:pt x="0" y="27"/>
                    <a:pt x="2" y="29"/>
                  </a:cubicBezTo>
                  <a:cubicBezTo>
                    <a:pt x="4" y="31"/>
                    <a:pt x="3" y="33"/>
                    <a:pt x="4" y="35"/>
                  </a:cubicBezTo>
                  <a:cubicBezTo>
                    <a:pt x="4" y="36"/>
                    <a:pt x="13" y="34"/>
                    <a:pt x="18" y="30"/>
                  </a:cubicBezTo>
                  <a:cubicBezTo>
                    <a:pt x="21" y="25"/>
                    <a:pt x="22" y="26"/>
                    <a:pt x="25" y="26"/>
                  </a:cubicBezTo>
                  <a:cubicBezTo>
                    <a:pt x="27" y="27"/>
                    <a:pt x="28" y="25"/>
                    <a:pt x="28" y="23"/>
                  </a:cubicBezTo>
                  <a:cubicBezTo>
                    <a:pt x="27" y="22"/>
                    <a:pt x="26" y="18"/>
                    <a:pt x="26" y="12"/>
                  </a:cubicBezTo>
                  <a:cubicBezTo>
                    <a:pt x="26" y="9"/>
                    <a:pt x="22" y="4"/>
                    <a:pt x="18" y="0"/>
                  </a:cubicBezTo>
                  <a:cubicBezTo>
                    <a:pt x="17" y="1"/>
                    <a:pt x="16" y="1"/>
                    <a:pt x="14" y="1"/>
                  </a:cubicBezTo>
                  <a:cubicBezTo>
                    <a:pt x="11" y="1"/>
                    <a:pt x="8" y="1"/>
                    <a:pt x="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970;p79">
              <a:extLst>
                <a:ext uri="{FF2B5EF4-FFF2-40B4-BE49-F238E27FC236}">
                  <a16:creationId xmlns:a16="http://schemas.microsoft.com/office/drawing/2014/main" id="{C4431A96-2716-61F1-7092-C2653493098C}"/>
                </a:ext>
              </a:extLst>
            </p:cNvPr>
            <p:cNvSpPr/>
            <p:nvPr/>
          </p:nvSpPr>
          <p:spPr bwMode="gray">
            <a:xfrm>
              <a:off x="6299719" y="2794784"/>
              <a:ext cx="90566" cy="119080"/>
            </a:xfrm>
            <a:custGeom>
              <a:avLst/>
              <a:gdLst/>
              <a:ahLst/>
              <a:cxnLst/>
              <a:rect l="l" t="t" r="r" b="b"/>
              <a:pathLst>
                <a:path w="33" h="44" extrusionOk="0">
                  <a:moveTo>
                    <a:pt x="33" y="37"/>
                  </a:moveTo>
                  <a:cubicBezTo>
                    <a:pt x="32" y="30"/>
                    <a:pt x="32" y="22"/>
                    <a:pt x="31" y="22"/>
                  </a:cubicBezTo>
                  <a:cubicBezTo>
                    <a:pt x="29" y="22"/>
                    <a:pt x="27" y="29"/>
                    <a:pt x="25" y="28"/>
                  </a:cubicBezTo>
                  <a:cubicBezTo>
                    <a:pt x="22" y="28"/>
                    <a:pt x="22" y="20"/>
                    <a:pt x="25" y="20"/>
                  </a:cubicBezTo>
                  <a:cubicBezTo>
                    <a:pt x="28" y="20"/>
                    <a:pt x="31" y="15"/>
                    <a:pt x="31" y="13"/>
                  </a:cubicBezTo>
                  <a:cubicBezTo>
                    <a:pt x="31" y="11"/>
                    <a:pt x="29" y="11"/>
                    <a:pt x="26" y="11"/>
                  </a:cubicBezTo>
                  <a:cubicBezTo>
                    <a:pt x="23" y="11"/>
                    <a:pt x="18" y="11"/>
                    <a:pt x="18" y="11"/>
                  </a:cubicBezTo>
                  <a:cubicBezTo>
                    <a:pt x="18" y="11"/>
                    <a:pt x="14" y="10"/>
                    <a:pt x="14" y="7"/>
                  </a:cubicBezTo>
                  <a:cubicBezTo>
                    <a:pt x="14" y="5"/>
                    <a:pt x="12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3"/>
                  </a:cubicBezTo>
                  <a:cubicBezTo>
                    <a:pt x="3" y="15"/>
                    <a:pt x="4" y="21"/>
                    <a:pt x="6" y="24"/>
                  </a:cubicBezTo>
                  <a:cubicBezTo>
                    <a:pt x="7" y="27"/>
                    <a:pt x="8" y="32"/>
                    <a:pt x="8" y="38"/>
                  </a:cubicBezTo>
                  <a:cubicBezTo>
                    <a:pt x="10" y="37"/>
                    <a:pt x="11" y="36"/>
                    <a:pt x="13" y="36"/>
                  </a:cubicBezTo>
                  <a:cubicBezTo>
                    <a:pt x="15" y="36"/>
                    <a:pt x="19" y="36"/>
                    <a:pt x="19" y="33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5" y="31"/>
                    <a:pt x="27" y="37"/>
                    <a:pt x="27" y="40"/>
                  </a:cubicBezTo>
                  <a:cubicBezTo>
                    <a:pt x="27" y="41"/>
                    <a:pt x="28" y="43"/>
                    <a:pt x="29" y="44"/>
                  </a:cubicBezTo>
                  <a:cubicBezTo>
                    <a:pt x="30" y="43"/>
                    <a:pt x="31" y="42"/>
                    <a:pt x="31" y="42"/>
                  </a:cubicBezTo>
                  <a:cubicBezTo>
                    <a:pt x="31" y="42"/>
                    <a:pt x="32" y="38"/>
                    <a:pt x="3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971;p79">
              <a:extLst>
                <a:ext uri="{FF2B5EF4-FFF2-40B4-BE49-F238E27FC236}">
                  <a16:creationId xmlns:a16="http://schemas.microsoft.com/office/drawing/2014/main" id="{0484B9C7-2145-2179-03F9-30867B4A0DBB}"/>
                </a:ext>
              </a:extLst>
            </p:cNvPr>
            <p:cNvSpPr/>
            <p:nvPr/>
          </p:nvSpPr>
          <p:spPr bwMode="gray">
            <a:xfrm>
              <a:off x="5912294" y="2591848"/>
              <a:ext cx="565204" cy="595391"/>
            </a:xfrm>
            <a:custGeom>
              <a:avLst/>
              <a:gdLst/>
              <a:ahLst/>
              <a:cxnLst/>
              <a:rect l="l" t="t" r="r" b="b"/>
              <a:pathLst>
                <a:path w="207" h="218" extrusionOk="0">
                  <a:moveTo>
                    <a:pt x="148" y="98"/>
                  </a:moveTo>
                  <a:cubicBezTo>
                    <a:pt x="146" y="95"/>
                    <a:pt x="145" y="89"/>
                    <a:pt x="146" y="87"/>
                  </a:cubicBezTo>
                  <a:cubicBezTo>
                    <a:pt x="146" y="85"/>
                    <a:pt x="149" y="87"/>
                    <a:pt x="149" y="84"/>
                  </a:cubicBezTo>
                  <a:cubicBezTo>
                    <a:pt x="150" y="81"/>
                    <a:pt x="142" y="81"/>
                    <a:pt x="145" y="78"/>
                  </a:cubicBezTo>
                  <a:cubicBezTo>
                    <a:pt x="148" y="74"/>
                    <a:pt x="148" y="78"/>
                    <a:pt x="150" y="78"/>
                  </a:cubicBezTo>
                  <a:cubicBezTo>
                    <a:pt x="154" y="78"/>
                    <a:pt x="156" y="79"/>
                    <a:pt x="156" y="81"/>
                  </a:cubicBezTo>
                  <a:cubicBezTo>
                    <a:pt x="156" y="84"/>
                    <a:pt x="160" y="85"/>
                    <a:pt x="160" y="85"/>
                  </a:cubicBezTo>
                  <a:cubicBezTo>
                    <a:pt x="160" y="85"/>
                    <a:pt x="165" y="85"/>
                    <a:pt x="168" y="85"/>
                  </a:cubicBezTo>
                  <a:cubicBezTo>
                    <a:pt x="171" y="85"/>
                    <a:pt x="173" y="85"/>
                    <a:pt x="173" y="87"/>
                  </a:cubicBezTo>
                  <a:cubicBezTo>
                    <a:pt x="173" y="89"/>
                    <a:pt x="170" y="94"/>
                    <a:pt x="167" y="94"/>
                  </a:cubicBezTo>
                  <a:cubicBezTo>
                    <a:pt x="164" y="94"/>
                    <a:pt x="164" y="102"/>
                    <a:pt x="167" y="102"/>
                  </a:cubicBezTo>
                  <a:cubicBezTo>
                    <a:pt x="169" y="102"/>
                    <a:pt x="171" y="96"/>
                    <a:pt x="173" y="96"/>
                  </a:cubicBezTo>
                  <a:cubicBezTo>
                    <a:pt x="173" y="96"/>
                    <a:pt x="173" y="103"/>
                    <a:pt x="175" y="111"/>
                  </a:cubicBezTo>
                  <a:cubicBezTo>
                    <a:pt x="175" y="110"/>
                    <a:pt x="176" y="110"/>
                    <a:pt x="176" y="110"/>
                  </a:cubicBezTo>
                  <a:cubicBezTo>
                    <a:pt x="178" y="110"/>
                    <a:pt x="177" y="103"/>
                    <a:pt x="178" y="102"/>
                  </a:cubicBezTo>
                  <a:cubicBezTo>
                    <a:pt x="179" y="100"/>
                    <a:pt x="179" y="94"/>
                    <a:pt x="180" y="94"/>
                  </a:cubicBezTo>
                  <a:cubicBezTo>
                    <a:pt x="181" y="94"/>
                    <a:pt x="185" y="96"/>
                    <a:pt x="185" y="95"/>
                  </a:cubicBezTo>
                  <a:cubicBezTo>
                    <a:pt x="185" y="93"/>
                    <a:pt x="189" y="89"/>
                    <a:pt x="188" y="86"/>
                  </a:cubicBezTo>
                  <a:cubicBezTo>
                    <a:pt x="187" y="83"/>
                    <a:pt x="190" y="80"/>
                    <a:pt x="190" y="77"/>
                  </a:cubicBezTo>
                  <a:cubicBezTo>
                    <a:pt x="190" y="74"/>
                    <a:pt x="193" y="73"/>
                    <a:pt x="196" y="71"/>
                  </a:cubicBezTo>
                  <a:cubicBezTo>
                    <a:pt x="197" y="69"/>
                    <a:pt x="201" y="66"/>
                    <a:pt x="201" y="68"/>
                  </a:cubicBezTo>
                  <a:cubicBezTo>
                    <a:pt x="202" y="69"/>
                    <a:pt x="207" y="71"/>
                    <a:pt x="205" y="68"/>
                  </a:cubicBezTo>
                  <a:cubicBezTo>
                    <a:pt x="203" y="66"/>
                    <a:pt x="203" y="64"/>
                    <a:pt x="204" y="63"/>
                  </a:cubicBezTo>
                  <a:cubicBezTo>
                    <a:pt x="205" y="63"/>
                    <a:pt x="206" y="60"/>
                    <a:pt x="206" y="60"/>
                  </a:cubicBezTo>
                  <a:cubicBezTo>
                    <a:pt x="206" y="60"/>
                    <a:pt x="202" y="59"/>
                    <a:pt x="201" y="57"/>
                  </a:cubicBezTo>
                  <a:cubicBezTo>
                    <a:pt x="201" y="55"/>
                    <a:pt x="198" y="54"/>
                    <a:pt x="198" y="53"/>
                  </a:cubicBezTo>
                  <a:cubicBezTo>
                    <a:pt x="198" y="51"/>
                    <a:pt x="196" y="52"/>
                    <a:pt x="195" y="53"/>
                  </a:cubicBezTo>
                  <a:cubicBezTo>
                    <a:pt x="193" y="54"/>
                    <a:pt x="190" y="51"/>
                    <a:pt x="185" y="54"/>
                  </a:cubicBezTo>
                  <a:cubicBezTo>
                    <a:pt x="182" y="55"/>
                    <a:pt x="181" y="57"/>
                    <a:pt x="179" y="57"/>
                  </a:cubicBezTo>
                  <a:cubicBezTo>
                    <a:pt x="178" y="57"/>
                    <a:pt x="178" y="59"/>
                    <a:pt x="176" y="60"/>
                  </a:cubicBezTo>
                  <a:cubicBezTo>
                    <a:pt x="175" y="62"/>
                    <a:pt x="173" y="64"/>
                    <a:pt x="173" y="64"/>
                  </a:cubicBezTo>
                  <a:cubicBezTo>
                    <a:pt x="172" y="64"/>
                    <a:pt x="169" y="65"/>
                    <a:pt x="169" y="65"/>
                  </a:cubicBezTo>
                  <a:cubicBezTo>
                    <a:pt x="169" y="65"/>
                    <a:pt x="172" y="69"/>
                    <a:pt x="170" y="71"/>
                  </a:cubicBezTo>
                  <a:cubicBezTo>
                    <a:pt x="169" y="74"/>
                    <a:pt x="166" y="71"/>
                    <a:pt x="162" y="72"/>
                  </a:cubicBezTo>
                  <a:cubicBezTo>
                    <a:pt x="160" y="73"/>
                    <a:pt x="158" y="71"/>
                    <a:pt x="156" y="72"/>
                  </a:cubicBezTo>
                  <a:cubicBezTo>
                    <a:pt x="153" y="72"/>
                    <a:pt x="152" y="70"/>
                    <a:pt x="150" y="70"/>
                  </a:cubicBezTo>
                  <a:cubicBezTo>
                    <a:pt x="149" y="71"/>
                    <a:pt x="148" y="68"/>
                    <a:pt x="149" y="66"/>
                  </a:cubicBezTo>
                  <a:cubicBezTo>
                    <a:pt x="149" y="63"/>
                    <a:pt x="148" y="60"/>
                    <a:pt x="146" y="62"/>
                  </a:cubicBezTo>
                  <a:cubicBezTo>
                    <a:pt x="145" y="64"/>
                    <a:pt x="143" y="63"/>
                    <a:pt x="143" y="66"/>
                  </a:cubicBezTo>
                  <a:cubicBezTo>
                    <a:pt x="143" y="68"/>
                    <a:pt x="145" y="71"/>
                    <a:pt x="143" y="73"/>
                  </a:cubicBezTo>
                  <a:cubicBezTo>
                    <a:pt x="141" y="75"/>
                    <a:pt x="132" y="76"/>
                    <a:pt x="130" y="74"/>
                  </a:cubicBezTo>
                  <a:cubicBezTo>
                    <a:pt x="128" y="73"/>
                    <a:pt x="121" y="72"/>
                    <a:pt x="120" y="70"/>
                  </a:cubicBezTo>
                  <a:cubicBezTo>
                    <a:pt x="120" y="69"/>
                    <a:pt x="117" y="66"/>
                    <a:pt x="116" y="66"/>
                  </a:cubicBezTo>
                  <a:cubicBezTo>
                    <a:pt x="114" y="66"/>
                    <a:pt x="110" y="68"/>
                    <a:pt x="109" y="67"/>
                  </a:cubicBezTo>
                  <a:cubicBezTo>
                    <a:pt x="108" y="66"/>
                    <a:pt x="105" y="64"/>
                    <a:pt x="103" y="64"/>
                  </a:cubicBezTo>
                  <a:cubicBezTo>
                    <a:pt x="101" y="64"/>
                    <a:pt x="98" y="62"/>
                    <a:pt x="98" y="61"/>
                  </a:cubicBezTo>
                  <a:cubicBezTo>
                    <a:pt x="97" y="60"/>
                    <a:pt x="92" y="59"/>
                    <a:pt x="91" y="58"/>
                  </a:cubicBezTo>
                  <a:cubicBezTo>
                    <a:pt x="91" y="56"/>
                    <a:pt x="88" y="56"/>
                    <a:pt x="88" y="55"/>
                  </a:cubicBezTo>
                  <a:cubicBezTo>
                    <a:pt x="88" y="54"/>
                    <a:pt x="89" y="51"/>
                    <a:pt x="89" y="50"/>
                  </a:cubicBezTo>
                  <a:cubicBezTo>
                    <a:pt x="89" y="48"/>
                    <a:pt x="92" y="46"/>
                    <a:pt x="92" y="44"/>
                  </a:cubicBezTo>
                  <a:cubicBezTo>
                    <a:pt x="92" y="43"/>
                    <a:pt x="90" y="42"/>
                    <a:pt x="90" y="42"/>
                  </a:cubicBezTo>
                  <a:cubicBezTo>
                    <a:pt x="90" y="42"/>
                    <a:pt x="87" y="38"/>
                    <a:pt x="85" y="38"/>
                  </a:cubicBezTo>
                  <a:cubicBezTo>
                    <a:pt x="82" y="38"/>
                    <a:pt x="80" y="33"/>
                    <a:pt x="79" y="33"/>
                  </a:cubicBezTo>
                  <a:cubicBezTo>
                    <a:pt x="77" y="33"/>
                    <a:pt x="78" y="29"/>
                    <a:pt x="76" y="28"/>
                  </a:cubicBezTo>
                  <a:cubicBezTo>
                    <a:pt x="75" y="26"/>
                    <a:pt x="76" y="22"/>
                    <a:pt x="78" y="24"/>
                  </a:cubicBezTo>
                  <a:cubicBezTo>
                    <a:pt x="79" y="26"/>
                    <a:pt x="84" y="24"/>
                    <a:pt x="82" y="21"/>
                  </a:cubicBezTo>
                  <a:cubicBezTo>
                    <a:pt x="80" y="19"/>
                    <a:pt x="79" y="17"/>
                    <a:pt x="79" y="15"/>
                  </a:cubicBezTo>
                  <a:cubicBezTo>
                    <a:pt x="79" y="14"/>
                    <a:pt x="79" y="9"/>
                    <a:pt x="78" y="8"/>
                  </a:cubicBezTo>
                  <a:cubicBezTo>
                    <a:pt x="76" y="7"/>
                    <a:pt x="74" y="6"/>
                    <a:pt x="73" y="3"/>
                  </a:cubicBezTo>
                  <a:cubicBezTo>
                    <a:pt x="73" y="1"/>
                    <a:pt x="70" y="0"/>
                    <a:pt x="7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5"/>
                    <a:pt x="65" y="6"/>
                  </a:cubicBezTo>
                  <a:cubicBezTo>
                    <a:pt x="64" y="6"/>
                    <a:pt x="59" y="6"/>
                    <a:pt x="57" y="8"/>
                  </a:cubicBezTo>
                  <a:cubicBezTo>
                    <a:pt x="55" y="9"/>
                    <a:pt x="49" y="6"/>
                    <a:pt x="46" y="6"/>
                  </a:cubicBezTo>
                  <a:cubicBezTo>
                    <a:pt x="43" y="6"/>
                    <a:pt x="41" y="9"/>
                    <a:pt x="43" y="10"/>
                  </a:cubicBezTo>
                  <a:cubicBezTo>
                    <a:pt x="44" y="11"/>
                    <a:pt x="44" y="18"/>
                    <a:pt x="44" y="18"/>
                  </a:cubicBezTo>
                  <a:cubicBezTo>
                    <a:pt x="44" y="18"/>
                    <a:pt x="45" y="25"/>
                    <a:pt x="48" y="24"/>
                  </a:cubicBezTo>
                  <a:cubicBezTo>
                    <a:pt x="51" y="24"/>
                    <a:pt x="54" y="27"/>
                    <a:pt x="52" y="28"/>
                  </a:cubicBezTo>
                  <a:cubicBezTo>
                    <a:pt x="49" y="28"/>
                    <a:pt x="48" y="30"/>
                    <a:pt x="48" y="33"/>
                  </a:cubicBezTo>
                  <a:cubicBezTo>
                    <a:pt x="47" y="35"/>
                    <a:pt x="48" y="38"/>
                    <a:pt x="46" y="39"/>
                  </a:cubicBezTo>
                  <a:cubicBezTo>
                    <a:pt x="44" y="39"/>
                    <a:pt x="43" y="40"/>
                    <a:pt x="43" y="42"/>
                  </a:cubicBezTo>
                  <a:cubicBezTo>
                    <a:pt x="43" y="46"/>
                    <a:pt x="39" y="45"/>
                    <a:pt x="38" y="46"/>
                  </a:cubicBezTo>
                  <a:cubicBezTo>
                    <a:pt x="38" y="47"/>
                    <a:pt x="36" y="54"/>
                    <a:pt x="35" y="54"/>
                  </a:cubicBezTo>
                  <a:cubicBezTo>
                    <a:pt x="34" y="55"/>
                    <a:pt x="30" y="55"/>
                    <a:pt x="30" y="58"/>
                  </a:cubicBezTo>
                  <a:cubicBezTo>
                    <a:pt x="29" y="61"/>
                    <a:pt x="27" y="64"/>
                    <a:pt x="25" y="64"/>
                  </a:cubicBezTo>
                  <a:cubicBezTo>
                    <a:pt x="24" y="63"/>
                    <a:pt x="21" y="62"/>
                    <a:pt x="20" y="64"/>
                  </a:cubicBezTo>
                  <a:cubicBezTo>
                    <a:pt x="20" y="66"/>
                    <a:pt x="16" y="63"/>
                    <a:pt x="15" y="63"/>
                  </a:cubicBezTo>
                  <a:cubicBezTo>
                    <a:pt x="14" y="64"/>
                    <a:pt x="9" y="68"/>
                    <a:pt x="9" y="70"/>
                  </a:cubicBezTo>
                  <a:cubicBezTo>
                    <a:pt x="9" y="73"/>
                    <a:pt x="14" y="73"/>
                    <a:pt x="14" y="76"/>
                  </a:cubicBezTo>
                  <a:cubicBezTo>
                    <a:pt x="13" y="78"/>
                    <a:pt x="16" y="81"/>
                    <a:pt x="17" y="83"/>
                  </a:cubicBezTo>
                  <a:cubicBezTo>
                    <a:pt x="19" y="85"/>
                    <a:pt x="20" y="88"/>
                    <a:pt x="20" y="90"/>
                  </a:cubicBezTo>
                  <a:cubicBezTo>
                    <a:pt x="19" y="91"/>
                    <a:pt x="17" y="92"/>
                    <a:pt x="14" y="91"/>
                  </a:cubicBezTo>
                  <a:cubicBezTo>
                    <a:pt x="11" y="90"/>
                    <a:pt x="11" y="92"/>
                    <a:pt x="7" y="91"/>
                  </a:cubicBezTo>
                  <a:cubicBezTo>
                    <a:pt x="2" y="90"/>
                    <a:pt x="2" y="94"/>
                    <a:pt x="0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99"/>
                    <a:pt x="3" y="102"/>
                    <a:pt x="7" y="103"/>
                  </a:cubicBezTo>
                  <a:cubicBezTo>
                    <a:pt x="11" y="105"/>
                    <a:pt x="15" y="101"/>
                    <a:pt x="15" y="103"/>
                  </a:cubicBezTo>
                  <a:cubicBezTo>
                    <a:pt x="15" y="107"/>
                    <a:pt x="5" y="106"/>
                    <a:pt x="5" y="107"/>
                  </a:cubicBezTo>
                  <a:cubicBezTo>
                    <a:pt x="4" y="108"/>
                    <a:pt x="15" y="121"/>
                    <a:pt x="20" y="120"/>
                  </a:cubicBezTo>
                  <a:cubicBezTo>
                    <a:pt x="26" y="119"/>
                    <a:pt x="30" y="114"/>
                    <a:pt x="28" y="113"/>
                  </a:cubicBezTo>
                  <a:cubicBezTo>
                    <a:pt x="27" y="112"/>
                    <a:pt x="29" y="108"/>
                    <a:pt x="31" y="108"/>
                  </a:cubicBezTo>
                  <a:cubicBezTo>
                    <a:pt x="32" y="109"/>
                    <a:pt x="31" y="114"/>
                    <a:pt x="32" y="116"/>
                  </a:cubicBezTo>
                  <a:cubicBezTo>
                    <a:pt x="33" y="117"/>
                    <a:pt x="33" y="120"/>
                    <a:pt x="32" y="123"/>
                  </a:cubicBezTo>
                  <a:cubicBezTo>
                    <a:pt x="32" y="126"/>
                    <a:pt x="33" y="132"/>
                    <a:pt x="33" y="136"/>
                  </a:cubicBezTo>
                  <a:cubicBezTo>
                    <a:pt x="34" y="138"/>
                    <a:pt x="36" y="144"/>
                    <a:pt x="37" y="149"/>
                  </a:cubicBezTo>
                  <a:cubicBezTo>
                    <a:pt x="38" y="154"/>
                    <a:pt x="41" y="163"/>
                    <a:pt x="44" y="169"/>
                  </a:cubicBezTo>
                  <a:cubicBezTo>
                    <a:pt x="47" y="175"/>
                    <a:pt x="49" y="186"/>
                    <a:pt x="51" y="188"/>
                  </a:cubicBezTo>
                  <a:cubicBezTo>
                    <a:pt x="53" y="190"/>
                    <a:pt x="58" y="199"/>
                    <a:pt x="58" y="203"/>
                  </a:cubicBezTo>
                  <a:cubicBezTo>
                    <a:pt x="58" y="209"/>
                    <a:pt x="64" y="215"/>
                    <a:pt x="66" y="217"/>
                  </a:cubicBezTo>
                  <a:cubicBezTo>
                    <a:pt x="67" y="218"/>
                    <a:pt x="71" y="215"/>
                    <a:pt x="72" y="212"/>
                  </a:cubicBezTo>
                  <a:cubicBezTo>
                    <a:pt x="73" y="209"/>
                    <a:pt x="79" y="208"/>
                    <a:pt x="79" y="205"/>
                  </a:cubicBezTo>
                  <a:cubicBezTo>
                    <a:pt x="79" y="202"/>
                    <a:pt x="80" y="200"/>
                    <a:pt x="82" y="200"/>
                  </a:cubicBezTo>
                  <a:cubicBezTo>
                    <a:pt x="84" y="199"/>
                    <a:pt x="84" y="198"/>
                    <a:pt x="84" y="195"/>
                  </a:cubicBezTo>
                  <a:cubicBezTo>
                    <a:pt x="84" y="192"/>
                    <a:pt x="84" y="188"/>
                    <a:pt x="86" y="186"/>
                  </a:cubicBezTo>
                  <a:cubicBezTo>
                    <a:pt x="88" y="183"/>
                    <a:pt x="89" y="176"/>
                    <a:pt x="88" y="174"/>
                  </a:cubicBezTo>
                  <a:cubicBezTo>
                    <a:pt x="86" y="171"/>
                    <a:pt x="87" y="167"/>
                    <a:pt x="88" y="164"/>
                  </a:cubicBezTo>
                  <a:cubicBezTo>
                    <a:pt x="89" y="162"/>
                    <a:pt x="89" y="158"/>
                    <a:pt x="91" y="158"/>
                  </a:cubicBezTo>
                  <a:cubicBezTo>
                    <a:pt x="92" y="158"/>
                    <a:pt x="96" y="156"/>
                    <a:pt x="98" y="152"/>
                  </a:cubicBezTo>
                  <a:cubicBezTo>
                    <a:pt x="100" y="150"/>
                    <a:pt x="107" y="146"/>
                    <a:pt x="109" y="144"/>
                  </a:cubicBezTo>
                  <a:cubicBezTo>
                    <a:pt x="112" y="142"/>
                    <a:pt x="119" y="136"/>
                    <a:pt x="121" y="132"/>
                  </a:cubicBezTo>
                  <a:cubicBezTo>
                    <a:pt x="124" y="128"/>
                    <a:pt x="129" y="126"/>
                    <a:pt x="132" y="124"/>
                  </a:cubicBezTo>
                  <a:cubicBezTo>
                    <a:pt x="136" y="121"/>
                    <a:pt x="134" y="119"/>
                    <a:pt x="135" y="116"/>
                  </a:cubicBezTo>
                  <a:cubicBezTo>
                    <a:pt x="136" y="113"/>
                    <a:pt x="145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06"/>
                    <a:pt x="149" y="101"/>
                    <a:pt x="148" y="9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72;p79">
              <a:extLst>
                <a:ext uri="{FF2B5EF4-FFF2-40B4-BE49-F238E27FC236}">
                  <a16:creationId xmlns:a16="http://schemas.microsoft.com/office/drawing/2014/main" id="{E6B1ED77-46E5-D6F9-6A0A-0836BDE23F0A}"/>
                </a:ext>
              </a:extLst>
            </p:cNvPr>
            <p:cNvSpPr/>
            <p:nvPr/>
          </p:nvSpPr>
          <p:spPr bwMode="gray">
            <a:xfrm>
              <a:off x="6299719" y="2174234"/>
              <a:ext cx="638998" cy="275055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223" y="42"/>
                  </a:moveTo>
                  <a:cubicBezTo>
                    <a:pt x="222" y="39"/>
                    <a:pt x="218" y="41"/>
                    <a:pt x="217" y="43"/>
                  </a:cubicBezTo>
                  <a:cubicBezTo>
                    <a:pt x="216" y="46"/>
                    <a:pt x="214" y="42"/>
                    <a:pt x="210" y="42"/>
                  </a:cubicBezTo>
                  <a:cubicBezTo>
                    <a:pt x="205" y="42"/>
                    <a:pt x="205" y="45"/>
                    <a:pt x="202" y="42"/>
                  </a:cubicBezTo>
                  <a:cubicBezTo>
                    <a:pt x="199" y="39"/>
                    <a:pt x="203" y="37"/>
                    <a:pt x="203" y="37"/>
                  </a:cubicBezTo>
                  <a:cubicBezTo>
                    <a:pt x="203" y="34"/>
                    <a:pt x="203" y="34"/>
                    <a:pt x="203" y="34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08" y="22"/>
                    <a:pt x="205" y="21"/>
                    <a:pt x="204" y="22"/>
                  </a:cubicBezTo>
                  <a:cubicBezTo>
                    <a:pt x="202" y="23"/>
                    <a:pt x="198" y="22"/>
                    <a:pt x="198" y="20"/>
                  </a:cubicBezTo>
                  <a:cubicBezTo>
                    <a:pt x="197" y="19"/>
                    <a:pt x="190" y="19"/>
                    <a:pt x="188" y="20"/>
                  </a:cubicBezTo>
                  <a:cubicBezTo>
                    <a:pt x="187" y="21"/>
                    <a:pt x="183" y="23"/>
                    <a:pt x="182" y="24"/>
                  </a:cubicBezTo>
                  <a:cubicBezTo>
                    <a:pt x="182" y="25"/>
                    <a:pt x="178" y="24"/>
                    <a:pt x="176" y="26"/>
                  </a:cubicBezTo>
                  <a:cubicBezTo>
                    <a:pt x="175" y="27"/>
                    <a:pt x="167" y="27"/>
                    <a:pt x="167" y="28"/>
                  </a:cubicBezTo>
                  <a:cubicBezTo>
                    <a:pt x="166" y="29"/>
                    <a:pt x="158" y="29"/>
                    <a:pt x="157" y="28"/>
                  </a:cubicBezTo>
                  <a:cubicBezTo>
                    <a:pt x="155" y="27"/>
                    <a:pt x="149" y="28"/>
                    <a:pt x="148" y="26"/>
                  </a:cubicBezTo>
                  <a:cubicBezTo>
                    <a:pt x="147" y="24"/>
                    <a:pt x="143" y="24"/>
                    <a:pt x="143" y="23"/>
                  </a:cubicBezTo>
                  <a:cubicBezTo>
                    <a:pt x="143" y="21"/>
                    <a:pt x="138" y="21"/>
                    <a:pt x="138" y="20"/>
                  </a:cubicBezTo>
                  <a:cubicBezTo>
                    <a:pt x="137" y="18"/>
                    <a:pt x="132" y="18"/>
                    <a:pt x="132" y="18"/>
                  </a:cubicBezTo>
                  <a:cubicBezTo>
                    <a:pt x="131" y="19"/>
                    <a:pt x="127" y="17"/>
                    <a:pt x="125" y="16"/>
                  </a:cubicBezTo>
                  <a:cubicBezTo>
                    <a:pt x="124" y="16"/>
                    <a:pt x="119" y="17"/>
                    <a:pt x="118" y="17"/>
                  </a:cubicBezTo>
                  <a:cubicBezTo>
                    <a:pt x="116" y="17"/>
                    <a:pt x="115" y="20"/>
                    <a:pt x="113" y="20"/>
                  </a:cubicBezTo>
                  <a:cubicBezTo>
                    <a:pt x="111" y="20"/>
                    <a:pt x="107" y="17"/>
                    <a:pt x="106" y="18"/>
                  </a:cubicBezTo>
                  <a:cubicBezTo>
                    <a:pt x="105" y="19"/>
                    <a:pt x="103" y="16"/>
                    <a:pt x="102" y="14"/>
                  </a:cubicBezTo>
                  <a:cubicBezTo>
                    <a:pt x="101" y="13"/>
                    <a:pt x="102" y="10"/>
                    <a:pt x="101" y="8"/>
                  </a:cubicBezTo>
                  <a:cubicBezTo>
                    <a:pt x="100" y="7"/>
                    <a:pt x="95" y="7"/>
                    <a:pt x="93" y="6"/>
                  </a:cubicBezTo>
                  <a:cubicBezTo>
                    <a:pt x="92" y="5"/>
                    <a:pt x="90" y="4"/>
                    <a:pt x="88" y="4"/>
                  </a:cubicBezTo>
                  <a:cubicBezTo>
                    <a:pt x="87" y="4"/>
                    <a:pt x="84" y="3"/>
                    <a:pt x="83" y="2"/>
                  </a:cubicBezTo>
                  <a:cubicBezTo>
                    <a:pt x="82" y="2"/>
                    <a:pt x="80" y="1"/>
                    <a:pt x="78" y="0"/>
                  </a:cubicBezTo>
                  <a:cubicBezTo>
                    <a:pt x="77" y="0"/>
                    <a:pt x="76" y="2"/>
                    <a:pt x="75" y="3"/>
                  </a:cubicBezTo>
                  <a:cubicBezTo>
                    <a:pt x="74" y="4"/>
                    <a:pt x="72" y="4"/>
                    <a:pt x="71" y="6"/>
                  </a:cubicBezTo>
                  <a:cubicBezTo>
                    <a:pt x="71" y="7"/>
                    <a:pt x="68" y="8"/>
                    <a:pt x="69" y="10"/>
                  </a:cubicBezTo>
                  <a:cubicBezTo>
                    <a:pt x="69" y="11"/>
                    <a:pt x="69" y="14"/>
                    <a:pt x="71" y="15"/>
                  </a:cubicBezTo>
                  <a:cubicBezTo>
                    <a:pt x="72" y="16"/>
                    <a:pt x="71" y="19"/>
                    <a:pt x="70" y="20"/>
                  </a:cubicBezTo>
                  <a:cubicBezTo>
                    <a:pt x="70" y="21"/>
                    <a:pt x="66" y="22"/>
                    <a:pt x="65" y="23"/>
                  </a:cubicBezTo>
                  <a:cubicBezTo>
                    <a:pt x="64" y="24"/>
                    <a:pt x="61" y="23"/>
                    <a:pt x="59" y="22"/>
                  </a:cubicBezTo>
                  <a:cubicBezTo>
                    <a:pt x="57" y="20"/>
                    <a:pt x="55" y="21"/>
                    <a:pt x="54" y="22"/>
                  </a:cubicBezTo>
                  <a:cubicBezTo>
                    <a:pt x="52" y="23"/>
                    <a:pt x="48" y="20"/>
                    <a:pt x="47" y="20"/>
                  </a:cubicBezTo>
                  <a:cubicBezTo>
                    <a:pt x="46" y="19"/>
                    <a:pt x="46" y="15"/>
                    <a:pt x="45" y="15"/>
                  </a:cubicBezTo>
                  <a:cubicBezTo>
                    <a:pt x="44" y="15"/>
                    <a:pt x="36" y="14"/>
                    <a:pt x="34" y="13"/>
                  </a:cubicBezTo>
                  <a:cubicBezTo>
                    <a:pt x="33" y="13"/>
                    <a:pt x="30" y="13"/>
                    <a:pt x="29" y="14"/>
                  </a:cubicBezTo>
                  <a:cubicBezTo>
                    <a:pt x="29" y="15"/>
                    <a:pt x="25" y="15"/>
                    <a:pt x="24" y="16"/>
                  </a:cubicBezTo>
                  <a:cubicBezTo>
                    <a:pt x="23" y="18"/>
                    <a:pt x="21" y="19"/>
                    <a:pt x="20" y="20"/>
                  </a:cubicBezTo>
                  <a:cubicBezTo>
                    <a:pt x="19" y="21"/>
                    <a:pt x="15" y="21"/>
                    <a:pt x="14" y="24"/>
                  </a:cubicBezTo>
                  <a:cubicBezTo>
                    <a:pt x="13" y="25"/>
                    <a:pt x="9" y="26"/>
                    <a:pt x="7" y="26"/>
                  </a:cubicBezTo>
                  <a:cubicBezTo>
                    <a:pt x="6" y="26"/>
                    <a:pt x="2" y="27"/>
                    <a:pt x="2" y="28"/>
                  </a:cubicBezTo>
                  <a:cubicBezTo>
                    <a:pt x="2" y="29"/>
                    <a:pt x="1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2" y="35"/>
                    <a:pt x="4" y="35"/>
                    <a:pt x="6" y="37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9" y="43"/>
                    <a:pt x="19" y="45"/>
                  </a:cubicBezTo>
                  <a:cubicBezTo>
                    <a:pt x="20" y="48"/>
                    <a:pt x="21" y="50"/>
                    <a:pt x="23" y="51"/>
                  </a:cubicBezTo>
                  <a:cubicBezTo>
                    <a:pt x="24" y="52"/>
                    <a:pt x="22" y="56"/>
                    <a:pt x="22" y="59"/>
                  </a:cubicBezTo>
                  <a:cubicBezTo>
                    <a:pt x="22" y="62"/>
                    <a:pt x="20" y="62"/>
                    <a:pt x="21" y="64"/>
                  </a:cubicBezTo>
                  <a:cubicBezTo>
                    <a:pt x="22" y="67"/>
                    <a:pt x="34" y="69"/>
                    <a:pt x="38" y="69"/>
                  </a:cubicBezTo>
                  <a:cubicBezTo>
                    <a:pt x="41" y="69"/>
                    <a:pt x="42" y="72"/>
                    <a:pt x="44" y="72"/>
                  </a:cubicBezTo>
                  <a:cubicBezTo>
                    <a:pt x="45" y="73"/>
                    <a:pt x="45" y="75"/>
                    <a:pt x="48" y="76"/>
                  </a:cubicBezTo>
                  <a:cubicBezTo>
                    <a:pt x="50" y="76"/>
                    <a:pt x="53" y="77"/>
                    <a:pt x="54" y="82"/>
                  </a:cubicBezTo>
                  <a:cubicBezTo>
                    <a:pt x="55" y="86"/>
                    <a:pt x="57" y="88"/>
                    <a:pt x="58" y="90"/>
                  </a:cubicBezTo>
                  <a:cubicBezTo>
                    <a:pt x="58" y="91"/>
                    <a:pt x="64" y="90"/>
                    <a:pt x="68" y="90"/>
                  </a:cubicBezTo>
                  <a:cubicBezTo>
                    <a:pt x="71" y="90"/>
                    <a:pt x="82" y="90"/>
                    <a:pt x="85" y="90"/>
                  </a:cubicBezTo>
                  <a:cubicBezTo>
                    <a:pt x="88" y="91"/>
                    <a:pt x="95" y="90"/>
                    <a:pt x="99" y="94"/>
                  </a:cubicBezTo>
                  <a:cubicBezTo>
                    <a:pt x="103" y="97"/>
                    <a:pt x="104" y="94"/>
                    <a:pt x="106" y="96"/>
                  </a:cubicBezTo>
                  <a:cubicBezTo>
                    <a:pt x="109" y="97"/>
                    <a:pt x="111" y="98"/>
                    <a:pt x="115" y="98"/>
                  </a:cubicBezTo>
                  <a:cubicBezTo>
                    <a:pt x="117" y="97"/>
                    <a:pt x="117" y="100"/>
                    <a:pt x="120" y="101"/>
                  </a:cubicBezTo>
                  <a:cubicBezTo>
                    <a:pt x="123" y="101"/>
                    <a:pt x="127" y="97"/>
                    <a:pt x="133" y="94"/>
                  </a:cubicBezTo>
                  <a:cubicBezTo>
                    <a:pt x="140" y="90"/>
                    <a:pt x="146" y="93"/>
                    <a:pt x="150" y="93"/>
                  </a:cubicBezTo>
                  <a:cubicBezTo>
                    <a:pt x="153" y="94"/>
                    <a:pt x="159" y="92"/>
                    <a:pt x="163" y="88"/>
                  </a:cubicBezTo>
                  <a:cubicBezTo>
                    <a:pt x="167" y="83"/>
                    <a:pt x="172" y="84"/>
                    <a:pt x="172" y="80"/>
                  </a:cubicBezTo>
                  <a:cubicBezTo>
                    <a:pt x="173" y="77"/>
                    <a:pt x="168" y="75"/>
                    <a:pt x="170" y="72"/>
                  </a:cubicBezTo>
                  <a:cubicBezTo>
                    <a:pt x="172" y="68"/>
                    <a:pt x="175" y="69"/>
                    <a:pt x="177" y="70"/>
                  </a:cubicBezTo>
                  <a:cubicBezTo>
                    <a:pt x="179" y="71"/>
                    <a:pt x="185" y="72"/>
                    <a:pt x="189" y="69"/>
                  </a:cubicBezTo>
                  <a:cubicBezTo>
                    <a:pt x="194" y="65"/>
                    <a:pt x="196" y="66"/>
                    <a:pt x="200" y="65"/>
                  </a:cubicBezTo>
                  <a:cubicBezTo>
                    <a:pt x="205" y="64"/>
                    <a:pt x="204" y="62"/>
                    <a:pt x="207" y="59"/>
                  </a:cubicBezTo>
                  <a:cubicBezTo>
                    <a:pt x="210" y="56"/>
                    <a:pt x="213" y="55"/>
                    <a:pt x="216" y="55"/>
                  </a:cubicBezTo>
                  <a:cubicBezTo>
                    <a:pt x="219" y="55"/>
                    <a:pt x="222" y="52"/>
                    <a:pt x="225" y="53"/>
                  </a:cubicBezTo>
                  <a:cubicBezTo>
                    <a:pt x="229" y="54"/>
                    <a:pt x="233" y="55"/>
                    <a:pt x="234" y="52"/>
                  </a:cubicBezTo>
                  <a:cubicBezTo>
                    <a:pt x="234" y="50"/>
                    <a:pt x="226" y="45"/>
                    <a:pt x="223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973;p79">
              <a:extLst>
                <a:ext uri="{FF2B5EF4-FFF2-40B4-BE49-F238E27FC236}">
                  <a16:creationId xmlns:a16="http://schemas.microsoft.com/office/drawing/2014/main" id="{93B22E0F-F711-7B64-4BC5-759AF2E73741}"/>
                </a:ext>
              </a:extLst>
            </p:cNvPr>
            <p:cNvSpPr/>
            <p:nvPr/>
          </p:nvSpPr>
          <p:spPr bwMode="gray">
            <a:xfrm>
              <a:off x="5228014" y="2655580"/>
              <a:ext cx="10063" cy="3018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974;p79">
              <a:extLst>
                <a:ext uri="{FF2B5EF4-FFF2-40B4-BE49-F238E27FC236}">
                  <a16:creationId xmlns:a16="http://schemas.microsoft.com/office/drawing/2014/main" id="{F83DCB74-F7F9-2B7C-1FBE-EB6429280154}"/>
                </a:ext>
              </a:extLst>
            </p:cNvPr>
            <p:cNvSpPr/>
            <p:nvPr/>
          </p:nvSpPr>
          <p:spPr bwMode="gray">
            <a:xfrm>
              <a:off x="5207887" y="2638807"/>
              <a:ext cx="30189" cy="83858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6" y="30"/>
                  </a:moveTo>
                  <a:cubicBezTo>
                    <a:pt x="6" y="30"/>
                    <a:pt x="6" y="31"/>
                    <a:pt x="7" y="31"/>
                  </a:cubicBezTo>
                  <a:cubicBezTo>
                    <a:pt x="7" y="26"/>
                    <a:pt x="8" y="21"/>
                    <a:pt x="9" y="20"/>
                  </a:cubicBezTo>
                  <a:cubicBezTo>
                    <a:pt x="10" y="19"/>
                    <a:pt x="10" y="18"/>
                    <a:pt x="10" y="16"/>
                  </a:cubicBezTo>
                  <a:cubicBezTo>
                    <a:pt x="8" y="14"/>
                    <a:pt x="7" y="13"/>
                    <a:pt x="7" y="12"/>
                  </a:cubicBezTo>
                  <a:cubicBezTo>
                    <a:pt x="7" y="11"/>
                    <a:pt x="8" y="7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5"/>
                    <a:pt x="11" y="3"/>
                    <a:pt x="11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6" y="7"/>
                    <a:pt x="2" y="14"/>
                    <a:pt x="0" y="1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975;p79">
              <a:extLst>
                <a:ext uri="{FF2B5EF4-FFF2-40B4-BE49-F238E27FC236}">
                  <a16:creationId xmlns:a16="http://schemas.microsoft.com/office/drawing/2014/main" id="{CA907FCB-3B94-0930-9031-A139A06320A3}"/>
                </a:ext>
              </a:extLst>
            </p:cNvPr>
            <p:cNvSpPr/>
            <p:nvPr/>
          </p:nvSpPr>
          <p:spPr bwMode="gray">
            <a:xfrm>
              <a:off x="5228014" y="2638807"/>
              <a:ext cx="82181" cy="92244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9" y="0"/>
                  </a:moveTo>
                  <a:cubicBezTo>
                    <a:pt x="24" y="2"/>
                    <a:pt x="19" y="3"/>
                    <a:pt x="19" y="3"/>
                  </a:cubicBezTo>
                  <a:cubicBezTo>
                    <a:pt x="17" y="4"/>
                    <a:pt x="12" y="8"/>
                    <a:pt x="12" y="8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4" y="7"/>
                    <a:pt x="4" y="8"/>
                  </a:cubicBezTo>
                  <a:cubicBezTo>
                    <a:pt x="4" y="10"/>
                    <a:pt x="4" y="18"/>
                    <a:pt x="2" y="20"/>
                  </a:cubicBezTo>
                  <a:cubicBezTo>
                    <a:pt x="1" y="21"/>
                    <a:pt x="0" y="26"/>
                    <a:pt x="0" y="31"/>
                  </a:cubicBezTo>
                  <a:cubicBezTo>
                    <a:pt x="2" y="32"/>
                    <a:pt x="5" y="34"/>
                    <a:pt x="7" y="34"/>
                  </a:cubicBezTo>
                  <a:cubicBezTo>
                    <a:pt x="9" y="34"/>
                    <a:pt x="12" y="31"/>
                    <a:pt x="12" y="29"/>
                  </a:cubicBezTo>
                  <a:cubicBezTo>
                    <a:pt x="12" y="27"/>
                    <a:pt x="15" y="27"/>
                    <a:pt x="17" y="27"/>
                  </a:cubicBezTo>
                  <a:cubicBezTo>
                    <a:pt x="19" y="27"/>
                    <a:pt x="19" y="25"/>
                    <a:pt x="21" y="24"/>
                  </a:cubicBezTo>
                  <a:cubicBezTo>
                    <a:pt x="23" y="23"/>
                    <a:pt x="18" y="18"/>
                    <a:pt x="16" y="17"/>
                  </a:cubicBezTo>
                  <a:cubicBezTo>
                    <a:pt x="14" y="16"/>
                    <a:pt x="17" y="13"/>
                    <a:pt x="23" y="13"/>
                  </a:cubicBezTo>
                  <a:cubicBezTo>
                    <a:pt x="29" y="13"/>
                    <a:pt x="28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29" y="4"/>
                    <a:pt x="29" y="3"/>
                  </a:cubicBezTo>
                  <a:cubicBezTo>
                    <a:pt x="29" y="2"/>
                    <a:pt x="29" y="1"/>
                    <a:pt x="29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976;p79">
              <a:extLst>
                <a:ext uri="{FF2B5EF4-FFF2-40B4-BE49-F238E27FC236}">
                  <a16:creationId xmlns:a16="http://schemas.microsoft.com/office/drawing/2014/main" id="{80401C53-DC51-04CD-BA36-D30D3FACBC3A}"/>
                </a:ext>
              </a:extLst>
            </p:cNvPr>
            <p:cNvSpPr/>
            <p:nvPr/>
          </p:nvSpPr>
          <p:spPr bwMode="gray">
            <a:xfrm>
              <a:off x="5930744" y="2405684"/>
              <a:ext cx="224740" cy="95598"/>
            </a:xfrm>
            <a:custGeom>
              <a:avLst/>
              <a:gdLst/>
              <a:ahLst/>
              <a:cxnLst/>
              <a:rect l="l" t="t" r="r" b="b"/>
              <a:pathLst>
                <a:path w="82" h="35" extrusionOk="0">
                  <a:moveTo>
                    <a:pt x="76" y="6"/>
                  </a:moveTo>
                  <a:cubicBezTo>
                    <a:pt x="73" y="3"/>
                    <a:pt x="72" y="5"/>
                    <a:pt x="69" y="4"/>
                  </a:cubicBezTo>
                  <a:cubicBezTo>
                    <a:pt x="65" y="4"/>
                    <a:pt x="52" y="3"/>
                    <a:pt x="49" y="4"/>
                  </a:cubicBezTo>
                  <a:cubicBezTo>
                    <a:pt x="46" y="4"/>
                    <a:pt x="42" y="2"/>
                    <a:pt x="40" y="1"/>
                  </a:cubicBezTo>
                  <a:cubicBezTo>
                    <a:pt x="38" y="0"/>
                    <a:pt x="33" y="1"/>
                    <a:pt x="32" y="4"/>
                  </a:cubicBezTo>
                  <a:cubicBezTo>
                    <a:pt x="32" y="6"/>
                    <a:pt x="29" y="6"/>
                    <a:pt x="25" y="4"/>
                  </a:cubicBezTo>
                  <a:cubicBezTo>
                    <a:pt x="22" y="3"/>
                    <a:pt x="15" y="3"/>
                    <a:pt x="15" y="4"/>
                  </a:cubicBezTo>
                  <a:cubicBezTo>
                    <a:pt x="15" y="7"/>
                    <a:pt x="12" y="9"/>
                    <a:pt x="11" y="10"/>
                  </a:cubicBezTo>
                  <a:cubicBezTo>
                    <a:pt x="11" y="10"/>
                    <a:pt x="10" y="12"/>
                    <a:pt x="9" y="14"/>
                  </a:cubicBezTo>
                  <a:cubicBezTo>
                    <a:pt x="10" y="15"/>
                    <a:pt x="11" y="15"/>
                    <a:pt x="11" y="16"/>
                  </a:cubicBezTo>
                  <a:cubicBezTo>
                    <a:pt x="12" y="18"/>
                    <a:pt x="17" y="18"/>
                    <a:pt x="17" y="16"/>
                  </a:cubicBezTo>
                  <a:cubicBezTo>
                    <a:pt x="18" y="15"/>
                    <a:pt x="23" y="18"/>
                    <a:pt x="27" y="21"/>
                  </a:cubicBezTo>
                  <a:cubicBezTo>
                    <a:pt x="31" y="24"/>
                    <a:pt x="25" y="22"/>
                    <a:pt x="24" y="25"/>
                  </a:cubicBezTo>
                  <a:cubicBezTo>
                    <a:pt x="23" y="27"/>
                    <a:pt x="18" y="25"/>
                    <a:pt x="17" y="26"/>
                  </a:cubicBezTo>
                  <a:cubicBezTo>
                    <a:pt x="16" y="27"/>
                    <a:pt x="9" y="27"/>
                    <a:pt x="6" y="27"/>
                  </a:cubicBezTo>
                  <a:cubicBezTo>
                    <a:pt x="4" y="27"/>
                    <a:pt x="0" y="30"/>
                    <a:pt x="1" y="32"/>
                  </a:cubicBezTo>
                  <a:cubicBezTo>
                    <a:pt x="1" y="33"/>
                    <a:pt x="9" y="31"/>
                    <a:pt x="11" y="32"/>
                  </a:cubicBezTo>
                  <a:cubicBezTo>
                    <a:pt x="14" y="34"/>
                    <a:pt x="17" y="31"/>
                    <a:pt x="18" y="33"/>
                  </a:cubicBezTo>
                  <a:cubicBezTo>
                    <a:pt x="20" y="35"/>
                    <a:pt x="23" y="33"/>
                    <a:pt x="24" y="34"/>
                  </a:cubicBezTo>
                  <a:cubicBezTo>
                    <a:pt x="26" y="35"/>
                    <a:pt x="34" y="33"/>
                    <a:pt x="35" y="33"/>
                  </a:cubicBezTo>
                  <a:cubicBezTo>
                    <a:pt x="35" y="32"/>
                    <a:pt x="35" y="31"/>
                    <a:pt x="35" y="29"/>
                  </a:cubicBezTo>
                  <a:cubicBezTo>
                    <a:pt x="35" y="27"/>
                    <a:pt x="37" y="28"/>
                    <a:pt x="38" y="27"/>
                  </a:cubicBezTo>
                  <a:cubicBezTo>
                    <a:pt x="40" y="27"/>
                    <a:pt x="41" y="25"/>
                    <a:pt x="43" y="25"/>
                  </a:cubicBezTo>
                  <a:cubicBezTo>
                    <a:pt x="44" y="25"/>
                    <a:pt x="46" y="23"/>
                    <a:pt x="47" y="24"/>
                  </a:cubicBezTo>
                  <a:cubicBezTo>
                    <a:pt x="48" y="24"/>
                    <a:pt x="50" y="27"/>
                    <a:pt x="52" y="25"/>
                  </a:cubicBezTo>
                  <a:cubicBezTo>
                    <a:pt x="53" y="24"/>
                    <a:pt x="54" y="25"/>
                    <a:pt x="57" y="22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7" y="21"/>
                    <a:pt x="68" y="19"/>
                    <a:pt x="69" y="17"/>
                  </a:cubicBezTo>
                  <a:cubicBezTo>
                    <a:pt x="70" y="15"/>
                    <a:pt x="73" y="15"/>
                    <a:pt x="74" y="14"/>
                  </a:cubicBezTo>
                  <a:cubicBezTo>
                    <a:pt x="76" y="13"/>
                    <a:pt x="80" y="11"/>
                    <a:pt x="82" y="10"/>
                  </a:cubicBezTo>
                  <a:cubicBezTo>
                    <a:pt x="82" y="10"/>
                    <a:pt x="82" y="10"/>
                    <a:pt x="82" y="9"/>
                  </a:cubicBezTo>
                  <a:cubicBezTo>
                    <a:pt x="79" y="6"/>
                    <a:pt x="78" y="9"/>
                    <a:pt x="7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977;p79">
              <a:extLst>
                <a:ext uri="{FF2B5EF4-FFF2-40B4-BE49-F238E27FC236}">
                  <a16:creationId xmlns:a16="http://schemas.microsoft.com/office/drawing/2014/main" id="{E6715260-6608-0444-7B98-AA0C20EB3375}"/>
                </a:ext>
              </a:extLst>
            </p:cNvPr>
            <p:cNvSpPr/>
            <p:nvPr/>
          </p:nvSpPr>
          <p:spPr bwMode="gray">
            <a:xfrm>
              <a:off x="5325288" y="2392267"/>
              <a:ext cx="142559" cy="63732"/>
            </a:xfrm>
            <a:custGeom>
              <a:avLst/>
              <a:gdLst/>
              <a:ahLst/>
              <a:cxnLst/>
              <a:rect l="l" t="t" r="r" b="b"/>
              <a:pathLst>
                <a:path w="52" h="23" extrusionOk="0">
                  <a:moveTo>
                    <a:pt x="21" y="18"/>
                  </a:moveTo>
                  <a:cubicBezTo>
                    <a:pt x="23" y="17"/>
                    <a:pt x="24" y="19"/>
                    <a:pt x="26" y="22"/>
                  </a:cubicBezTo>
                  <a:cubicBezTo>
                    <a:pt x="26" y="22"/>
                    <a:pt x="26" y="23"/>
                    <a:pt x="27" y="23"/>
                  </a:cubicBezTo>
                  <a:cubicBezTo>
                    <a:pt x="30" y="22"/>
                    <a:pt x="31" y="21"/>
                    <a:pt x="34" y="21"/>
                  </a:cubicBezTo>
                  <a:cubicBezTo>
                    <a:pt x="36" y="21"/>
                    <a:pt x="39" y="21"/>
                    <a:pt x="41" y="22"/>
                  </a:cubicBezTo>
                  <a:cubicBezTo>
                    <a:pt x="40" y="21"/>
                    <a:pt x="40" y="20"/>
                    <a:pt x="40" y="20"/>
                  </a:cubicBezTo>
                  <a:cubicBezTo>
                    <a:pt x="41" y="19"/>
                    <a:pt x="44" y="21"/>
                    <a:pt x="45" y="22"/>
                  </a:cubicBezTo>
                  <a:cubicBezTo>
                    <a:pt x="46" y="23"/>
                    <a:pt x="50" y="23"/>
                    <a:pt x="51" y="22"/>
                  </a:cubicBezTo>
                  <a:cubicBezTo>
                    <a:pt x="52" y="21"/>
                    <a:pt x="49" y="20"/>
                    <a:pt x="48" y="19"/>
                  </a:cubicBezTo>
                  <a:cubicBezTo>
                    <a:pt x="48" y="18"/>
                    <a:pt x="49" y="18"/>
                    <a:pt x="50" y="17"/>
                  </a:cubicBezTo>
                  <a:cubicBezTo>
                    <a:pt x="48" y="16"/>
                    <a:pt x="46" y="14"/>
                    <a:pt x="45" y="14"/>
                  </a:cubicBezTo>
                  <a:cubicBezTo>
                    <a:pt x="44" y="14"/>
                    <a:pt x="44" y="9"/>
                    <a:pt x="43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39" y="8"/>
                    <a:pt x="34" y="8"/>
                    <a:pt x="33" y="9"/>
                  </a:cubicBezTo>
                  <a:cubicBezTo>
                    <a:pt x="31" y="10"/>
                    <a:pt x="30" y="7"/>
                    <a:pt x="29" y="7"/>
                  </a:cubicBezTo>
                  <a:cubicBezTo>
                    <a:pt x="27" y="7"/>
                    <a:pt x="25" y="6"/>
                    <a:pt x="24" y="4"/>
                  </a:cubicBezTo>
                  <a:cubicBezTo>
                    <a:pt x="23" y="3"/>
                    <a:pt x="15" y="5"/>
                    <a:pt x="12" y="3"/>
                  </a:cubicBezTo>
                  <a:cubicBezTo>
                    <a:pt x="10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1" y="4"/>
                    <a:pt x="12" y="8"/>
                  </a:cubicBezTo>
                  <a:cubicBezTo>
                    <a:pt x="13" y="14"/>
                    <a:pt x="16" y="11"/>
                    <a:pt x="15" y="16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7" y="18"/>
                    <a:pt x="19" y="18"/>
                    <a:pt x="21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978;p79">
              <a:extLst>
                <a:ext uri="{FF2B5EF4-FFF2-40B4-BE49-F238E27FC236}">
                  <a16:creationId xmlns:a16="http://schemas.microsoft.com/office/drawing/2014/main" id="{5C4FA5E0-F9E1-B3D7-5879-3330406C5127}"/>
                </a:ext>
              </a:extLst>
            </p:cNvPr>
            <p:cNvSpPr/>
            <p:nvPr/>
          </p:nvSpPr>
          <p:spPr bwMode="gray">
            <a:xfrm>
              <a:off x="5045203" y="2427486"/>
              <a:ext cx="380716" cy="154299"/>
            </a:xfrm>
            <a:custGeom>
              <a:avLst/>
              <a:gdLst/>
              <a:ahLst/>
              <a:cxnLst/>
              <a:rect l="l" t="t" r="r" b="b"/>
              <a:pathLst>
                <a:path w="140" h="56" extrusionOk="0">
                  <a:moveTo>
                    <a:pt x="136" y="39"/>
                  </a:moveTo>
                  <a:cubicBezTo>
                    <a:pt x="135" y="39"/>
                    <a:pt x="137" y="32"/>
                    <a:pt x="136" y="31"/>
                  </a:cubicBezTo>
                  <a:cubicBezTo>
                    <a:pt x="136" y="30"/>
                    <a:pt x="135" y="25"/>
                    <a:pt x="136" y="25"/>
                  </a:cubicBezTo>
                  <a:cubicBezTo>
                    <a:pt x="138" y="25"/>
                    <a:pt x="136" y="21"/>
                    <a:pt x="138" y="21"/>
                  </a:cubicBezTo>
                  <a:cubicBezTo>
                    <a:pt x="138" y="19"/>
                    <a:pt x="137" y="19"/>
                    <a:pt x="137" y="19"/>
                  </a:cubicBezTo>
                  <a:cubicBezTo>
                    <a:pt x="135" y="18"/>
                    <a:pt x="133" y="19"/>
                    <a:pt x="131" y="16"/>
                  </a:cubicBezTo>
                  <a:cubicBezTo>
                    <a:pt x="130" y="13"/>
                    <a:pt x="131" y="12"/>
                    <a:pt x="129" y="9"/>
                  </a:cubicBezTo>
                  <a:cubicBezTo>
                    <a:pt x="127" y="6"/>
                    <a:pt x="126" y="4"/>
                    <a:pt x="124" y="6"/>
                  </a:cubicBezTo>
                  <a:cubicBezTo>
                    <a:pt x="123" y="6"/>
                    <a:pt x="120" y="6"/>
                    <a:pt x="116" y="6"/>
                  </a:cubicBezTo>
                  <a:cubicBezTo>
                    <a:pt x="112" y="8"/>
                    <a:pt x="105" y="11"/>
                    <a:pt x="102" y="10"/>
                  </a:cubicBezTo>
                  <a:cubicBezTo>
                    <a:pt x="99" y="9"/>
                    <a:pt x="94" y="10"/>
                    <a:pt x="89" y="10"/>
                  </a:cubicBezTo>
                  <a:cubicBezTo>
                    <a:pt x="86" y="10"/>
                    <a:pt x="84" y="7"/>
                    <a:pt x="81" y="7"/>
                  </a:cubicBezTo>
                  <a:cubicBezTo>
                    <a:pt x="77" y="7"/>
                    <a:pt x="77" y="5"/>
                    <a:pt x="74" y="5"/>
                  </a:cubicBezTo>
                  <a:cubicBezTo>
                    <a:pt x="71" y="5"/>
                    <a:pt x="74" y="3"/>
                    <a:pt x="63" y="2"/>
                  </a:cubicBezTo>
                  <a:cubicBezTo>
                    <a:pt x="52" y="0"/>
                    <a:pt x="44" y="6"/>
                    <a:pt x="40" y="8"/>
                  </a:cubicBezTo>
                  <a:cubicBezTo>
                    <a:pt x="37" y="11"/>
                    <a:pt x="25" y="8"/>
                    <a:pt x="24" y="9"/>
                  </a:cubicBezTo>
                  <a:cubicBezTo>
                    <a:pt x="23" y="10"/>
                    <a:pt x="24" y="14"/>
                    <a:pt x="21" y="15"/>
                  </a:cubicBezTo>
                  <a:cubicBezTo>
                    <a:pt x="16" y="17"/>
                    <a:pt x="8" y="15"/>
                    <a:pt x="5" y="17"/>
                  </a:cubicBezTo>
                  <a:cubicBezTo>
                    <a:pt x="1" y="18"/>
                    <a:pt x="0" y="22"/>
                    <a:pt x="3" y="22"/>
                  </a:cubicBezTo>
                  <a:cubicBezTo>
                    <a:pt x="6" y="21"/>
                    <a:pt x="7" y="23"/>
                    <a:pt x="6" y="24"/>
                  </a:cubicBezTo>
                  <a:cubicBezTo>
                    <a:pt x="5" y="25"/>
                    <a:pt x="9" y="29"/>
                    <a:pt x="7" y="30"/>
                  </a:cubicBezTo>
                  <a:cubicBezTo>
                    <a:pt x="5" y="31"/>
                    <a:pt x="5" y="33"/>
                    <a:pt x="7" y="35"/>
                  </a:cubicBezTo>
                  <a:cubicBezTo>
                    <a:pt x="9" y="36"/>
                    <a:pt x="10" y="39"/>
                    <a:pt x="7" y="39"/>
                  </a:cubicBezTo>
                  <a:cubicBezTo>
                    <a:pt x="5" y="39"/>
                    <a:pt x="11" y="42"/>
                    <a:pt x="11" y="43"/>
                  </a:cubicBezTo>
                  <a:cubicBezTo>
                    <a:pt x="11" y="44"/>
                    <a:pt x="16" y="45"/>
                    <a:pt x="16" y="45"/>
                  </a:cubicBezTo>
                  <a:cubicBezTo>
                    <a:pt x="16" y="47"/>
                    <a:pt x="17" y="47"/>
                    <a:pt x="20" y="46"/>
                  </a:cubicBezTo>
                  <a:cubicBezTo>
                    <a:pt x="22" y="46"/>
                    <a:pt x="23" y="49"/>
                    <a:pt x="24" y="52"/>
                  </a:cubicBezTo>
                  <a:cubicBezTo>
                    <a:pt x="25" y="54"/>
                    <a:pt x="34" y="52"/>
                    <a:pt x="34" y="50"/>
                  </a:cubicBezTo>
                  <a:cubicBezTo>
                    <a:pt x="34" y="47"/>
                    <a:pt x="37" y="46"/>
                    <a:pt x="39" y="47"/>
                  </a:cubicBezTo>
                  <a:cubicBezTo>
                    <a:pt x="43" y="47"/>
                    <a:pt x="48" y="52"/>
                    <a:pt x="49" y="53"/>
                  </a:cubicBezTo>
                  <a:cubicBezTo>
                    <a:pt x="51" y="54"/>
                    <a:pt x="55" y="52"/>
                    <a:pt x="58" y="52"/>
                  </a:cubicBezTo>
                  <a:cubicBezTo>
                    <a:pt x="60" y="52"/>
                    <a:pt x="63" y="48"/>
                    <a:pt x="64" y="47"/>
                  </a:cubicBezTo>
                  <a:cubicBezTo>
                    <a:pt x="66" y="46"/>
                    <a:pt x="68" y="50"/>
                    <a:pt x="70" y="49"/>
                  </a:cubicBezTo>
                  <a:cubicBezTo>
                    <a:pt x="73" y="47"/>
                    <a:pt x="74" y="46"/>
                    <a:pt x="76" y="47"/>
                  </a:cubicBezTo>
                  <a:cubicBezTo>
                    <a:pt x="77" y="48"/>
                    <a:pt x="73" y="51"/>
                    <a:pt x="74" y="53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9" y="55"/>
                    <a:pt x="78" y="52"/>
                    <a:pt x="78" y="50"/>
                  </a:cubicBezTo>
                  <a:cubicBezTo>
                    <a:pt x="79" y="49"/>
                    <a:pt x="80" y="47"/>
                    <a:pt x="82" y="49"/>
                  </a:cubicBezTo>
                  <a:cubicBezTo>
                    <a:pt x="83" y="50"/>
                    <a:pt x="85" y="50"/>
                    <a:pt x="88" y="49"/>
                  </a:cubicBezTo>
                  <a:cubicBezTo>
                    <a:pt x="91" y="47"/>
                    <a:pt x="92" y="46"/>
                    <a:pt x="93" y="48"/>
                  </a:cubicBezTo>
                  <a:cubicBezTo>
                    <a:pt x="94" y="49"/>
                    <a:pt x="97" y="48"/>
                    <a:pt x="101" y="48"/>
                  </a:cubicBezTo>
                  <a:cubicBezTo>
                    <a:pt x="106" y="48"/>
                    <a:pt x="107" y="45"/>
                    <a:pt x="111" y="45"/>
                  </a:cubicBezTo>
                  <a:cubicBezTo>
                    <a:pt x="116" y="45"/>
                    <a:pt x="120" y="44"/>
                    <a:pt x="120" y="44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4"/>
                    <a:pt x="123" y="43"/>
                    <a:pt x="125" y="43"/>
                  </a:cubicBezTo>
                  <a:cubicBezTo>
                    <a:pt x="129" y="42"/>
                    <a:pt x="131" y="45"/>
                    <a:pt x="133" y="44"/>
                  </a:cubicBezTo>
                  <a:cubicBezTo>
                    <a:pt x="134" y="43"/>
                    <a:pt x="140" y="49"/>
                    <a:pt x="140" y="45"/>
                  </a:cubicBezTo>
                  <a:cubicBezTo>
                    <a:pt x="140" y="44"/>
                    <a:pt x="138" y="39"/>
                    <a:pt x="136" y="39"/>
                  </a:cubicBezTo>
                  <a:close/>
                  <a:moveTo>
                    <a:pt x="12" y="10"/>
                  </a:moveTo>
                  <a:cubicBezTo>
                    <a:pt x="15" y="9"/>
                    <a:pt x="22" y="11"/>
                    <a:pt x="23" y="9"/>
                  </a:cubicBezTo>
                  <a:cubicBezTo>
                    <a:pt x="24" y="8"/>
                    <a:pt x="19" y="6"/>
                    <a:pt x="17" y="5"/>
                  </a:cubicBezTo>
                  <a:cubicBezTo>
                    <a:pt x="16" y="4"/>
                    <a:pt x="15" y="3"/>
                    <a:pt x="15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6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5"/>
                    <a:pt x="6" y="15"/>
                  </a:cubicBezTo>
                  <a:cubicBezTo>
                    <a:pt x="9" y="15"/>
                    <a:pt x="10" y="11"/>
                    <a:pt x="12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979;p79">
              <a:extLst>
                <a:ext uri="{FF2B5EF4-FFF2-40B4-BE49-F238E27FC236}">
                  <a16:creationId xmlns:a16="http://schemas.microsoft.com/office/drawing/2014/main" id="{113D694B-809D-172A-9DE7-636A4C8B93BC}"/>
                </a:ext>
              </a:extLst>
            </p:cNvPr>
            <p:cNvSpPr/>
            <p:nvPr/>
          </p:nvSpPr>
          <p:spPr bwMode="gray">
            <a:xfrm>
              <a:off x="6108523" y="2583461"/>
              <a:ext cx="46961" cy="43607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8" y="0"/>
                  </a:moveTo>
                  <a:cubicBezTo>
                    <a:pt x="6" y="0"/>
                    <a:pt x="1" y="2"/>
                    <a:pt x="0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9"/>
                    <a:pt x="4" y="10"/>
                    <a:pt x="6" y="11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9" y="15"/>
                    <a:pt x="9" y="15"/>
                  </a:cubicBezTo>
                  <a:cubicBezTo>
                    <a:pt x="12" y="15"/>
                    <a:pt x="17" y="9"/>
                    <a:pt x="17" y="7"/>
                  </a:cubicBezTo>
                  <a:cubicBezTo>
                    <a:pt x="17" y="5"/>
                    <a:pt x="11" y="0"/>
                    <a:pt x="8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980;p79">
              <a:extLst>
                <a:ext uri="{FF2B5EF4-FFF2-40B4-BE49-F238E27FC236}">
                  <a16:creationId xmlns:a16="http://schemas.microsoft.com/office/drawing/2014/main" id="{19E361E2-253B-AACB-B19F-F42013EC4D8F}"/>
                </a:ext>
              </a:extLst>
            </p:cNvPr>
            <p:cNvSpPr/>
            <p:nvPr/>
          </p:nvSpPr>
          <p:spPr bwMode="gray">
            <a:xfrm>
              <a:off x="7022577" y="2412394"/>
              <a:ext cx="142559" cy="130819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49" y="2"/>
                  </a:moveTo>
                  <a:cubicBezTo>
                    <a:pt x="46" y="3"/>
                    <a:pt x="45" y="0"/>
                    <a:pt x="43" y="0"/>
                  </a:cubicBezTo>
                  <a:cubicBezTo>
                    <a:pt x="41" y="0"/>
                    <a:pt x="42" y="6"/>
                    <a:pt x="39" y="6"/>
                  </a:cubicBezTo>
                  <a:cubicBezTo>
                    <a:pt x="36" y="6"/>
                    <a:pt x="37" y="9"/>
                    <a:pt x="33" y="9"/>
                  </a:cubicBezTo>
                  <a:cubicBezTo>
                    <a:pt x="31" y="10"/>
                    <a:pt x="30" y="10"/>
                    <a:pt x="31" y="12"/>
                  </a:cubicBezTo>
                  <a:cubicBezTo>
                    <a:pt x="32" y="15"/>
                    <a:pt x="29" y="14"/>
                    <a:pt x="26" y="14"/>
                  </a:cubicBezTo>
                  <a:cubicBezTo>
                    <a:pt x="23" y="14"/>
                    <a:pt x="23" y="12"/>
                    <a:pt x="21" y="12"/>
                  </a:cubicBezTo>
                  <a:cubicBezTo>
                    <a:pt x="20" y="12"/>
                    <a:pt x="18" y="15"/>
                    <a:pt x="17" y="17"/>
                  </a:cubicBezTo>
                  <a:cubicBezTo>
                    <a:pt x="15" y="20"/>
                    <a:pt x="6" y="23"/>
                    <a:pt x="3" y="25"/>
                  </a:cubicBezTo>
                  <a:cubicBezTo>
                    <a:pt x="2" y="25"/>
                    <a:pt x="1" y="27"/>
                    <a:pt x="0" y="28"/>
                  </a:cubicBezTo>
                  <a:cubicBezTo>
                    <a:pt x="4" y="29"/>
                    <a:pt x="8" y="31"/>
                    <a:pt x="8" y="33"/>
                  </a:cubicBezTo>
                  <a:cubicBezTo>
                    <a:pt x="11" y="35"/>
                    <a:pt x="7" y="38"/>
                    <a:pt x="5" y="41"/>
                  </a:cubicBezTo>
                  <a:cubicBezTo>
                    <a:pt x="3" y="43"/>
                    <a:pt x="6" y="43"/>
                    <a:pt x="6" y="45"/>
                  </a:cubicBezTo>
                  <a:cubicBezTo>
                    <a:pt x="6" y="47"/>
                    <a:pt x="8" y="48"/>
                    <a:pt x="9" y="46"/>
                  </a:cubicBezTo>
                  <a:cubicBezTo>
                    <a:pt x="10" y="45"/>
                    <a:pt x="12" y="45"/>
                    <a:pt x="15" y="45"/>
                  </a:cubicBezTo>
                  <a:cubicBezTo>
                    <a:pt x="16" y="45"/>
                    <a:pt x="17" y="46"/>
                    <a:pt x="17" y="46"/>
                  </a:cubicBezTo>
                  <a:cubicBezTo>
                    <a:pt x="19" y="45"/>
                    <a:pt x="20" y="44"/>
                    <a:pt x="21" y="44"/>
                  </a:cubicBezTo>
                  <a:cubicBezTo>
                    <a:pt x="22" y="42"/>
                    <a:pt x="25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0" y="37"/>
                    <a:pt x="27" y="35"/>
                    <a:pt x="25" y="34"/>
                  </a:cubicBezTo>
                  <a:cubicBezTo>
                    <a:pt x="23" y="33"/>
                    <a:pt x="24" y="29"/>
                    <a:pt x="28" y="28"/>
                  </a:cubicBezTo>
                  <a:cubicBezTo>
                    <a:pt x="31" y="27"/>
                    <a:pt x="38" y="21"/>
                    <a:pt x="41" y="20"/>
                  </a:cubicBezTo>
                  <a:cubicBezTo>
                    <a:pt x="42" y="19"/>
                    <a:pt x="42" y="14"/>
                    <a:pt x="43" y="10"/>
                  </a:cubicBezTo>
                  <a:cubicBezTo>
                    <a:pt x="44" y="9"/>
                    <a:pt x="48" y="6"/>
                    <a:pt x="52" y="3"/>
                  </a:cubicBezTo>
                  <a:cubicBezTo>
                    <a:pt x="51" y="2"/>
                    <a:pt x="50" y="2"/>
                    <a:pt x="49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981;p79">
              <a:extLst>
                <a:ext uri="{FF2B5EF4-FFF2-40B4-BE49-F238E27FC236}">
                  <a16:creationId xmlns:a16="http://schemas.microsoft.com/office/drawing/2014/main" id="{639C47AC-341C-2DC4-4EFE-AD365C248ABB}"/>
                </a:ext>
              </a:extLst>
            </p:cNvPr>
            <p:cNvSpPr/>
            <p:nvPr/>
          </p:nvSpPr>
          <p:spPr bwMode="gray">
            <a:xfrm>
              <a:off x="6152128" y="2707573"/>
              <a:ext cx="155977" cy="92244"/>
            </a:xfrm>
            <a:custGeom>
              <a:avLst/>
              <a:gdLst/>
              <a:ahLst/>
              <a:cxnLst/>
              <a:rect l="l" t="t" r="r" b="b"/>
              <a:pathLst>
                <a:path w="57" h="34" extrusionOk="0">
                  <a:moveTo>
                    <a:pt x="56" y="22"/>
                  </a:moveTo>
                  <a:cubicBezTo>
                    <a:pt x="55" y="22"/>
                    <a:pt x="54" y="22"/>
                    <a:pt x="54" y="22"/>
                  </a:cubicBezTo>
                  <a:cubicBezTo>
                    <a:pt x="50" y="22"/>
                    <a:pt x="47" y="20"/>
                    <a:pt x="44" y="20"/>
                  </a:cubicBezTo>
                  <a:cubicBezTo>
                    <a:pt x="41" y="20"/>
                    <a:pt x="33" y="17"/>
                    <a:pt x="30" y="14"/>
                  </a:cubicBezTo>
                  <a:cubicBezTo>
                    <a:pt x="27" y="11"/>
                    <a:pt x="17" y="5"/>
                    <a:pt x="14" y="3"/>
                  </a:cubicBezTo>
                  <a:cubicBezTo>
                    <a:pt x="13" y="0"/>
                    <a:pt x="9" y="0"/>
                    <a:pt x="9" y="1"/>
                  </a:cubicBezTo>
                  <a:cubicBezTo>
                    <a:pt x="9" y="3"/>
                    <a:pt x="7" y="3"/>
                    <a:pt x="4" y="3"/>
                  </a:cubicBezTo>
                  <a:cubicBezTo>
                    <a:pt x="3" y="4"/>
                    <a:pt x="0" y="6"/>
                    <a:pt x="0" y="8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2" y="14"/>
                    <a:pt x="3" y="16"/>
                  </a:cubicBezTo>
                  <a:cubicBezTo>
                    <a:pt x="4" y="17"/>
                    <a:pt x="9" y="18"/>
                    <a:pt x="10" y="19"/>
                  </a:cubicBezTo>
                  <a:cubicBezTo>
                    <a:pt x="10" y="20"/>
                    <a:pt x="13" y="22"/>
                    <a:pt x="15" y="22"/>
                  </a:cubicBezTo>
                  <a:cubicBezTo>
                    <a:pt x="17" y="22"/>
                    <a:pt x="20" y="24"/>
                    <a:pt x="21" y="25"/>
                  </a:cubicBezTo>
                  <a:cubicBezTo>
                    <a:pt x="22" y="26"/>
                    <a:pt x="27" y="24"/>
                    <a:pt x="28" y="24"/>
                  </a:cubicBezTo>
                  <a:cubicBezTo>
                    <a:pt x="29" y="24"/>
                    <a:pt x="32" y="27"/>
                    <a:pt x="32" y="28"/>
                  </a:cubicBezTo>
                  <a:cubicBezTo>
                    <a:pt x="33" y="30"/>
                    <a:pt x="40" y="31"/>
                    <a:pt x="42" y="32"/>
                  </a:cubicBezTo>
                  <a:cubicBezTo>
                    <a:pt x="44" y="34"/>
                    <a:pt x="53" y="33"/>
                    <a:pt x="55" y="31"/>
                  </a:cubicBezTo>
                  <a:cubicBezTo>
                    <a:pt x="57" y="29"/>
                    <a:pt x="55" y="26"/>
                    <a:pt x="55" y="24"/>
                  </a:cubicBezTo>
                  <a:cubicBezTo>
                    <a:pt x="55" y="23"/>
                    <a:pt x="55" y="22"/>
                    <a:pt x="56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982;p79">
              <a:extLst>
                <a:ext uri="{FF2B5EF4-FFF2-40B4-BE49-F238E27FC236}">
                  <a16:creationId xmlns:a16="http://schemas.microsoft.com/office/drawing/2014/main" id="{F713E9D6-3BFE-4DD4-EE3A-6E52148D37A1}"/>
                </a:ext>
              </a:extLst>
            </p:cNvPr>
            <p:cNvSpPr/>
            <p:nvPr/>
          </p:nvSpPr>
          <p:spPr bwMode="gray">
            <a:xfrm>
              <a:off x="6378544" y="2751178"/>
              <a:ext cx="169394" cy="382391"/>
            </a:xfrm>
            <a:custGeom>
              <a:avLst/>
              <a:gdLst/>
              <a:ahLst/>
              <a:cxnLst/>
              <a:rect l="l" t="t" r="r" b="b"/>
              <a:pathLst>
                <a:path w="62" h="140" extrusionOk="0">
                  <a:moveTo>
                    <a:pt x="50" y="128"/>
                  </a:moveTo>
                  <a:cubicBezTo>
                    <a:pt x="50" y="124"/>
                    <a:pt x="49" y="124"/>
                    <a:pt x="49" y="122"/>
                  </a:cubicBezTo>
                  <a:cubicBezTo>
                    <a:pt x="49" y="119"/>
                    <a:pt x="49" y="116"/>
                    <a:pt x="45" y="113"/>
                  </a:cubicBezTo>
                  <a:cubicBezTo>
                    <a:pt x="42" y="110"/>
                    <a:pt x="41" y="107"/>
                    <a:pt x="43" y="105"/>
                  </a:cubicBezTo>
                  <a:cubicBezTo>
                    <a:pt x="44" y="104"/>
                    <a:pt x="43" y="99"/>
                    <a:pt x="44" y="99"/>
                  </a:cubicBezTo>
                  <a:cubicBezTo>
                    <a:pt x="45" y="100"/>
                    <a:pt x="46" y="97"/>
                    <a:pt x="44" y="96"/>
                  </a:cubicBezTo>
                  <a:cubicBezTo>
                    <a:pt x="42" y="95"/>
                    <a:pt x="44" y="92"/>
                    <a:pt x="43" y="91"/>
                  </a:cubicBezTo>
                  <a:cubicBezTo>
                    <a:pt x="41" y="91"/>
                    <a:pt x="38" y="85"/>
                    <a:pt x="38" y="84"/>
                  </a:cubicBezTo>
                  <a:cubicBezTo>
                    <a:pt x="38" y="83"/>
                    <a:pt x="38" y="74"/>
                    <a:pt x="38" y="72"/>
                  </a:cubicBezTo>
                  <a:cubicBezTo>
                    <a:pt x="38" y="71"/>
                    <a:pt x="42" y="71"/>
                    <a:pt x="43" y="71"/>
                  </a:cubicBezTo>
                  <a:cubicBezTo>
                    <a:pt x="44" y="71"/>
                    <a:pt x="47" y="71"/>
                    <a:pt x="49" y="69"/>
                  </a:cubicBezTo>
                  <a:cubicBezTo>
                    <a:pt x="50" y="67"/>
                    <a:pt x="54" y="66"/>
                    <a:pt x="55" y="65"/>
                  </a:cubicBezTo>
                  <a:cubicBezTo>
                    <a:pt x="56" y="63"/>
                    <a:pt x="59" y="63"/>
                    <a:pt x="59" y="61"/>
                  </a:cubicBezTo>
                  <a:cubicBezTo>
                    <a:pt x="59" y="60"/>
                    <a:pt x="62" y="55"/>
                    <a:pt x="62" y="55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2" y="55"/>
                    <a:pt x="62" y="55"/>
                    <a:pt x="60" y="56"/>
                  </a:cubicBezTo>
                  <a:cubicBezTo>
                    <a:pt x="56" y="58"/>
                    <a:pt x="54" y="56"/>
                    <a:pt x="55" y="54"/>
                  </a:cubicBezTo>
                  <a:cubicBezTo>
                    <a:pt x="55" y="51"/>
                    <a:pt x="52" y="51"/>
                    <a:pt x="50" y="51"/>
                  </a:cubicBezTo>
                  <a:cubicBezTo>
                    <a:pt x="49" y="51"/>
                    <a:pt x="50" y="48"/>
                    <a:pt x="50" y="47"/>
                  </a:cubicBezTo>
                  <a:cubicBezTo>
                    <a:pt x="51" y="45"/>
                    <a:pt x="50" y="44"/>
                    <a:pt x="48" y="43"/>
                  </a:cubicBezTo>
                  <a:cubicBezTo>
                    <a:pt x="46" y="43"/>
                    <a:pt x="45" y="38"/>
                    <a:pt x="46" y="37"/>
                  </a:cubicBezTo>
                  <a:cubicBezTo>
                    <a:pt x="47" y="36"/>
                    <a:pt x="41" y="35"/>
                    <a:pt x="38" y="36"/>
                  </a:cubicBezTo>
                  <a:cubicBezTo>
                    <a:pt x="37" y="37"/>
                    <a:pt x="38" y="34"/>
                    <a:pt x="38" y="33"/>
                  </a:cubicBezTo>
                  <a:cubicBezTo>
                    <a:pt x="37" y="31"/>
                    <a:pt x="40" y="25"/>
                    <a:pt x="44" y="22"/>
                  </a:cubicBezTo>
                  <a:cubicBezTo>
                    <a:pt x="47" y="19"/>
                    <a:pt x="46" y="14"/>
                    <a:pt x="46" y="12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41" y="5"/>
                    <a:pt x="41" y="3"/>
                  </a:cubicBezTo>
                  <a:cubicBezTo>
                    <a:pt x="41" y="1"/>
                    <a:pt x="38" y="0"/>
                    <a:pt x="36" y="1"/>
                  </a:cubicBezTo>
                  <a:cubicBezTo>
                    <a:pt x="36" y="1"/>
                    <a:pt x="35" y="1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5"/>
                    <a:pt x="33" y="5"/>
                  </a:cubicBezTo>
                  <a:cubicBezTo>
                    <a:pt x="32" y="6"/>
                    <a:pt x="32" y="8"/>
                    <a:pt x="34" y="11"/>
                  </a:cubicBezTo>
                  <a:cubicBezTo>
                    <a:pt x="36" y="13"/>
                    <a:pt x="31" y="12"/>
                    <a:pt x="30" y="11"/>
                  </a:cubicBezTo>
                  <a:cubicBezTo>
                    <a:pt x="30" y="9"/>
                    <a:pt x="26" y="12"/>
                    <a:pt x="25" y="13"/>
                  </a:cubicBezTo>
                  <a:cubicBezTo>
                    <a:pt x="22" y="15"/>
                    <a:pt x="19" y="16"/>
                    <a:pt x="19" y="19"/>
                  </a:cubicBezTo>
                  <a:cubicBezTo>
                    <a:pt x="19" y="23"/>
                    <a:pt x="16" y="25"/>
                    <a:pt x="17" y="28"/>
                  </a:cubicBezTo>
                  <a:cubicBezTo>
                    <a:pt x="18" y="31"/>
                    <a:pt x="14" y="36"/>
                    <a:pt x="14" y="37"/>
                  </a:cubicBezTo>
                  <a:cubicBezTo>
                    <a:pt x="14" y="38"/>
                    <a:pt x="10" y="36"/>
                    <a:pt x="9" y="36"/>
                  </a:cubicBezTo>
                  <a:cubicBezTo>
                    <a:pt x="8" y="36"/>
                    <a:pt x="8" y="42"/>
                    <a:pt x="7" y="44"/>
                  </a:cubicBezTo>
                  <a:cubicBezTo>
                    <a:pt x="6" y="46"/>
                    <a:pt x="7" y="52"/>
                    <a:pt x="5" y="52"/>
                  </a:cubicBezTo>
                  <a:cubicBezTo>
                    <a:pt x="3" y="52"/>
                    <a:pt x="1" y="58"/>
                    <a:pt x="1" y="58"/>
                  </a:cubicBezTo>
                  <a:cubicBezTo>
                    <a:pt x="1" y="58"/>
                    <a:pt x="1" y="59"/>
                    <a:pt x="0" y="60"/>
                  </a:cubicBezTo>
                  <a:cubicBezTo>
                    <a:pt x="1" y="63"/>
                    <a:pt x="3" y="66"/>
                    <a:pt x="6" y="67"/>
                  </a:cubicBezTo>
                  <a:cubicBezTo>
                    <a:pt x="11" y="69"/>
                    <a:pt x="13" y="78"/>
                    <a:pt x="14" y="83"/>
                  </a:cubicBezTo>
                  <a:cubicBezTo>
                    <a:pt x="16" y="87"/>
                    <a:pt x="15" y="92"/>
                    <a:pt x="13" y="95"/>
                  </a:cubicBezTo>
                  <a:cubicBezTo>
                    <a:pt x="12" y="96"/>
                    <a:pt x="14" y="97"/>
                    <a:pt x="16" y="98"/>
                  </a:cubicBezTo>
                  <a:cubicBezTo>
                    <a:pt x="19" y="99"/>
                    <a:pt x="22" y="100"/>
                    <a:pt x="24" y="97"/>
                  </a:cubicBezTo>
                  <a:cubicBezTo>
                    <a:pt x="25" y="95"/>
                    <a:pt x="29" y="93"/>
                    <a:pt x="30" y="90"/>
                  </a:cubicBezTo>
                  <a:cubicBezTo>
                    <a:pt x="31" y="87"/>
                    <a:pt x="33" y="91"/>
                    <a:pt x="34" y="93"/>
                  </a:cubicBezTo>
                  <a:cubicBezTo>
                    <a:pt x="36" y="95"/>
                    <a:pt x="37" y="97"/>
                    <a:pt x="37" y="101"/>
                  </a:cubicBezTo>
                  <a:cubicBezTo>
                    <a:pt x="38" y="105"/>
                    <a:pt x="38" y="114"/>
                    <a:pt x="41" y="117"/>
                  </a:cubicBezTo>
                  <a:cubicBezTo>
                    <a:pt x="44" y="120"/>
                    <a:pt x="45" y="127"/>
                    <a:pt x="44" y="129"/>
                  </a:cubicBezTo>
                  <a:cubicBezTo>
                    <a:pt x="43" y="131"/>
                    <a:pt x="45" y="135"/>
                    <a:pt x="45" y="138"/>
                  </a:cubicBezTo>
                  <a:cubicBezTo>
                    <a:pt x="45" y="138"/>
                    <a:pt x="44" y="139"/>
                    <a:pt x="44" y="140"/>
                  </a:cubicBezTo>
                  <a:cubicBezTo>
                    <a:pt x="47" y="140"/>
                    <a:pt x="50" y="128"/>
                    <a:pt x="50" y="1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983;p79">
              <a:extLst>
                <a:ext uri="{FF2B5EF4-FFF2-40B4-BE49-F238E27FC236}">
                  <a16:creationId xmlns:a16="http://schemas.microsoft.com/office/drawing/2014/main" id="{0E2125CD-027D-FE47-0DE8-42025A690511}"/>
                </a:ext>
              </a:extLst>
            </p:cNvPr>
            <p:cNvSpPr/>
            <p:nvPr/>
          </p:nvSpPr>
          <p:spPr bwMode="gray">
            <a:xfrm>
              <a:off x="6318168" y="2756210"/>
              <a:ext cx="63732" cy="38576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2" y="5"/>
                  </a:moveTo>
                  <a:cubicBezTo>
                    <a:pt x="17" y="0"/>
                    <a:pt x="16" y="4"/>
                    <a:pt x="12" y="2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5" y="2"/>
                    <a:pt x="3" y="2"/>
                    <a:pt x="1" y="6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10"/>
                    <a:pt x="1" y="11"/>
                    <a:pt x="1" y="10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9" y="11"/>
                    <a:pt x="11" y="13"/>
                    <a:pt x="13" y="12"/>
                  </a:cubicBezTo>
                  <a:cubicBezTo>
                    <a:pt x="17" y="11"/>
                    <a:pt x="20" y="14"/>
                    <a:pt x="21" y="11"/>
                  </a:cubicBezTo>
                  <a:cubicBezTo>
                    <a:pt x="23" y="9"/>
                    <a:pt x="20" y="5"/>
                    <a:pt x="20" y="5"/>
                  </a:cubicBezTo>
                  <a:cubicBezTo>
                    <a:pt x="20" y="5"/>
                    <a:pt x="21" y="5"/>
                    <a:pt x="22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984;p79">
              <a:extLst>
                <a:ext uri="{FF2B5EF4-FFF2-40B4-BE49-F238E27FC236}">
                  <a16:creationId xmlns:a16="http://schemas.microsoft.com/office/drawing/2014/main" id="{CC66F3BF-4922-EA56-CE77-C2E322F172EC}"/>
                </a:ext>
              </a:extLst>
            </p:cNvPr>
            <p:cNvSpPr/>
            <p:nvPr/>
          </p:nvSpPr>
          <p:spPr bwMode="gray">
            <a:xfrm>
              <a:off x="6573096" y="2861871"/>
              <a:ext cx="145913" cy="315305"/>
            </a:xfrm>
            <a:custGeom>
              <a:avLst/>
              <a:gdLst/>
              <a:ahLst/>
              <a:cxnLst/>
              <a:rect l="l" t="t" r="r" b="b"/>
              <a:pathLst>
                <a:path w="54" h="115" extrusionOk="0">
                  <a:moveTo>
                    <a:pt x="41" y="14"/>
                  </a:moveTo>
                  <a:cubicBezTo>
                    <a:pt x="39" y="14"/>
                    <a:pt x="33" y="10"/>
                    <a:pt x="33" y="8"/>
                  </a:cubicBezTo>
                  <a:cubicBezTo>
                    <a:pt x="33" y="7"/>
                    <a:pt x="36" y="4"/>
                    <a:pt x="31" y="4"/>
                  </a:cubicBezTo>
                  <a:cubicBezTo>
                    <a:pt x="27" y="4"/>
                    <a:pt x="26" y="2"/>
                    <a:pt x="25" y="1"/>
                  </a:cubicBezTo>
                  <a:cubicBezTo>
                    <a:pt x="24" y="0"/>
                    <a:pt x="20" y="3"/>
                    <a:pt x="19" y="4"/>
                  </a:cubicBezTo>
                  <a:cubicBezTo>
                    <a:pt x="18" y="7"/>
                    <a:pt x="17" y="4"/>
                    <a:pt x="14" y="5"/>
                  </a:cubicBezTo>
                  <a:cubicBezTo>
                    <a:pt x="11" y="7"/>
                    <a:pt x="9" y="4"/>
                    <a:pt x="7" y="5"/>
                  </a:cubicBezTo>
                  <a:cubicBezTo>
                    <a:pt x="7" y="7"/>
                    <a:pt x="4" y="4"/>
                    <a:pt x="2" y="6"/>
                  </a:cubicBezTo>
                  <a:cubicBezTo>
                    <a:pt x="2" y="7"/>
                    <a:pt x="1" y="7"/>
                    <a:pt x="0" y="8"/>
                  </a:cubicBezTo>
                  <a:cubicBezTo>
                    <a:pt x="1" y="9"/>
                    <a:pt x="3" y="11"/>
                    <a:pt x="3" y="12"/>
                  </a:cubicBezTo>
                  <a:cubicBezTo>
                    <a:pt x="3" y="14"/>
                    <a:pt x="7" y="15"/>
                    <a:pt x="7" y="17"/>
                  </a:cubicBezTo>
                  <a:cubicBezTo>
                    <a:pt x="7" y="19"/>
                    <a:pt x="11" y="22"/>
                    <a:pt x="13" y="21"/>
                  </a:cubicBezTo>
                  <a:cubicBezTo>
                    <a:pt x="14" y="19"/>
                    <a:pt x="18" y="18"/>
                    <a:pt x="18" y="22"/>
                  </a:cubicBezTo>
                  <a:cubicBezTo>
                    <a:pt x="19" y="26"/>
                    <a:pt x="20" y="26"/>
                    <a:pt x="20" y="28"/>
                  </a:cubicBezTo>
                  <a:cubicBezTo>
                    <a:pt x="20" y="30"/>
                    <a:pt x="16" y="29"/>
                    <a:pt x="15" y="31"/>
                  </a:cubicBezTo>
                  <a:cubicBezTo>
                    <a:pt x="14" y="33"/>
                    <a:pt x="22" y="36"/>
                    <a:pt x="22" y="38"/>
                  </a:cubicBezTo>
                  <a:cubicBezTo>
                    <a:pt x="22" y="40"/>
                    <a:pt x="25" y="42"/>
                    <a:pt x="26" y="44"/>
                  </a:cubicBezTo>
                  <a:cubicBezTo>
                    <a:pt x="27" y="47"/>
                    <a:pt x="31" y="50"/>
                    <a:pt x="32" y="53"/>
                  </a:cubicBezTo>
                  <a:cubicBezTo>
                    <a:pt x="33" y="55"/>
                    <a:pt x="37" y="57"/>
                    <a:pt x="39" y="58"/>
                  </a:cubicBezTo>
                  <a:cubicBezTo>
                    <a:pt x="40" y="60"/>
                    <a:pt x="41" y="63"/>
                    <a:pt x="40" y="66"/>
                  </a:cubicBezTo>
                  <a:cubicBezTo>
                    <a:pt x="40" y="68"/>
                    <a:pt x="40" y="74"/>
                    <a:pt x="42" y="78"/>
                  </a:cubicBezTo>
                  <a:cubicBezTo>
                    <a:pt x="45" y="82"/>
                    <a:pt x="39" y="84"/>
                    <a:pt x="37" y="87"/>
                  </a:cubicBezTo>
                  <a:cubicBezTo>
                    <a:pt x="35" y="89"/>
                    <a:pt x="36" y="92"/>
                    <a:pt x="30" y="91"/>
                  </a:cubicBezTo>
                  <a:cubicBezTo>
                    <a:pt x="25" y="90"/>
                    <a:pt x="31" y="96"/>
                    <a:pt x="30" y="98"/>
                  </a:cubicBezTo>
                  <a:cubicBezTo>
                    <a:pt x="30" y="100"/>
                    <a:pt x="22" y="96"/>
                    <a:pt x="22" y="98"/>
                  </a:cubicBezTo>
                  <a:cubicBezTo>
                    <a:pt x="22" y="99"/>
                    <a:pt x="19" y="100"/>
                    <a:pt x="18" y="101"/>
                  </a:cubicBezTo>
                  <a:cubicBezTo>
                    <a:pt x="19" y="103"/>
                    <a:pt x="19" y="103"/>
                    <a:pt x="20" y="103"/>
                  </a:cubicBezTo>
                  <a:cubicBezTo>
                    <a:pt x="22" y="104"/>
                    <a:pt x="19" y="106"/>
                    <a:pt x="19" y="110"/>
                  </a:cubicBezTo>
                  <a:cubicBezTo>
                    <a:pt x="19" y="114"/>
                    <a:pt x="21" y="115"/>
                    <a:pt x="22" y="113"/>
                  </a:cubicBezTo>
                  <a:cubicBezTo>
                    <a:pt x="23" y="112"/>
                    <a:pt x="28" y="108"/>
                    <a:pt x="30" y="108"/>
                  </a:cubicBezTo>
                  <a:cubicBezTo>
                    <a:pt x="30" y="107"/>
                    <a:pt x="30" y="105"/>
                    <a:pt x="30" y="105"/>
                  </a:cubicBezTo>
                  <a:cubicBezTo>
                    <a:pt x="32" y="105"/>
                    <a:pt x="32" y="103"/>
                    <a:pt x="33" y="101"/>
                  </a:cubicBezTo>
                  <a:cubicBezTo>
                    <a:pt x="33" y="100"/>
                    <a:pt x="35" y="100"/>
                    <a:pt x="38" y="101"/>
                  </a:cubicBezTo>
                  <a:cubicBezTo>
                    <a:pt x="40" y="101"/>
                    <a:pt x="43" y="98"/>
                    <a:pt x="48" y="95"/>
                  </a:cubicBezTo>
                  <a:cubicBezTo>
                    <a:pt x="52" y="93"/>
                    <a:pt x="52" y="92"/>
                    <a:pt x="53" y="86"/>
                  </a:cubicBezTo>
                  <a:cubicBezTo>
                    <a:pt x="54" y="78"/>
                    <a:pt x="52" y="70"/>
                    <a:pt x="52" y="68"/>
                  </a:cubicBezTo>
                  <a:cubicBezTo>
                    <a:pt x="52" y="66"/>
                    <a:pt x="46" y="56"/>
                    <a:pt x="44" y="56"/>
                  </a:cubicBezTo>
                  <a:cubicBezTo>
                    <a:pt x="42" y="56"/>
                    <a:pt x="34" y="48"/>
                    <a:pt x="32" y="46"/>
                  </a:cubicBezTo>
                  <a:cubicBezTo>
                    <a:pt x="31" y="45"/>
                    <a:pt x="31" y="42"/>
                    <a:pt x="30" y="41"/>
                  </a:cubicBezTo>
                  <a:cubicBezTo>
                    <a:pt x="27" y="39"/>
                    <a:pt x="27" y="34"/>
                    <a:pt x="28" y="30"/>
                  </a:cubicBezTo>
                  <a:cubicBezTo>
                    <a:pt x="28" y="28"/>
                    <a:pt x="33" y="27"/>
                    <a:pt x="32" y="24"/>
                  </a:cubicBezTo>
                  <a:cubicBezTo>
                    <a:pt x="32" y="22"/>
                    <a:pt x="33" y="20"/>
                    <a:pt x="36" y="20"/>
                  </a:cubicBezTo>
                  <a:cubicBezTo>
                    <a:pt x="38" y="19"/>
                    <a:pt x="41" y="17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1" y="15"/>
                    <a:pt x="41" y="15"/>
                    <a:pt x="41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985;p79">
              <a:extLst>
                <a:ext uri="{FF2B5EF4-FFF2-40B4-BE49-F238E27FC236}">
                  <a16:creationId xmlns:a16="http://schemas.microsoft.com/office/drawing/2014/main" id="{BF7FC720-C161-141C-837E-B6A2822C432C}"/>
                </a:ext>
              </a:extLst>
            </p:cNvPr>
            <p:cNvSpPr/>
            <p:nvPr/>
          </p:nvSpPr>
          <p:spPr bwMode="gray">
            <a:xfrm>
              <a:off x="6573096" y="3051390"/>
              <a:ext cx="122433" cy="87212"/>
            </a:xfrm>
            <a:custGeom>
              <a:avLst/>
              <a:gdLst/>
              <a:ahLst/>
              <a:cxnLst/>
              <a:rect l="l" t="t" r="r" b="b"/>
              <a:pathLst>
                <a:path w="45" h="32" extrusionOk="0">
                  <a:moveTo>
                    <a:pt x="22" y="29"/>
                  </a:moveTo>
                  <a:cubicBezTo>
                    <a:pt x="22" y="27"/>
                    <a:pt x="30" y="31"/>
                    <a:pt x="31" y="29"/>
                  </a:cubicBezTo>
                  <a:cubicBezTo>
                    <a:pt x="31" y="27"/>
                    <a:pt x="25" y="21"/>
                    <a:pt x="31" y="22"/>
                  </a:cubicBezTo>
                  <a:cubicBezTo>
                    <a:pt x="36" y="23"/>
                    <a:pt x="35" y="20"/>
                    <a:pt x="37" y="18"/>
                  </a:cubicBezTo>
                  <a:cubicBezTo>
                    <a:pt x="39" y="15"/>
                    <a:pt x="45" y="13"/>
                    <a:pt x="42" y="10"/>
                  </a:cubicBezTo>
                  <a:cubicBezTo>
                    <a:pt x="41" y="6"/>
                    <a:pt x="40" y="3"/>
                    <a:pt x="40" y="0"/>
                  </a:cubicBezTo>
                  <a:cubicBezTo>
                    <a:pt x="38" y="1"/>
                    <a:pt x="36" y="1"/>
                    <a:pt x="34" y="1"/>
                  </a:cubicBezTo>
                  <a:cubicBezTo>
                    <a:pt x="33" y="0"/>
                    <a:pt x="30" y="0"/>
                    <a:pt x="30" y="3"/>
                  </a:cubicBezTo>
                  <a:cubicBezTo>
                    <a:pt x="30" y="5"/>
                    <a:pt x="27" y="6"/>
                    <a:pt x="27" y="5"/>
                  </a:cubicBezTo>
                  <a:cubicBezTo>
                    <a:pt x="28" y="3"/>
                    <a:pt x="25" y="4"/>
                    <a:pt x="23" y="1"/>
                  </a:cubicBezTo>
                  <a:cubicBezTo>
                    <a:pt x="21" y="0"/>
                    <a:pt x="16" y="2"/>
                    <a:pt x="13" y="1"/>
                  </a:cubicBezTo>
                  <a:cubicBezTo>
                    <a:pt x="10" y="0"/>
                    <a:pt x="6" y="3"/>
                    <a:pt x="3" y="7"/>
                  </a:cubicBezTo>
                  <a:cubicBezTo>
                    <a:pt x="0" y="10"/>
                    <a:pt x="3" y="10"/>
                    <a:pt x="3" y="13"/>
                  </a:cubicBezTo>
                  <a:cubicBezTo>
                    <a:pt x="3" y="16"/>
                    <a:pt x="5" y="16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1"/>
                    <a:pt x="6" y="23"/>
                    <a:pt x="6" y="25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2" y="26"/>
                    <a:pt x="9" y="29"/>
                    <a:pt x="11" y="31"/>
                  </a:cubicBezTo>
                  <a:cubicBezTo>
                    <a:pt x="12" y="32"/>
                    <a:pt x="16" y="29"/>
                    <a:pt x="17" y="31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9" y="31"/>
                    <a:pt x="22" y="30"/>
                    <a:pt x="22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986;p79">
              <a:extLst>
                <a:ext uri="{FF2B5EF4-FFF2-40B4-BE49-F238E27FC236}">
                  <a16:creationId xmlns:a16="http://schemas.microsoft.com/office/drawing/2014/main" id="{038BEB8A-3A57-EB62-834B-389987480E32}"/>
                </a:ext>
              </a:extLst>
            </p:cNvPr>
            <p:cNvSpPr/>
            <p:nvPr/>
          </p:nvSpPr>
          <p:spPr bwMode="gray">
            <a:xfrm>
              <a:off x="6531168" y="2883673"/>
              <a:ext cx="150943" cy="184488"/>
            </a:xfrm>
            <a:custGeom>
              <a:avLst/>
              <a:gdLst/>
              <a:ahLst/>
              <a:cxnLst/>
              <a:rect l="l" t="t" r="r" b="b"/>
              <a:pathLst>
                <a:path w="55" h="67" extrusionOk="0">
                  <a:moveTo>
                    <a:pt x="37" y="30"/>
                  </a:moveTo>
                  <a:cubicBezTo>
                    <a:pt x="37" y="28"/>
                    <a:pt x="29" y="25"/>
                    <a:pt x="30" y="23"/>
                  </a:cubicBezTo>
                  <a:cubicBezTo>
                    <a:pt x="31" y="21"/>
                    <a:pt x="35" y="23"/>
                    <a:pt x="35" y="20"/>
                  </a:cubicBezTo>
                  <a:cubicBezTo>
                    <a:pt x="35" y="18"/>
                    <a:pt x="33" y="18"/>
                    <a:pt x="32" y="14"/>
                  </a:cubicBezTo>
                  <a:cubicBezTo>
                    <a:pt x="32" y="11"/>
                    <a:pt x="29" y="12"/>
                    <a:pt x="28" y="13"/>
                  </a:cubicBezTo>
                  <a:cubicBezTo>
                    <a:pt x="26" y="14"/>
                    <a:pt x="21" y="12"/>
                    <a:pt x="21" y="10"/>
                  </a:cubicBezTo>
                  <a:cubicBezTo>
                    <a:pt x="21" y="7"/>
                    <a:pt x="18" y="6"/>
                    <a:pt x="18" y="4"/>
                  </a:cubicBezTo>
                  <a:cubicBezTo>
                    <a:pt x="18" y="3"/>
                    <a:pt x="16" y="1"/>
                    <a:pt x="15" y="0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11" y="0"/>
                    <a:pt x="10" y="3"/>
                    <a:pt x="11" y="4"/>
                  </a:cubicBezTo>
                  <a:cubicBezTo>
                    <a:pt x="12" y="5"/>
                    <a:pt x="13" y="11"/>
                    <a:pt x="10" y="10"/>
                  </a:cubicBezTo>
                  <a:cubicBezTo>
                    <a:pt x="9" y="10"/>
                    <a:pt x="9" y="6"/>
                    <a:pt x="7" y="6"/>
                  </a:cubicBezTo>
                  <a:cubicBezTo>
                    <a:pt x="7" y="6"/>
                    <a:pt x="3" y="11"/>
                    <a:pt x="3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1" y="15"/>
                    <a:pt x="2" y="16"/>
                    <a:pt x="2" y="16"/>
                  </a:cubicBezTo>
                  <a:cubicBezTo>
                    <a:pt x="3" y="17"/>
                    <a:pt x="1" y="20"/>
                    <a:pt x="2" y="22"/>
                  </a:cubicBezTo>
                  <a:cubicBezTo>
                    <a:pt x="4" y="24"/>
                    <a:pt x="7" y="21"/>
                    <a:pt x="8" y="23"/>
                  </a:cubicBezTo>
                  <a:cubicBezTo>
                    <a:pt x="9" y="27"/>
                    <a:pt x="7" y="28"/>
                    <a:pt x="7" y="32"/>
                  </a:cubicBezTo>
                  <a:cubicBezTo>
                    <a:pt x="7" y="35"/>
                    <a:pt x="5" y="35"/>
                    <a:pt x="5" y="37"/>
                  </a:cubicBezTo>
                  <a:cubicBezTo>
                    <a:pt x="6" y="40"/>
                    <a:pt x="9" y="36"/>
                    <a:pt x="11" y="35"/>
                  </a:cubicBezTo>
                  <a:cubicBezTo>
                    <a:pt x="14" y="33"/>
                    <a:pt x="16" y="34"/>
                    <a:pt x="17" y="35"/>
                  </a:cubicBezTo>
                  <a:cubicBezTo>
                    <a:pt x="18" y="35"/>
                    <a:pt x="21" y="35"/>
                    <a:pt x="21" y="34"/>
                  </a:cubicBezTo>
                  <a:cubicBezTo>
                    <a:pt x="22" y="32"/>
                    <a:pt x="27" y="31"/>
                    <a:pt x="29" y="33"/>
                  </a:cubicBezTo>
                  <a:cubicBezTo>
                    <a:pt x="31" y="35"/>
                    <a:pt x="32" y="37"/>
                    <a:pt x="34" y="38"/>
                  </a:cubicBezTo>
                  <a:cubicBezTo>
                    <a:pt x="36" y="39"/>
                    <a:pt x="32" y="46"/>
                    <a:pt x="35" y="47"/>
                  </a:cubicBezTo>
                  <a:cubicBezTo>
                    <a:pt x="37" y="47"/>
                    <a:pt x="40" y="51"/>
                    <a:pt x="40" y="55"/>
                  </a:cubicBezTo>
                  <a:cubicBezTo>
                    <a:pt x="40" y="58"/>
                    <a:pt x="42" y="60"/>
                    <a:pt x="39" y="63"/>
                  </a:cubicBezTo>
                  <a:cubicBezTo>
                    <a:pt x="41" y="64"/>
                    <a:pt x="43" y="64"/>
                    <a:pt x="42" y="66"/>
                  </a:cubicBezTo>
                  <a:cubicBezTo>
                    <a:pt x="42" y="67"/>
                    <a:pt x="44" y="66"/>
                    <a:pt x="44" y="64"/>
                  </a:cubicBezTo>
                  <a:cubicBezTo>
                    <a:pt x="44" y="61"/>
                    <a:pt x="48" y="61"/>
                    <a:pt x="49" y="62"/>
                  </a:cubicBezTo>
                  <a:cubicBezTo>
                    <a:pt x="51" y="62"/>
                    <a:pt x="53" y="62"/>
                    <a:pt x="55" y="61"/>
                  </a:cubicBezTo>
                  <a:cubicBezTo>
                    <a:pt x="55" y="59"/>
                    <a:pt x="55" y="58"/>
                    <a:pt x="55" y="58"/>
                  </a:cubicBezTo>
                  <a:cubicBezTo>
                    <a:pt x="55" y="55"/>
                    <a:pt x="55" y="52"/>
                    <a:pt x="54" y="50"/>
                  </a:cubicBezTo>
                  <a:cubicBezTo>
                    <a:pt x="52" y="49"/>
                    <a:pt x="48" y="47"/>
                    <a:pt x="47" y="45"/>
                  </a:cubicBezTo>
                  <a:cubicBezTo>
                    <a:pt x="46" y="42"/>
                    <a:pt x="42" y="39"/>
                    <a:pt x="41" y="36"/>
                  </a:cubicBezTo>
                  <a:cubicBezTo>
                    <a:pt x="40" y="35"/>
                    <a:pt x="37" y="32"/>
                    <a:pt x="37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987;p79">
              <a:extLst>
                <a:ext uri="{FF2B5EF4-FFF2-40B4-BE49-F238E27FC236}">
                  <a16:creationId xmlns:a16="http://schemas.microsoft.com/office/drawing/2014/main" id="{B88AE9D6-F090-372D-1B45-4DF25A102A03}"/>
                </a:ext>
              </a:extLst>
            </p:cNvPr>
            <p:cNvSpPr/>
            <p:nvPr/>
          </p:nvSpPr>
          <p:spPr bwMode="gray">
            <a:xfrm>
              <a:off x="6482531" y="2922248"/>
              <a:ext cx="164361" cy="311952"/>
            </a:xfrm>
            <a:custGeom>
              <a:avLst/>
              <a:gdLst/>
              <a:ahLst/>
              <a:cxnLst/>
              <a:rect l="l" t="t" r="r" b="b"/>
              <a:pathLst>
                <a:path w="60" h="114" extrusionOk="0">
                  <a:moveTo>
                    <a:pt x="36" y="60"/>
                  </a:moveTo>
                  <a:cubicBezTo>
                    <a:pt x="36" y="57"/>
                    <a:pt x="33" y="57"/>
                    <a:pt x="36" y="54"/>
                  </a:cubicBezTo>
                  <a:cubicBezTo>
                    <a:pt x="38" y="50"/>
                    <a:pt x="43" y="47"/>
                    <a:pt x="46" y="48"/>
                  </a:cubicBezTo>
                  <a:cubicBezTo>
                    <a:pt x="48" y="49"/>
                    <a:pt x="54" y="46"/>
                    <a:pt x="56" y="48"/>
                  </a:cubicBezTo>
                  <a:cubicBezTo>
                    <a:pt x="56" y="49"/>
                    <a:pt x="57" y="49"/>
                    <a:pt x="57" y="49"/>
                  </a:cubicBezTo>
                  <a:cubicBezTo>
                    <a:pt x="60" y="46"/>
                    <a:pt x="58" y="45"/>
                    <a:pt x="58" y="41"/>
                  </a:cubicBezTo>
                  <a:cubicBezTo>
                    <a:pt x="58" y="37"/>
                    <a:pt x="55" y="33"/>
                    <a:pt x="53" y="33"/>
                  </a:cubicBezTo>
                  <a:cubicBezTo>
                    <a:pt x="50" y="32"/>
                    <a:pt x="54" y="25"/>
                    <a:pt x="52" y="24"/>
                  </a:cubicBezTo>
                  <a:cubicBezTo>
                    <a:pt x="49" y="23"/>
                    <a:pt x="48" y="20"/>
                    <a:pt x="47" y="19"/>
                  </a:cubicBezTo>
                  <a:cubicBezTo>
                    <a:pt x="45" y="17"/>
                    <a:pt x="40" y="18"/>
                    <a:pt x="39" y="19"/>
                  </a:cubicBezTo>
                  <a:cubicBezTo>
                    <a:pt x="39" y="20"/>
                    <a:pt x="36" y="21"/>
                    <a:pt x="35" y="20"/>
                  </a:cubicBezTo>
                  <a:cubicBezTo>
                    <a:pt x="34" y="19"/>
                    <a:pt x="32" y="19"/>
                    <a:pt x="29" y="20"/>
                  </a:cubicBezTo>
                  <a:cubicBezTo>
                    <a:pt x="27" y="22"/>
                    <a:pt x="24" y="26"/>
                    <a:pt x="23" y="23"/>
                  </a:cubicBezTo>
                  <a:cubicBezTo>
                    <a:pt x="23" y="20"/>
                    <a:pt x="24" y="20"/>
                    <a:pt x="24" y="18"/>
                  </a:cubicBezTo>
                  <a:cubicBezTo>
                    <a:pt x="24" y="14"/>
                    <a:pt x="26" y="13"/>
                    <a:pt x="25" y="9"/>
                  </a:cubicBezTo>
                  <a:cubicBezTo>
                    <a:pt x="24" y="6"/>
                    <a:pt x="22" y="10"/>
                    <a:pt x="20" y="7"/>
                  </a:cubicBezTo>
                  <a:cubicBezTo>
                    <a:pt x="19" y="6"/>
                    <a:pt x="21" y="3"/>
                    <a:pt x="20" y="2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8" y="1"/>
                    <a:pt x="17" y="1"/>
                    <a:pt x="17" y="2"/>
                  </a:cubicBezTo>
                  <a:cubicBezTo>
                    <a:pt x="16" y="3"/>
                    <a:pt x="12" y="4"/>
                    <a:pt x="11" y="6"/>
                  </a:cubicBezTo>
                  <a:cubicBezTo>
                    <a:pt x="9" y="7"/>
                    <a:pt x="6" y="7"/>
                    <a:pt x="5" y="7"/>
                  </a:cubicBezTo>
                  <a:cubicBezTo>
                    <a:pt x="4" y="7"/>
                    <a:pt x="0" y="7"/>
                    <a:pt x="0" y="9"/>
                  </a:cubicBezTo>
                  <a:cubicBezTo>
                    <a:pt x="0" y="11"/>
                    <a:pt x="0" y="19"/>
                    <a:pt x="0" y="21"/>
                  </a:cubicBezTo>
                  <a:cubicBezTo>
                    <a:pt x="0" y="22"/>
                    <a:pt x="3" y="28"/>
                    <a:pt x="5" y="28"/>
                  </a:cubicBezTo>
                  <a:cubicBezTo>
                    <a:pt x="6" y="29"/>
                    <a:pt x="4" y="32"/>
                    <a:pt x="6" y="33"/>
                  </a:cubicBezTo>
                  <a:cubicBezTo>
                    <a:pt x="8" y="34"/>
                    <a:pt x="7" y="37"/>
                    <a:pt x="6" y="36"/>
                  </a:cubicBezTo>
                  <a:cubicBezTo>
                    <a:pt x="5" y="36"/>
                    <a:pt x="6" y="41"/>
                    <a:pt x="5" y="42"/>
                  </a:cubicBezTo>
                  <a:cubicBezTo>
                    <a:pt x="3" y="44"/>
                    <a:pt x="4" y="47"/>
                    <a:pt x="7" y="50"/>
                  </a:cubicBezTo>
                  <a:cubicBezTo>
                    <a:pt x="11" y="53"/>
                    <a:pt x="11" y="57"/>
                    <a:pt x="11" y="59"/>
                  </a:cubicBezTo>
                  <a:cubicBezTo>
                    <a:pt x="11" y="61"/>
                    <a:pt x="12" y="61"/>
                    <a:pt x="12" y="65"/>
                  </a:cubicBezTo>
                  <a:cubicBezTo>
                    <a:pt x="12" y="65"/>
                    <a:pt x="9" y="77"/>
                    <a:pt x="6" y="77"/>
                  </a:cubicBezTo>
                  <a:cubicBezTo>
                    <a:pt x="6" y="80"/>
                    <a:pt x="5" y="85"/>
                    <a:pt x="4" y="88"/>
                  </a:cubicBezTo>
                  <a:cubicBezTo>
                    <a:pt x="3" y="91"/>
                    <a:pt x="2" y="95"/>
                    <a:pt x="4" y="95"/>
                  </a:cubicBezTo>
                  <a:cubicBezTo>
                    <a:pt x="7" y="95"/>
                    <a:pt x="11" y="99"/>
                    <a:pt x="14" y="104"/>
                  </a:cubicBezTo>
                  <a:cubicBezTo>
                    <a:pt x="15" y="105"/>
                    <a:pt x="16" y="107"/>
                    <a:pt x="16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4" y="109"/>
                    <a:pt x="24" y="111"/>
                    <a:pt x="24" y="112"/>
                  </a:cubicBezTo>
                  <a:cubicBezTo>
                    <a:pt x="24" y="114"/>
                    <a:pt x="29" y="113"/>
                    <a:pt x="30" y="113"/>
                  </a:cubicBezTo>
                  <a:cubicBezTo>
                    <a:pt x="31" y="113"/>
                    <a:pt x="30" y="111"/>
                    <a:pt x="33" y="110"/>
                  </a:cubicBezTo>
                  <a:cubicBezTo>
                    <a:pt x="31" y="108"/>
                    <a:pt x="27" y="106"/>
                    <a:pt x="24" y="105"/>
                  </a:cubicBezTo>
                  <a:cubicBezTo>
                    <a:pt x="21" y="105"/>
                    <a:pt x="19" y="99"/>
                    <a:pt x="19" y="97"/>
                  </a:cubicBezTo>
                  <a:cubicBezTo>
                    <a:pt x="19" y="94"/>
                    <a:pt x="16" y="92"/>
                    <a:pt x="16" y="90"/>
                  </a:cubicBezTo>
                  <a:cubicBezTo>
                    <a:pt x="16" y="87"/>
                    <a:pt x="14" y="87"/>
                    <a:pt x="12" y="86"/>
                  </a:cubicBezTo>
                  <a:cubicBezTo>
                    <a:pt x="9" y="85"/>
                    <a:pt x="12" y="77"/>
                    <a:pt x="12" y="74"/>
                  </a:cubicBezTo>
                  <a:cubicBezTo>
                    <a:pt x="12" y="71"/>
                    <a:pt x="18" y="62"/>
                    <a:pt x="16" y="59"/>
                  </a:cubicBezTo>
                  <a:cubicBezTo>
                    <a:pt x="15" y="57"/>
                    <a:pt x="22" y="54"/>
                    <a:pt x="23" y="58"/>
                  </a:cubicBezTo>
                  <a:cubicBezTo>
                    <a:pt x="24" y="60"/>
                    <a:pt x="24" y="62"/>
                    <a:pt x="28" y="61"/>
                  </a:cubicBezTo>
                  <a:cubicBezTo>
                    <a:pt x="33" y="61"/>
                    <a:pt x="33" y="65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7" y="63"/>
                    <a:pt x="36" y="63"/>
                    <a:pt x="36" y="6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988;p79">
              <a:extLst>
                <a:ext uri="{FF2B5EF4-FFF2-40B4-BE49-F238E27FC236}">
                  <a16:creationId xmlns:a16="http://schemas.microsoft.com/office/drawing/2014/main" id="{F9775E38-52E2-BC35-DDD7-705822E2619C}"/>
                </a:ext>
              </a:extLst>
            </p:cNvPr>
            <p:cNvSpPr/>
            <p:nvPr/>
          </p:nvSpPr>
          <p:spPr bwMode="gray">
            <a:xfrm>
              <a:off x="4813755" y="2092055"/>
              <a:ext cx="196229" cy="161007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2" y="13"/>
                  </a:moveTo>
                  <a:cubicBezTo>
                    <a:pt x="2" y="13"/>
                    <a:pt x="3" y="18"/>
                    <a:pt x="2" y="20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3" y="24"/>
                    <a:pt x="4" y="25"/>
                    <a:pt x="4" y="26"/>
                  </a:cubicBezTo>
                  <a:cubicBezTo>
                    <a:pt x="4" y="28"/>
                    <a:pt x="5" y="27"/>
                    <a:pt x="5" y="30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8" y="37"/>
                    <a:pt x="8" y="38"/>
                    <a:pt x="7" y="40"/>
                  </a:cubicBezTo>
                  <a:cubicBezTo>
                    <a:pt x="9" y="41"/>
                    <a:pt x="10" y="42"/>
                    <a:pt x="12" y="42"/>
                  </a:cubicBezTo>
                  <a:cubicBezTo>
                    <a:pt x="15" y="44"/>
                    <a:pt x="16" y="45"/>
                    <a:pt x="16" y="46"/>
                  </a:cubicBezTo>
                  <a:cubicBezTo>
                    <a:pt x="16" y="47"/>
                    <a:pt x="20" y="49"/>
                    <a:pt x="20" y="48"/>
                  </a:cubicBezTo>
                  <a:cubicBezTo>
                    <a:pt x="21" y="46"/>
                    <a:pt x="23" y="47"/>
                    <a:pt x="24" y="47"/>
                  </a:cubicBezTo>
                  <a:cubicBezTo>
                    <a:pt x="26" y="47"/>
                    <a:pt x="26" y="49"/>
                    <a:pt x="26" y="49"/>
                  </a:cubicBezTo>
                  <a:cubicBezTo>
                    <a:pt x="26" y="50"/>
                    <a:pt x="30" y="49"/>
                    <a:pt x="31" y="50"/>
                  </a:cubicBezTo>
                  <a:cubicBezTo>
                    <a:pt x="33" y="51"/>
                    <a:pt x="33" y="54"/>
                    <a:pt x="35" y="55"/>
                  </a:cubicBezTo>
                  <a:cubicBezTo>
                    <a:pt x="36" y="56"/>
                    <a:pt x="38" y="54"/>
                    <a:pt x="39" y="54"/>
                  </a:cubicBezTo>
                  <a:cubicBezTo>
                    <a:pt x="40" y="55"/>
                    <a:pt x="44" y="56"/>
                    <a:pt x="46" y="55"/>
                  </a:cubicBezTo>
                  <a:cubicBezTo>
                    <a:pt x="48" y="54"/>
                    <a:pt x="48" y="56"/>
                    <a:pt x="51" y="56"/>
                  </a:cubicBezTo>
                  <a:cubicBezTo>
                    <a:pt x="54" y="56"/>
                    <a:pt x="57" y="57"/>
                    <a:pt x="58" y="57"/>
                  </a:cubicBezTo>
                  <a:cubicBezTo>
                    <a:pt x="58" y="58"/>
                    <a:pt x="60" y="58"/>
                    <a:pt x="61" y="59"/>
                  </a:cubicBezTo>
                  <a:cubicBezTo>
                    <a:pt x="62" y="57"/>
                    <a:pt x="61" y="54"/>
                    <a:pt x="61" y="53"/>
                  </a:cubicBezTo>
                  <a:cubicBezTo>
                    <a:pt x="61" y="52"/>
                    <a:pt x="68" y="48"/>
                    <a:pt x="69" y="47"/>
                  </a:cubicBezTo>
                  <a:cubicBezTo>
                    <a:pt x="70" y="45"/>
                    <a:pt x="71" y="45"/>
                    <a:pt x="72" y="44"/>
                  </a:cubicBezTo>
                  <a:cubicBezTo>
                    <a:pt x="72" y="42"/>
                    <a:pt x="70" y="37"/>
                    <a:pt x="69" y="37"/>
                  </a:cubicBezTo>
                  <a:cubicBezTo>
                    <a:pt x="68" y="36"/>
                    <a:pt x="68" y="32"/>
                    <a:pt x="68" y="30"/>
                  </a:cubicBezTo>
                  <a:cubicBezTo>
                    <a:pt x="69" y="28"/>
                    <a:pt x="66" y="27"/>
                    <a:pt x="66" y="26"/>
                  </a:cubicBezTo>
                  <a:cubicBezTo>
                    <a:pt x="66" y="25"/>
                    <a:pt x="69" y="23"/>
                    <a:pt x="70" y="23"/>
                  </a:cubicBezTo>
                  <a:cubicBezTo>
                    <a:pt x="72" y="22"/>
                    <a:pt x="71" y="17"/>
                    <a:pt x="70" y="16"/>
                  </a:cubicBezTo>
                  <a:cubicBezTo>
                    <a:pt x="69" y="14"/>
                    <a:pt x="68" y="13"/>
                    <a:pt x="69" y="11"/>
                  </a:cubicBezTo>
                  <a:cubicBezTo>
                    <a:pt x="70" y="8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8" y="7"/>
                    <a:pt x="44" y="5"/>
                    <a:pt x="43" y="5"/>
                  </a:cubicBezTo>
                  <a:cubicBezTo>
                    <a:pt x="43" y="5"/>
                    <a:pt x="41" y="4"/>
                    <a:pt x="39" y="3"/>
                  </a:cubicBezTo>
                  <a:cubicBezTo>
                    <a:pt x="39" y="5"/>
                    <a:pt x="37" y="6"/>
                    <a:pt x="36" y="6"/>
                  </a:cubicBezTo>
                  <a:cubicBezTo>
                    <a:pt x="32" y="6"/>
                    <a:pt x="32" y="2"/>
                    <a:pt x="32" y="1"/>
                  </a:cubicBezTo>
                  <a:cubicBezTo>
                    <a:pt x="32" y="0"/>
                    <a:pt x="19" y="2"/>
                    <a:pt x="16" y="6"/>
                  </a:cubicBezTo>
                  <a:cubicBezTo>
                    <a:pt x="12" y="9"/>
                    <a:pt x="4" y="8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989;p79">
              <a:extLst>
                <a:ext uri="{FF2B5EF4-FFF2-40B4-BE49-F238E27FC236}">
                  <a16:creationId xmlns:a16="http://schemas.microsoft.com/office/drawing/2014/main" id="{F42571CE-BE4A-3D41-53D6-F45041774A23}"/>
                </a:ext>
              </a:extLst>
            </p:cNvPr>
            <p:cNvSpPr/>
            <p:nvPr/>
          </p:nvSpPr>
          <p:spPr bwMode="gray">
            <a:xfrm>
              <a:off x="4845618" y="2350301"/>
              <a:ext cx="70441" cy="70441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9" y="23"/>
                  </a:moveTo>
                  <a:cubicBezTo>
                    <a:pt x="19" y="22"/>
                    <a:pt x="24" y="14"/>
                    <a:pt x="25" y="14"/>
                  </a:cubicBezTo>
                  <a:cubicBezTo>
                    <a:pt x="25" y="14"/>
                    <a:pt x="26" y="8"/>
                    <a:pt x="25" y="5"/>
                  </a:cubicBezTo>
                  <a:cubicBezTo>
                    <a:pt x="22" y="2"/>
                    <a:pt x="19" y="2"/>
                    <a:pt x="19" y="2"/>
                  </a:cubicBezTo>
                  <a:cubicBezTo>
                    <a:pt x="19" y="2"/>
                    <a:pt x="9" y="2"/>
                    <a:pt x="8" y="1"/>
                  </a:cubicBezTo>
                  <a:cubicBezTo>
                    <a:pt x="6" y="0"/>
                    <a:pt x="4" y="2"/>
                    <a:pt x="3" y="2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3" y="6"/>
                    <a:pt x="3" y="9"/>
                  </a:cubicBezTo>
                  <a:cubicBezTo>
                    <a:pt x="3" y="11"/>
                    <a:pt x="9" y="14"/>
                    <a:pt x="9" y="16"/>
                  </a:cubicBezTo>
                  <a:cubicBezTo>
                    <a:pt x="9" y="17"/>
                    <a:pt x="12" y="19"/>
                    <a:pt x="15" y="23"/>
                  </a:cubicBezTo>
                  <a:cubicBezTo>
                    <a:pt x="16" y="24"/>
                    <a:pt x="18" y="25"/>
                    <a:pt x="19" y="26"/>
                  </a:cubicBezTo>
                  <a:cubicBezTo>
                    <a:pt x="19" y="25"/>
                    <a:pt x="19" y="24"/>
                    <a:pt x="19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990;p79">
              <a:extLst>
                <a:ext uri="{FF2B5EF4-FFF2-40B4-BE49-F238E27FC236}">
                  <a16:creationId xmlns:a16="http://schemas.microsoft.com/office/drawing/2014/main" id="{6BE7B9C7-E5A2-45A4-B4CF-19873408F1FC}"/>
                </a:ext>
              </a:extLst>
            </p:cNvPr>
            <p:cNvSpPr/>
            <p:nvPr/>
          </p:nvSpPr>
          <p:spPr bwMode="gray">
            <a:xfrm>
              <a:off x="4807045" y="2318472"/>
              <a:ext cx="107339" cy="93921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23" y="28"/>
                  </a:moveTo>
                  <a:cubicBezTo>
                    <a:pt x="23" y="26"/>
                    <a:pt x="17" y="22"/>
                    <a:pt x="17" y="21"/>
                  </a:cubicBezTo>
                  <a:cubicBezTo>
                    <a:pt x="17" y="18"/>
                    <a:pt x="13" y="17"/>
                    <a:pt x="13" y="15"/>
                  </a:cubicBezTo>
                  <a:cubicBezTo>
                    <a:pt x="13" y="13"/>
                    <a:pt x="15" y="12"/>
                    <a:pt x="17" y="13"/>
                  </a:cubicBezTo>
                  <a:cubicBezTo>
                    <a:pt x="18" y="14"/>
                    <a:pt x="20" y="11"/>
                    <a:pt x="22" y="12"/>
                  </a:cubicBezTo>
                  <a:cubicBezTo>
                    <a:pt x="23" y="13"/>
                    <a:pt x="33" y="13"/>
                    <a:pt x="33" y="13"/>
                  </a:cubicBezTo>
                  <a:cubicBezTo>
                    <a:pt x="33" y="13"/>
                    <a:pt x="36" y="14"/>
                    <a:pt x="39" y="17"/>
                  </a:cubicBezTo>
                  <a:cubicBezTo>
                    <a:pt x="39" y="16"/>
                    <a:pt x="39" y="15"/>
                    <a:pt x="39" y="15"/>
                  </a:cubicBezTo>
                  <a:cubicBezTo>
                    <a:pt x="39" y="13"/>
                    <a:pt x="39" y="11"/>
                    <a:pt x="37" y="10"/>
                  </a:cubicBezTo>
                  <a:cubicBezTo>
                    <a:pt x="36" y="10"/>
                    <a:pt x="36" y="7"/>
                    <a:pt x="35" y="5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0" y="7"/>
                    <a:pt x="26" y="6"/>
                    <a:pt x="25" y="4"/>
                  </a:cubicBezTo>
                  <a:cubicBezTo>
                    <a:pt x="24" y="3"/>
                    <a:pt x="20" y="1"/>
                    <a:pt x="19" y="0"/>
                  </a:cubicBezTo>
                  <a:cubicBezTo>
                    <a:pt x="18" y="1"/>
                    <a:pt x="15" y="2"/>
                    <a:pt x="14" y="3"/>
                  </a:cubicBezTo>
                  <a:cubicBezTo>
                    <a:pt x="13" y="3"/>
                    <a:pt x="13" y="7"/>
                    <a:pt x="13" y="7"/>
                  </a:cubicBezTo>
                  <a:cubicBezTo>
                    <a:pt x="11" y="7"/>
                    <a:pt x="10" y="9"/>
                    <a:pt x="10" y="10"/>
                  </a:cubicBezTo>
                  <a:cubicBezTo>
                    <a:pt x="10" y="11"/>
                    <a:pt x="6" y="9"/>
                    <a:pt x="5" y="10"/>
                  </a:cubicBezTo>
                  <a:cubicBezTo>
                    <a:pt x="4" y="10"/>
                    <a:pt x="1" y="11"/>
                    <a:pt x="0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3" y="13"/>
                    <a:pt x="7" y="13"/>
                    <a:pt x="7" y="16"/>
                  </a:cubicBezTo>
                  <a:cubicBezTo>
                    <a:pt x="7" y="19"/>
                    <a:pt x="12" y="24"/>
                    <a:pt x="13" y="26"/>
                  </a:cubicBezTo>
                  <a:cubicBezTo>
                    <a:pt x="15" y="28"/>
                    <a:pt x="19" y="28"/>
                    <a:pt x="20" y="30"/>
                  </a:cubicBezTo>
                  <a:cubicBezTo>
                    <a:pt x="20" y="31"/>
                    <a:pt x="23" y="32"/>
                    <a:pt x="26" y="32"/>
                  </a:cubicBezTo>
                  <a:cubicBezTo>
                    <a:pt x="26" y="33"/>
                    <a:pt x="28" y="33"/>
                    <a:pt x="29" y="34"/>
                  </a:cubicBezTo>
                  <a:cubicBezTo>
                    <a:pt x="26" y="31"/>
                    <a:pt x="23" y="29"/>
                    <a:pt x="2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991;p79">
              <a:extLst>
                <a:ext uri="{FF2B5EF4-FFF2-40B4-BE49-F238E27FC236}">
                  <a16:creationId xmlns:a16="http://schemas.microsoft.com/office/drawing/2014/main" id="{10F066D3-FC1C-BEEF-471A-5597B676408B}"/>
                </a:ext>
              </a:extLst>
            </p:cNvPr>
            <p:cNvSpPr/>
            <p:nvPr/>
          </p:nvSpPr>
          <p:spPr bwMode="gray">
            <a:xfrm>
              <a:off x="4911029" y="2420778"/>
              <a:ext cx="38576" cy="70441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0" y="22"/>
                  </a:moveTo>
                  <a:cubicBezTo>
                    <a:pt x="11" y="21"/>
                    <a:pt x="10" y="21"/>
                    <a:pt x="12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3"/>
                    <a:pt x="11" y="12"/>
                    <a:pt x="10" y="11"/>
                  </a:cubicBezTo>
                  <a:cubicBezTo>
                    <a:pt x="9" y="9"/>
                    <a:pt x="10" y="5"/>
                    <a:pt x="11" y="3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3" y="6"/>
                    <a:pt x="4" y="7"/>
                    <a:pt x="2" y="9"/>
                  </a:cubicBezTo>
                  <a:cubicBezTo>
                    <a:pt x="0" y="11"/>
                    <a:pt x="0" y="18"/>
                    <a:pt x="2" y="20"/>
                  </a:cubicBezTo>
                  <a:cubicBezTo>
                    <a:pt x="4" y="21"/>
                    <a:pt x="5" y="25"/>
                    <a:pt x="7" y="26"/>
                  </a:cubicBezTo>
                  <a:cubicBezTo>
                    <a:pt x="8" y="24"/>
                    <a:pt x="8" y="22"/>
                    <a:pt x="1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992;p79">
              <a:extLst>
                <a:ext uri="{FF2B5EF4-FFF2-40B4-BE49-F238E27FC236}">
                  <a16:creationId xmlns:a16="http://schemas.microsoft.com/office/drawing/2014/main" id="{F3B1EF51-FB01-29AE-AF7A-782BC3988D62}"/>
                </a:ext>
              </a:extLst>
            </p:cNvPr>
            <p:cNvSpPr/>
            <p:nvPr/>
          </p:nvSpPr>
          <p:spPr bwMode="gray">
            <a:xfrm>
              <a:off x="4724865" y="2256416"/>
              <a:ext cx="150943" cy="65410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46" y="1"/>
                  </a:moveTo>
                  <a:cubicBezTo>
                    <a:pt x="45" y="0"/>
                    <a:pt x="39" y="0"/>
                    <a:pt x="39" y="0"/>
                  </a:cubicBezTo>
                  <a:cubicBezTo>
                    <a:pt x="39" y="0"/>
                    <a:pt x="39" y="1"/>
                    <a:pt x="38" y="2"/>
                  </a:cubicBezTo>
                  <a:cubicBezTo>
                    <a:pt x="37" y="3"/>
                    <a:pt x="34" y="3"/>
                    <a:pt x="32" y="3"/>
                  </a:cubicBezTo>
                  <a:cubicBezTo>
                    <a:pt x="31" y="4"/>
                    <a:pt x="28" y="4"/>
                    <a:pt x="28" y="6"/>
                  </a:cubicBezTo>
                  <a:cubicBezTo>
                    <a:pt x="27" y="7"/>
                    <a:pt x="24" y="6"/>
                    <a:pt x="24" y="11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2"/>
                    <a:pt x="15" y="13"/>
                    <a:pt x="14" y="14"/>
                  </a:cubicBezTo>
                  <a:cubicBezTo>
                    <a:pt x="14" y="15"/>
                    <a:pt x="12" y="15"/>
                    <a:pt x="10" y="14"/>
                  </a:cubicBezTo>
                  <a:cubicBezTo>
                    <a:pt x="9" y="13"/>
                    <a:pt x="7" y="13"/>
                    <a:pt x="6" y="15"/>
                  </a:cubicBezTo>
                  <a:cubicBezTo>
                    <a:pt x="4" y="16"/>
                    <a:pt x="3" y="13"/>
                    <a:pt x="2" y="13"/>
                  </a:cubicBezTo>
                  <a:cubicBezTo>
                    <a:pt x="0" y="14"/>
                    <a:pt x="1" y="17"/>
                    <a:pt x="1" y="18"/>
                  </a:cubicBezTo>
                  <a:cubicBezTo>
                    <a:pt x="1" y="18"/>
                    <a:pt x="3" y="21"/>
                    <a:pt x="4" y="20"/>
                  </a:cubicBezTo>
                  <a:cubicBezTo>
                    <a:pt x="6" y="19"/>
                    <a:pt x="8" y="20"/>
                    <a:pt x="9" y="21"/>
                  </a:cubicBezTo>
                  <a:cubicBezTo>
                    <a:pt x="11" y="22"/>
                    <a:pt x="13" y="20"/>
                    <a:pt x="14" y="19"/>
                  </a:cubicBezTo>
                  <a:cubicBezTo>
                    <a:pt x="14" y="18"/>
                    <a:pt x="19" y="18"/>
                    <a:pt x="20" y="18"/>
                  </a:cubicBezTo>
                  <a:cubicBezTo>
                    <a:pt x="20" y="18"/>
                    <a:pt x="20" y="21"/>
                    <a:pt x="21" y="22"/>
                  </a:cubicBezTo>
                  <a:cubicBezTo>
                    <a:pt x="22" y="22"/>
                    <a:pt x="24" y="23"/>
                    <a:pt x="27" y="23"/>
                  </a:cubicBezTo>
                  <a:cubicBezTo>
                    <a:pt x="30" y="23"/>
                    <a:pt x="34" y="24"/>
                    <a:pt x="35" y="24"/>
                  </a:cubicBezTo>
                  <a:cubicBezTo>
                    <a:pt x="37" y="24"/>
                    <a:pt x="39" y="22"/>
                    <a:pt x="42" y="22"/>
                  </a:cubicBezTo>
                  <a:cubicBezTo>
                    <a:pt x="45" y="22"/>
                    <a:pt x="46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9" y="18"/>
                    <a:pt x="49" y="16"/>
                    <a:pt x="49" y="15"/>
                  </a:cubicBezTo>
                  <a:cubicBezTo>
                    <a:pt x="50" y="14"/>
                    <a:pt x="49" y="12"/>
                    <a:pt x="50" y="13"/>
                  </a:cubicBezTo>
                  <a:cubicBezTo>
                    <a:pt x="52" y="13"/>
                    <a:pt x="54" y="13"/>
                    <a:pt x="54" y="11"/>
                  </a:cubicBezTo>
                  <a:cubicBezTo>
                    <a:pt x="54" y="10"/>
                    <a:pt x="54" y="9"/>
                    <a:pt x="55" y="8"/>
                  </a:cubicBezTo>
                  <a:cubicBezTo>
                    <a:pt x="53" y="6"/>
                    <a:pt x="52" y="2"/>
                    <a:pt x="52" y="2"/>
                  </a:cubicBezTo>
                  <a:cubicBezTo>
                    <a:pt x="52" y="2"/>
                    <a:pt x="48" y="3"/>
                    <a:pt x="46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993;p79">
              <a:extLst>
                <a:ext uri="{FF2B5EF4-FFF2-40B4-BE49-F238E27FC236}">
                  <a16:creationId xmlns:a16="http://schemas.microsoft.com/office/drawing/2014/main" id="{1A87B2AD-3707-A36E-8252-EFDB1969D8F9}"/>
                </a:ext>
              </a:extLst>
            </p:cNvPr>
            <p:cNvSpPr/>
            <p:nvPr/>
          </p:nvSpPr>
          <p:spPr bwMode="gray">
            <a:xfrm>
              <a:off x="4857359" y="2261448"/>
              <a:ext cx="130819" cy="77149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6" y="6"/>
                  </a:moveTo>
                  <a:cubicBezTo>
                    <a:pt x="46" y="5"/>
                    <a:pt x="45" y="5"/>
                    <a:pt x="44" y="4"/>
                  </a:cubicBezTo>
                  <a:cubicBezTo>
                    <a:pt x="42" y="4"/>
                    <a:pt x="40" y="3"/>
                    <a:pt x="40" y="3"/>
                  </a:cubicBezTo>
                  <a:cubicBezTo>
                    <a:pt x="39" y="1"/>
                    <a:pt x="34" y="1"/>
                    <a:pt x="33" y="0"/>
                  </a:cubicBezTo>
                  <a:cubicBezTo>
                    <a:pt x="32" y="0"/>
                    <a:pt x="28" y="5"/>
                    <a:pt x="27" y="5"/>
                  </a:cubicBezTo>
                  <a:cubicBezTo>
                    <a:pt x="25" y="5"/>
                    <a:pt x="18" y="6"/>
                    <a:pt x="18" y="7"/>
                  </a:cubicBezTo>
                  <a:cubicBezTo>
                    <a:pt x="18" y="9"/>
                    <a:pt x="11" y="9"/>
                    <a:pt x="8" y="7"/>
                  </a:cubicBezTo>
                  <a:cubicBezTo>
                    <a:pt x="8" y="7"/>
                    <a:pt x="7" y="7"/>
                    <a:pt x="7" y="6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10"/>
                    <a:pt x="4" y="10"/>
                    <a:pt x="3" y="10"/>
                  </a:cubicBezTo>
                  <a:cubicBezTo>
                    <a:pt x="2" y="9"/>
                    <a:pt x="3" y="12"/>
                    <a:pt x="2" y="13"/>
                  </a:cubicBezTo>
                  <a:cubicBezTo>
                    <a:pt x="2" y="14"/>
                    <a:pt x="2" y="16"/>
                    <a:pt x="1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6" y="24"/>
                    <a:pt x="7" y="25"/>
                  </a:cubicBezTo>
                  <a:cubicBezTo>
                    <a:pt x="9" y="27"/>
                    <a:pt x="13" y="28"/>
                    <a:pt x="16" y="27"/>
                  </a:cubicBezTo>
                  <a:cubicBezTo>
                    <a:pt x="17" y="27"/>
                    <a:pt x="26" y="24"/>
                    <a:pt x="26" y="24"/>
                  </a:cubicBezTo>
                  <a:cubicBezTo>
                    <a:pt x="26" y="24"/>
                    <a:pt x="28" y="25"/>
                    <a:pt x="28" y="25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1" y="25"/>
                    <a:pt x="33" y="24"/>
                    <a:pt x="35" y="22"/>
                  </a:cubicBezTo>
                  <a:cubicBezTo>
                    <a:pt x="38" y="20"/>
                    <a:pt x="40" y="11"/>
                    <a:pt x="42" y="11"/>
                  </a:cubicBezTo>
                  <a:cubicBezTo>
                    <a:pt x="43" y="10"/>
                    <a:pt x="45" y="8"/>
                    <a:pt x="47" y="7"/>
                  </a:cubicBezTo>
                  <a:cubicBezTo>
                    <a:pt x="48" y="7"/>
                    <a:pt x="48" y="6"/>
                    <a:pt x="4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994;p79">
              <a:extLst>
                <a:ext uri="{FF2B5EF4-FFF2-40B4-BE49-F238E27FC236}">
                  <a16:creationId xmlns:a16="http://schemas.microsoft.com/office/drawing/2014/main" id="{C9045D29-28E6-975A-6D17-7EA6C72DB614}"/>
                </a:ext>
              </a:extLst>
            </p:cNvPr>
            <p:cNvSpPr/>
            <p:nvPr/>
          </p:nvSpPr>
          <p:spPr bwMode="gray">
            <a:xfrm>
              <a:off x="4776856" y="2199392"/>
              <a:ext cx="129142" cy="6541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4" y="11"/>
                  </a:moveTo>
                  <a:cubicBezTo>
                    <a:pt x="43" y="10"/>
                    <a:pt x="39" y="11"/>
                    <a:pt x="39" y="10"/>
                  </a:cubicBezTo>
                  <a:cubicBezTo>
                    <a:pt x="39" y="9"/>
                    <a:pt x="39" y="7"/>
                    <a:pt x="37" y="7"/>
                  </a:cubicBezTo>
                  <a:cubicBezTo>
                    <a:pt x="36" y="7"/>
                    <a:pt x="34" y="6"/>
                    <a:pt x="33" y="8"/>
                  </a:cubicBezTo>
                  <a:cubicBezTo>
                    <a:pt x="33" y="10"/>
                    <a:pt x="29" y="7"/>
                    <a:pt x="29" y="6"/>
                  </a:cubicBezTo>
                  <a:cubicBezTo>
                    <a:pt x="29" y="6"/>
                    <a:pt x="28" y="5"/>
                    <a:pt x="24" y="3"/>
                  </a:cubicBezTo>
                  <a:cubicBezTo>
                    <a:pt x="23" y="3"/>
                    <a:pt x="22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7" y="0"/>
                    <a:pt x="15" y="2"/>
                  </a:cubicBezTo>
                  <a:cubicBezTo>
                    <a:pt x="14" y="3"/>
                    <a:pt x="12" y="3"/>
                    <a:pt x="10" y="5"/>
                  </a:cubicBezTo>
                  <a:cubicBezTo>
                    <a:pt x="8" y="6"/>
                    <a:pt x="4" y="6"/>
                    <a:pt x="1" y="7"/>
                  </a:cubicBezTo>
                  <a:cubicBezTo>
                    <a:pt x="0" y="7"/>
                    <a:pt x="1" y="9"/>
                    <a:pt x="2" y="11"/>
                  </a:cubicBezTo>
                  <a:cubicBezTo>
                    <a:pt x="3" y="13"/>
                    <a:pt x="3" y="17"/>
                    <a:pt x="5" y="18"/>
                  </a:cubicBezTo>
                  <a:cubicBezTo>
                    <a:pt x="6" y="18"/>
                    <a:pt x="12" y="22"/>
                    <a:pt x="12" y="23"/>
                  </a:cubicBezTo>
                  <a:cubicBezTo>
                    <a:pt x="12" y="23"/>
                    <a:pt x="12" y="23"/>
                    <a:pt x="12" y="24"/>
                  </a:cubicBezTo>
                  <a:cubicBezTo>
                    <a:pt x="14" y="24"/>
                    <a:pt x="18" y="24"/>
                    <a:pt x="19" y="23"/>
                  </a:cubicBezTo>
                  <a:cubicBezTo>
                    <a:pt x="20" y="22"/>
                    <a:pt x="20" y="20"/>
                    <a:pt x="20" y="20"/>
                  </a:cubicBezTo>
                  <a:cubicBezTo>
                    <a:pt x="20" y="20"/>
                    <a:pt x="25" y="20"/>
                    <a:pt x="27" y="22"/>
                  </a:cubicBezTo>
                  <a:cubicBezTo>
                    <a:pt x="29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4" y="23"/>
                    <a:pt x="35" y="22"/>
                    <a:pt x="36" y="22"/>
                  </a:cubicBezTo>
                  <a:cubicBezTo>
                    <a:pt x="37" y="21"/>
                    <a:pt x="40" y="21"/>
                    <a:pt x="42" y="18"/>
                  </a:cubicBezTo>
                  <a:cubicBezTo>
                    <a:pt x="44" y="17"/>
                    <a:pt x="45" y="16"/>
                    <a:pt x="47" y="15"/>
                  </a:cubicBezTo>
                  <a:cubicBezTo>
                    <a:pt x="46" y="14"/>
                    <a:pt x="45" y="12"/>
                    <a:pt x="44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995;p79">
              <a:extLst>
                <a:ext uri="{FF2B5EF4-FFF2-40B4-BE49-F238E27FC236}">
                  <a16:creationId xmlns:a16="http://schemas.microsoft.com/office/drawing/2014/main" id="{A9CC4EB6-6FC5-5F87-18D7-0AE340C33F92}"/>
                </a:ext>
              </a:extLst>
            </p:cNvPr>
            <p:cNvSpPr/>
            <p:nvPr/>
          </p:nvSpPr>
          <p:spPr bwMode="gray">
            <a:xfrm>
              <a:off x="4867423" y="2239644"/>
              <a:ext cx="112371" cy="48639"/>
            </a:xfrm>
            <a:custGeom>
              <a:avLst/>
              <a:gdLst/>
              <a:ahLst/>
              <a:cxnLst/>
              <a:rect l="l" t="t" r="r" b="b"/>
              <a:pathLst>
                <a:path w="41" h="18" extrusionOk="0">
                  <a:moveTo>
                    <a:pt x="31" y="2"/>
                  </a:moveTo>
                  <a:cubicBezTo>
                    <a:pt x="29" y="2"/>
                    <a:pt x="28" y="0"/>
                    <a:pt x="26" y="1"/>
                  </a:cubicBezTo>
                  <a:cubicBezTo>
                    <a:pt x="24" y="2"/>
                    <a:pt x="20" y="1"/>
                    <a:pt x="19" y="0"/>
                  </a:cubicBezTo>
                  <a:cubicBezTo>
                    <a:pt x="19" y="0"/>
                    <a:pt x="17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1" y="2"/>
                    <a:pt x="9" y="4"/>
                  </a:cubicBezTo>
                  <a:cubicBezTo>
                    <a:pt x="7" y="6"/>
                    <a:pt x="5" y="6"/>
                    <a:pt x="3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1" y="11"/>
                    <a:pt x="3" y="14"/>
                    <a:pt x="4" y="16"/>
                  </a:cubicBezTo>
                  <a:cubicBezTo>
                    <a:pt x="7" y="18"/>
                    <a:pt x="14" y="18"/>
                    <a:pt x="14" y="16"/>
                  </a:cubicBezTo>
                  <a:cubicBezTo>
                    <a:pt x="14" y="14"/>
                    <a:pt x="20" y="13"/>
                    <a:pt x="22" y="13"/>
                  </a:cubicBezTo>
                  <a:cubicBezTo>
                    <a:pt x="23" y="13"/>
                    <a:pt x="28" y="8"/>
                    <a:pt x="29" y="8"/>
                  </a:cubicBezTo>
                  <a:cubicBezTo>
                    <a:pt x="30" y="9"/>
                    <a:pt x="34" y="9"/>
                    <a:pt x="35" y="11"/>
                  </a:cubicBezTo>
                  <a:cubicBezTo>
                    <a:pt x="36" y="11"/>
                    <a:pt x="38" y="12"/>
                    <a:pt x="40" y="12"/>
                  </a:cubicBezTo>
                  <a:cubicBezTo>
                    <a:pt x="39" y="12"/>
                    <a:pt x="39" y="11"/>
                    <a:pt x="39" y="10"/>
                  </a:cubicBezTo>
                  <a:cubicBezTo>
                    <a:pt x="39" y="8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38" y="4"/>
                    <a:pt x="38" y="3"/>
                  </a:cubicBezTo>
                  <a:cubicBezTo>
                    <a:pt x="37" y="3"/>
                    <a:pt x="34" y="2"/>
                    <a:pt x="3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996;p79">
              <a:extLst>
                <a:ext uri="{FF2B5EF4-FFF2-40B4-BE49-F238E27FC236}">
                  <a16:creationId xmlns:a16="http://schemas.microsoft.com/office/drawing/2014/main" id="{39231E7E-78DE-161D-E565-D0497D29A00A}"/>
                </a:ext>
              </a:extLst>
            </p:cNvPr>
            <p:cNvSpPr/>
            <p:nvPr/>
          </p:nvSpPr>
          <p:spPr bwMode="gray">
            <a:xfrm>
              <a:off x="4332408" y="2427486"/>
              <a:ext cx="73795" cy="129141"/>
            </a:xfrm>
            <a:custGeom>
              <a:avLst/>
              <a:gdLst/>
              <a:ahLst/>
              <a:cxnLst/>
              <a:rect l="l" t="t" r="r" b="b"/>
              <a:pathLst>
                <a:path w="27" h="47" extrusionOk="0">
                  <a:moveTo>
                    <a:pt x="20" y="38"/>
                  </a:moveTo>
                  <a:cubicBezTo>
                    <a:pt x="23" y="37"/>
                    <a:pt x="19" y="35"/>
                    <a:pt x="18" y="34"/>
                  </a:cubicBezTo>
                  <a:cubicBezTo>
                    <a:pt x="17" y="34"/>
                    <a:pt x="18" y="30"/>
                    <a:pt x="20" y="30"/>
                  </a:cubicBezTo>
                  <a:cubicBezTo>
                    <a:pt x="22" y="30"/>
                    <a:pt x="20" y="28"/>
                    <a:pt x="18" y="26"/>
                  </a:cubicBezTo>
                  <a:cubicBezTo>
                    <a:pt x="15" y="24"/>
                    <a:pt x="18" y="23"/>
                    <a:pt x="20" y="23"/>
                  </a:cubicBezTo>
                  <a:cubicBezTo>
                    <a:pt x="22" y="23"/>
                    <a:pt x="19" y="20"/>
                    <a:pt x="21" y="18"/>
                  </a:cubicBezTo>
                  <a:cubicBezTo>
                    <a:pt x="23" y="16"/>
                    <a:pt x="21" y="13"/>
                    <a:pt x="21" y="11"/>
                  </a:cubicBezTo>
                  <a:cubicBezTo>
                    <a:pt x="21" y="9"/>
                    <a:pt x="23" y="9"/>
                    <a:pt x="25" y="6"/>
                  </a:cubicBezTo>
                  <a:cubicBezTo>
                    <a:pt x="27" y="5"/>
                    <a:pt x="24" y="6"/>
                    <a:pt x="24" y="4"/>
                  </a:cubicBezTo>
                  <a:cubicBezTo>
                    <a:pt x="24" y="2"/>
                    <a:pt x="21" y="2"/>
                    <a:pt x="19" y="3"/>
                  </a:cubicBezTo>
                  <a:cubicBezTo>
                    <a:pt x="17" y="5"/>
                    <a:pt x="17" y="3"/>
                    <a:pt x="16" y="3"/>
                  </a:cubicBezTo>
                  <a:cubicBezTo>
                    <a:pt x="14" y="3"/>
                    <a:pt x="12" y="4"/>
                    <a:pt x="12" y="2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10"/>
                    <a:pt x="5" y="22"/>
                    <a:pt x="3" y="25"/>
                  </a:cubicBezTo>
                  <a:cubicBezTo>
                    <a:pt x="0" y="29"/>
                    <a:pt x="3" y="30"/>
                    <a:pt x="5" y="32"/>
                  </a:cubicBezTo>
                  <a:cubicBezTo>
                    <a:pt x="8" y="34"/>
                    <a:pt x="6" y="43"/>
                    <a:pt x="6" y="45"/>
                  </a:cubicBezTo>
                  <a:cubicBezTo>
                    <a:pt x="6" y="47"/>
                    <a:pt x="9" y="47"/>
                    <a:pt x="12" y="47"/>
                  </a:cubicBezTo>
                  <a:cubicBezTo>
                    <a:pt x="14" y="47"/>
                    <a:pt x="16" y="46"/>
                    <a:pt x="18" y="45"/>
                  </a:cubicBezTo>
                  <a:cubicBezTo>
                    <a:pt x="17" y="44"/>
                    <a:pt x="17" y="43"/>
                    <a:pt x="17" y="43"/>
                  </a:cubicBezTo>
                  <a:cubicBezTo>
                    <a:pt x="17" y="41"/>
                    <a:pt x="17" y="38"/>
                    <a:pt x="20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997;p79">
              <a:extLst>
                <a:ext uri="{FF2B5EF4-FFF2-40B4-BE49-F238E27FC236}">
                  <a16:creationId xmlns:a16="http://schemas.microsoft.com/office/drawing/2014/main" id="{FAE25B66-8C8C-FB9C-575A-D40AFE662389}"/>
                </a:ext>
              </a:extLst>
            </p:cNvPr>
            <p:cNvSpPr/>
            <p:nvPr/>
          </p:nvSpPr>
          <p:spPr bwMode="gray">
            <a:xfrm>
              <a:off x="4594045" y="2133985"/>
              <a:ext cx="85535" cy="73795"/>
            </a:xfrm>
            <a:custGeom>
              <a:avLst/>
              <a:gdLst/>
              <a:ahLst/>
              <a:cxnLst/>
              <a:rect l="l" t="t" r="r" b="b"/>
              <a:pathLst>
                <a:path w="31" h="27" extrusionOk="0">
                  <a:moveTo>
                    <a:pt x="9" y="20"/>
                  </a:moveTo>
                  <a:cubicBezTo>
                    <a:pt x="11" y="19"/>
                    <a:pt x="13" y="20"/>
                    <a:pt x="15" y="21"/>
                  </a:cubicBezTo>
                  <a:cubicBezTo>
                    <a:pt x="16" y="23"/>
                    <a:pt x="18" y="23"/>
                    <a:pt x="20" y="25"/>
                  </a:cubicBezTo>
                  <a:cubicBezTo>
                    <a:pt x="20" y="26"/>
                    <a:pt x="21" y="26"/>
                    <a:pt x="21" y="27"/>
                  </a:cubicBezTo>
                  <a:cubicBezTo>
                    <a:pt x="21" y="25"/>
                    <a:pt x="21" y="22"/>
                    <a:pt x="22" y="21"/>
                  </a:cubicBezTo>
                  <a:cubicBezTo>
                    <a:pt x="23" y="19"/>
                    <a:pt x="21" y="18"/>
                    <a:pt x="23" y="18"/>
                  </a:cubicBezTo>
                  <a:cubicBezTo>
                    <a:pt x="24" y="18"/>
                    <a:pt x="27" y="18"/>
                    <a:pt x="27" y="16"/>
                  </a:cubicBezTo>
                  <a:cubicBezTo>
                    <a:pt x="27" y="13"/>
                    <a:pt x="28" y="14"/>
                    <a:pt x="29" y="13"/>
                  </a:cubicBezTo>
                  <a:cubicBezTo>
                    <a:pt x="29" y="12"/>
                    <a:pt x="27" y="9"/>
                    <a:pt x="26" y="9"/>
                  </a:cubicBezTo>
                  <a:cubicBezTo>
                    <a:pt x="26" y="8"/>
                    <a:pt x="28" y="8"/>
                    <a:pt x="30" y="6"/>
                  </a:cubicBezTo>
                  <a:cubicBezTo>
                    <a:pt x="31" y="5"/>
                    <a:pt x="31" y="3"/>
                    <a:pt x="30" y="0"/>
                  </a:cubicBezTo>
                  <a:cubicBezTo>
                    <a:pt x="30" y="1"/>
                    <a:pt x="29" y="2"/>
                    <a:pt x="28" y="1"/>
                  </a:cubicBezTo>
                  <a:cubicBezTo>
                    <a:pt x="26" y="0"/>
                    <a:pt x="23" y="1"/>
                    <a:pt x="20" y="2"/>
                  </a:cubicBezTo>
                  <a:cubicBezTo>
                    <a:pt x="17" y="2"/>
                    <a:pt x="16" y="6"/>
                    <a:pt x="17" y="6"/>
                  </a:cubicBezTo>
                  <a:cubicBezTo>
                    <a:pt x="19" y="8"/>
                    <a:pt x="14" y="8"/>
                    <a:pt x="14" y="6"/>
                  </a:cubicBezTo>
                  <a:cubicBezTo>
                    <a:pt x="13" y="5"/>
                    <a:pt x="10" y="6"/>
                    <a:pt x="10" y="8"/>
                  </a:cubicBezTo>
                  <a:cubicBezTo>
                    <a:pt x="10" y="11"/>
                    <a:pt x="7" y="12"/>
                    <a:pt x="7" y="15"/>
                  </a:cubicBezTo>
                  <a:cubicBezTo>
                    <a:pt x="8" y="18"/>
                    <a:pt x="4" y="20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5" y="23"/>
                    <a:pt x="9" y="22"/>
                    <a:pt x="9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998;p79">
              <a:extLst>
                <a:ext uri="{FF2B5EF4-FFF2-40B4-BE49-F238E27FC236}">
                  <a16:creationId xmlns:a16="http://schemas.microsoft.com/office/drawing/2014/main" id="{2534C861-C54B-516A-3969-DCDD199D8843}"/>
                </a:ext>
              </a:extLst>
            </p:cNvPr>
            <p:cNvSpPr/>
            <p:nvPr/>
          </p:nvSpPr>
          <p:spPr bwMode="gray">
            <a:xfrm>
              <a:off x="4649392" y="2222873"/>
              <a:ext cx="10063" cy="2012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cubicBezTo>
                    <a:pt x="0" y="1"/>
                    <a:pt x="0" y="3"/>
                    <a:pt x="0" y="6"/>
                  </a:cubicBezTo>
                  <a:cubicBezTo>
                    <a:pt x="0" y="6"/>
                    <a:pt x="3" y="6"/>
                    <a:pt x="4" y="7"/>
                  </a:cubicBezTo>
                  <a:cubicBezTo>
                    <a:pt x="4" y="3"/>
                    <a:pt x="2" y="2"/>
                    <a:pt x="2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99;p79">
              <a:extLst>
                <a:ext uri="{FF2B5EF4-FFF2-40B4-BE49-F238E27FC236}">
                  <a16:creationId xmlns:a16="http://schemas.microsoft.com/office/drawing/2014/main" id="{0C4B7426-54ED-BDEA-C143-0E1D79785111}"/>
                </a:ext>
              </a:extLst>
            </p:cNvPr>
            <p:cNvSpPr/>
            <p:nvPr/>
          </p:nvSpPr>
          <p:spPr bwMode="gray">
            <a:xfrm>
              <a:off x="4580629" y="2187653"/>
              <a:ext cx="78827" cy="55347"/>
            </a:xfrm>
            <a:custGeom>
              <a:avLst/>
              <a:gdLst/>
              <a:ahLst/>
              <a:cxnLst/>
              <a:rect l="l" t="t" r="r" b="b"/>
              <a:pathLst>
                <a:path w="29" h="20" extrusionOk="0">
                  <a:moveTo>
                    <a:pt x="0" y="5"/>
                  </a:moveTo>
                  <a:cubicBezTo>
                    <a:pt x="0" y="7"/>
                    <a:pt x="2" y="10"/>
                    <a:pt x="3" y="8"/>
                  </a:cubicBezTo>
                  <a:cubicBezTo>
                    <a:pt x="4" y="7"/>
                    <a:pt x="6" y="10"/>
                    <a:pt x="7" y="10"/>
                  </a:cubicBezTo>
                  <a:cubicBezTo>
                    <a:pt x="9" y="11"/>
                    <a:pt x="12" y="12"/>
                    <a:pt x="12" y="13"/>
                  </a:cubicBezTo>
                  <a:cubicBezTo>
                    <a:pt x="12" y="14"/>
                    <a:pt x="13" y="16"/>
                    <a:pt x="14" y="16"/>
                  </a:cubicBezTo>
                  <a:cubicBezTo>
                    <a:pt x="15" y="15"/>
                    <a:pt x="17" y="12"/>
                    <a:pt x="17" y="14"/>
                  </a:cubicBezTo>
                  <a:cubicBezTo>
                    <a:pt x="17" y="15"/>
                    <a:pt x="18" y="18"/>
                    <a:pt x="19" y="18"/>
                  </a:cubicBezTo>
                  <a:cubicBezTo>
                    <a:pt x="21" y="17"/>
                    <a:pt x="22" y="20"/>
                    <a:pt x="24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6"/>
                    <a:pt x="26" y="14"/>
                    <a:pt x="27" y="13"/>
                  </a:cubicBezTo>
                  <a:cubicBezTo>
                    <a:pt x="27" y="13"/>
                    <a:pt x="28" y="12"/>
                    <a:pt x="28" y="11"/>
                  </a:cubicBezTo>
                  <a:cubicBezTo>
                    <a:pt x="29" y="10"/>
                    <a:pt x="27" y="8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6"/>
                    <a:pt x="25" y="5"/>
                  </a:cubicBezTo>
                  <a:cubicBezTo>
                    <a:pt x="23" y="3"/>
                    <a:pt x="21" y="3"/>
                    <a:pt x="20" y="1"/>
                  </a:cubicBezTo>
                  <a:cubicBezTo>
                    <a:pt x="18" y="1"/>
                    <a:pt x="16" y="0"/>
                    <a:pt x="14" y="1"/>
                  </a:cubicBezTo>
                  <a:cubicBezTo>
                    <a:pt x="14" y="2"/>
                    <a:pt x="10" y="3"/>
                    <a:pt x="8" y="3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3" y="3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000;p79">
              <a:extLst>
                <a:ext uri="{FF2B5EF4-FFF2-40B4-BE49-F238E27FC236}">
                  <a16:creationId xmlns:a16="http://schemas.microsoft.com/office/drawing/2014/main" id="{97C0B1CC-97A5-E7B8-07BC-1ACBD432CB24}"/>
                </a:ext>
              </a:extLst>
            </p:cNvPr>
            <p:cNvSpPr/>
            <p:nvPr/>
          </p:nvSpPr>
          <p:spPr bwMode="gray">
            <a:xfrm>
              <a:off x="4937865" y="2269833"/>
              <a:ext cx="182812" cy="120756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0" y="29"/>
                  </a:moveTo>
                  <a:cubicBezTo>
                    <a:pt x="59" y="29"/>
                    <a:pt x="56" y="28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5" y="26"/>
                    <a:pt x="55" y="20"/>
                    <a:pt x="56" y="19"/>
                  </a:cubicBezTo>
                  <a:cubicBezTo>
                    <a:pt x="58" y="17"/>
                    <a:pt x="53" y="11"/>
                    <a:pt x="52" y="9"/>
                  </a:cubicBezTo>
                  <a:cubicBezTo>
                    <a:pt x="51" y="7"/>
                    <a:pt x="49" y="4"/>
                    <a:pt x="47" y="0"/>
                  </a:cubicBezTo>
                  <a:cubicBezTo>
                    <a:pt x="45" y="1"/>
                    <a:pt x="43" y="2"/>
                    <a:pt x="43" y="2"/>
                  </a:cubicBezTo>
                  <a:cubicBezTo>
                    <a:pt x="42" y="4"/>
                    <a:pt x="40" y="4"/>
                    <a:pt x="39" y="4"/>
                  </a:cubicBezTo>
                  <a:cubicBezTo>
                    <a:pt x="38" y="4"/>
                    <a:pt x="36" y="4"/>
                    <a:pt x="35" y="4"/>
                  </a:cubicBezTo>
                  <a:cubicBezTo>
                    <a:pt x="34" y="5"/>
                    <a:pt x="32" y="6"/>
                    <a:pt x="32" y="5"/>
                  </a:cubicBezTo>
                  <a:cubicBezTo>
                    <a:pt x="31" y="4"/>
                    <a:pt x="28" y="4"/>
                    <a:pt x="27" y="4"/>
                  </a:cubicBezTo>
                  <a:cubicBezTo>
                    <a:pt x="26" y="4"/>
                    <a:pt x="21" y="3"/>
                    <a:pt x="20" y="3"/>
                  </a:cubicBezTo>
                  <a:cubicBezTo>
                    <a:pt x="19" y="3"/>
                    <a:pt x="18" y="3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4" y="5"/>
                    <a:pt x="13" y="7"/>
                    <a:pt x="12" y="8"/>
                  </a:cubicBezTo>
                  <a:cubicBezTo>
                    <a:pt x="10" y="8"/>
                    <a:pt x="7" y="16"/>
                    <a:pt x="4" y="19"/>
                  </a:cubicBezTo>
                  <a:cubicBezTo>
                    <a:pt x="2" y="21"/>
                    <a:pt x="0" y="22"/>
                    <a:pt x="0" y="23"/>
                  </a:cubicBezTo>
                  <a:cubicBezTo>
                    <a:pt x="0" y="23"/>
                    <a:pt x="2" y="26"/>
                    <a:pt x="2" y="27"/>
                  </a:cubicBezTo>
                  <a:cubicBezTo>
                    <a:pt x="2" y="28"/>
                    <a:pt x="3" y="29"/>
                    <a:pt x="5" y="29"/>
                  </a:cubicBezTo>
                  <a:cubicBezTo>
                    <a:pt x="7" y="29"/>
                    <a:pt x="5" y="34"/>
                    <a:pt x="6" y="34"/>
                  </a:cubicBezTo>
                  <a:cubicBezTo>
                    <a:pt x="7" y="34"/>
                    <a:pt x="14" y="35"/>
                    <a:pt x="14" y="37"/>
                  </a:cubicBezTo>
                  <a:cubicBezTo>
                    <a:pt x="14" y="38"/>
                    <a:pt x="15" y="39"/>
                    <a:pt x="14" y="39"/>
                  </a:cubicBezTo>
                  <a:cubicBezTo>
                    <a:pt x="16" y="40"/>
                    <a:pt x="18" y="43"/>
                    <a:pt x="19" y="42"/>
                  </a:cubicBezTo>
                  <a:cubicBezTo>
                    <a:pt x="20" y="42"/>
                    <a:pt x="26" y="43"/>
                    <a:pt x="26" y="43"/>
                  </a:cubicBezTo>
                  <a:cubicBezTo>
                    <a:pt x="28" y="43"/>
                    <a:pt x="33" y="43"/>
                    <a:pt x="35" y="43"/>
                  </a:cubicBezTo>
                  <a:cubicBezTo>
                    <a:pt x="37" y="44"/>
                    <a:pt x="39" y="43"/>
                    <a:pt x="40" y="41"/>
                  </a:cubicBezTo>
                  <a:cubicBezTo>
                    <a:pt x="41" y="39"/>
                    <a:pt x="47" y="39"/>
                    <a:pt x="49" y="39"/>
                  </a:cubicBezTo>
                  <a:cubicBezTo>
                    <a:pt x="51" y="40"/>
                    <a:pt x="54" y="40"/>
                    <a:pt x="55" y="41"/>
                  </a:cubicBezTo>
                  <a:cubicBezTo>
                    <a:pt x="55" y="42"/>
                    <a:pt x="57" y="43"/>
                    <a:pt x="59" y="44"/>
                  </a:cubicBezTo>
                  <a:cubicBezTo>
                    <a:pt x="60" y="42"/>
                    <a:pt x="59" y="41"/>
                    <a:pt x="59" y="39"/>
                  </a:cubicBezTo>
                  <a:cubicBezTo>
                    <a:pt x="60" y="38"/>
                    <a:pt x="61" y="34"/>
                    <a:pt x="63" y="34"/>
                  </a:cubicBezTo>
                  <a:cubicBezTo>
                    <a:pt x="65" y="34"/>
                    <a:pt x="67" y="34"/>
                    <a:pt x="67" y="30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5" y="28"/>
                    <a:pt x="64" y="27"/>
                    <a:pt x="64" y="27"/>
                  </a:cubicBezTo>
                  <a:cubicBezTo>
                    <a:pt x="64" y="27"/>
                    <a:pt x="61" y="29"/>
                    <a:pt x="60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001;p79">
              <a:extLst>
                <a:ext uri="{FF2B5EF4-FFF2-40B4-BE49-F238E27FC236}">
                  <a16:creationId xmlns:a16="http://schemas.microsoft.com/office/drawing/2014/main" id="{8EEB1FC2-B562-8980-0CFD-6D7E875F4DA3}"/>
                </a:ext>
              </a:extLst>
            </p:cNvPr>
            <p:cNvSpPr/>
            <p:nvPr/>
          </p:nvSpPr>
          <p:spPr bwMode="gray">
            <a:xfrm>
              <a:off x="5067004" y="2266478"/>
              <a:ext cx="60378" cy="77149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7" y="7"/>
                  </a:moveTo>
                  <a:cubicBezTo>
                    <a:pt x="16" y="5"/>
                    <a:pt x="13" y="4"/>
                    <a:pt x="11" y="4"/>
                  </a:cubicBezTo>
                  <a:cubicBezTo>
                    <a:pt x="9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8"/>
                    <a:pt x="5" y="10"/>
                  </a:cubicBezTo>
                  <a:cubicBezTo>
                    <a:pt x="7" y="12"/>
                    <a:pt x="11" y="18"/>
                    <a:pt x="9" y="20"/>
                  </a:cubicBezTo>
                  <a:cubicBezTo>
                    <a:pt x="8" y="21"/>
                    <a:pt x="8" y="26"/>
                    <a:pt x="10" y="28"/>
                  </a:cubicBezTo>
                  <a:cubicBezTo>
                    <a:pt x="11" y="27"/>
                    <a:pt x="15" y="23"/>
                    <a:pt x="15" y="22"/>
                  </a:cubicBezTo>
                  <a:cubicBezTo>
                    <a:pt x="15" y="20"/>
                    <a:pt x="15" y="17"/>
                    <a:pt x="18" y="18"/>
                  </a:cubicBezTo>
                  <a:cubicBezTo>
                    <a:pt x="20" y="19"/>
                    <a:pt x="22" y="20"/>
                    <a:pt x="22" y="19"/>
                  </a:cubicBezTo>
                  <a:cubicBezTo>
                    <a:pt x="22" y="18"/>
                    <a:pt x="22" y="15"/>
                    <a:pt x="21" y="15"/>
                  </a:cubicBezTo>
                  <a:cubicBezTo>
                    <a:pt x="19" y="14"/>
                    <a:pt x="18" y="10"/>
                    <a:pt x="17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002;p79">
              <a:extLst>
                <a:ext uri="{FF2B5EF4-FFF2-40B4-BE49-F238E27FC236}">
                  <a16:creationId xmlns:a16="http://schemas.microsoft.com/office/drawing/2014/main" id="{FEFE04C4-5400-F102-BB23-94003F5D115E}"/>
                </a:ext>
              </a:extLst>
            </p:cNvPr>
            <p:cNvSpPr/>
            <p:nvPr/>
          </p:nvSpPr>
          <p:spPr bwMode="gray">
            <a:xfrm>
              <a:off x="4973083" y="2377171"/>
              <a:ext cx="125788" cy="72118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36" y="0"/>
                  </a:moveTo>
                  <a:cubicBezTo>
                    <a:pt x="34" y="0"/>
                    <a:pt x="28" y="0"/>
                    <a:pt x="27" y="2"/>
                  </a:cubicBezTo>
                  <a:cubicBezTo>
                    <a:pt x="26" y="4"/>
                    <a:pt x="24" y="5"/>
                    <a:pt x="22" y="4"/>
                  </a:cubicBezTo>
                  <a:cubicBezTo>
                    <a:pt x="20" y="4"/>
                    <a:pt x="15" y="4"/>
                    <a:pt x="14" y="4"/>
                  </a:cubicBezTo>
                  <a:cubicBezTo>
                    <a:pt x="13" y="4"/>
                    <a:pt x="7" y="3"/>
                    <a:pt x="6" y="3"/>
                  </a:cubicBezTo>
                  <a:cubicBezTo>
                    <a:pt x="5" y="4"/>
                    <a:pt x="3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8"/>
                    <a:pt x="5" y="12"/>
                    <a:pt x="3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1" y="18"/>
                    <a:pt x="5" y="22"/>
                    <a:pt x="5" y="23"/>
                  </a:cubicBezTo>
                  <a:cubicBezTo>
                    <a:pt x="5" y="24"/>
                    <a:pt x="7" y="24"/>
                    <a:pt x="6" y="25"/>
                  </a:cubicBezTo>
                  <a:cubicBezTo>
                    <a:pt x="9" y="25"/>
                    <a:pt x="15" y="25"/>
                    <a:pt x="16" y="25"/>
                  </a:cubicBezTo>
                  <a:cubicBezTo>
                    <a:pt x="18" y="26"/>
                    <a:pt x="25" y="27"/>
                    <a:pt x="25" y="27"/>
                  </a:cubicBezTo>
                  <a:cubicBezTo>
                    <a:pt x="27" y="27"/>
                    <a:pt x="27" y="26"/>
                    <a:pt x="27" y="25"/>
                  </a:cubicBezTo>
                  <a:cubicBezTo>
                    <a:pt x="27" y="24"/>
                    <a:pt x="29" y="23"/>
                    <a:pt x="31" y="23"/>
                  </a:cubicBezTo>
                  <a:cubicBezTo>
                    <a:pt x="30" y="22"/>
                    <a:pt x="30" y="21"/>
                    <a:pt x="31" y="21"/>
                  </a:cubicBezTo>
                  <a:cubicBezTo>
                    <a:pt x="32" y="20"/>
                    <a:pt x="37" y="20"/>
                    <a:pt x="39" y="21"/>
                  </a:cubicBezTo>
                  <a:cubicBezTo>
                    <a:pt x="40" y="21"/>
                    <a:pt x="41" y="21"/>
                    <a:pt x="41" y="20"/>
                  </a:cubicBezTo>
                  <a:cubicBezTo>
                    <a:pt x="41" y="19"/>
                    <a:pt x="41" y="18"/>
                    <a:pt x="41" y="18"/>
                  </a:cubicBezTo>
                  <a:cubicBezTo>
                    <a:pt x="40" y="18"/>
                    <a:pt x="38" y="13"/>
                    <a:pt x="39" y="13"/>
                  </a:cubicBezTo>
                  <a:cubicBezTo>
                    <a:pt x="41" y="13"/>
                    <a:pt x="42" y="7"/>
                    <a:pt x="45" y="6"/>
                  </a:cubicBezTo>
                  <a:cubicBezTo>
                    <a:pt x="46" y="6"/>
                    <a:pt x="46" y="5"/>
                    <a:pt x="46" y="5"/>
                  </a:cubicBezTo>
                  <a:cubicBezTo>
                    <a:pt x="44" y="4"/>
                    <a:pt x="42" y="3"/>
                    <a:pt x="42" y="2"/>
                  </a:cubicBezTo>
                  <a:cubicBezTo>
                    <a:pt x="41" y="1"/>
                    <a:pt x="38" y="1"/>
                    <a:pt x="36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003;p79">
              <a:extLst>
                <a:ext uri="{FF2B5EF4-FFF2-40B4-BE49-F238E27FC236}">
                  <a16:creationId xmlns:a16="http://schemas.microsoft.com/office/drawing/2014/main" id="{CD36C64F-3684-FD78-6CB6-DBD39CA14B59}"/>
                </a:ext>
              </a:extLst>
            </p:cNvPr>
            <p:cNvSpPr/>
            <p:nvPr/>
          </p:nvSpPr>
          <p:spPr bwMode="gray">
            <a:xfrm>
              <a:off x="4936186" y="2422456"/>
              <a:ext cx="57024" cy="3857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15" y="12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19" y="7"/>
                    <a:pt x="19" y="6"/>
                  </a:cubicBezTo>
                  <a:cubicBezTo>
                    <a:pt x="19" y="5"/>
                    <a:pt x="16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0" y="8"/>
                    <a:pt x="1" y="9"/>
                  </a:cubicBezTo>
                  <a:cubicBezTo>
                    <a:pt x="2" y="11"/>
                    <a:pt x="3" y="12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004;p79">
              <a:extLst>
                <a:ext uri="{FF2B5EF4-FFF2-40B4-BE49-F238E27FC236}">
                  <a16:creationId xmlns:a16="http://schemas.microsoft.com/office/drawing/2014/main" id="{D5D28539-B9BE-D114-68A3-BEF20993E1A3}"/>
                </a:ext>
              </a:extLst>
            </p:cNvPr>
            <p:cNvSpPr/>
            <p:nvPr/>
          </p:nvSpPr>
          <p:spPr bwMode="gray">
            <a:xfrm>
              <a:off x="4973083" y="2160819"/>
              <a:ext cx="360589" cy="21300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117" y="48"/>
                  </a:moveTo>
                  <a:cubicBezTo>
                    <a:pt x="119" y="48"/>
                    <a:pt x="121" y="44"/>
                    <a:pt x="123" y="44"/>
                  </a:cubicBezTo>
                  <a:cubicBezTo>
                    <a:pt x="124" y="44"/>
                    <a:pt x="129" y="45"/>
                    <a:pt x="129" y="44"/>
                  </a:cubicBezTo>
                  <a:cubicBezTo>
                    <a:pt x="129" y="44"/>
                    <a:pt x="131" y="41"/>
                    <a:pt x="131" y="40"/>
                  </a:cubicBezTo>
                  <a:cubicBezTo>
                    <a:pt x="130" y="40"/>
                    <a:pt x="128" y="38"/>
                    <a:pt x="129" y="37"/>
                  </a:cubicBezTo>
                  <a:cubicBezTo>
                    <a:pt x="129" y="37"/>
                    <a:pt x="132" y="37"/>
                    <a:pt x="132" y="35"/>
                  </a:cubicBezTo>
                  <a:cubicBezTo>
                    <a:pt x="132" y="34"/>
                    <a:pt x="130" y="34"/>
                    <a:pt x="130" y="33"/>
                  </a:cubicBezTo>
                  <a:cubicBezTo>
                    <a:pt x="130" y="32"/>
                    <a:pt x="132" y="32"/>
                    <a:pt x="132" y="31"/>
                  </a:cubicBezTo>
                  <a:cubicBezTo>
                    <a:pt x="132" y="29"/>
                    <a:pt x="130" y="29"/>
                    <a:pt x="127" y="28"/>
                  </a:cubicBezTo>
                  <a:cubicBezTo>
                    <a:pt x="125" y="27"/>
                    <a:pt x="123" y="27"/>
                    <a:pt x="121" y="26"/>
                  </a:cubicBezTo>
                  <a:cubicBezTo>
                    <a:pt x="119" y="25"/>
                    <a:pt x="115" y="26"/>
                    <a:pt x="115" y="25"/>
                  </a:cubicBezTo>
                  <a:cubicBezTo>
                    <a:pt x="115" y="24"/>
                    <a:pt x="112" y="22"/>
                    <a:pt x="111" y="21"/>
                  </a:cubicBezTo>
                  <a:cubicBezTo>
                    <a:pt x="111" y="20"/>
                    <a:pt x="108" y="20"/>
                    <a:pt x="108" y="21"/>
                  </a:cubicBezTo>
                  <a:cubicBezTo>
                    <a:pt x="107" y="22"/>
                    <a:pt x="105" y="22"/>
                    <a:pt x="104" y="21"/>
                  </a:cubicBezTo>
                  <a:cubicBezTo>
                    <a:pt x="102" y="21"/>
                    <a:pt x="101" y="19"/>
                    <a:pt x="100" y="20"/>
                  </a:cubicBezTo>
                  <a:cubicBezTo>
                    <a:pt x="99" y="20"/>
                    <a:pt x="96" y="20"/>
                    <a:pt x="97" y="19"/>
                  </a:cubicBezTo>
                  <a:cubicBezTo>
                    <a:pt x="97" y="17"/>
                    <a:pt x="96" y="13"/>
                    <a:pt x="94" y="13"/>
                  </a:cubicBezTo>
                  <a:cubicBezTo>
                    <a:pt x="93" y="12"/>
                    <a:pt x="89" y="13"/>
                    <a:pt x="88" y="11"/>
                  </a:cubicBezTo>
                  <a:cubicBezTo>
                    <a:pt x="88" y="10"/>
                    <a:pt x="86" y="8"/>
                    <a:pt x="87" y="7"/>
                  </a:cubicBezTo>
                  <a:cubicBezTo>
                    <a:pt x="87" y="7"/>
                    <a:pt x="86" y="3"/>
                    <a:pt x="86" y="2"/>
                  </a:cubicBezTo>
                  <a:cubicBezTo>
                    <a:pt x="85" y="0"/>
                    <a:pt x="81" y="1"/>
                    <a:pt x="80" y="1"/>
                  </a:cubicBezTo>
                  <a:cubicBezTo>
                    <a:pt x="79" y="2"/>
                    <a:pt x="76" y="1"/>
                    <a:pt x="75" y="1"/>
                  </a:cubicBezTo>
                  <a:cubicBezTo>
                    <a:pt x="73" y="2"/>
                    <a:pt x="73" y="3"/>
                    <a:pt x="72" y="3"/>
                  </a:cubicBezTo>
                  <a:cubicBezTo>
                    <a:pt x="71" y="3"/>
                    <a:pt x="70" y="3"/>
                    <a:pt x="70" y="2"/>
                  </a:cubicBezTo>
                  <a:cubicBezTo>
                    <a:pt x="68" y="3"/>
                    <a:pt x="65" y="3"/>
                    <a:pt x="65" y="3"/>
                  </a:cubicBezTo>
                  <a:cubicBezTo>
                    <a:pt x="65" y="3"/>
                    <a:pt x="60" y="7"/>
                    <a:pt x="60" y="8"/>
                  </a:cubicBezTo>
                  <a:cubicBezTo>
                    <a:pt x="60" y="9"/>
                    <a:pt x="60" y="12"/>
                    <a:pt x="59" y="10"/>
                  </a:cubicBezTo>
                  <a:cubicBezTo>
                    <a:pt x="58" y="9"/>
                    <a:pt x="53" y="9"/>
                    <a:pt x="52" y="10"/>
                  </a:cubicBezTo>
                  <a:cubicBezTo>
                    <a:pt x="51" y="11"/>
                    <a:pt x="49" y="7"/>
                    <a:pt x="48" y="8"/>
                  </a:cubicBezTo>
                  <a:cubicBezTo>
                    <a:pt x="46" y="9"/>
                    <a:pt x="43" y="7"/>
                    <a:pt x="42" y="8"/>
                  </a:cubicBezTo>
                  <a:cubicBezTo>
                    <a:pt x="42" y="9"/>
                    <a:pt x="39" y="8"/>
                    <a:pt x="37" y="7"/>
                  </a:cubicBezTo>
                  <a:cubicBezTo>
                    <a:pt x="36" y="7"/>
                    <a:pt x="32" y="7"/>
                    <a:pt x="31" y="7"/>
                  </a:cubicBezTo>
                  <a:cubicBezTo>
                    <a:pt x="29" y="5"/>
                    <a:pt x="21" y="5"/>
                    <a:pt x="18" y="5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9"/>
                    <a:pt x="11" y="8"/>
                    <a:pt x="9" y="8"/>
                  </a:cubicBezTo>
                  <a:cubicBezTo>
                    <a:pt x="9" y="9"/>
                    <a:pt x="10" y="10"/>
                    <a:pt x="10" y="11"/>
                  </a:cubicBezTo>
                  <a:cubicBezTo>
                    <a:pt x="11" y="12"/>
                    <a:pt x="13" y="17"/>
                    <a:pt x="12" y="19"/>
                  </a:cubicBezTo>
                  <a:cubicBezTo>
                    <a:pt x="12" y="19"/>
                    <a:pt x="11" y="19"/>
                    <a:pt x="10" y="21"/>
                  </a:cubicBezTo>
                  <a:cubicBezTo>
                    <a:pt x="9" y="22"/>
                    <a:pt x="2" y="27"/>
                    <a:pt x="2" y="28"/>
                  </a:cubicBezTo>
                  <a:cubicBezTo>
                    <a:pt x="2" y="29"/>
                    <a:pt x="3" y="32"/>
                    <a:pt x="2" y="33"/>
                  </a:cubicBezTo>
                  <a:cubicBezTo>
                    <a:pt x="1" y="34"/>
                    <a:pt x="0" y="37"/>
                    <a:pt x="0" y="39"/>
                  </a:cubicBezTo>
                  <a:cubicBezTo>
                    <a:pt x="0" y="40"/>
                    <a:pt x="1" y="42"/>
                    <a:pt x="2" y="43"/>
                  </a:cubicBezTo>
                  <a:cubicBezTo>
                    <a:pt x="3" y="43"/>
                    <a:pt x="3" y="43"/>
                    <a:pt x="4" y="44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8" y="43"/>
                    <a:pt x="12" y="44"/>
                    <a:pt x="14" y="44"/>
                  </a:cubicBezTo>
                  <a:cubicBezTo>
                    <a:pt x="15" y="44"/>
                    <a:pt x="18" y="44"/>
                    <a:pt x="19" y="45"/>
                  </a:cubicBezTo>
                  <a:cubicBezTo>
                    <a:pt x="19" y="46"/>
                    <a:pt x="21" y="45"/>
                    <a:pt x="22" y="44"/>
                  </a:cubicBezTo>
                  <a:cubicBezTo>
                    <a:pt x="23" y="44"/>
                    <a:pt x="24" y="44"/>
                    <a:pt x="25" y="44"/>
                  </a:cubicBezTo>
                  <a:cubicBezTo>
                    <a:pt x="27" y="44"/>
                    <a:pt x="29" y="44"/>
                    <a:pt x="30" y="42"/>
                  </a:cubicBezTo>
                  <a:cubicBezTo>
                    <a:pt x="30" y="41"/>
                    <a:pt x="37" y="39"/>
                    <a:pt x="38" y="39"/>
                  </a:cubicBezTo>
                  <a:cubicBezTo>
                    <a:pt x="40" y="39"/>
                    <a:pt x="43" y="43"/>
                    <a:pt x="45" y="43"/>
                  </a:cubicBezTo>
                  <a:cubicBezTo>
                    <a:pt x="47" y="43"/>
                    <a:pt x="49" y="44"/>
                    <a:pt x="50" y="46"/>
                  </a:cubicBezTo>
                  <a:cubicBezTo>
                    <a:pt x="51" y="49"/>
                    <a:pt x="53" y="53"/>
                    <a:pt x="55" y="54"/>
                  </a:cubicBezTo>
                  <a:cubicBezTo>
                    <a:pt x="56" y="55"/>
                    <a:pt x="56" y="57"/>
                    <a:pt x="56" y="58"/>
                  </a:cubicBezTo>
                  <a:cubicBezTo>
                    <a:pt x="56" y="59"/>
                    <a:pt x="54" y="58"/>
                    <a:pt x="51" y="57"/>
                  </a:cubicBezTo>
                  <a:cubicBezTo>
                    <a:pt x="48" y="57"/>
                    <a:pt x="48" y="59"/>
                    <a:pt x="48" y="61"/>
                  </a:cubicBezTo>
                  <a:cubicBezTo>
                    <a:pt x="48" y="62"/>
                    <a:pt x="45" y="67"/>
                    <a:pt x="44" y="68"/>
                  </a:cubicBezTo>
                  <a:cubicBezTo>
                    <a:pt x="43" y="69"/>
                    <a:pt x="46" y="69"/>
                    <a:pt x="47" y="69"/>
                  </a:cubicBezTo>
                  <a:cubicBezTo>
                    <a:pt x="48" y="69"/>
                    <a:pt x="50" y="68"/>
                    <a:pt x="51" y="68"/>
                  </a:cubicBezTo>
                  <a:cubicBezTo>
                    <a:pt x="51" y="68"/>
                    <a:pt x="52" y="69"/>
                    <a:pt x="54" y="69"/>
                  </a:cubicBezTo>
                  <a:cubicBezTo>
                    <a:pt x="53" y="66"/>
                    <a:pt x="54" y="67"/>
                    <a:pt x="57" y="64"/>
                  </a:cubicBezTo>
                  <a:cubicBezTo>
                    <a:pt x="60" y="61"/>
                    <a:pt x="60" y="57"/>
                    <a:pt x="63" y="57"/>
                  </a:cubicBezTo>
                  <a:cubicBezTo>
                    <a:pt x="66" y="56"/>
                    <a:pt x="68" y="55"/>
                    <a:pt x="72" y="56"/>
                  </a:cubicBezTo>
                  <a:cubicBezTo>
                    <a:pt x="76" y="56"/>
                    <a:pt x="70" y="58"/>
                    <a:pt x="72" y="60"/>
                  </a:cubicBezTo>
                  <a:cubicBezTo>
                    <a:pt x="75" y="62"/>
                    <a:pt x="84" y="59"/>
                    <a:pt x="84" y="62"/>
                  </a:cubicBezTo>
                  <a:cubicBezTo>
                    <a:pt x="85" y="64"/>
                    <a:pt x="74" y="67"/>
                    <a:pt x="74" y="68"/>
                  </a:cubicBezTo>
                  <a:cubicBezTo>
                    <a:pt x="75" y="69"/>
                    <a:pt x="81" y="69"/>
                    <a:pt x="83" y="70"/>
                  </a:cubicBezTo>
                  <a:cubicBezTo>
                    <a:pt x="84" y="72"/>
                    <a:pt x="82" y="75"/>
                    <a:pt x="83" y="77"/>
                  </a:cubicBezTo>
                  <a:cubicBezTo>
                    <a:pt x="84" y="78"/>
                    <a:pt x="86" y="77"/>
                    <a:pt x="88" y="75"/>
                  </a:cubicBezTo>
                  <a:cubicBezTo>
                    <a:pt x="91" y="73"/>
                    <a:pt x="93" y="74"/>
                    <a:pt x="96" y="72"/>
                  </a:cubicBezTo>
                  <a:cubicBezTo>
                    <a:pt x="98" y="70"/>
                    <a:pt x="105" y="72"/>
                    <a:pt x="106" y="70"/>
                  </a:cubicBezTo>
                  <a:cubicBezTo>
                    <a:pt x="107" y="69"/>
                    <a:pt x="104" y="69"/>
                    <a:pt x="98" y="69"/>
                  </a:cubicBezTo>
                  <a:cubicBezTo>
                    <a:pt x="93" y="69"/>
                    <a:pt x="92" y="64"/>
                    <a:pt x="92" y="63"/>
                  </a:cubicBezTo>
                  <a:cubicBezTo>
                    <a:pt x="92" y="61"/>
                    <a:pt x="98" y="57"/>
                    <a:pt x="101" y="57"/>
                  </a:cubicBezTo>
                  <a:cubicBezTo>
                    <a:pt x="105" y="57"/>
                    <a:pt x="108" y="56"/>
                    <a:pt x="111" y="54"/>
                  </a:cubicBezTo>
                  <a:cubicBezTo>
                    <a:pt x="112" y="53"/>
                    <a:pt x="115" y="53"/>
                    <a:pt x="117" y="52"/>
                  </a:cubicBezTo>
                  <a:cubicBezTo>
                    <a:pt x="117" y="51"/>
                    <a:pt x="116" y="49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005;p79">
              <a:extLst>
                <a:ext uri="{FF2B5EF4-FFF2-40B4-BE49-F238E27FC236}">
                  <a16:creationId xmlns:a16="http://schemas.microsoft.com/office/drawing/2014/main" id="{F75A3657-A6F1-109D-73C9-8C3D0104D271}"/>
                </a:ext>
              </a:extLst>
            </p:cNvPr>
            <p:cNvSpPr/>
            <p:nvPr/>
          </p:nvSpPr>
          <p:spPr bwMode="gray">
            <a:xfrm>
              <a:off x="4993211" y="2056834"/>
              <a:ext cx="191196" cy="1358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6" y="24"/>
                  </a:moveTo>
                  <a:cubicBezTo>
                    <a:pt x="64" y="23"/>
                    <a:pt x="63" y="21"/>
                    <a:pt x="61" y="20"/>
                  </a:cubicBezTo>
                  <a:cubicBezTo>
                    <a:pt x="60" y="19"/>
                    <a:pt x="60" y="16"/>
                    <a:pt x="58" y="15"/>
                  </a:cubicBezTo>
                  <a:cubicBezTo>
                    <a:pt x="56" y="14"/>
                    <a:pt x="57" y="12"/>
                    <a:pt x="57" y="10"/>
                  </a:cubicBezTo>
                  <a:cubicBezTo>
                    <a:pt x="57" y="8"/>
                    <a:pt x="58" y="5"/>
                    <a:pt x="57" y="5"/>
                  </a:cubicBezTo>
                  <a:cubicBezTo>
                    <a:pt x="56" y="4"/>
                    <a:pt x="51" y="2"/>
                    <a:pt x="49" y="3"/>
                  </a:cubicBezTo>
                  <a:cubicBezTo>
                    <a:pt x="48" y="4"/>
                    <a:pt x="47" y="4"/>
                    <a:pt x="46" y="3"/>
                  </a:cubicBezTo>
                  <a:cubicBezTo>
                    <a:pt x="45" y="1"/>
                    <a:pt x="44" y="1"/>
                    <a:pt x="42" y="1"/>
                  </a:cubicBezTo>
                  <a:cubicBezTo>
                    <a:pt x="40" y="1"/>
                    <a:pt x="39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4" y="1"/>
                    <a:pt x="34" y="3"/>
                    <a:pt x="32" y="3"/>
                  </a:cubicBezTo>
                  <a:cubicBezTo>
                    <a:pt x="31" y="3"/>
                    <a:pt x="29" y="2"/>
                    <a:pt x="27" y="4"/>
                  </a:cubicBezTo>
                  <a:cubicBezTo>
                    <a:pt x="25" y="5"/>
                    <a:pt x="25" y="7"/>
                    <a:pt x="25" y="8"/>
                  </a:cubicBezTo>
                  <a:cubicBezTo>
                    <a:pt x="25" y="9"/>
                    <a:pt x="25" y="11"/>
                    <a:pt x="24" y="11"/>
                  </a:cubicBezTo>
                  <a:cubicBezTo>
                    <a:pt x="23" y="11"/>
                    <a:pt x="23" y="12"/>
                    <a:pt x="22" y="12"/>
                  </a:cubicBezTo>
                  <a:cubicBezTo>
                    <a:pt x="21" y="13"/>
                    <a:pt x="18" y="15"/>
                    <a:pt x="18" y="16"/>
                  </a:cubicBezTo>
                  <a:cubicBezTo>
                    <a:pt x="18" y="17"/>
                    <a:pt x="18" y="20"/>
                    <a:pt x="17" y="20"/>
                  </a:cubicBezTo>
                  <a:cubicBezTo>
                    <a:pt x="16" y="20"/>
                    <a:pt x="13" y="20"/>
                    <a:pt x="12" y="21"/>
                  </a:cubicBezTo>
                  <a:cubicBezTo>
                    <a:pt x="11" y="23"/>
                    <a:pt x="10" y="23"/>
                    <a:pt x="9" y="23"/>
                  </a:cubicBezTo>
                  <a:cubicBezTo>
                    <a:pt x="8" y="23"/>
                    <a:pt x="5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5"/>
                    <a:pt x="3" y="27"/>
                    <a:pt x="4" y="29"/>
                  </a:cubicBezTo>
                  <a:cubicBezTo>
                    <a:pt x="5" y="30"/>
                    <a:pt x="6" y="34"/>
                    <a:pt x="4" y="35"/>
                  </a:cubicBezTo>
                  <a:cubicBezTo>
                    <a:pt x="3" y="35"/>
                    <a:pt x="0" y="37"/>
                    <a:pt x="0" y="39"/>
                  </a:cubicBezTo>
                  <a:cubicBezTo>
                    <a:pt x="0" y="40"/>
                    <a:pt x="3" y="41"/>
                    <a:pt x="2" y="43"/>
                  </a:cubicBezTo>
                  <a:cubicBezTo>
                    <a:pt x="2" y="44"/>
                    <a:pt x="2" y="45"/>
                    <a:pt x="2" y="46"/>
                  </a:cubicBezTo>
                  <a:cubicBezTo>
                    <a:pt x="4" y="46"/>
                    <a:pt x="5" y="47"/>
                    <a:pt x="7" y="45"/>
                  </a:cubicBezTo>
                  <a:cubicBezTo>
                    <a:pt x="8" y="45"/>
                    <a:pt x="9" y="43"/>
                    <a:pt x="11" y="43"/>
                  </a:cubicBezTo>
                  <a:cubicBezTo>
                    <a:pt x="14" y="43"/>
                    <a:pt x="23" y="43"/>
                    <a:pt x="24" y="45"/>
                  </a:cubicBezTo>
                  <a:cubicBezTo>
                    <a:pt x="25" y="45"/>
                    <a:pt x="29" y="45"/>
                    <a:pt x="31" y="45"/>
                  </a:cubicBezTo>
                  <a:cubicBezTo>
                    <a:pt x="33" y="46"/>
                    <a:pt x="36" y="47"/>
                    <a:pt x="36" y="46"/>
                  </a:cubicBezTo>
                  <a:cubicBezTo>
                    <a:pt x="36" y="45"/>
                    <a:pt x="39" y="47"/>
                    <a:pt x="41" y="46"/>
                  </a:cubicBezTo>
                  <a:cubicBezTo>
                    <a:pt x="43" y="45"/>
                    <a:pt x="45" y="49"/>
                    <a:pt x="46" y="48"/>
                  </a:cubicBezTo>
                  <a:cubicBezTo>
                    <a:pt x="47" y="47"/>
                    <a:pt x="51" y="47"/>
                    <a:pt x="52" y="48"/>
                  </a:cubicBezTo>
                  <a:cubicBezTo>
                    <a:pt x="54" y="50"/>
                    <a:pt x="54" y="47"/>
                    <a:pt x="54" y="46"/>
                  </a:cubicBezTo>
                  <a:cubicBezTo>
                    <a:pt x="54" y="45"/>
                    <a:pt x="59" y="41"/>
                    <a:pt x="59" y="41"/>
                  </a:cubicBezTo>
                  <a:cubicBezTo>
                    <a:pt x="59" y="41"/>
                    <a:pt x="61" y="41"/>
                    <a:pt x="63" y="40"/>
                  </a:cubicBezTo>
                  <a:cubicBezTo>
                    <a:pt x="62" y="40"/>
                    <a:pt x="62" y="39"/>
                    <a:pt x="61" y="37"/>
                  </a:cubicBezTo>
                  <a:cubicBezTo>
                    <a:pt x="61" y="34"/>
                    <a:pt x="60" y="32"/>
                    <a:pt x="61" y="31"/>
                  </a:cubicBezTo>
                  <a:cubicBezTo>
                    <a:pt x="61" y="29"/>
                    <a:pt x="64" y="32"/>
                    <a:pt x="66" y="31"/>
                  </a:cubicBezTo>
                  <a:cubicBezTo>
                    <a:pt x="68" y="31"/>
                    <a:pt x="70" y="29"/>
                    <a:pt x="70" y="28"/>
                  </a:cubicBezTo>
                  <a:cubicBezTo>
                    <a:pt x="70" y="26"/>
                    <a:pt x="67" y="24"/>
                    <a:pt x="6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006;p79">
              <a:extLst>
                <a:ext uri="{FF2B5EF4-FFF2-40B4-BE49-F238E27FC236}">
                  <a16:creationId xmlns:a16="http://schemas.microsoft.com/office/drawing/2014/main" id="{827EEB0A-C187-046D-02FD-12F18DF4899C}"/>
                </a:ext>
              </a:extLst>
            </p:cNvPr>
            <p:cNvSpPr/>
            <p:nvPr/>
          </p:nvSpPr>
          <p:spPr bwMode="gray">
            <a:xfrm>
              <a:off x="4944573" y="1999812"/>
              <a:ext cx="149268" cy="70441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19" y="19"/>
                  </a:moveTo>
                  <a:cubicBezTo>
                    <a:pt x="21" y="19"/>
                    <a:pt x="26" y="19"/>
                    <a:pt x="28" y="19"/>
                  </a:cubicBezTo>
                  <a:cubicBezTo>
                    <a:pt x="31" y="18"/>
                    <a:pt x="31" y="20"/>
                    <a:pt x="33" y="20"/>
                  </a:cubicBezTo>
                  <a:cubicBezTo>
                    <a:pt x="35" y="19"/>
                    <a:pt x="38" y="22"/>
                    <a:pt x="39" y="24"/>
                  </a:cubicBezTo>
                  <a:cubicBezTo>
                    <a:pt x="41" y="25"/>
                    <a:pt x="42" y="25"/>
                    <a:pt x="43" y="26"/>
                  </a:cubicBezTo>
                  <a:cubicBezTo>
                    <a:pt x="44" y="26"/>
                    <a:pt x="44" y="25"/>
                    <a:pt x="45" y="25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1" y="22"/>
                    <a:pt x="53" y="21"/>
                  </a:cubicBezTo>
                  <a:cubicBezTo>
                    <a:pt x="53" y="20"/>
                    <a:pt x="54" y="20"/>
                    <a:pt x="55" y="20"/>
                  </a:cubicBezTo>
                  <a:cubicBezTo>
                    <a:pt x="54" y="19"/>
                    <a:pt x="54" y="17"/>
                    <a:pt x="53" y="16"/>
                  </a:cubicBezTo>
                  <a:cubicBezTo>
                    <a:pt x="52" y="15"/>
                    <a:pt x="51" y="13"/>
                    <a:pt x="51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7" y="6"/>
                    <a:pt x="43" y="5"/>
                    <a:pt x="42" y="5"/>
                  </a:cubicBezTo>
                  <a:cubicBezTo>
                    <a:pt x="40" y="6"/>
                    <a:pt x="36" y="1"/>
                    <a:pt x="35" y="1"/>
                  </a:cubicBezTo>
                  <a:cubicBezTo>
                    <a:pt x="34" y="0"/>
                    <a:pt x="30" y="0"/>
                    <a:pt x="26" y="1"/>
                  </a:cubicBezTo>
                  <a:cubicBezTo>
                    <a:pt x="25" y="3"/>
                    <a:pt x="26" y="5"/>
                    <a:pt x="26" y="8"/>
                  </a:cubicBezTo>
                  <a:cubicBezTo>
                    <a:pt x="26" y="12"/>
                    <a:pt x="22" y="11"/>
                    <a:pt x="20" y="11"/>
                  </a:cubicBezTo>
                  <a:cubicBezTo>
                    <a:pt x="18" y="11"/>
                    <a:pt x="14" y="5"/>
                    <a:pt x="13" y="3"/>
                  </a:cubicBezTo>
                  <a:cubicBezTo>
                    <a:pt x="13" y="2"/>
                    <a:pt x="9" y="5"/>
                    <a:pt x="6" y="6"/>
                  </a:cubicBezTo>
                  <a:cubicBezTo>
                    <a:pt x="3" y="8"/>
                    <a:pt x="5" y="11"/>
                    <a:pt x="3" y="12"/>
                  </a:cubicBezTo>
                  <a:cubicBezTo>
                    <a:pt x="1" y="14"/>
                    <a:pt x="0" y="17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4" y="19"/>
                    <a:pt x="7" y="19"/>
                    <a:pt x="8" y="19"/>
                  </a:cubicBezTo>
                  <a:cubicBezTo>
                    <a:pt x="11" y="17"/>
                    <a:pt x="17" y="19"/>
                    <a:pt x="1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007;p79">
              <a:extLst>
                <a:ext uri="{FF2B5EF4-FFF2-40B4-BE49-F238E27FC236}">
                  <a16:creationId xmlns:a16="http://schemas.microsoft.com/office/drawing/2014/main" id="{90024A2E-B600-F9BC-4BF3-4CFC2028B44F}"/>
                </a:ext>
              </a:extLst>
            </p:cNvPr>
            <p:cNvSpPr/>
            <p:nvPr/>
          </p:nvSpPr>
          <p:spPr bwMode="gray">
            <a:xfrm>
              <a:off x="4944573" y="2043418"/>
              <a:ext cx="117402" cy="78827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6" y="14"/>
                  </a:moveTo>
                  <a:cubicBezTo>
                    <a:pt x="7" y="15"/>
                    <a:pt x="10" y="16"/>
                    <a:pt x="11" y="16"/>
                  </a:cubicBezTo>
                  <a:cubicBezTo>
                    <a:pt x="12" y="15"/>
                    <a:pt x="15" y="17"/>
                    <a:pt x="15" y="18"/>
                  </a:cubicBezTo>
                  <a:cubicBezTo>
                    <a:pt x="15" y="20"/>
                    <a:pt x="14" y="24"/>
                    <a:pt x="15" y="24"/>
                  </a:cubicBezTo>
                  <a:cubicBezTo>
                    <a:pt x="15" y="24"/>
                    <a:pt x="21" y="26"/>
                    <a:pt x="21" y="28"/>
                  </a:cubicBezTo>
                  <a:cubicBezTo>
                    <a:pt x="23" y="28"/>
                    <a:pt x="26" y="28"/>
                    <a:pt x="26" y="28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5"/>
                    <a:pt x="34" y="25"/>
                    <a:pt x="35" y="25"/>
                  </a:cubicBezTo>
                  <a:cubicBezTo>
                    <a:pt x="36" y="25"/>
                    <a:pt x="36" y="22"/>
                    <a:pt x="36" y="21"/>
                  </a:cubicBezTo>
                  <a:cubicBezTo>
                    <a:pt x="36" y="20"/>
                    <a:pt x="39" y="18"/>
                    <a:pt x="39" y="17"/>
                  </a:cubicBezTo>
                  <a:cubicBezTo>
                    <a:pt x="41" y="17"/>
                    <a:pt x="40" y="15"/>
                    <a:pt x="42" y="15"/>
                  </a:cubicBezTo>
                  <a:cubicBezTo>
                    <a:pt x="43" y="15"/>
                    <a:pt x="43" y="14"/>
                    <a:pt x="43" y="13"/>
                  </a:cubicBezTo>
                  <a:cubicBezTo>
                    <a:pt x="43" y="12"/>
                    <a:pt x="43" y="11"/>
                    <a:pt x="43" y="10"/>
                  </a:cubicBezTo>
                  <a:cubicBezTo>
                    <a:pt x="42" y="9"/>
                    <a:pt x="41" y="9"/>
                    <a:pt x="39" y="8"/>
                  </a:cubicBezTo>
                  <a:cubicBezTo>
                    <a:pt x="38" y="6"/>
                    <a:pt x="35" y="3"/>
                    <a:pt x="33" y="4"/>
                  </a:cubicBezTo>
                  <a:cubicBezTo>
                    <a:pt x="31" y="4"/>
                    <a:pt x="31" y="1"/>
                    <a:pt x="28" y="2"/>
                  </a:cubicBezTo>
                  <a:cubicBezTo>
                    <a:pt x="26" y="3"/>
                    <a:pt x="21" y="2"/>
                    <a:pt x="19" y="2"/>
                  </a:cubicBezTo>
                  <a:cubicBezTo>
                    <a:pt x="17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008;p79">
              <a:extLst>
                <a:ext uri="{FF2B5EF4-FFF2-40B4-BE49-F238E27FC236}">
                  <a16:creationId xmlns:a16="http://schemas.microsoft.com/office/drawing/2014/main" id="{18611D36-E5EC-8440-4E5C-F01156D0CBE2}"/>
                </a:ext>
              </a:extLst>
            </p:cNvPr>
            <p:cNvSpPr/>
            <p:nvPr/>
          </p:nvSpPr>
          <p:spPr bwMode="gray">
            <a:xfrm>
              <a:off x="4654423" y="2291637"/>
              <a:ext cx="92244" cy="46961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30" y="7"/>
                  </a:moveTo>
                  <a:cubicBezTo>
                    <a:pt x="29" y="8"/>
                    <a:pt x="26" y="5"/>
                    <a:pt x="26" y="5"/>
                  </a:cubicBezTo>
                  <a:cubicBezTo>
                    <a:pt x="26" y="4"/>
                    <a:pt x="26" y="2"/>
                    <a:pt x="26" y="1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6" y="0"/>
                    <a:pt x="12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1"/>
                    <a:pt x="6" y="3"/>
                    <a:pt x="6" y="4"/>
                  </a:cubicBezTo>
                  <a:cubicBezTo>
                    <a:pt x="6" y="6"/>
                    <a:pt x="2" y="8"/>
                    <a:pt x="1" y="10"/>
                  </a:cubicBezTo>
                  <a:cubicBezTo>
                    <a:pt x="0" y="13"/>
                    <a:pt x="0" y="14"/>
                    <a:pt x="2" y="12"/>
                  </a:cubicBezTo>
                  <a:cubicBezTo>
                    <a:pt x="3" y="10"/>
                    <a:pt x="5" y="11"/>
                    <a:pt x="5" y="13"/>
                  </a:cubicBezTo>
                  <a:cubicBezTo>
                    <a:pt x="5" y="14"/>
                    <a:pt x="8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6"/>
                    <a:pt x="12" y="16"/>
                    <a:pt x="13" y="16"/>
                  </a:cubicBezTo>
                  <a:cubicBezTo>
                    <a:pt x="14" y="16"/>
                    <a:pt x="16" y="11"/>
                    <a:pt x="17" y="11"/>
                  </a:cubicBezTo>
                  <a:cubicBezTo>
                    <a:pt x="17" y="10"/>
                    <a:pt x="19" y="14"/>
                    <a:pt x="21" y="16"/>
                  </a:cubicBezTo>
                  <a:cubicBezTo>
                    <a:pt x="22" y="17"/>
                    <a:pt x="22" y="15"/>
                    <a:pt x="22" y="13"/>
                  </a:cubicBezTo>
                  <a:cubicBezTo>
                    <a:pt x="22" y="12"/>
                    <a:pt x="24" y="11"/>
                    <a:pt x="25" y="12"/>
                  </a:cubicBezTo>
                  <a:cubicBezTo>
                    <a:pt x="26" y="12"/>
                    <a:pt x="29" y="12"/>
                    <a:pt x="29" y="11"/>
                  </a:cubicBezTo>
                  <a:cubicBezTo>
                    <a:pt x="29" y="9"/>
                    <a:pt x="30" y="10"/>
                    <a:pt x="31" y="10"/>
                  </a:cubicBezTo>
                  <a:cubicBezTo>
                    <a:pt x="32" y="10"/>
                    <a:pt x="33" y="8"/>
                    <a:pt x="33" y="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6"/>
                    <a:pt x="30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009;p79">
              <a:extLst>
                <a:ext uri="{FF2B5EF4-FFF2-40B4-BE49-F238E27FC236}">
                  <a16:creationId xmlns:a16="http://schemas.microsoft.com/office/drawing/2014/main" id="{8A23DB91-C60C-BD5B-FA6A-5D5FADBECFBB}"/>
                </a:ext>
              </a:extLst>
            </p:cNvPr>
            <p:cNvSpPr/>
            <p:nvPr/>
          </p:nvSpPr>
          <p:spPr bwMode="gray">
            <a:xfrm>
              <a:off x="4652746" y="2095408"/>
              <a:ext cx="182812" cy="204614"/>
            </a:xfrm>
            <a:custGeom>
              <a:avLst/>
              <a:gdLst/>
              <a:ahLst/>
              <a:cxnLst/>
              <a:rect l="l" t="t" r="r" b="b"/>
              <a:pathLst>
                <a:path w="67" h="75" extrusionOk="0">
                  <a:moveTo>
                    <a:pt x="9" y="19"/>
                  </a:moveTo>
                  <a:cubicBezTo>
                    <a:pt x="7" y="22"/>
                    <a:pt x="5" y="22"/>
                    <a:pt x="5" y="23"/>
                  </a:cubicBezTo>
                  <a:cubicBezTo>
                    <a:pt x="6" y="23"/>
                    <a:pt x="8" y="26"/>
                    <a:pt x="8" y="27"/>
                  </a:cubicBezTo>
                  <a:cubicBezTo>
                    <a:pt x="7" y="28"/>
                    <a:pt x="6" y="27"/>
                    <a:pt x="6" y="30"/>
                  </a:cubicBezTo>
                  <a:cubicBezTo>
                    <a:pt x="6" y="31"/>
                    <a:pt x="3" y="31"/>
                    <a:pt x="2" y="31"/>
                  </a:cubicBezTo>
                  <a:cubicBezTo>
                    <a:pt x="0" y="31"/>
                    <a:pt x="2" y="33"/>
                    <a:pt x="1" y="35"/>
                  </a:cubicBezTo>
                  <a:cubicBezTo>
                    <a:pt x="0" y="36"/>
                    <a:pt x="0" y="40"/>
                    <a:pt x="0" y="41"/>
                  </a:cubicBezTo>
                  <a:cubicBezTo>
                    <a:pt x="0" y="42"/>
                    <a:pt x="3" y="44"/>
                    <a:pt x="2" y="45"/>
                  </a:cubicBezTo>
                  <a:cubicBezTo>
                    <a:pt x="2" y="46"/>
                    <a:pt x="0" y="47"/>
                    <a:pt x="1" y="48"/>
                  </a:cubicBezTo>
                  <a:cubicBezTo>
                    <a:pt x="1" y="49"/>
                    <a:pt x="3" y="50"/>
                    <a:pt x="3" y="55"/>
                  </a:cubicBezTo>
                  <a:cubicBezTo>
                    <a:pt x="4" y="55"/>
                    <a:pt x="5" y="55"/>
                    <a:pt x="5" y="56"/>
                  </a:cubicBezTo>
                  <a:cubicBezTo>
                    <a:pt x="6" y="56"/>
                    <a:pt x="8" y="57"/>
                    <a:pt x="10" y="57"/>
                  </a:cubicBezTo>
                  <a:cubicBezTo>
                    <a:pt x="12" y="57"/>
                    <a:pt x="12" y="59"/>
                    <a:pt x="13" y="59"/>
                  </a:cubicBezTo>
                  <a:cubicBezTo>
                    <a:pt x="14" y="58"/>
                    <a:pt x="17" y="59"/>
                    <a:pt x="15" y="61"/>
                  </a:cubicBezTo>
                  <a:cubicBezTo>
                    <a:pt x="13" y="63"/>
                    <a:pt x="12" y="66"/>
                    <a:pt x="12" y="68"/>
                  </a:cubicBezTo>
                  <a:cubicBezTo>
                    <a:pt x="12" y="68"/>
                    <a:pt x="12" y="70"/>
                    <a:pt x="12" y="72"/>
                  </a:cubicBezTo>
                  <a:cubicBezTo>
                    <a:pt x="13" y="72"/>
                    <a:pt x="17" y="72"/>
                    <a:pt x="18" y="71"/>
                  </a:cubicBezTo>
                  <a:cubicBezTo>
                    <a:pt x="20" y="71"/>
                    <a:pt x="21" y="71"/>
                    <a:pt x="23" y="71"/>
                  </a:cubicBezTo>
                  <a:cubicBezTo>
                    <a:pt x="25" y="72"/>
                    <a:pt x="26" y="73"/>
                    <a:pt x="27" y="73"/>
                  </a:cubicBezTo>
                  <a:cubicBezTo>
                    <a:pt x="27" y="73"/>
                    <a:pt x="27" y="72"/>
                    <a:pt x="28" y="72"/>
                  </a:cubicBezTo>
                  <a:cubicBezTo>
                    <a:pt x="30" y="72"/>
                    <a:pt x="31" y="75"/>
                    <a:pt x="33" y="74"/>
                  </a:cubicBezTo>
                  <a:cubicBezTo>
                    <a:pt x="34" y="72"/>
                    <a:pt x="36" y="72"/>
                    <a:pt x="37" y="73"/>
                  </a:cubicBezTo>
                  <a:cubicBezTo>
                    <a:pt x="38" y="74"/>
                    <a:pt x="40" y="74"/>
                    <a:pt x="41" y="73"/>
                  </a:cubicBezTo>
                  <a:cubicBezTo>
                    <a:pt x="42" y="71"/>
                    <a:pt x="48" y="70"/>
                    <a:pt x="49" y="71"/>
                  </a:cubicBezTo>
                  <a:cubicBezTo>
                    <a:pt x="50" y="71"/>
                    <a:pt x="53" y="73"/>
                    <a:pt x="51" y="69"/>
                  </a:cubicBezTo>
                  <a:cubicBezTo>
                    <a:pt x="50" y="65"/>
                    <a:pt x="54" y="66"/>
                    <a:pt x="55" y="65"/>
                  </a:cubicBezTo>
                  <a:cubicBezTo>
                    <a:pt x="55" y="63"/>
                    <a:pt x="60" y="62"/>
                    <a:pt x="59" y="61"/>
                  </a:cubicBezTo>
                  <a:cubicBezTo>
                    <a:pt x="58" y="60"/>
                    <a:pt x="52" y="56"/>
                    <a:pt x="51" y="56"/>
                  </a:cubicBezTo>
                  <a:cubicBezTo>
                    <a:pt x="50" y="55"/>
                    <a:pt x="50" y="51"/>
                    <a:pt x="49" y="49"/>
                  </a:cubicBezTo>
                  <a:cubicBezTo>
                    <a:pt x="48" y="47"/>
                    <a:pt x="46" y="45"/>
                    <a:pt x="48" y="45"/>
                  </a:cubicBezTo>
                  <a:cubicBezTo>
                    <a:pt x="50" y="44"/>
                    <a:pt x="54" y="44"/>
                    <a:pt x="56" y="43"/>
                  </a:cubicBezTo>
                  <a:cubicBezTo>
                    <a:pt x="58" y="41"/>
                    <a:pt x="61" y="41"/>
                    <a:pt x="62" y="40"/>
                  </a:cubicBezTo>
                  <a:cubicBezTo>
                    <a:pt x="63" y="38"/>
                    <a:pt x="65" y="40"/>
                    <a:pt x="66" y="39"/>
                  </a:cubicBezTo>
                  <a:cubicBezTo>
                    <a:pt x="66" y="38"/>
                    <a:pt x="67" y="36"/>
                    <a:pt x="66" y="35"/>
                  </a:cubicBezTo>
                  <a:cubicBezTo>
                    <a:pt x="65" y="34"/>
                    <a:pt x="64" y="32"/>
                    <a:pt x="64" y="29"/>
                  </a:cubicBezTo>
                  <a:cubicBezTo>
                    <a:pt x="64" y="26"/>
                    <a:pt x="63" y="27"/>
                    <a:pt x="63" y="25"/>
                  </a:cubicBezTo>
                  <a:cubicBezTo>
                    <a:pt x="63" y="24"/>
                    <a:pt x="63" y="22"/>
                    <a:pt x="62" y="21"/>
                  </a:cubicBezTo>
                  <a:cubicBezTo>
                    <a:pt x="61" y="21"/>
                    <a:pt x="60" y="20"/>
                    <a:pt x="62" y="19"/>
                  </a:cubicBezTo>
                  <a:cubicBezTo>
                    <a:pt x="63" y="17"/>
                    <a:pt x="62" y="12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1" y="9"/>
                    <a:pt x="61" y="9"/>
                  </a:cubicBezTo>
                  <a:cubicBezTo>
                    <a:pt x="61" y="7"/>
                    <a:pt x="59" y="7"/>
                    <a:pt x="56" y="7"/>
                  </a:cubicBezTo>
                  <a:cubicBezTo>
                    <a:pt x="53" y="7"/>
                    <a:pt x="58" y="4"/>
                    <a:pt x="57" y="2"/>
                  </a:cubicBezTo>
                  <a:cubicBezTo>
                    <a:pt x="56" y="1"/>
                    <a:pt x="53" y="5"/>
                    <a:pt x="50" y="4"/>
                  </a:cubicBezTo>
                  <a:cubicBezTo>
                    <a:pt x="48" y="3"/>
                    <a:pt x="44" y="7"/>
                    <a:pt x="42" y="9"/>
                  </a:cubicBezTo>
                  <a:cubicBezTo>
                    <a:pt x="39" y="11"/>
                    <a:pt x="37" y="8"/>
                    <a:pt x="38" y="7"/>
                  </a:cubicBezTo>
                  <a:cubicBezTo>
                    <a:pt x="40" y="4"/>
                    <a:pt x="38" y="4"/>
                    <a:pt x="36" y="5"/>
                  </a:cubicBezTo>
                  <a:cubicBezTo>
                    <a:pt x="33" y="6"/>
                    <a:pt x="30" y="5"/>
                    <a:pt x="30" y="2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8" y="1"/>
                    <a:pt x="27" y="1"/>
                    <a:pt x="26" y="0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21" y="1"/>
                    <a:pt x="22" y="2"/>
                    <a:pt x="21" y="4"/>
                  </a:cubicBezTo>
                  <a:cubicBezTo>
                    <a:pt x="20" y="6"/>
                    <a:pt x="22" y="7"/>
                    <a:pt x="24" y="9"/>
                  </a:cubicBezTo>
                  <a:cubicBezTo>
                    <a:pt x="25" y="12"/>
                    <a:pt x="20" y="11"/>
                    <a:pt x="20" y="13"/>
                  </a:cubicBezTo>
                  <a:cubicBezTo>
                    <a:pt x="20" y="15"/>
                    <a:pt x="16" y="13"/>
                    <a:pt x="14" y="12"/>
                  </a:cubicBezTo>
                  <a:cubicBezTo>
                    <a:pt x="13" y="11"/>
                    <a:pt x="9" y="12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7"/>
                    <a:pt x="10" y="19"/>
                    <a:pt x="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010;p79">
              <a:extLst>
                <a:ext uri="{FF2B5EF4-FFF2-40B4-BE49-F238E27FC236}">
                  <a16:creationId xmlns:a16="http://schemas.microsoft.com/office/drawing/2014/main" id="{CD9A800B-3322-2BE2-A049-52157813384B}"/>
                </a:ext>
              </a:extLst>
            </p:cNvPr>
            <p:cNvSpPr/>
            <p:nvPr/>
          </p:nvSpPr>
          <p:spPr bwMode="gray">
            <a:xfrm>
              <a:off x="4946249" y="1600647"/>
              <a:ext cx="216354" cy="338786"/>
            </a:xfrm>
            <a:custGeom>
              <a:avLst/>
              <a:gdLst/>
              <a:ahLst/>
              <a:cxnLst/>
              <a:rect l="l" t="t" r="r" b="b"/>
              <a:pathLst>
                <a:path w="79" h="124" extrusionOk="0">
                  <a:moveTo>
                    <a:pt x="67" y="104"/>
                  </a:moveTo>
                  <a:cubicBezTo>
                    <a:pt x="69" y="100"/>
                    <a:pt x="77" y="98"/>
                    <a:pt x="78" y="94"/>
                  </a:cubicBezTo>
                  <a:cubicBezTo>
                    <a:pt x="79" y="92"/>
                    <a:pt x="79" y="91"/>
                    <a:pt x="76" y="89"/>
                  </a:cubicBezTo>
                  <a:cubicBezTo>
                    <a:pt x="74" y="85"/>
                    <a:pt x="67" y="83"/>
                    <a:pt x="67" y="81"/>
                  </a:cubicBezTo>
                  <a:cubicBezTo>
                    <a:pt x="66" y="79"/>
                    <a:pt x="72" y="79"/>
                    <a:pt x="72" y="77"/>
                  </a:cubicBezTo>
                  <a:cubicBezTo>
                    <a:pt x="71" y="75"/>
                    <a:pt x="69" y="75"/>
                    <a:pt x="67" y="73"/>
                  </a:cubicBezTo>
                  <a:cubicBezTo>
                    <a:pt x="66" y="71"/>
                    <a:pt x="69" y="70"/>
                    <a:pt x="69" y="69"/>
                  </a:cubicBezTo>
                  <a:cubicBezTo>
                    <a:pt x="68" y="68"/>
                    <a:pt x="65" y="68"/>
                    <a:pt x="65" y="66"/>
                  </a:cubicBezTo>
                  <a:cubicBezTo>
                    <a:pt x="64" y="65"/>
                    <a:pt x="67" y="65"/>
                    <a:pt x="66" y="65"/>
                  </a:cubicBezTo>
                  <a:cubicBezTo>
                    <a:pt x="66" y="64"/>
                    <a:pt x="64" y="61"/>
                    <a:pt x="65" y="59"/>
                  </a:cubicBezTo>
                  <a:cubicBezTo>
                    <a:pt x="67" y="57"/>
                    <a:pt x="71" y="59"/>
                    <a:pt x="68" y="54"/>
                  </a:cubicBezTo>
                  <a:cubicBezTo>
                    <a:pt x="65" y="50"/>
                    <a:pt x="62" y="44"/>
                    <a:pt x="61" y="43"/>
                  </a:cubicBezTo>
                  <a:cubicBezTo>
                    <a:pt x="60" y="42"/>
                    <a:pt x="62" y="40"/>
                    <a:pt x="63" y="39"/>
                  </a:cubicBezTo>
                  <a:cubicBezTo>
                    <a:pt x="64" y="38"/>
                    <a:pt x="68" y="35"/>
                    <a:pt x="68" y="33"/>
                  </a:cubicBezTo>
                  <a:cubicBezTo>
                    <a:pt x="68" y="32"/>
                    <a:pt x="63" y="29"/>
                    <a:pt x="62" y="28"/>
                  </a:cubicBezTo>
                  <a:cubicBezTo>
                    <a:pt x="62" y="28"/>
                    <a:pt x="59" y="28"/>
                    <a:pt x="58" y="25"/>
                  </a:cubicBezTo>
                  <a:cubicBezTo>
                    <a:pt x="57" y="23"/>
                    <a:pt x="56" y="22"/>
                    <a:pt x="57" y="21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6"/>
                    <a:pt x="61" y="17"/>
                    <a:pt x="61" y="15"/>
                  </a:cubicBezTo>
                  <a:cubicBezTo>
                    <a:pt x="61" y="14"/>
                    <a:pt x="62" y="13"/>
                    <a:pt x="62" y="12"/>
                  </a:cubicBezTo>
                  <a:cubicBezTo>
                    <a:pt x="62" y="11"/>
                    <a:pt x="62" y="9"/>
                    <a:pt x="62" y="8"/>
                  </a:cubicBezTo>
                  <a:cubicBezTo>
                    <a:pt x="62" y="7"/>
                    <a:pt x="56" y="6"/>
                    <a:pt x="54" y="3"/>
                  </a:cubicBezTo>
                  <a:cubicBezTo>
                    <a:pt x="53" y="0"/>
                    <a:pt x="50" y="2"/>
                    <a:pt x="49" y="3"/>
                  </a:cubicBezTo>
                  <a:cubicBezTo>
                    <a:pt x="48" y="5"/>
                    <a:pt x="41" y="3"/>
                    <a:pt x="41" y="5"/>
                  </a:cubicBezTo>
                  <a:cubicBezTo>
                    <a:pt x="41" y="7"/>
                    <a:pt x="37" y="7"/>
                    <a:pt x="37" y="9"/>
                  </a:cubicBezTo>
                  <a:cubicBezTo>
                    <a:pt x="37" y="12"/>
                    <a:pt x="38" y="17"/>
                    <a:pt x="35" y="16"/>
                  </a:cubicBezTo>
                  <a:cubicBezTo>
                    <a:pt x="32" y="16"/>
                    <a:pt x="34" y="18"/>
                    <a:pt x="32" y="20"/>
                  </a:cubicBezTo>
                  <a:cubicBezTo>
                    <a:pt x="30" y="23"/>
                    <a:pt x="30" y="19"/>
                    <a:pt x="27" y="19"/>
                  </a:cubicBezTo>
                  <a:cubicBezTo>
                    <a:pt x="25" y="19"/>
                    <a:pt x="23" y="17"/>
                    <a:pt x="22" y="19"/>
                  </a:cubicBezTo>
                  <a:cubicBezTo>
                    <a:pt x="21" y="20"/>
                    <a:pt x="17" y="19"/>
                    <a:pt x="13" y="19"/>
                  </a:cubicBezTo>
                  <a:cubicBezTo>
                    <a:pt x="11" y="18"/>
                    <a:pt x="9" y="13"/>
                    <a:pt x="6" y="12"/>
                  </a:cubicBezTo>
                  <a:cubicBezTo>
                    <a:pt x="4" y="12"/>
                    <a:pt x="1" y="14"/>
                    <a:pt x="0" y="16"/>
                  </a:cubicBezTo>
                  <a:cubicBezTo>
                    <a:pt x="3" y="18"/>
                    <a:pt x="5" y="20"/>
                    <a:pt x="9" y="22"/>
                  </a:cubicBezTo>
                  <a:cubicBezTo>
                    <a:pt x="12" y="24"/>
                    <a:pt x="20" y="26"/>
                    <a:pt x="20" y="29"/>
                  </a:cubicBezTo>
                  <a:cubicBezTo>
                    <a:pt x="19" y="30"/>
                    <a:pt x="18" y="34"/>
                    <a:pt x="20" y="35"/>
                  </a:cubicBezTo>
                  <a:cubicBezTo>
                    <a:pt x="22" y="36"/>
                    <a:pt x="20" y="41"/>
                    <a:pt x="22" y="42"/>
                  </a:cubicBezTo>
                  <a:cubicBezTo>
                    <a:pt x="24" y="43"/>
                    <a:pt x="23" y="48"/>
                    <a:pt x="22" y="48"/>
                  </a:cubicBezTo>
                  <a:cubicBezTo>
                    <a:pt x="20" y="48"/>
                    <a:pt x="22" y="51"/>
                    <a:pt x="23" y="53"/>
                  </a:cubicBezTo>
                  <a:cubicBezTo>
                    <a:pt x="24" y="53"/>
                    <a:pt x="24" y="54"/>
                    <a:pt x="24" y="56"/>
                  </a:cubicBezTo>
                  <a:cubicBezTo>
                    <a:pt x="26" y="56"/>
                    <a:pt x="28" y="57"/>
                    <a:pt x="30" y="58"/>
                  </a:cubicBezTo>
                  <a:cubicBezTo>
                    <a:pt x="33" y="60"/>
                    <a:pt x="32" y="62"/>
                    <a:pt x="32" y="64"/>
                  </a:cubicBezTo>
                  <a:cubicBezTo>
                    <a:pt x="33" y="66"/>
                    <a:pt x="33" y="67"/>
                    <a:pt x="31" y="66"/>
                  </a:cubicBezTo>
                  <a:cubicBezTo>
                    <a:pt x="29" y="65"/>
                    <a:pt x="28" y="66"/>
                    <a:pt x="27" y="70"/>
                  </a:cubicBezTo>
                  <a:cubicBezTo>
                    <a:pt x="26" y="73"/>
                    <a:pt x="22" y="77"/>
                    <a:pt x="19" y="77"/>
                  </a:cubicBezTo>
                  <a:cubicBezTo>
                    <a:pt x="17" y="77"/>
                    <a:pt x="17" y="80"/>
                    <a:pt x="15" y="81"/>
                  </a:cubicBezTo>
                  <a:cubicBezTo>
                    <a:pt x="12" y="81"/>
                    <a:pt x="11" y="82"/>
                    <a:pt x="11" y="85"/>
                  </a:cubicBezTo>
                  <a:cubicBezTo>
                    <a:pt x="12" y="87"/>
                    <a:pt x="8" y="88"/>
                    <a:pt x="6" y="88"/>
                  </a:cubicBezTo>
                  <a:cubicBezTo>
                    <a:pt x="4" y="88"/>
                    <a:pt x="4" y="91"/>
                    <a:pt x="2" y="92"/>
                  </a:cubicBezTo>
                  <a:cubicBezTo>
                    <a:pt x="0" y="93"/>
                    <a:pt x="1" y="94"/>
                    <a:pt x="3" y="96"/>
                  </a:cubicBezTo>
                  <a:cubicBezTo>
                    <a:pt x="4" y="99"/>
                    <a:pt x="3" y="100"/>
                    <a:pt x="3" y="101"/>
                  </a:cubicBezTo>
                  <a:cubicBezTo>
                    <a:pt x="4" y="103"/>
                    <a:pt x="7" y="106"/>
                    <a:pt x="5" y="110"/>
                  </a:cubicBezTo>
                  <a:cubicBezTo>
                    <a:pt x="3" y="113"/>
                    <a:pt x="1" y="118"/>
                    <a:pt x="3" y="117"/>
                  </a:cubicBezTo>
                  <a:cubicBezTo>
                    <a:pt x="4" y="117"/>
                    <a:pt x="8" y="121"/>
                    <a:pt x="10" y="120"/>
                  </a:cubicBezTo>
                  <a:cubicBezTo>
                    <a:pt x="12" y="120"/>
                    <a:pt x="12" y="123"/>
                    <a:pt x="14" y="123"/>
                  </a:cubicBezTo>
                  <a:cubicBezTo>
                    <a:pt x="16" y="122"/>
                    <a:pt x="16" y="124"/>
                    <a:pt x="23" y="124"/>
                  </a:cubicBezTo>
                  <a:cubicBezTo>
                    <a:pt x="28" y="124"/>
                    <a:pt x="41" y="119"/>
                    <a:pt x="46" y="119"/>
                  </a:cubicBezTo>
                  <a:cubicBezTo>
                    <a:pt x="49" y="119"/>
                    <a:pt x="50" y="119"/>
                    <a:pt x="52" y="118"/>
                  </a:cubicBezTo>
                  <a:cubicBezTo>
                    <a:pt x="53" y="117"/>
                    <a:pt x="54" y="115"/>
                    <a:pt x="56" y="113"/>
                  </a:cubicBezTo>
                  <a:cubicBezTo>
                    <a:pt x="59" y="111"/>
                    <a:pt x="65" y="109"/>
                    <a:pt x="67" y="10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011;p79">
              <a:extLst>
                <a:ext uri="{FF2B5EF4-FFF2-40B4-BE49-F238E27FC236}">
                  <a16:creationId xmlns:a16="http://schemas.microsoft.com/office/drawing/2014/main" id="{14AEBD41-6F61-D900-1726-231CB8B45C16}"/>
                </a:ext>
              </a:extLst>
            </p:cNvPr>
            <p:cNvSpPr/>
            <p:nvPr/>
          </p:nvSpPr>
          <p:spPr bwMode="gray">
            <a:xfrm>
              <a:off x="5219626" y="2665641"/>
              <a:ext cx="427677" cy="343819"/>
            </a:xfrm>
            <a:custGeom>
              <a:avLst/>
              <a:gdLst/>
              <a:ahLst/>
              <a:cxnLst/>
              <a:rect l="l" t="t" r="r" b="b"/>
              <a:pathLst>
                <a:path w="157" h="126" extrusionOk="0">
                  <a:moveTo>
                    <a:pt x="94" y="27"/>
                  </a:moveTo>
                  <a:cubicBezTo>
                    <a:pt x="94" y="27"/>
                    <a:pt x="82" y="25"/>
                    <a:pt x="81" y="25"/>
                  </a:cubicBezTo>
                  <a:cubicBezTo>
                    <a:pt x="80" y="25"/>
                    <a:pt x="75" y="24"/>
                    <a:pt x="72" y="22"/>
                  </a:cubicBezTo>
                  <a:cubicBezTo>
                    <a:pt x="70" y="19"/>
                    <a:pt x="57" y="10"/>
                    <a:pt x="55" y="9"/>
                  </a:cubicBezTo>
                  <a:cubicBezTo>
                    <a:pt x="52" y="7"/>
                    <a:pt x="43" y="1"/>
                    <a:pt x="40" y="0"/>
                  </a:cubicBezTo>
                  <a:cubicBezTo>
                    <a:pt x="37" y="0"/>
                    <a:pt x="37" y="0"/>
                    <a:pt x="34" y="0"/>
                  </a:cubicBezTo>
                  <a:cubicBezTo>
                    <a:pt x="31" y="0"/>
                    <a:pt x="32" y="3"/>
                    <a:pt x="26" y="3"/>
                  </a:cubicBezTo>
                  <a:cubicBezTo>
                    <a:pt x="20" y="3"/>
                    <a:pt x="17" y="6"/>
                    <a:pt x="19" y="7"/>
                  </a:cubicBezTo>
                  <a:cubicBezTo>
                    <a:pt x="21" y="8"/>
                    <a:pt x="26" y="13"/>
                    <a:pt x="24" y="14"/>
                  </a:cubicBezTo>
                  <a:cubicBezTo>
                    <a:pt x="22" y="15"/>
                    <a:pt x="22" y="17"/>
                    <a:pt x="20" y="17"/>
                  </a:cubicBezTo>
                  <a:cubicBezTo>
                    <a:pt x="18" y="17"/>
                    <a:pt x="15" y="17"/>
                    <a:pt x="15" y="19"/>
                  </a:cubicBezTo>
                  <a:cubicBezTo>
                    <a:pt x="15" y="21"/>
                    <a:pt x="12" y="24"/>
                    <a:pt x="10" y="24"/>
                  </a:cubicBezTo>
                  <a:cubicBezTo>
                    <a:pt x="8" y="24"/>
                    <a:pt x="4" y="22"/>
                    <a:pt x="2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32"/>
                    <a:pt x="2" y="33"/>
                  </a:cubicBezTo>
                  <a:cubicBezTo>
                    <a:pt x="4" y="34"/>
                    <a:pt x="5" y="37"/>
                    <a:pt x="8" y="41"/>
                  </a:cubicBezTo>
                  <a:cubicBezTo>
                    <a:pt x="11" y="44"/>
                    <a:pt x="19" y="54"/>
                    <a:pt x="19" y="57"/>
                  </a:cubicBezTo>
                  <a:cubicBezTo>
                    <a:pt x="19" y="60"/>
                    <a:pt x="20" y="63"/>
                    <a:pt x="24" y="66"/>
                  </a:cubicBezTo>
                  <a:cubicBezTo>
                    <a:pt x="29" y="68"/>
                    <a:pt x="29" y="72"/>
                    <a:pt x="31" y="74"/>
                  </a:cubicBezTo>
                  <a:cubicBezTo>
                    <a:pt x="34" y="76"/>
                    <a:pt x="33" y="78"/>
                    <a:pt x="34" y="82"/>
                  </a:cubicBezTo>
                  <a:cubicBezTo>
                    <a:pt x="34" y="87"/>
                    <a:pt x="35" y="92"/>
                    <a:pt x="39" y="94"/>
                  </a:cubicBezTo>
                  <a:cubicBezTo>
                    <a:pt x="43" y="97"/>
                    <a:pt x="46" y="100"/>
                    <a:pt x="47" y="104"/>
                  </a:cubicBezTo>
                  <a:cubicBezTo>
                    <a:pt x="49" y="109"/>
                    <a:pt x="52" y="113"/>
                    <a:pt x="55" y="115"/>
                  </a:cubicBezTo>
                  <a:cubicBezTo>
                    <a:pt x="57" y="118"/>
                    <a:pt x="56" y="119"/>
                    <a:pt x="57" y="121"/>
                  </a:cubicBezTo>
                  <a:cubicBezTo>
                    <a:pt x="58" y="122"/>
                    <a:pt x="58" y="124"/>
                    <a:pt x="59" y="126"/>
                  </a:cubicBezTo>
                  <a:cubicBezTo>
                    <a:pt x="61" y="125"/>
                    <a:pt x="63" y="124"/>
                    <a:pt x="63" y="124"/>
                  </a:cubicBezTo>
                  <a:cubicBezTo>
                    <a:pt x="63" y="123"/>
                    <a:pt x="62" y="121"/>
                    <a:pt x="63" y="120"/>
                  </a:cubicBezTo>
                  <a:cubicBezTo>
                    <a:pt x="63" y="119"/>
                    <a:pt x="65" y="117"/>
                    <a:pt x="66" y="117"/>
                  </a:cubicBezTo>
                  <a:cubicBezTo>
                    <a:pt x="67" y="116"/>
                    <a:pt x="69" y="118"/>
                    <a:pt x="71" y="118"/>
                  </a:cubicBezTo>
                  <a:cubicBezTo>
                    <a:pt x="74" y="117"/>
                    <a:pt x="80" y="118"/>
                    <a:pt x="81" y="119"/>
                  </a:cubicBezTo>
                  <a:cubicBezTo>
                    <a:pt x="82" y="119"/>
                    <a:pt x="89" y="119"/>
                    <a:pt x="91" y="120"/>
                  </a:cubicBezTo>
                  <a:cubicBezTo>
                    <a:pt x="93" y="122"/>
                    <a:pt x="94" y="121"/>
                    <a:pt x="96" y="118"/>
                  </a:cubicBezTo>
                  <a:cubicBezTo>
                    <a:pt x="97" y="115"/>
                    <a:pt x="106" y="109"/>
                    <a:pt x="107" y="108"/>
                  </a:cubicBezTo>
                  <a:cubicBezTo>
                    <a:pt x="108" y="108"/>
                    <a:pt x="118" y="108"/>
                    <a:pt x="122" y="108"/>
                  </a:cubicBezTo>
                  <a:cubicBezTo>
                    <a:pt x="126" y="107"/>
                    <a:pt x="151" y="99"/>
                    <a:pt x="152" y="98"/>
                  </a:cubicBezTo>
                  <a:cubicBezTo>
                    <a:pt x="153" y="97"/>
                    <a:pt x="157" y="84"/>
                    <a:pt x="157" y="82"/>
                  </a:cubicBezTo>
                  <a:cubicBezTo>
                    <a:pt x="157" y="81"/>
                    <a:pt x="155" y="77"/>
                    <a:pt x="154" y="77"/>
                  </a:cubicBezTo>
                  <a:cubicBezTo>
                    <a:pt x="152" y="78"/>
                    <a:pt x="136" y="76"/>
                    <a:pt x="134" y="75"/>
                  </a:cubicBezTo>
                  <a:cubicBezTo>
                    <a:pt x="134" y="75"/>
                    <a:pt x="130" y="71"/>
                    <a:pt x="129" y="67"/>
                  </a:cubicBezTo>
                  <a:cubicBezTo>
                    <a:pt x="128" y="66"/>
                    <a:pt x="127" y="64"/>
                    <a:pt x="126" y="62"/>
                  </a:cubicBezTo>
                  <a:cubicBezTo>
                    <a:pt x="124" y="63"/>
                    <a:pt x="121" y="62"/>
                    <a:pt x="119" y="58"/>
                  </a:cubicBezTo>
                  <a:cubicBezTo>
                    <a:pt x="118" y="57"/>
                    <a:pt x="115" y="52"/>
                    <a:pt x="116" y="50"/>
                  </a:cubicBezTo>
                  <a:cubicBezTo>
                    <a:pt x="118" y="48"/>
                    <a:pt x="115" y="44"/>
                    <a:pt x="112" y="41"/>
                  </a:cubicBezTo>
                  <a:cubicBezTo>
                    <a:pt x="110" y="40"/>
                    <a:pt x="106" y="36"/>
                    <a:pt x="105" y="33"/>
                  </a:cubicBezTo>
                  <a:cubicBezTo>
                    <a:pt x="105" y="32"/>
                    <a:pt x="105" y="31"/>
                    <a:pt x="104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7"/>
                    <a:pt x="94" y="27"/>
                    <a:pt x="9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012;p79">
              <a:extLst>
                <a:ext uri="{FF2B5EF4-FFF2-40B4-BE49-F238E27FC236}">
                  <a16:creationId xmlns:a16="http://schemas.microsoft.com/office/drawing/2014/main" id="{A88F658F-F074-1A97-26D9-177C8A800FC9}"/>
                </a:ext>
              </a:extLst>
            </p:cNvPr>
            <p:cNvSpPr/>
            <p:nvPr/>
          </p:nvSpPr>
          <p:spPr bwMode="gray">
            <a:xfrm>
              <a:off x="5571831" y="2824974"/>
              <a:ext cx="161008" cy="182812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30" y="1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9"/>
                    <a:pt x="24" y="18"/>
                  </a:cubicBezTo>
                  <a:cubicBezTo>
                    <a:pt x="26" y="18"/>
                    <a:pt x="28" y="23"/>
                    <a:pt x="28" y="24"/>
                  </a:cubicBezTo>
                  <a:cubicBezTo>
                    <a:pt x="28" y="26"/>
                    <a:pt x="23" y="39"/>
                    <a:pt x="23" y="40"/>
                  </a:cubicBezTo>
                  <a:cubicBezTo>
                    <a:pt x="22" y="41"/>
                    <a:pt x="9" y="44"/>
                    <a:pt x="0" y="47"/>
                  </a:cubicBezTo>
                  <a:cubicBezTo>
                    <a:pt x="2" y="52"/>
                    <a:pt x="6" y="59"/>
                    <a:pt x="10" y="67"/>
                  </a:cubicBezTo>
                  <a:cubicBezTo>
                    <a:pt x="10" y="66"/>
                    <a:pt x="11" y="66"/>
                    <a:pt x="11" y="66"/>
                  </a:cubicBezTo>
                  <a:cubicBezTo>
                    <a:pt x="15" y="63"/>
                    <a:pt x="20" y="64"/>
                    <a:pt x="23" y="63"/>
                  </a:cubicBezTo>
                  <a:cubicBezTo>
                    <a:pt x="26" y="62"/>
                    <a:pt x="23" y="60"/>
                    <a:pt x="26" y="57"/>
                  </a:cubicBezTo>
                  <a:cubicBezTo>
                    <a:pt x="29" y="56"/>
                    <a:pt x="33" y="56"/>
                    <a:pt x="35" y="56"/>
                  </a:cubicBezTo>
                  <a:cubicBezTo>
                    <a:pt x="35" y="56"/>
                    <a:pt x="36" y="50"/>
                    <a:pt x="39" y="49"/>
                  </a:cubicBezTo>
                  <a:cubicBezTo>
                    <a:pt x="41" y="48"/>
                    <a:pt x="44" y="49"/>
                    <a:pt x="44" y="47"/>
                  </a:cubicBezTo>
                  <a:cubicBezTo>
                    <a:pt x="44" y="44"/>
                    <a:pt x="44" y="37"/>
                    <a:pt x="47" y="37"/>
                  </a:cubicBezTo>
                  <a:cubicBezTo>
                    <a:pt x="48" y="36"/>
                    <a:pt x="52" y="34"/>
                    <a:pt x="52" y="32"/>
                  </a:cubicBezTo>
                  <a:cubicBezTo>
                    <a:pt x="52" y="31"/>
                    <a:pt x="57" y="27"/>
                    <a:pt x="59" y="24"/>
                  </a:cubicBezTo>
                  <a:cubicBezTo>
                    <a:pt x="59" y="21"/>
                    <a:pt x="59" y="20"/>
                    <a:pt x="58" y="20"/>
                  </a:cubicBezTo>
                  <a:cubicBezTo>
                    <a:pt x="56" y="19"/>
                    <a:pt x="52" y="14"/>
                    <a:pt x="51" y="12"/>
                  </a:cubicBezTo>
                  <a:cubicBezTo>
                    <a:pt x="50" y="10"/>
                    <a:pt x="45" y="11"/>
                    <a:pt x="39" y="7"/>
                  </a:cubicBezTo>
                  <a:cubicBezTo>
                    <a:pt x="37" y="6"/>
                    <a:pt x="35" y="3"/>
                    <a:pt x="35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013;p79">
              <a:extLst>
                <a:ext uri="{FF2B5EF4-FFF2-40B4-BE49-F238E27FC236}">
                  <a16:creationId xmlns:a16="http://schemas.microsoft.com/office/drawing/2014/main" id="{2416FD15-ECC1-9658-6182-3334D79B15A7}"/>
                </a:ext>
              </a:extLst>
            </p:cNvPr>
            <p:cNvSpPr/>
            <p:nvPr/>
          </p:nvSpPr>
          <p:spPr bwMode="gray">
            <a:xfrm>
              <a:off x="5543317" y="2803170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7" y="12"/>
                  </a:moveTo>
                  <a:cubicBezTo>
                    <a:pt x="7" y="12"/>
                    <a:pt x="7" y="11"/>
                    <a:pt x="7" y="10"/>
                  </a:cubicBezTo>
                  <a:cubicBezTo>
                    <a:pt x="9" y="8"/>
                    <a:pt x="9" y="2"/>
                    <a:pt x="6" y="1"/>
                  </a:cubicBezTo>
                  <a:cubicBezTo>
                    <a:pt x="3" y="0"/>
                    <a:pt x="1" y="6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2" y="12"/>
                    <a:pt x="5" y="13"/>
                    <a:pt x="7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14;p79">
              <a:extLst>
                <a:ext uri="{FF2B5EF4-FFF2-40B4-BE49-F238E27FC236}">
                  <a16:creationId xmlns:a16="http://schemas.microsoft.com/office/drawing/2014/main" id="{FF3B46F7-A486-6B7E-E78A-FC0BEEA4D7DB}"/>
                </a:ext>
              </a:extLst>
            </p:cNvPr>
            <p:cNvSpPr/>
            <p:nvPr/>
          </p:nvSpPr>
          <p:spPr bwMode="gray">
            <a:xfrm>
              <a:off x="5568475" y="2796461"/>
              <a:ext cx="98953" cy="80504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6" y="27"/>
                  </a:moveTo>
                  <a:cubicBezTo>
                    <a:pt x="7" y="28"/>
                    <a:pt x="19" y="29"/>
                    <a:pt x="24" y="29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1"/>
                    <a:pt x="34" y="1"/>
                  </a:cubicBezTo>
                  <a:cubicBezTo>
                    <a:pt x="33" y="0"/>
                    <a:pt x="27" y="6"/>
                    <a:pt x="25" y="10"/>
                  </a:cubicBezTo>
                  <a:cubicBezTo>
                    <a:pt x="23" y="15"/>
                    <a:pt x="17" y="18"/>
                    <a:pt x="12" y="18"/>
                  </a:cubicBezTo>
                  <a:cubicBezTo>
                    <a:pt x="6" y="16"/>
                    <a:pt x="4" y="18"/>
                    <a:pt x="2" y="19"/>
                  </a:cubicBezTo>
                  <a:cubicBezTo>
                    <a:pt x="2" y="19"/>
                    <a:pt x="1" y="19"/>
                    <a:pt x="0" y="19"/>
                  </a:cubicBezTo>
                  <a:cubicBezTo>
                    <a:pt x="1" y="23"/>
                    <a:pt x="6" y="27"/>
                    <a:pt x="6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5;p79">
              <a:extLst>
                <a:ext uri="{FF2B5EF4-FFF2-40B4-BE49-F238E27FC236}">
                  <a16:creationId xmlns:a16="http://schemas.microsoft.com/office/drawing/2014/main" id="{0D4B0906-D133-73A2-7304-BC51886FF405}"/>
                </a:ext>
              </a:extLst>
            </p:cNvPr>
            <p:cNvSpPr/>
            <p:nvPr/>
          </p:nvSpPr>
          <p:spPr bwMode="gray">
            <a:xfrm>
              <a:off x="6526134" y="3215751"/>
              <a:ext cx="395810" cy="119080"/>
            </a:xfrm>
            <a:custGeom>
              <a:avLst/>
              <a:gdLst/>
              <a:ahLst/>
              <a:cxnLst/>
              <a:rect l="l" t="t" r="r" b="b"/>
              <a:pathLst>
                <a:path w="145" h="44" extrusionOk="0">
                  <a:moveTo>
                    <a:pt x="27" y="15"/>
                  </a:moveTo>
                  <a:cubicBezTo>
                    <a:pt x="27" y="11"/>
                    <a:pt x="22" y="11"/>
                    <a:pt x="21" y="8"/>
                  </a:cubicBezTo>
                  <a:cubicBezTo>
                    <a:pt x="20" y="4"/>
                    <a:pt x="18" y="6"/>
                    <a:pt x="18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4" y="4"/>
                    <a:pt x="15" y="6"/>
                    <a:pt x="14" y="6"/>
                  </a:cubicBezTo>
                  <a:cubicBezTo>
                    <a:pt x="13" y="6"/>
                    <a:pt x="9" y="7"/>
                    <a:pt x="9" y="5"/>
                  </a:cubicBezTo>
                  <a:cubicBezTo>
                    <a:pt x="9" y="4"/>
                    <a:pt x="8" y="1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2" y="4"/>
                    <a:pt x="3" y="9"/>
                    <a:pt x="3" y="12"/>
                  </a:cubicBezTo>
                  <a:cubicBezTo>
                    <a:pt x="3" y="16"/>
                    <a:pt x="10" y="24"/>
                    <a:pt x="10" y="26"/>
                  </a:cubicBezTo>
                  <a:cubicBezTo>
                    <a:pt x="11" y="29"/>
                    <a:pt x="13" y="30"/>
                    <a:pt x="18" y="33"/>
                  </a:cubicBezTo>
                  <a:cubicBezTo>
                    <a:pt x="22" y="37"/>
                    <a:pt x="30" y="41"/>
                    <a:pt x="32" y="40"/>
                  </a:cubicBezTo>
                  <a:cubicBezTo>
                    <a:pt x="34" y="39"/>
                    <a:pt x="29" y="32"/>
                    <a:pt x="27" y="30"/>
                  </a:cubicBezTo>
                  <a:cubicBezTo>
                    <a:pt x="24" y="27"/>
                    <a:pt x="26" y="21"/>
                    <a:pt x="27" y="15"/>
                  </a:cubicBezTo>
                  <a:close/>
                  <a:moveTo>
                    <a:pt x="139" y="7"/>
                  </a:moveTo>
                  <a:cubicBezTo>
                    <a:pt x="137" y="8"/>
                    <a:pt x="132" y="7"/>
                    <a:pt x="132" y="5"/>
                  </a:cubicBezTo>
                  <a:cubicBezTo>
                    <a:pt x="132" y="3"/>
                    <a:pt x="129" y="0"/>
                    <a:pt x="126" y="0"/>
                  </a:cubicBezTo>
                  <a:cubicBezTo>
                    <a:pt x="123" y="0"/>
                    <a:pt x="120" y="5"/>
                    <a:pt x="119" y="7"/>
                  </a:cubicBezTo>
                  <a:cubicBezTo>
                    <a:pt x="119" y="9"/>
                    <a:pt x="116" y="9"/>
                    <a:pt x="116" y="13"/>
                  </a:cubicBezTo>
                  <a:cubicBezTo>
                    <a:pt x="116" y="13"/>
                    <a:pt x="115" y="13"/>
                    <a:pt x="114" y="14"/>
                  </a:cubicBezTo>
                  <a:cubicBezTo>
                    <a:pt x="115" y="17"/>
                    <a:pt x="115" y="19"/>
                    <a:pt x="114" y="18"/>
                  </a:cubicBezTo>
                  <a:cubicBezTo>
                    <a:pt x="112" y="18"/>
                    <a:pt x="112" y="20"/>
                    <a:pt x="109" y="20"/>
                  </a:cubicBezTo>
                  <a:cubicBezTo>
                    <a:pt x="108" y="20"/>
                    <a:pt x="107" y="18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4" y="15"/>
                    <a:pt x="99" y="21"/>
                    <a:pt x="98" y="26"/>
                  </a:cubicBezTo>
                  <a:cubicBezTo>
                    <a:pt x="98" y="29"/>
                    <a:pt x="94" y="28"/>
                    <a:pt x="88" y="28"/>
                  </a:cubicBezTo>
                  <a:cubicBezTo>
                    <a:pt x="82" y="29"/>
                    <a:pt x="84" y="36"/>
                    <a:pt x="83" y="39"/>
                  </a:cubicBezTo>
                  <a:cubicBezTo>
                    <a:pt x="82" y="40"/>
                    <a:pt x="75" y="36"/>
                    <a:pt x="72" y="36"/>
                  </a:cubicBezTo>
                  <a:cubicBezTo>
                    <a:pt x="72" y="38"/>
                    <a:pt x="73" y="40"/>
                    <a:pt x="74" y="40"/>
                  </a:cubicBezTo>
                  <a:cubicBezTo>
                    <a:pt x="76" y="40"/>
                    <a:pt x="79" y="44"/>
                    <a:pt x="81" y="43"/>
                  </a:cubicBezTo>
                  <a:cubicBezTo>
                    <a:pt x="82" y="42"/>
                    <a:pt x="87" y="43"/>
                    <a:pt x="90" y="42"/>
                  </a:cubicBezTo>
                  <a:cubicBezTo>
                    <a:pt x="93" y="41"/>
                    <a:pt x="94" y="39"/>
                    <a:pt x="97" y="39"/>
                  </a:cubicBezTo>
                  <a:cubicBezTo>
                    <a:pt x="102" y="39"/>
                    <a:pt x="100" y="43"/>
                    <a:pt x="105" y="40"/>
                  </a:cubicBezTo>
                  <a:cubicBezTo>
                    <a:pt x="109" y="39"/>
                    <a:pt x="112" y="40"/>
                    <a:pt x="111" y="36"/>
                  </a:cubicBezTo>
                  <a:cubicBezTo>
                    <a:pt x="111" y="32"/>
                    <a:pt x="114" y="32"/>
                    <a:pt x="113" y="29"/>
                  </a:cubicBezTo>
                  <a:cubicBezTo>
                    <a:pt x="113" y="26"/>
                    <a:pt x="119" y="28"/>
                    <a:pt x="118" y="23"/>
                  </a:cubicBezTo>
                  <a:cubicBezTo>
                    <a:pt x="118" y="17"/>
                    <a:pt x="126" y="17"/>
                    <a:pt x="130" y="17"/>
                  </a:cubicBezTo>
                  <a:cubicBezTo>
                    <a:pt x="130" y="17"/>
                    <a:pt x="131" y="18"/>
                    <a:pt x="132" y="19"/>
                  </a:cubicBezTo>
                  <a:cubicBezTo>
                    <a:pt x="135" y="17"/>
                    <a:pt x="139" y="16"/>
                    <a:pt x="137" y="14"/>
                  </a:cubicBezTo>
                  <a:cubicBezTo>
                    <a:pt x="135" y="13"/>
                    <a:pt x="143" y="14"/>
                    <a:pt x="144" y="12"/>
                  </a:cubicBezTo>
                  <a:cubicBezTo>
                    <a:pt x="145" y="9"/>
                    <a:pt x="141" y="7"/>
                    <a:pt x="139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16;p79">
              <a:extLst>
                <a:ext uri="{FF2B5EF4-FFF2-40B4-BE49-F238E27FC236}">
                  <a16:creationId xmlns:a16="http://schemas.microsoft.com/office/drawing/2014/main" id="{CE7FB180-547D-EDA1-3971-6251247BE367}"/>
                </a:ext>
              </a:extLst>
            </p:cNvPr>
            <p:cNvSpPr/>
            <p:nvPr/>
          </p:nvSpPr>
          <p:spPr bwMode="gray">
            <a:xfrm>
              <a:off x="6812931" y="3252649"/>
              <a:ext cx="26834" cy="16772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17;p79">
              <a:extLst>
                <a:ext uri="{FF2B5EF4-FFF2-40B4-BE49-F238E27FC236}">
                  <a16:creationId xmlns:a16="http://schemas.microsoft.com/office/drawing/2014/main" id="{299D1705-51D6-3BDD-FC26-36BB030D6AF2}"/>
                </a:ext>
              </a:extLst>
            </p:cNvPr>
            <p:cNvSpPr/>
            <p:nvPr/>
          </p:nvSpPr>
          <p:spPr bwMode="gray">
            <a:xfrm>
              <a:off x="5303487" y="2539857"/>
              <a:ext cx="199583" cy="197904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1" y="65"/>
                  </a:moveTo>
                  <a:cubicBezTo>
                    <a:pt x="62" y="64"/>
                    <a:pt x="62" y="62"/>
                    <a:pt x="65" y="62"/>
                  </a:cubicBezTo>
                  <a:cubicBezTo>
                    <a:pt x="67" y="62"/>
                    <a:pt x="68" y="63"/>
                    <a:pt x="70" y="65"/>
                  </a:cubicBezTo>
                  <a:cubicBezTo>
                    <a:pt x="71" y="64"/>
                    <a:pt x="72" y="64"/>
                    <a:pt x="73" y="63"/>
                  </a:cubicBezTo>
                  <a:cubicBezTo>
                    <a:pt x="71" y="62"/>
                    <a:pt x="69" y="59"/>
                    <a:pt x="69" y="58"/>
                  </a:cubicBezTo>
                  <a:cubicBezTo>
                    <a:pt x="69" y="55"/>
                    <a:pt x="67" y="54"/>
                    <a:pt x="66" y="52"/>
                  </a:cubicBezTo>
                  <a:cubicBezTo>
                    <a:pt x="66" y="51"/>
                    <a:pt x="68" y="49"/>
                    <a:pt x="67" y="48"/>
                  </a:cubicBezTo>
                  <a:cubicBezTo>
                    <a:pt x="66" y="47"/>
                    <a:pt x="65" y="44"/>
                    <a:pt x="63" y="43"/>
                  </a:cubicBezTo>
                  <a:cubicBezTo>
                    <a:pt x="61" y="43"/>
                    <a:pt x="55" y="39"/>
                    <a:pt x="55" y="37"/>
                  </a:cubicBezTo>
                  <a:cubicBezTo>
                    <a:pt x="55" y="36"/>
                    <a:pt x="53" y="34"/>
                    <a:pt x="51" y="34"/>
                  </a:cubicBezTo>
                  <a:cubicBezTo>
                    <a:pt x="50" y="33"/>
                    <a:pt x="49" y="27"/>
                    <a:pt x="50" y="26"/>
                  </a:cubicBezTo>
                  <a:cubicBezTo>
                    <a:pt x="52" y="26"/>
                    <a:pt x="52" y="21"/>
                    <a:pt x="54" y="21"/>
                  </a:cubicBezTo>
                  <a:cubicBezTo>
                    <a:pt x="55" y="21"/>
                    <a:pt x="54" y="18"/>
                    <a:pt x="55" y="16"/>
                  </a:cubicBezTo>
                  <a:cubicBezTo>
                    <a:pt x="55" y="14"/>
                    <a:pt x="53" y="13"/>
                    <a:pt x="51" y="13"/>
                  </a:cubicBezTo>
                  <a:cubicBezTo>
                    <a:pt x="50" y="13"/>
                    <a:pt x="48" y="11"/>
                    <a:pt x="48" y="10"/>
                  </a:cubicBezTo>
                  <a:cubicBezTo>
                    <a:pt x="48" y="8"/>
                    <a:pt x="45" y="4"/>
                    <a:pt x="45" y="3"/>
                  </a:cubicBezTo>
                  <a:cubicBezTo>
                    <a:pt x="45" y="8"/>
                    <a:pt x="38" y="1"/>
                    <a:pt x="37" y="2"/>
                  </a:cubicBezTo>
                  <a:cubicBezTo>
                    <a:pt x="36" y="3"/>
                    <a:pt x="34" y="0"/>
                    <a:pt x="30" y="1"/>
                  </a:cubicBezTo>
                  <a:cubicBezTo>
                    <a:pt x="28" y="1"/>
                    <a:pt x="28" y="2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19" y="8"/>
                    <a:pt x="18" y="10"/>
                  </a:cubicBezTo>
                  <a:cubicBezTo>
                    <a:pt x="17" y="12"/>
                    <a:pt x="20" y="15"/>
                    <a:pt x="19" y="16"/>
                  </a:cubicBezTo>
                  <a:cubicBezTo>
                    <a:pt x="18" y="18"/>
                    <a:pt x="18" y="21"/>
                    <a:pt x="18" y="23"/>
                  </a:cubicBezTo>
                  <a:cubicBezTo>
                    <a:pt x="18" y="23"/>
                    <a:pt x="16" y="26"/>
                    <a:pt x="16" y="26"/>
                  </a:cubicBezTo>
                  <a:cubicBezTo>
                    <a:pt x="16" y="26"/>
                    <a:pt x="8" y="32"/>
                    <a:pt x="0" y="36"/>
                  </a:cubicBezTo>
                  <a:cubicBezTo>
                    <a:pt x="0" y="36"/>
                    <a:pt x="0" y="37"/>
                    <a:pt x="1" y="39"/>
                  </a:cubicBezTo>
                  <a:cubicBezTo>
                    <a:pt x="1" y="40"/>
                    <a:pt x="2" y="44"/>
                    <a:pt x="2" y="46"/>
                  </a:cubicBezTo>
                  <a:cubicBezTo>
                    <a:pt x="6" y="46"/>
                    <a:pt x="6" y="46"/>
                    <a:pt x="9" y="46"/>
                  </a:cubicBezTo>
                  <a:cubicBezTo>
                    <a:pt x="12" y="47"/>
                    <a:pt x="21" y="53"/>
                    <a:pt x="24" y="55"/>
                  </a:cubicBezTo>
                  <a:cubicBezTo>
                    <a:pt x="25" y="56"/>
                    <a:pt x="38" y="65"/>
                    <a:pt x="41" y="68"/>
                  </a:cubicBezTo>
                  <a:cubicBezTo>
                    <a:pt x="44" y="70"/>
                    <a:pt x="49" y="71"/>
                    <a:pt x="49" y="71"/>
                  </a:cubicBezTo>
                  <a:cubicBezTo>
                    <a:pt x="51" y="71"/>
                    <a:pt x="55" y="72"/>
                    <a:pt x="59" y="72"/>
                  </a:cubicBezTo>
                  <a:cubicBezTo>
                    <a:pt x="60" y="69"/>
                    <a:pt x="61" y="66"/>
                    <a:pt x="61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18;p79">
              <a:extLst>
                <a:ext uri="{FF2B5EF4-FFF2-40B4-BE49-F238E27FC236}">
                  <a16:creationId xmlns:a16="http://schemas.microsoft.com/office/drawing/2014/main" id="{1ACDDBED-6AA4-2933-5EE9-E86DDB184D70}"/>
                </a:ext>
              </a:extLst>
            </p:cNvPr>
            <p:cNvSpPr/>
            <p:nvPr/>
          </p:nvSpPr>
          <p:spPr bwMode="gray">
            <a:xfrm>
              <a:off x="5464493" y="2712604"/>
              <a:ext cx="35220" cy="3522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4" y="10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0" y="5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3" y="0"/>
                    <a:pt x="3" y="2"/>
                    <a:pt x="2" y="2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9"/>
                    <a:pt x="4" y="10"/>
                    <a:pt x="4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19;p79">
              <a:extLst>
                <a:ext uri="{FF2B5EF4-FFF2-40B4-BE49-F238E27FC236}">
                  <a16:creationId xmlns:a16="http://schemas.microsoft.com/office/drawing/2014/main" id="{A68FE18C-D09C-0D89-B555-FC3DDFA1E73F}"/>
                </a:ext>
              </a:extLst>
            </p:cNvPr>
            <p:cNvSpPr/>
            <p:nvPr/>
          </p:nvSpPr>
          <p:spPr bwMode="gray">
            <a:xfrm>
              <a:off x="4431361" y="2199392"/>
              <a:ext cx="293504" cy="24989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95" y="21"/>
                  </a:moveTo>
                  <a:cubicBezTo>
                    <a:pt x="94" y="21"/>
                    <a:pt x="93" y="19"/>
                    <a:pt x="91" y="19"/>
                  </a:cubicBezTo>
                  <a:cubicBezTo>
                    <a:pt x="89" y="19"/>
                    <a:pt x="87" y="19"/>
                    <a:pt x="86" y="18"/>
                  </a:cubicBezTo>
                  <a:cubicBezTo>
                    <a:pt x="85" y="16"/>
                    <a:pt x="80" y="16"/>
                    <a:pt x="79" y="16"/>
                  </a:cubicBezTo>
                  <a:cubicBezTo>
                    <a:pt x="77" y="17"/>
                    <a:pt x="76" y="13"/>
                    <a:pt x="74" y="14"/>
                  </a:cubicBezTo>
                  <a:cubicBezTo>
                    <a:pt x="73" y="14"/>
                    <a:pt x="72" y="11"/>
                    <a:pt x="72" y="10"/>
                  </a:cubicBezTo>
                  <a:cubicBezTo>
                    <a:pt x="72" y="8"/>
                    <a:pt x="71" y="11"/>
                    <a:pt x="70" y="12"/>
                  </a:cubicBezTo>
                  <a:cubicBezTo>
                    <a:pt x="68" y="12"/>
                    <a:pt x="67" y="10"/>
                    <a:pt x="67" y="9"/>
                  </a:cubicBezTo>
                  <a:cubicBezTo>
                    <a:pt x="67" y="8"/>
                    <a:pt x="64" y="7"/>
                    <a:pt x="62" y="6"/>
                  </a:cubicBezTo>
                  <a:cubicBezTo>
                    <a:pt x="61" y="6"/>
                    <a:pt x="60" y="3"/>
                    <a:pt x="59" y="4"/>
                  </a:cubicBezTo>
                  <a:cubicBezTo>
                    <a:pt x="58" y="6"/>
                    <a:pt x="56" y="3"/>
                    <a:pt x="56" y="1"/>
                  </a:cubicBezTo>
                  <a:cubicBezTo>
                    <a:pt x="56" y="1"/>
                    <a:pt x="56" y="1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1" y="0"/>
                    <a:pt x="49" y="3"/>
                    <a:pt x="49" y="6"/>
                  </a:cubicBezTo>
                  <a:cubicBezTo>
                    <a:pt x="49" y="11"/>
                    <a:pt x="46" y="12"/>
                    <a:pt x="41" y="12"/>
                  </a:cubicBezTo>
                  <a:cubicBezTo>
                    <a:pt x="37" y="12"/>
                    <a:pt x="38" y="16"/>
                    <a:pt x="37" y="18"/>
                  </a:cubicBezTo>
                  <a:cubicBezTo>
                    <a:pt x="35" y="19"/>
                    <a:pt x="28" y="17"/>
                    <a:pt x="27" y="14"/>
                  </a:cubicBezTo>
                  <a:cubicBezTo>
                    <a:pt x="27" y="12"/>
                    <a:pt x="21" y="14"/>
                    <a:pt x="23" y="17"/>
                  </a:cubicBezTo>
                  <a:cubicBezTo>
                    <a:pt x="26" y="19"/>
                    <a:pt x="26" y="24"/>
                    <a:pt x="24" y="25"/>
                  </a:cubicBezTo>
                  <a:cubicBezTo>
                    <a:pt x="23" y="26"/>
                    <a:pt x="19" y="23"/>
                    <a:pt x="17" y="25"/>
                  </a:cubicBezTo>
                  <a:cubicBezTo>
                    <a:pt x="15" y="26"/>
                    <a:pt x="15" y="23"/>
                    <a:pt x="13" y="22"/>
                  </a:cubicBezTo>
                  <a:cubicBezTo>
                    <a:pt x="11" y="21"/>
                    <a:pt x="10" y="23"/>
                    <a:pt x="6" y="23"/>
                  </a:cubicBezTo>
                  <a:cubicBezTo>
                    <a:pt x="2" y="23"/>
                    <a:pt x="0" y="25"/>
                    <a:pt x="2" y="27"/>
                  </a:cubicBezTo>
                  <a:cubicBezTo>
                    <a:pt x="3" y="29"/>
                    <a:pt x="1" y="30"/>
                    <a:pt x="3" y="31"/>
                  </a:cubicBezTo>
                  <a:cubicBezTo>
                    <a:pt x="4" y="32"/>
                    <a:pt x="8" y="32"/>
                    <a:pt x="12" y="34"/>
                  </a:cubicBezTo>
                  <a:cubicBezTo>
                    <a:pt x="15" y="36"/>
                    <a:pt x="16" y="35"/>
                    <a:pt x="18" y="36"/>
                  </a:cubicBezTo>
                  <a:cubicBezTo>
                    <a:pt x="20" y="38"/>
                    <a:pt x="21" y="37"/>
                    <a:pt x="21" y="40"/>
                  </a:cubicBezTo>
                  <a:cubicBezTo>
                    <a:pt x="21" y="43"/>
                    <a:pt x="23" y="45"/>
                    <a:pt x="27" y="46"/>
                  </a:cubicBezTo>
                  <a:cubicBezTo>
                    <a:pt x="30" y="47"/>
                    <a:pt x="27" y="49"/>
                    <a:pt x="28" y="52"/>
                  </a:cubicBezTo>
                  <a:cubicBezTo>
                    <a:pt x="30" y="54"/>
                    <a:pt x="27" y="57"/>
                    <a:pt x="27" y="61"/>
                  </a:cubicBezTo>
                  <a:cubicBezTo>
                    <a:pt x="28" y="64"/>
                    <a:pt x="26" y="73"/>
                    <a:pt x="24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5"/>
                    <a:pt x="27" y="76"/>
                    <a:pt x="27" y="76"/>
                  </a:cubicBezTo>
                  <a:cubicBezTo>
                    <a:pt x="29" y="78"/>
                    <a:pt x="33" y="79"/>
                    <a:pt x="35" y="80"/>
                  </a:cubicBezTo>
                  <a:cubicBezTo>
                    <a:pt x="38" y="81"/>
                    <a:pt x="41" y="81"/>
                    <a:pt x="41" y="80"/>
                  </a:cubicBezTo>
                  <a:cubicBezTo>
                    <a:pt x="41" y="78"/>
                    <a:pt x="43" y="79"/>
                    <a:pt x="44" y="80"/>
                  </a:cubicBezTo>
                  <a:cubicBezTo>
                    <a:pt x="46" y="81"/>
                    <a:pt x="50" y="81"/>
                    <a:pt x="53" y="82"/>
                  </a:cubicBezTo>
                  <a:cubicBezTo>
                    <a:pt x="55" y="82"/>
                    <a:pt x="58" y="82"/>
                    <a:pt x="61" y="82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9" y="76"/>
                    <a:pt x="62" y="74"/>
                    <a:pt x="66" y="73"/>
                  </a:cubicBezTo>
                  <a:cubicBezTo>
                    <a:pt x="70" y="72"/>
                    <a:pt x="78" y="75"/>
                    <a:pt x="80" y="76"/>
                  </a:cubicBezTo>
                  <a:cubicBezTo>
                    <a:pt x="82" y="78"/>
                    <a:pt x="84" y="77"/>
                    <a:pt x="88" y="73"/>
                  </a:cubicBezTo>
                  <a:cubicBezTo>
                    <a:pt x="90" y="71"/>
                    <a:pt x="92" y="70"/>
                    <a:pt x="93" y="70"/>
                  </a:cubicBezTo>
                  <a:cubicBezTo>
                    <a:pt x="94" y="69"/>
                    <a:pt x="94" y="69"/>
                    <a:pt x="94" y="68"/>
                  </a:cubicBezTo>
                  <a:cubicBezTo>
                    <a:pt x="95" y="67"/>
                    <a:pt x="92" y="67"/>
                    <a:pt x="91" y="67"/>
                  </a:cubicBezTo>
                  <a:cubicBezTo>
                    <a:pt x="89" y="67"/>
                    <a:pt x="88" y="65"/>
                    <a:pt x="89" y="63"/>
                  </a:cubicBezTo>
                  <a:cubicBezTo>
                    <a:pt x="90" y="61"/>
                    <a:pt x="88" y="61"/>
                    <a:pt x="86" y="59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89" y="56"/>
                    <a:pt x="91" y="55"/>
                    <a:pt x="90" y="55"/>
                  </a:cubicBezTo>
                  <a:cubicBezTo>
                    <a:pt x="89" y="54"/>
                    <a:pt x="88" y="53"/>
                    <a:pt x="89" y="51"/>
                  </a:cubicBezTo>
                  <a:cubicBezTo>
                    <a:pt x="90" y="49"/>
                    <a:pt x="87" y="48"/>
                    <a:pt x="87" y="47"/>
                  </a:cubicBezTo>
                  <a:cubicBezTo>
                    <a:pt x="87" y="45"/>
                    <a:pt x="85" y="44"/>
                    <a:pt x="84" y="46"/>
                  </a:cubicBezTo>
                  <a:cubicBezTo>
                    <a:pt x="83" y="48"/>
                    <a:pt x="83" y="47"/>
                    <a:pt x="83" y="44"/>
                  </a:cubicBezTo>
                  <a:cubicBezTo>
                    <a:pt x="84" y="42"/>
                    <a:pt x="88" y="40"/>
                    <a:pt x="88" y="38"/>
                  </a:cubicBezTo>
                  <a:cubicBezTo>
                    <a:pt x="88" y="37"/>
                    <a:pt x="90" y="35"/>
                    <a:pt x="92" y="35"/>
                  </a:cubicBezTo>
                  <a:cubicBezTo>
                    <a:pt x="94" y="35"/>
                    <a:pt x="93" y="31"/>
                    <a:pt x="94" y="30"/>
                  </a:cubicBezTo>
                  <a:cubicBezTo>
                    <a:pt x="94" y="28"/>
                    <a:pt x="95" y="25"/>
                    <a:pt x="96" y="23"/>
                  </a:cubicBezTo>
                  <a:cubicBezTo>
                    <a:pt x="98" y="21"/>
                    <a:pt x="95" y="20"/>
                    <a:pt x="95" y="21"/>
                  </a:cubicBezTo>
                  <a:close/>
                  <a:moveTo>
                    <a:pt x="106" y="77"/>
                  </a:moveTo>
                  <a:cubicBezTo>
                    <a:pt x="106" y="77"/>
                    <a:pt x="105" y="79"/>
                    <a:pt x="102" y="81"/>
                  </a:cubicBezTo>
                  <a:cubicBezTo>
                    <a:pt x="99" y="82"/>
                    <a:pt x="102" y="92"/>
                    <a:pt x="105" y="91"/>
                  </a:cubicBezTo>
                  <a:cubicBezTo>
                    <a:pt x="108" y="91"/>
                    <a:pt x="107" y="77"/>
                    <a:pt x="106" y="7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20;p79">
              <a:extLst>
                <a:ext uri="{FF2B5EF4-FFF2-40B4-BE49-F238E27FC236}">
                  <a16:creationId xmlns:a16="http://schemas.microsoft.com/office/drawing/2014/main" id="{17199768-AF86-585F-9CEF-9A0E2A7693FD}"/>
                </a:ext>
              </a:extLst>
            </p:cNvPr>
            <p:cNvSpPr/>
            <p:nvPr/>
          </p:nvSpPr>
          <p:spPr bwMode="gray">
            <a:xfrm>
              <a:off x="2687112" y="3051390"/>
              <a:ext cx="50315" cy="2683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4"/>
                  </a:moveTo>
                  <a:cubicBezTo>
                    <a:pt x="16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5" y="10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8" y="6"/>
                    <a:pt x="18" y="4"/>
                    <a:pt x="18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21;p79">
              <a:extLst>
                <a:ext uri="{FF2B5EF4-FFF2-40B4-BE49-F238E27FC236}">
                  <a16:creationId xmlns:a16="http://schemas.microsoft.com/office/drawing/2014/main" id="{444A5D2F-4C53-F6D0-D00E-EBEDC075EBB7}"/>
                </a:ext>
              </a:extLst>
            </p:cNvPr>
            <p:cNvSpPr/>
            <p:nvPr/>
          </p:nvSpPr>
          <p:spPr bwMode="gray">
            <a:xfrm>
              <a:off x="2703886" y="3016170"/>
              <a:ext cx="125788" cy="67087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0" y="22"/>
                  </a:moveTo>
                  <a:cubicBezTo>
                    <a:pt x="20" y="21"/>
                    <a:pt x="18" y="17"/>
                    <a:pt x="22" y="17"/>
                  </a:cubicBezTo>
                  <a:cubicBezTo>
                    <a:pt x="26" y="17"/>
                    <a:pt x="30" y="16"/>
                    <a:pt x="30" y="13"/>
                  </a:cubicBezTo>
                  <a:cubicBezTo>
                    <a:pt x="31" y="11"/>
                    <a:pt x="36" y="12"/>
                    <a:pt x="37" y="12"/>
                  </a:cubicBezTo>
                  <a:cubicBezTo>
                    <a:pt x="38" y="12"/>
                    <a:pt x="43" y="9"/>
                    <a:pt x="46" y="9"/>
                  </a:cubicBezTo>
                  <a:cubicBezTo>
                    <a:pt x="46" y="5"/>
                    <a:pt x="41" y="6"/>
                    <a:pt x="38" y="2"/>
                  </a:cubicBezTo>
                  <a:cubicBezTo>
                    <a:pt x="34" y="0"/>
                    <a:pt x="26" y="0"/>
                    <a:pt x="21" y="2"/>
                  </a:cubicBezTo>
                  <a:cubicBezTo>
                    <a:pt x="18" y="4"/>
                    <a:pt x="12" y="0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6"/>
                    <a:pt x="4" y="8"/>
                  </a:cubicBezTo>
                  <a:cubicBezTo>
                    <a:pt x="1" y="10"/>
                    <a:pt x="2" y="12"/>
                    <a:pt x="0" y="13"/>
                  </a:cubicBezTo>
                  <a:cubicBezTo>
                    <a:pt x="2" y="13"/>
                    <a:pt x="3" y="14"/>
                    <a:pt x="4" y="15"/>
                  </a:cubicBezTo>
                  <a:cubicBezTo>
                    <a:pt x="8" y="17"/>
                    <a:pt x="10" y="15"/>
                    <a:pt x="12" y="17"/>
                  </a:cubicBezTo>
                  <a:cubicBezTo>
                    <a:pt x="12" y="17"/>
                    <a:pt x="12" y="19"/>
                    <a:pt x="12" y="22"/>
                  </a:cubicBezTo>
                  <a:cubicBezTo>
                    <a:pt x="12" y="21"/>
                    <a:pt x="13" y="21"/>
                    <a:pt x="14" y="22"/>
                  </a:cubicBezTo>
                  <a:cubicBezTo>
                    <a:pt x="15" y="23"/>
                    <a:pt x="15" y="24"/>
                    <a:pt x="15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3"/>
                    <a:pt x="2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22;p79">
              <a:extLst>
                <a:ext uri="{FF2B5EF4-FFF2-40B4-BE49-F238E27FC236}">
                  <a16:creationId xmlns:a16="http://schemas.microsoft.com/office/drawing/2014/main" id="{F6B09350-F74F-764E-128D-2975B46B88B5}"/>
                </a:ext>
              </a:extLst>
            </p:cNvPr>
            <p:cNvSpPr/>
            <p:nvPr/>
          </p:nvSpPr>
          <p:spPr bwMode="gray">
            <a:xfrm>
              <a:off x="2142036" y="2655580"/>
              <a:ext cx="618873" cy="384069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89" y="132"/>
                  </a:moveTo>
                  <a:cubicBezTo>
                    <a:pt x="189" y="132"/>
                    <a:pt x="197" y="133"/>
                    <a:pt x="198" y="131"/>
                  </a:cubicBezTo>
                  <a:cubicBezTo>
                    <a:pt x="199" y="130"/>
                    <a:pt x="193" y="125"/>
                    <a:pt x="193" y="124"/>
                  </a:cubicBezTo>
                  <a:cubicBezTo>
                    <a:pt x="194" y="124"/>
                    <a:pt x="194" y="118"/>
                    <a:pt x="195" y="118"/>
                  </a:cubicBezTo>
                  <a:cubicBezTo>
                    <a:pt x="196" y="118"/>
                    <a:pt x="208" y="119"/>
                    <a:pt x="209" y="118"/>
                  </a:cubicBezTo>
                  <a:cubicBezTo>
                    <a:pt x="209" y="118"/>
                    <a:pt x="212" y="115"/>
                    <a:pt x="214" y="114"/>
                  </a:cubicBezTo>
                  <a:cubicBezTo>
                    <a:pt x="215" y="114"/>
                    <a:pt x="216" y="115"/>
                    <a:pt x="218" y="117"/>
                  </a:cubicBezTo>
                  <a:cubicBezTo>
                    <a:pt x="219" y="115"/>
                    <a:pt x="220" y="110"/>
                    <a:pt x="220" y="106"/>
                  </a:cubicBezTo>
                  <a:cubicBezTo>
                    <a:pt x="221" y="102"/>
                    <a:pt x="219" y="100"/>
                    <a:pt x="222" y="98"/>
                  </a:cubicBezTo>
                  <a:cubicBezTo>
                    <a:pt x="224" y="95"/>
                    <a:pt x="227" y="95"/>
                    <a:pt x="226" y="92"/>
                  </a:cubicBezTo>
                  <a:cubicBezTo>
                    <a:pt x="225" y="88"/>
                    <a:pt x="222" y="92"/>
                    <a:pt x="219" y="90"/>
                  </a:cubicBezTo>
                  <a:cubicBezTo>
                    <a:pt x="217" y="89"/>
                    <a:pt x="215" y="90"/>
                    <a:pt x="207" y="91"/>
                  </a:cubicBezTo>
                  <a:cubicBezTo>
                    <a:pt x="201" y="92"/>
                    <a:pt x="198" y="94"/>
                    <a:pt x="198" y="99"/>
                  </a:cubicBezTo>
                  <a:cubicBezTo>
                    <a:pt x="198" y="104"/>
                    <a:pt x="196" y="102"/>
                    <a:pt x="196" y="106"/>
                  </a:cubicBezTo>
                  <a:cubicBezTo>
                    <a:pt x="196" y="110"/>
                    <a:pt x="191" y="110"/>
                    <a:pt x="191" y="113"/>
                  </a:cubicBezTo>
                  <a:cubicBezTo>
                    <a:pt x="192" y="115"/>
                    <a:pt x="187" y="113"/>
                    <a:pt x="185" y="112"/>
                  </a:cubicBezTo>
                  <a:cubicBezTo>
                    <a:pt x="184" y="111"/>
                    <a:pt x="170" y="116"/>
                    <a:pt x="168" y="116"/>
                  </a:cubicBezTo>
                  <a:cubicBezTo>
                    <a:pt x="166" y="116"/>
                    <a:pt x="162" y="112"/>
                    <a:pt x="159" y="112"/>
                  </a:cubicBezTo>
                  <a:cubicBezTo>
                    <a:pt x="157" y="112"/>
                    <a:pt x="156" y="107"/>
                    <a:pt x="156" y="104"/>
                  </a:cubicBezTo>
                  <a:cubicBezTo>
                    <a:pt x="155" y="101"/>
                    <a:pt x="150" y="97"/>
                    <a:pt x="147" y="94"/>
                  </a:cubicBezTo>
                  <a:cubicBezTo>
                    <a:pt x="145" y="92"/>
                    <a:pt x="145" y="84"/>
                    <a:pt x="145" y="80"/>
                  </a:cubicBezTo>
                  <a:cubicBezTo>
                    <a:pt x="145" y="75"/>
                    <a:pt x="144" y="68"/>
                    <a:pt x="147" y="59"/>
                  </a:cubicBezTo>
                  <a:cubicBezTo>
                    <a:pt x="147" y="58"/>
                    <a:pt x="147" y="56"/>
                    <a:pt x="147" y="56"/>
                  </a:cubicBezTo>
                  <a:cubicBezTo>
                    <a:pt x="146" y="56"/>
                    <a:pt x="145" y="55"/>
                    <a:pt x="145" y="55"/>
                  </a:cubicBezTo>
                  <a:cubicBezTo>
                    <a:pt x="142" y="55"/>
                    <a:pt x="135" y="51"/>
                    <a:pt x="134" y="51"/>
                  </a:cubicBezTo>
                  <a:cubicBezTo>
                    <a:pt x="133" y="51"/>
                    <a:pt x="133" y="48"/>
                    <a:pt x="133" y="46"/>
                  </a:cubicBezTo>
                  <a:cubicBezTo>
                    <a:pt x="131" y="45"/>
                    <a:pt x="132" y="42"/>
                    <a:pt x="131" y="41"/>
                  </a:cubicBezTo>
                  <a:cubicBezTo>
                    <a:pt x="129" y="40"/>
                    <a:pt x="125" y="36"/>
                    <a:pt x="123" y="31"/>
                  </a:cubicBezTo>
                  <a:cubicBezTo>
                    <a:pt x="122" y="26"/>
                    <a:pt x="113" y="23"/>
                    <a:pt x="110" y="23"/>
                  </a:cubicBezTo>
                  <a:cubicBezTo>
                    <a:pt x="107" y="23"/>
                    <a:pt x="105" y="30"/>
                    <a:pt x="104" y="31"/>
                  </a:cubicBezTo>
                  <a:cubicBezTo>
                    <a:pt x="104" y="31"/>
                    <a:pt x="97" y="27"/>
                    <a:pt x="96" y="26"/>
                  </a:cubicBezTo>
                  <a:cubicBezTo>
                    <a:pt x="94" y="25"/>
                    <a:pt x="93" y="23"/>
                    <a:pt x="93" y="21"/>
                  </a:cubicBezTo>
                  <a:cubicBezTo>
                    <a:pt x="93" y="19"/>
                    <a:pt x="89" y="16"/>
                    <a:pt x="88" y="15"/>
                  </a:cubicBezTo>
                  <a:cubicBezTo>
                    <a:pt x="87" y="15"/>
                    <a:pt x="80" y="7"/>
                    <a:pt x="8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28" y="5"/>
                    <a:pt x="25" y="5"/>
                  </a:cubicBezTo>
                  <a:cubicBezTo>
                    <a:pt x="22" y="4"/>
                    <a:pt x="17" y="0"/>
                    <a:pt x="1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8"/>
                  </a:cubicBezTo>
                  <a:cubicBezTo>
                    <a:pt x="8" y="13"/>
                    <a:pt x="10" y="20"/>
                    <a:pt x="10" y="23"/>
                  </a:cubicBezTo>
                  <a:cubicBezTo>
                    <a:pt x="10" y="25"/>
                    <a:pt x="15" y="28"/>
                    <a:pt x="20" y="31"/>
                  </a:cubicBezTo>
                  <a:cubicBezTo>
                    <a:pt x="23" y="32"/>
                    <a:pt x="23" y="39"/>
                    <a:pt x="23" y="40"/>
                  </a:cubicBezTo>
                  <a:cubicBezTo>
                    <a:pt x="22" y="42"/>
                    <a:pt x="18" y="39"/>
                    <a:pt x="17" y="41"/>
                  </a:cubicBezTo>
                  <a:cubicBezTo>
                    <a:pt x="17" y="42"/>
                    <a:pt x="23" y="48"/>
                    <a:pt x="26" y="47"/>
                  </a:cubicBezTo>
                  <a:cubicBezTo>
                    <a:pt x="29" y="47"/>
                    <a:pt x="30" y="49"/>
                    <a:pt x="34" y="53"/>
                  </a:cubicBezTo>
                  <a:cubicBezTo>
                    <a:pt x="38" y="56"/>
                    <a:pt x="38" y="60"/>
                    <a:pt x="36" y="62"/>
                  </a:cubicBezTo>
                  <a:cubicBezTo>
                    <a:pt x="34" y="63"/>
                    <a:pt x="40" y="66"/>
                    <a:pt x="46" y="69"/>
                  </a:cubicBezTo>
                  <a:cubicBezTo>
                    <a:pt x="50" y="73"/>
                    <a:pt x="53" y="77"/>
                    <a:pt x="53" y="79"/>
                  </a:cubicBezTo>
                  <a:cubicBezTo>
                    <a:pt x="54" y="81"/>
                    <a:pt x="56" y="79"/>
                    <a:pt x="57" y="77"/>
                  </a:cubicBezTo>
                  <a:cubicBezTo>
                    <a:pt x="58" y="74"/>
                    <a:pt x="55" y="73"/>
                    <a:pt x="55" y="70"/>
                  </a:cubicBezTo>
                  <a:cubicBezTo>
                    <a:pt x="55" y="68"/>
                    <a:pt x="51" y="68"/>
                    <a:pt x="48" y="68"/>
                  </a:cubicBezTo>
                  <a:cubicBezTo>
                    <a:pt x="47" y="68"/>
                    <a:pt x="49" y="63"/>
                    <a:pt x="47" y="61"/>
                  </a:cubicBezTo>
                  <a:cubicBezTo>
                    <a:pt x="45" y="59"/>
                    <a:pt x="43" y="55"/>
                    <a:pt x="42" y="51"/>
                  </a:cubicBezTo>
                  <a:cubicBezTo>
                    <a:pt x="41" y="47"/>
                    <a:pt x="36" y="44"/>
                    <a:pt x="34" y="40"/>
                  </a:cubicBezTo>
                  <a:cubicBezTo>
                    <a:pt x="32" y="35"/>
                    <a:pt x="30" y="32"/>
                    <a:pt x="28" y="31"/>
                  </a:cubicBezTo>
                  <a:cubicBezTo>
                    <a:pt x="26" y="31"/>
                    <a:pt x="30" y="29"/>
                    <a:pt x="29" y="28"/>
                  </a:cubicBezTo>
                  <a:cubicBezTo>
                    <a:pt x="27" y="26"/>
                    <a:pt x="25" y="26"/>
                    <a:pt x="23" y="25"/>
                  </a:cubicBezTo>
                  <a:cubicBezTo>
                    <a:pt x="21" y="24"/>
                    <a:pt x="19" y="22"/>
                    <a:pt x="19" y="19"/>
                  </a:cubicBezTo>
                  <a:cubicBezTo>
                    <a:pt x="19" y="17"/>
                    <a:pt x="17" y="10"/>
                    <a:pt x="16" y="8"/>
                  </a:cubicBezTo>
                  <a:cubicBezTo>
                    <a:pt x="16" y="6"/>
                    <a:pt x="18" y="6"/>
                    <a:pt x="19" y="7"/>
                  </a:cubicBezTo>
                  <a:cubicBezTo>
                    <a:pt x="20" y="8"/>
                    <a:pt x="21" y="9"/>
                    <a:pt x="22" y="8"/>
                  </a:cubicBezTo>
                  <a:cubicBezTo>
                    <a:pt x="22" y="8"/>
                    <a:pt x="25" y="8"/>
                    <a:pt x="25" y="10"/>
                  </a:cubicBezTo>
                  <a:cubicBezTo>
                    <a:pt x="26" y="12"/>
                    <a:pt x="29" y="10"/>
                    <a:pt x="31" y="11"/>
                  </a:cubicBezTo>
                  <a:cubicBezTo>
                    <a:pt x="32" y="12"/>
                    <a:pt x="28" y="13"/>
                    <a:pt x="32" y="20"/>
                  </a:cubicBezTo>
                  <a:cubicBezTo>
                    <a:pt x="36" y="29"/>
                    <a:pt x="34" y="24"/>
                    <a:pt x="34" y="30"/>
                  </a:cubicBezTo>
                  <a:cubicBezTo>
                    <a:pt x="34" y="34"/>
                    <a:pt x="36" y="32"/>
                    <a:pt x="36" y="31"/>
                  </a:cubicBezTo>
                  <a:cubicBezTo>
                    <a:pt x="37" y="31"/>
                    <a:pt x="40" y="32"/>
                    <a:pt x="42" y="35"/>
                  </a:cubicBezTo>
                  <a:cubicBezTo>
                    <a:pt x="44" y="38"/>
                    <a:pt x="48" y="38"/>
                    <a:pt x="48" y="40"/>
                  </a:cubicBezTo>
                  <a:cubicBezTo>
                    <a:pt x="48" y="42"/>
                    <a:pt x="49" y="44"/>
                    <a:pt x="52" y="44"/>
                  </a:cubicBezTo>
                  <a:cubicBezTo>
                    <a:pt x="55" y="45"/>
                    <a:pt x="55" y="48"/>
                    <a:pt x="57" y="49"/>
                  </a:cubicBezTo>
                  <a:cubicBezTo>
                    <a:pt x="59" y="49"/>
                    <a:pt x="59" y="51"/>
                    <a:pt x="59" y="53"/>
                  </a:cubicBezTo>
                  <a:cubicBezTo>
                    <a:pt x="58" y="56"/>
                    <a:pt x="59" y="57"/>
                    <a:pt x="63" y="59"/>
                  </a:cubicBezTo>
                  <a:cubicBezTo>
                    <a:pt x="68" y="61"/>
                    <a:pt x="65" y="61"/>
                    <a:pt x="69" y="65"/>
                  </a:cubicBezTo>
                  <a:cubicBezTo>
                    <a:pt x="72" y="68"/>
                    <a:pt x="83" y="80"/>
                    <a:pt x="84" y="82"/>
                  </a:cubicBezTo>
                  <a:cubicBezTo>
                    <a:pt x="87" y="85"/>
                    <a:pt x="88" y="88"/>
                    <a:pt x="88" y="91"/>
                  </a:cubicBezTo>
                  <a:cubicBezTo>
                    <a:pt x="89" y="93"/>
                    <a:pt x="87" y="93"/>
                    <a:pt x="88" y="96"/>
                  </a:cubicBezTo>
                  <a:cubicBezTo>
                    <a:pt x="89" y="98"/>
                    <a:pt x="85" y="97"/>
                    <a:pt x="86" y="98"/>
                  </a:cubicBezTo>
                  <a:cubicBezTo>
                    <a:pt x="86" y="100"/>
                    <a:pt x="88" y="107"/>
                    <a:pt x="92" y="107"/>
                  </a:cubicBezTo>
                  <a:cubicBezTo>
                    <a:pt x="96" y="108"/>
                    <a:pt x="99" y="113"/>
                    <a:pt x="103" y="115"/>
                  </a:cubicBezTo>
                  <a:cubicBezTo>
                    <a:pt x="106" y="118"/>
                    <a:pt x="110" y="117"/>
                    <a:pt x="114" y="118"/>
                  </a:cubicBezTo>
                  <a:cubicBezTo>
                    <a:pt x="119" y="120"/>
                    <a:pt x="122" y="124"/>
                    <a:pt x="129" y="126"/>
                  </a:cubicBezTo>
                  <a:cubicBezTo>
                    <a:pt x="135" y="128"/>
                    <a:pt x="142" y="130"/>
                    <a:pt x="145" y="133"/>
                  </a:cubicBezTo>
                  <a:cubicBezTo>
                    <a:pt x="150" y="136"/>
                    <a:pt x="155" y="135"/>
                    <a:pt x="161" y="132"/>
                  </a:cubicBezTo>
                  <a:cubicBezTo>
                    <a:pt x="167" y="130"/>
                    <a:pt x="171" y="133"/>
                    <a:pt x="174" y="134"/>
                  </a:cubicBezTo>
                  <a:cubicBezTo>
                    <a:pt x="176" y="135"/>
                    <a:pt x="180" y="138"/>
                    <a:pt x="182" y="141"/>
                  </a:cubicBezTo>
                  <a:cubicBezTo>
                    <a:pt x="185" y="137"/>
                    <a:pt x="188" y="132"/>
                    <a:pt x="189" y="1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23;p79">
              <a:extLst>
                <a:ext uri="{FF2B5EF4-FFF2-40B4-BE49-F238E27FC236}">
                  <a16:creationId xmlns:a16="http://schemas.microsoft.com/office/drawing/2014/main" id="{942CD9A7-8443-3F8A-4515-F16F3B026F94}"/>
                </a:ext>
              </a:extLst>
            </p:cNvPr>
            <p:cNvSpPr/>
            <p:nvPr/>
          </p:nvSpPr>
          <p:spPr bwMode="gray">
            <a:xfrm>
              <a:off x="2638474" y="2979273"/>
              <a:ext cx="85535" cy="8553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8" y="21"/>
                  </a:moveTo>
                  <a:cubicBezTo>
                    <a:pt x="30" y="19"/>
                    <a:pt x="30" y="17"/>
                    <a:pt x="31" y="16"/>
                  </a:cubicBezTo>
                  <a:cubicBezTo>
                    <a:pt x="30" y="18"/>
                    <a:pt x="29" y="16"/>
                    <a:pt x="29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14" y="0"/>
                    <a:pt x="13" y="0"/>
                  </a:cubicBezTo>
                  <a:cubicBezTo>
                    <a:pt x="12" y="0"/>
                    <a:pt x="11" y="5"/>
                    <a:pt x="10" y="5"/>
                  </a:cubicBezTo>
                  <a:cubicBezTo>
                    <a:pt x="10" y="6"/>
                    <a:pt x="17" y="11"/>
                    <a:pt x="16" y="12"/>
                  </a:cubicBezTo>
                  <a:cubicBezTo>
                    <a:pt x="15" y="14"/>
                    <a:pt x="7" y="13"/>
                    <a:pt x="7" y="13"/>
                  </a:cubicBezTo>
                  <a:cubicBezTo>
                    <a:pt x="6" y="13"/>
                    <a:pt x="3" y="18"/>
                    <a:pt x="0" y="22"/>
                  </a:cubicBezTo>
                  <a:cubicBezTo>
                    <a:pt x="4" y="24"/>
                    <a:pt x="7" y="27"/>
                    <a:pt x="8" y="29"/>
                  </a:cubicBezTo>
                  <a:cubicBezTo>
                    <a:pt x="11" y="31"/>
                    <a:pt x="17" y="28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28"/>
                    <a:pt x="23" y="26"/>
                    <a:pt x="24" y="26"/>
                  </a:cubicBezTo>
                  <a:cubicBezTo>
                    <a:pt x="26" y="25"/>
                    <a:pt x="24" y="23"/>
                    <a:pt x="28" y="2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024;p79">
              <a:extLst>
                <a:ext uri="{FF2B5EF4-FFF2-40B4-BE49-F238E27FC236}">
                  <a16:creationId xmlns:a16="http://schemas.microsoft.com/office/drawing/2014/main" id="{34F5DF34-DB15-E6A9-C73C-F444D1003767}"/>
                </a:ext>
              </a:extLst>
            </p:cNvPr>
            <p:cNvSpPr/>
            <p:nvPr/>
          </p:nvSpPr>
          <p:spPr bwMode="gray">
            <a:xfrm>
              <a:off x="2707240" y="2965855"/>
              <a:ext cx="26834" cy="55347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2" y="4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5" y="16"/>
                    <a:pt x="7" y="15"/>
                  </a:cubicBezTo>
                  <a:cubicBezTo>
                    <a:pt x="9" y="14"/>
                    <a:pt x="5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5" y="1"/>
                    <a:pt x="2" y="4"/>
                    <a:pt x="2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025;p79">
              <a:extLst>
                <a:ext uri="{FF2B5EF4-FFF2-40B4-BE49-F238E27FC236}">
                  <a16:creationId xmlns:a16="http://schemas.microsoft.com/office/drawing/2014/main" id="{7BBF00A3-3833-CB15-93AD-A77C16CA8373}"/>
                </a:ext>
              </a:extLst>
            </p:cNvPr>
            <p:cNvSpPr/>
            <p:nvPr/>
          </p:nvSpPr>
          <p:spPr bwMode="gray">
            <a:xfrm>
              <a:off x="3004097" y="2928957"/>
              <a:ext cx="60378" cy="50315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0" y="2"/>
                  </a:moveTo>
                  <a:cubicBezTo>
                    <a:pt x="7" y="4"/>
                    <a:pt x="16" y="9"/>
                    <a:pt x="16" y="12"/>
                  </a:cubicBezTo>
                  <a:cubicBezTo>
                    <a:pt x="16" y="15"/>
                    <a:pt x="2" y="11"/>
                    <a:pt x="1" y="15"/>
                  </a:cubicBezTo>
                  <a:cubicBezTo>
                    <a:pt x="0" y="17"/>
                    <a:pt x="6" y="19"/>
                    <a:pt x="10" y="17"/>
                  </a:cubicBezTo>
                  <a:cubicBezTo>
                    <a:pt x="15" y="16"/>
                    <a:pt x="19" y="17"/>
                    <a:pt x="20" y="19"/>
                  </a:cubicBezTo>
                  <a:cubicBezTo>
                    <a:pt x="21" y="13"/>
                    <a:pt x="21" y="7"/>
                    <a:pt x="22" y="4"/>
                  </a:cubicBezTo>
                  <a:cubicBezTo>
                    <a:pt x="19" y="3"/>
                    <a:pt x="13" y="0"/>
                    <a:pt x="1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026;p79">
              <a:extLst>
                <a:ext uri="{FF2B5EF4-FFF2-40B4-BE49-F238E27FC236}">
                  <a16:creationId xmlns:a16="http://schemas.microsoft.com/office/drawing/2014/main" id="{643FC352-6ACA-DDC8-0F3B-3F84537C08F2}"/>
                </a:ext>
              </a:extLst>
            </p:cNvPr>
            <p:cNvSpPr/>
            <p:nvPr/>
          </p:nvSpPr>
          <p:spPr bwMode="gray">
            <a:xfrm>
              <a:off x="3059442" y="2935665"/>
              <a:ext cx="70441" cy="46961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10" y="12"/>
                  </a:moveTo>
                  <a:cubicBezTo>
                    <a:pt x="16" y="10"/>
                    <a:pt x="26" y="14"/>
                    <a:pt x="26" y="9"/>
                  </a:cubicBezTo>
                  <a:cubicBezTo>
                    <a:pt x="26" y="4"/>
                    <a:pt x="10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4"/>
                    <a:pt x="1" y="10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7"/>
                    <a:pt x="5" y="15"/>
                    <a:pt x="1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027;p79">
              <a:extLst>
                <a:ext uri="{FF2B5EF4-FFF2-40B4-BE49-F238E27FC236}">
                  <a16:creationId xmlns:a16="http://schemas.microsoft.com/office/drawing/2014/main" id="{698F171A-BF5E-361D-765C-9F8A9137E876}"/>
                </a:ext>
              </a:extLst>
            </p:cNvPr>
            <p:cNvSpPr/>
            <p:nvPr/>
          </p:nvSpPr>
          <p:spPr bwMode="gray">
            <a:xfrm>
              <a:off x="2742458" y="3039651"/>
              <a:ext cx="87212" cy="87212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8" y="30"/>
                  </a:moveTo>
                  <a:cubicBezTo>
                    <a:pt x="19" y="31"/>
                    <a:pt x="23" y="30"/>
                    <a:pt x="25" y="31"/>
                  </a:cubicBezTo>
                  <a:cubicBezTo>
                    <a:pt x="26" y="32"/>
                    <a:pt x="27" y="32"/>
                    <a:pt x="29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6" y="28"/>
                    <a:pt x="29" y="24"/>
                    <a:pt x="30" y="21"/>
                  </a:cubicBezTo>
                  <a:cubicBezTo>
                    <a:pt x="30" y="17"/>
                    <a:pt x="29" y="10"/>
                    <a:pt x="30" y="8"/>
                  </a:cubicBezTo>
                  <a:cubicBezTo>
                    <a:pt x="32" y="6"/>
                    <a:pt x="31" y="5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4" y="2"/>
                    <a:pt x="23" y="3"/>
                  </a:cubicBezTo>
                  <a:cubicBezTo>
                    <a:pt x="22" y="3"/>
                    <a:pt x="17" y="1"/>
                    <a:pt x="16" y="4"/>
                  </a:cubicBezTo>
                  <a:cubicBezTo>
                    <a:pt x="16" y="7"/>
                    <a:pt x="12" y="8"/>
                    <a:pt x="8" y="8"/>
                  </a:cubicBezTo>
                  <a:cubicBezTo>
                    <a:pt x="4" y="8"/>
                    <a:pt x="6" y="12"/>
                    <a:pt x="6" y="13"/>
                  </a:cubicBezTo>
                  <a:cubicBezTo>
                    <a:pt x="6" y="13"/>
                    <a:pt x="4" y="14"/>
                    <a:pt x="4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7"/>
                    <a:pt x="2" y="18"/>
                  </a:cubicBezTo>
                  <a:cubicBezTo>
                    <a:pt x="5" y="20"/>
                    <a:pt x="8" y="25"/>
                    <a:pt x="11" y="27"/>
                  </a:cubicBezTo>
                  <a:cubicBezTo>
                    <a:pt x="12" y="27"/>
                    <a:pt x="13" y="29"/>
                    <a:pt x="13" y="30"/>
                  </a:cubicBezTo>
                  <a:cubicBezTo>
                    <a:pt x="15" y="30"/>
                    <a:pt x="17" y="30"/>
                    <a:pt x="18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028;p79">
              <a:extLst>
                <a:ext uri="{FF2B5EF4-FFF2-40B4-BE49-F238E27FC236}">
                  <a16:creationId xmlns:a16="http://schemas.microsoft.com/office/drawing/2014/main" id="{DB7BE7ED-C8D5-9E25-022D-D745D2CF090A}"/>
                </a:ext>
              </a:extLst>
            </p:cNvPr>
            <p:cNvSpPr/>
            <p:nvPr/>
          </p:nvSpPr>
          <p:spPr bwMode="gray">
            <a:xfrm>
              <a:off x="3015835" y="3242585"/>
              <a:ext cx="810070" cy="825162"/>
            </a:xfrm>
            <a:custGeom>
              <a:avLst/>
              <a:gdLst/>
              <a:ahLst/>
              <a:cxnLst/>
              <a:rect l="l" t="t" r="r" b="b"/>
              <a:pathLst>
                <a:path w="297" h="302" extrusionOk="0">
                  <a:moveTo>
                    <a:pt x="157" y="299"/>
                  </a:moveTo>
                  <a:cubicBezTo>
                    <a:pt x="162" y="295"/>
                    <a:pt x="161" y="293"/>
                    <a:pt x="163" y="290"/>
                  </a:cubicBezTo>
                  <a:cubicBezTo>
                    <a:pt x="165" y="286"/>
                    <a:pt x="163" y="284"/>
                    <a:pt x="167" y="280"/>
                  </a:cubicBezTo>
                  <a:cubicBezTo>
                    <a:pt x="170" y="278"/>
                    <a:pt x="167" y="275"/>
                    <a:pt x="171" y="273"/>
                  </a:cubicBezTo>
                  <a:cubicBezTo>
                    <a:pt x="176" y="270"/>
                    <a:pt x="175" y="275"/>
                    <a:pt x="171" y="279"/>
                  </a:cubicBezTo>
                  <a:cubicBezTo>
                    <a:pt x="167" y="284"/>
                    <a:pt x="167" y="286"/>
                    <a:pt x="171" y="282"/>
                  </a:cubicBezTo>
                  <a:cubicBezTo>
                    <a:pt x="177" y="278"/>
                    <a:pt x="179" y="273"/>
                    <a:pt x="181" y="267"/>
                  </a:cubicBezTo>
                  <a:cubicBezTo>
                    <a:pt x="184" y="262"/>
                    <a:pt x="186" y="260"/>
                    <a:pt x="189" y="259"/>
                  </a:cubicBezTo>
                  <a:cubicBezTo>
                    <a:pt x="190" y="259"/>
                    <a:pt x="190" y="253"/>
                    <a:pt x="190" y="249"/>
                  </a:cubicBezTo>
                  <a:cubicBezTo>
                    <a:pt x="190" y="244"/>
                    <a:pt x="189" y="241"/>
                    <a:pt x="190" y="238"/>
                  </a:cubicBezTo>
                  <a:cubicBezTo>
                    <a:pt x="192" y="235"/>
                    <a:pt x="190" y="232"/>
                    <a:pt x="193" y="232"/>
                  </a:cubicBezTo>
                  <a:cubicBezTo>
                    <a:pt x="195" y="232"/>
                    <a:pt x="199" y="229"/>
                    <a:pt x="202" y="225"/>
                  </a:cubicBezTo>
                  <a:cubicBezTo>
                    <a:pt x="206" y="221"/>
                    <a:pt x="208" y="221"/>
                    <a:pt x="212" y="221"/>
                  </a:cubicBezTo>
                  <a:cubicBezTo>
                    <a:pt x="216" y="220"/>
                    <a:pt x="214" y="219"/>
                    <a:pt x="216" y="218"/>
                  </a:cubicBezTo>
                  <a:cubicBezTo>
                    <a:pt x="219" y="218"/>
                    <a:pt x="220" y="216"/>
                    <a:pt x="222" y="214"/>
                  </a:cubicBezTo>
                  <a:cubicBezTo>
                    <a:pt x="224" y="213"/>
                    <a:pt x="230" y="215"/>
                    <a:pt x="234" y="215"/>
                  </a:cubicBezTo>
                  <a:cubicBezTo>
                    <a:pt x="238" y="215"/>
                    <a:pt x="241" y="215"/>
                    <a:pt x="241" y="212"/>
                  </a:cubicBezTo>
                  <a:cubicBezTo>
                    <a:pt x="241" y="210"/>
                    <a:pt x="243" y="207"/>
                    <a:pt x="245" y="207"/>
                  </a:cubicBezTo>
                  <a:cubicBezTo>
                    <a:pt x="248" y="207"/>
                    <a:pt x="249" y="207"/>
                    <a:pt x="249" y="204"/>
                  </a:cubicBezTo>
                  <a:cubicBezTo>
                    <a:pt x="249" y="201"/>
                    <a:pt x="250" y="198"/>
                    <a:pt x="251" y="197"/>
                  </a:cubicBezTo>
                  <a:cubicBezTo>
                    <a:pt x="253" y="195"/>
                    <a:pt x="253" y="193"/>
                    <a:pt x="254" y="190"/>
                  </a:cubicBezTo>
                  <a:cubicBezTo>
                    <a:pt x="255" y="188"/>
                    <a:pt x="257" y="189"/>
                    <a:pt x="257" y="186"/>
                  </a:cubicBezTo>
                  <a:cubicBezTo>
                    <a:pt x="257" y="183"/>
                    <a:pt x="258" y="180"/>
                    <a:pt x="258" y="177"/>
                  </a:cubicBezTo>
                  <a:cubicBezTo>
                    <a:pt x="258" y="175"/>
                    <a:pt x="261" y="175"/>
                    <a:pt x="262" y="173"/>
                  </a:cubicBezTo>
                  <a:cubicBezTo>
                    <a:pt x="263" y="171"/>
                    <a:pt x="261" y="169"/>
                    <a:pt x="262" y="164"/>
                  </a:cubicBezTo>
                  <a:cubicBezTo>
                    <a:pt x="264" y="158"/>
                    <a:pt x="262" y="154"/>
                    <a:pt x="262" y="149"/>
                  </a:cubicBezTo>
                  <a:cubicBezTo>
                    <a:pt x="262" y="145"/>
                    <a:pt x="262" y="140"/>
                    <a:pt x="264" y="139"/>
                  </a:cubicBezTo>
                  <a:cubicBezTo>
                    <a:pt x="266" y="137"/>
                    <a:pt x="265" y="136"/>
                    <a:pt x="264" y="135"/>
                  </a:cubicBezTo>
                  <a:cubicBezTo>
                    <a:pt x="262" y="135"/>
                    <a:pt x="264" y="133"/>
                    <a:pt x="265" y="133"/>
                  </a:cubicBezTo>
                  <a:cubicBezTo>
                    <a:pt x="266" y="133"/>
                    <a:pt x="268" y="136"/>
                    <a:pt x="270" y="135"/>
                  </a:cubicBezTo>
                  <a:cubicBezTo>
                    <a:pt x="272" y="133"/>
                    <a:pt x="274" y="128"/>
                    <a:pt x="275" y="123"/>
                  </a:cubicBezTo>
                  <a:cubicBezTo>
                    <a:pt x="277" y="119"/>
                    <a:pt x="281" y="119"/>
                    <a:pt x="283" y="118"/>
                  </a:cubicBezTo>
                  <a:cubicBezTo>
                    <a:pt x="286" y="117"/>
                    <a:pt x="290" y="111"/>
                    <a:pt x="293" y="103"/>
                  </a:cubicBezTo>
                  <a:cubicBezTo>
                    <a:pt x="297" y="96"/>
                    <a:pt x="293" y="87"/>
                    <a:pt x="292" y="82"/>
                  </a:cubicBezTo>
                  <a:cubicBezTo>
                    <a:pt x="290" y="76"/>
                    <a:pt x="288" y="77"/>
                    <a:pt x="286" y="77"/>
                  </a:cubicBezTo>
                  <a:cubicBezTo>
                    <a:pt x="282" y="78"/>
                    <a:pt x="275" y="77"/>
                    <a:pt x="268" y="68"/>
                  </a:cubicBezTo>
                  <a:cubicBezTo>
                    <a:pt x="260" y="59"/>
                    <a:pt x="251" y="60"/>
                    <a:pt x="246" y="61"/>
                  </a:cubicBezTo>
                  <a:cubicBezTo>
                    <a:pt x="240" y="62"/>
                    <a:pt x="235" y="59"/>
                    <a:pt x="231" y="58"/>
                  </a:cubicBezTo>
                  <a:cubicBezTo>
                    <a:pt x="227" y="57"/>
                    <a:pt x="224" y="61"/>
                    <a:pt x="222" y="62"/>
                  </a:cubicBezTo>
                  <a:cubicBezTo>
                    <a:pt x="219" y="63"/>
                    <a:pt x="223" y="59"/>
                    <a:pt x="223" y="55"/>
                  </a:cubicBezTo>
                  <a:cubicBezTo>
                    <a:pt x="223" y="52"/>
                    <a:pt x="213" y="48"/>
                    <a:pt x="205" y="45"/>
                  </a:cubicBezTo>
                  <a:cubicBezTo>
                    <a:pt x="198" y="42"/>
                    <a:pt x="195" y="43"/>
                    <a:pt x="195" y="49"/>
                  </a:cubicBezTo>
                  <a:cubicBezTo>
                    <a:pt x="195" y="53"/>
                    <a:pt x="191" y="47"/>
                    <a:pt x="190" y="52"/>
                  </a:cubicBezTo>
                  <a:cubicBezTo>
                    <a:pt x="187" y="57"/>
                    <a:pt x="183" y="53"/>
                    <a:pt x="186" y="52"/>
                  </a:cubicBezTo>
                  <a:cubicBezTo>
                    <a:pt x="189" y="50"/>
                    <a:pt x="191" y="47"/>
                    <a:pt x="192" y="43"/>
                  </a:cubicBezTo>
                  <a:cubicBezTo>
                    <a:pt x="193" y="40"/>
                    <a:pt x="181" y="37"/>
                    <a:pt x="177" y="39"/>
                  </a:cubicBezTo>
                  <a:cubicBezTo>
                    <a:pt x="173" y="41"/>
                    <a:pt x="176" y="47"/>
                    <a:pt x="172" y="45"/>
                  </a:cubicBezTo>
                  <a:cubicBezTo>
                    <a:pt x="169" y="43"/>
                    <a:pt x="172" y="39"/>
                    <a:pt x="174" y="39"/>
                  </a:cubicBezTo>
                  <a:cubicBezTo>
                    <a:pt x="177" y="39"/>
                    <a:pt x="179" y="34"/>
                    <a:pt x="181" y="30"/>
                  </a:cubicBezTo>
                  <a:cubicBezTo>
                    <a:pt x="183" y="26"/>
                    <a:pt x="179" y="25"/>
                    <a:pt x="176" y="22"/>
                  </a:cubicBezTo>
                  <a:cubicBezTo>
                    <a:pt x="173" y="19"/>
                    <a:pt x="173" y="9"/>
                    <a:pt x="170" y="8"/>
                  </a:cubicBezTo>
                  <a:cubicBezTo>
                    <a:pt x="167" y="11"/>
                    <a:pt x="163" y="16"/>
                    <a:pt x="162" y="20"/>
                  </a:cubicBezTo>
                  <a:cubicBezTo>
                    <a:pt x="160" y="25"/>
                    <a:pt x="158" y="22"/>
                    <a:pt x="154" y="23"/>
                  </a:cubicBezTo>
                  <a:cubicBezTo>
                    <a:pt x="150" y="25"/>
                    <a:pt x="147" y="23"/>
                    <a:pt x="146" y="21"/>
                  </a:cubicBezTo>
                  <a:cubicBezTo>
                    <a:pt x="145" y="19"/>
                    <a:pt x="141" y="21"/>
                    <a:pt x="138" y="21"/>
                  </a:cubicBezTo>
                  <a:cubicBezTo>
                    <a:pt x="135" y="20"/>
                    <a:pt x="137" y="24"/>
                    <a:pt x="135" y="25"/>
                  </a:cubicBezTo>
                  <a:cubicBezTo>
                    <a:pt x="133" y="26"/>
                    <a:pt x="128" y="23"/>
                    <a:pt x="126" y="25"/>
                  </a:cubicBezTo>
                  <a:cubicBezTo>
                    <a:pt x="124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8" y="28"/>
                  </a:cubicBezTo>
                  <a:cubicBezTo>
                    <a:pt x="117" y="29"/>
                    <a:pt x="113" y="30"/>
                    <a:pt x="109" y="25"/>
                  </a:cubicBezTo>
                  <a:cubicBezTo>
                    <a:pt x="106" y="22"/>
                    <a:pt x="106" y="14"/>
                    <a:pt x="107" y="13"/>
                  </a:cubicBezTo>
                  <a:cubicBezTo>
                    <a:pt x="109" y="12"/>
                    <a:pt x="109" y="8"/>
                    <a:pt x="107" y="6"/>
                  </a:cubicBezTo>
                  <a:cubicBezTo>
                    <a:pt x="105" y="5"/>
                    <a:pt x="107" y="1"/>
                    <a:pt x="104" y="1"/>
                  </a:cubicBezTo>
                  <a:cubicBezTo>
                    <a:pt x="101" y="0"/>
                    <a:pt x="101" y="3"/>
                    <a:pt x="99" y="4"/>
                  </a:cubicBezTo>
                  <a:cubicBezTo>
                    <a:pt x="97" y="5"/>
                    <a:pt x="93" y="9"/>
                    <a:pt x="90" y="8"/>
                  </a:cubicBezTo>
                  <a:cubicBezTo>
                    <a:pt x="88" y="8"/>
                    <a:pt x="85" y="9"/>
                    <a:pt x="85" y="11"/>
                  </a:cubicBezTo>
                  <a:cubicBezTo>
                    <a:pt x="85" y="13"/>
                    <a:pt x="83" y="13"/>
                    <a:pt x="83" y="11"/>
                  </a:cubicBezTo>
                  <a:cubicBezTo>
                    <a:pt x="82" y="9"/>
                    <a:pt x="77" y="10"/>
                    <a:pt x="76" y="9"/>
                  </a:cubicBezTo>
                  <a:cubicBezTo>
                    <a:pt x="74" y="7"/>
                    <a:pt x="68" y="8"/>
                    <a:pt x="71" y="10"/>
                  </a:cubicBezTo>
                  <a:cubicBezTo>
                    <a:pt x="73" y="11"/>
                    <a:pt x="73" y="13"/>
                    <a:pt x="73" y="15"/>
                  </a:cubicBezTo>
                  <a:cubicBezTo>
                    <a:pt x="73" y="17"/>
                    <a:pt x="76" y="16"/>
                    <a:pt x="76" y="20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1" y="21"/>
                    <a:pt x="81" y="23"/>
                    <a:pt x="79" y="24"/>
                  </a:cubicBezTo>
                  <a:cubicBezTo>
                    <a:pt x="76" y="24"/>
                    <a:pt x="75" y="25"/>
                    <a:pt x="74" y="27"/>
                  </a:cubicBezTo>
                  <a:cubicBezTo>
                    <a:pt x="73" y="30"/>
                    <a:pt x="71" y="28"/>
                    <a:pt x="70" y="30"/>
                  </a:cubicBezTo>
                  <a:cubicBezTo>
                    <a:pt x="68" y="32"/>
                    <a:pt x="66" y="34"/>
                    <a:pt x="64" y="33"/>
                  </a:cubicBezTo>
                  <a:cubicBezTo>
                    <a:pt x="63" y="32"/>
                    <a:pt x="62" y="33"/>
                    <a:pt x="60" y="34"/>
                  </a:cubicBezTo>
                  <a:cubicBezTo>
                    <a:pt x="59" y="35"/>
                    <a:pt x="59" y="34"/>
                    <a:pt x="56" y="32"/>
                  </a:cubicBezTo>
                  <a:cubicBezTo>
                    <a:pt x="54" y="30"/>
                    <a:pt x="53" y="27"/>
                    <a:pt x="50" y="25"/>
                  </a:cubicBezTo>
                  <a:cubicBezTo>
                    <a:pt x="48" y="25"/>
                    <a:pt x="45" y="26"/>
                    <a:pt x="43" y="26"/>
                  </a:cubicBezTo>
                  <a:cubicBezTo>
                    <a:pt x="40" y="26"/>
                    <a:pt x="32" y="25"/>
                    <a:pt x="32" y="27"/>
                  </a:cubicBezTo>
                  <a:cubicBezTo>
                    <a:pt x="31" y="28"/>
                    <a:pt x="33" y="31"/>
                    <a:pt x="34" y="31"/>
                  </a:cubicBezTo>
                  <a:cubicBezTo>
                    <a:pt x="35" y="31"/>
                    <a:pt x="38" y="32"/>
                    <a:pt x="35" y="34"/>
                  </a:cubicBezTo>
                  <a:cubicBezTo>
                    <a:pt x="33" y="37"/>
                    <a:pt x="30" y="34"/>
                    <a:pt x="30" y="38"/>
                  </a:cubicBezTo>
                  <a:cubicBezTo>
                    <a:pt x="30" y="43"/>
                    <a:pt x="36" y="46"/>
                    <a:pt x="35" y="50"/>
                  </a:cubicBezTo>
                  <a:cubicBezTo>
                    <a:pt x="35" y="52"/>
                    <a:pt x="34" y="58"/>
                    <a:pt x="34" y="61"/>
                  </a:cubicBezTo>
                  <a:cubicBezTo>
                    <a:pt x="34" y="62"/>
                    <a:pt x="33" y="70"/>
                    <a:pt x="31" y="71"/>
                  </a:cubicBezTo>
                  <a:cubicBezTo>
                    <a:pt x="28" y="71"/>
                    <a:pt x="27" y="69"/>
                    <a:pt x="24" y="71"/>
                  </a:cubicBezTo>
                  <a:cubicBezTo>
                    <a:pt x="22" y="73"/>
                    <a:pt x="18" y="72"/>
                    <a:pt x="15" y="74"/>
                  </a:cubicBezTo>
                  <a:cubicBezTo>
                    <a:pt x="12" y="76"/>
                    <a:pt x="9" y="75"/>
                    <a:pt x="9" y="79"/>
                  </a:cubicBezTo>
                  <a:cubicBezTo>
                    <a:pt x="9" y="82"/>
                    <a:pt x="5" y="83"/>
                    <a:pt x="6" y="85"/>
                  </a:cubicBezTo>
                  <a:cubicBezTo>
                    <a:pt x="7" y="88"/>
                    <a:pt x="5" y="87"/>
                    <a:pt x="3" y="89"/>
                  </a:cubicBezTo>
                  <a:cubicBezTo>
                    <a:pt x="0" y="92"/>
                    <a:pt x="3" y="93"/>
                    <a:pt x="1" y="95"/>
                  </a:cubicBezTo>
                  <a:cubicBezTo>
                    <a:pt x="0" y="96"/>
                    <a:pt x="2" y="98"/>
                    <a:pt x="4" y="101"/>
                  </a:cubicBezTo>
                  <a:cubicBezTo>
                    <a:pt x="5" y="103"/>
                    <a:pt x="7" y="105"/>
                    <a:pt x="7" y="107"/>
                  </a:cubicBezTo>
                  <a:cubicBezTo>
                    <a:pt x="7" y="109"/>
                    <a:pt x="9" y="110"/>
                    <a:pt x="11" y="110"/>
                  </a:cubicBezTo>
                  <a:cubicBezTo>
                    <a:pt x="12" y="109"/>
                    <a:pt x="11" y="114"/>
                    <a:pt x="14" y="114"/>
                  </a:cubicBezTo>
                  <a:cubicBezTo>
                    <a:pt x="18" y="114"/>
                    <a:pt x="22" y="115"/>
                    <a:pt x="23" y="113"/>
                  </a:cubicBezTo>
                  <a:cubicBezTo>
                    <a:pt x="24" y="111"/>
                    <a:pt x="25" y="109"/>
                    <a:pt x="25" y="112"/>
                  </a:cubicBezTo>
                  <a:cubicBezTo>
                    <a:pt x="25" y="115"/>
                    <a:pt x="25" y="123"/>
                    <a:pt x="27" y="122"/>
                  </a:cubicBezTo>
                  <a:cubicBezTo>
                    <a:pt x="30" y="121"/>
                    <a:pt x="35" y="121"/>
                    <a:pt x="37" y="122"/>
                  </a:cubicBezTo>
                  <a:cubicBezTo>
                    <a:pt x="39" y="123"/>
                    <a:pt x="42" y="122"/>
                    <a:pt x="44" y="121"/>
                  </a:cubicBezTo>
                  <a:cubicBezTo>
                    <a:pt x="45" y="120"/>
                    <a:pt x="47" y="120"/>
                    <a:pt x="50" y="118"/>
                  </a:cubicBezTo>
                  <a:cubicBezTo>
                    <a:pt x="53" y="116"/>
                    <a:pt x="56" y="113"/>
                    <a:pt x="59" y="113"/>
                  </a:cubicBezTo>
                  <a:cubicBezTo>
                    <a:pt x="61" y="113"/>
                    <a:pt x="66" y="111"/>
                    <a:pt x="66" y="114"/>
                  </a:cubicBezTo>
                  <a:cubicBezTo>
                    <a:pt x="65" y="116"/>
                    <a:pt x="64" y="124"/>
                    <a:pt x="68" y="129"/>
                  </a:cubicBezTo>
                  <a:cubicBezTo>
                    <a:pt x="71" y="133"/>
                    <a:pt x="73" y="134"/>
                    <a:pt x="77" y="133"/>
                  </a:cubicBezTo>
                  <a:cubicBezTo>
                    <a:pt x="80" y="133"/>
                    <a:pt x="80" y="135"/>
                    <a:pt x="82" y="134"/>
                  </a:cubicBezTo>
                  <a:cubicBezTo>
                    <a:pt x="84" y="134"/>
                    <a:pt x="83" y="137"/>
                    <a:pt x="85" y="137"/>
                  </a:cubicBezTo>
                  <a:cubicBezTo>
                    <a:pt x="87" y="137"/>
                    <a:pt x="91" y="138"/>
                    <a:pt x="91" y="140"/>
                  </a:cubicBezTo>
                  <a:cubicBezTo>
                    <a:pt x="91" y="143"/>
                    <a:pt x="98" y="141"/>
                    <a:pt x="99" y="142"/>
                  </a:cubicBezTo>
                  <a:cubicBezTo>
                    <a:pt x="101" y="144"/>
                    <a:pt x="103" y="145"/>
                    <a:pt x="102" y="147"/>
                  </a:cubicBezTo>
                  <a:cubicBezTo>
                    <a:pt x="102" y="150"/>
                    <a:pt x="106" y="152"/>
                    <a:pt x="104" y="153"/>
                  </a:cubicBezTo>
                  <a:cubicBezTo>
                    <a:pt x="101" y="154"/>
                    <a:pt x="104" y="156"/>
                    <a:pt x="104" y="159"/>
                  </a:cubicBezTo>
                  <a:cubicBezTo>
                    <a:pt x="105" y="162"/>
                    <a:pt x="107" y="163"/>
                    <a:pt x="112" y="163"/>
                  </a:cubicBezTo>
                  <a:cubicBezTo>
                    <a:pt x="118" y="162"/>
                    <a:pt x="119" y="163"/>
                    <a:pt x="119" y="167"/>
                  </a:cubicBezTo>
                  <a:cubicBezTo>
                    <a:pt x="119" y="169"/>
                    <a:pt x="122" y="170"/>
                    <a:pt x="123" y="174"/>
                  </a:cubicBezTo>
                  <a:cubicBezTo>
                    <a:pt x="124" y="177"/>
                    <a:pt x="121" y="181"/>
                    <a:pt x="122" y="183"/>
                  </a:cubicBezTo>
                  <a:cubicBezTo>
                    <a:pt x="122" y="185"/>
                    <a:pt x="121" y="187"/>
                    <a:pt x="119" y="188"/>
                  </a:cubicBezTo>
                  <a:cubicBezTo>
                    <a:pt x="121" y="191"/>
                    <a:pt x="121" y="192"/>
                    <a:pt x="120" y="193"/>
                  </a:cubicBezTo>
                  <a:cubicBezTo>
                    <a:pt x="118" y="193"/>
                    <a:pt x="122" y="196"/>
                    <a:pt x="121" y="202"/>
                  </a:cubicBezTo>
                  <a:cubicBezTo>
                    <a:pt x="120" y="206"/>
                    <a:pt x="120" y="207"/>
                    <a:pt x="125" y="207"/>
                  </a:cubicBezTo>
                  <a:cubicBezTo>
                    <a:pt x="131" y="207"/>
                    <a:pt x="130" y="209"/>
                    <a:pt x="131" y="208"/>
                  </a:cubicBezTo>
                  <a:cubicBezTo>
                    <a:pt x="133" y="207"/>
                    <a:pt x="136" y="212"/>
                    <a:pt x="137" y="215"/>
                  </a:cubicBezTo>
                  <a:cubicBezTo>
                    <a:pt x="137" y="217"/>
                    <a:pt x="140" y="223"/>
                    <a:pt x="141" y="223"/>
                  </a:cubicBezTo>
                  <a:cubicBezTo>
                    <a:pt x="142" y="223"/>
                    <a:pt x="143" y="220"/>
                    <a:pt x="146" y="221"/>
                  </a:cubicBezTo>
                  <a:cubicBezTo>
                    <a:pt x="149" y="222"/>
                    <a:pt x="146" y="231"/>
                    <a:pt x="146" y="235"/>
                  </a:cubicBezTo>
                  <a:cubicBezTo>
                    <a:pt x="148" y="234"/>
                    <a:pt x="150" y="234"/>
                    <a:pt x="151" y="235"/>
                  </a:cubicBezTo>
                  <a:cubicBezTo>
                    <a:pt x="152" y="236"/>
                    <a:pt x="153" y="244"/>
                    <a:pt x="152" y="246"/>
                  </a:cubicBezTo>
                  <a:cubicBezTo>
                    <a:pt x="152" y="248"/>
                    <a:pt x="146" y="250"/>
                    <a:pt x="143" y="252"/>
                  </a:cubicBezTo>
                  <a:cubicBezTo>
                    <a:pt x="141" y="254"/>
                    <a:pt x="133" y="260"/>
                    <a:pt x="131" y="265"/>
                  </a:cubicBezTo>
                  <a:cubicBezTo>
                    <a:pt x="129" y="268"/>
                    <a:pt x="126" y="270"/>
                    <a:pt x="124" y="273"/>
                  </a:cubicBezTo>
                  <a:cubicBezTo>
                    <a:pt x="125" y="273"/>
                    <a:pt x="125" y="273"/>
                    <a:pt x="126" y="273"/>
                  </a:cubicBezTo>
                  <a:cubicBezTo>
                    <a:pt x="128" y="272"/>
                    <a:pt x="130" y="272"/>
                    <a:pt x="132" y="275"/>
                  </a:cubicBezTo>
                  <a:cubicBezTo>
                    <a:pt x="135" y="278"/>
                    <a:pt x="134" y="280"/>
                    <a:pt x="135" y="280"/>
                  </a:cubicBezTo>
                  <a:cubicBezTo>
                    <a:pt x="137" y="279"/>
                    <a:pt x="138" y="276"/>
                    <a:pt x="140" y="278"/>
                  </a:cubicBezTo>
                  <a:cubicBezTo>
                    <a:pt x="142" y="281"/>
                    <a:pt x="147" y="284"/>
                    <a:pt x="148" y="285"/>
                  </a:cubicBezTo>
                  <a:cubicBezTo>
                    <a:pt x="149" y="287"/>
                    <a:pt x="153" y="288"/>
                    <a:pt x="153" y="291"/>
                  </a:cubicBezTo>
                  <a:cubicBezTo>
                    <a:pt x="153" y="293"/>
                    <a:pt x="152" y="298"/>
                    <a:pt x="154" y="302"/>
                  </a:cubicBezTo>
                  <a:cubicBezTo>
                    <a:pt x="155" y="301"/>
                    <a:pt x="155" y="300"/>
                    <a:pt x="157" y="29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029;p79">
              <a:extLst>
                <a:ext uri="{FF2B5EF4-FFF2-40B4-BE49-F238E27FC236}">
                  <a16:creationId xmlns:a16="http://schemas.microsoft.com/office/drawing/2014/main" id="{0BAFAF37-8474-5CF8-AF55-B7ADC8D2ABA3}"/>
                </a:ext>
              </a:extLst>
            </p:cNvPr>
            <p:cNvSpPr/>
            <p:nvPr/>
          </p:nvSpPr>
          <p:spPr bwMode="gray">
            <a:xfrm>
              <a:off x="3334498" y="3985568"/>
              <a:ext cx="100629" cy="112371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36" y="19"/>
                  </a:moveTo>
                  <a:cubicBezTo>
                    <a:pt x="36" y="16"/>
                    <a:pt x="32" y="15"/>
                    <a:pt x="31" y="13"/>
                  </a:cubicBezTo>
                  <a:cubicBezTo>
                    <a:pt x="30" y="12"/>
                    <a:pt x="25" y="9"/>
                    <a:pt x="23" y="6"/>
                  </a:cubicBezTo>
                  <a:cubicBezTo>
                    <a:pt x="21" y="3"/>
                    <a:pt x="20" y="7"/>
                    <a:pt x="18" y="8"/>
                  </a:cubicBezTo>
                  <a:cubicBezTo>
                    <a:pt x="17" y="8"/>
                    <a:pt x="18" y="5"/>
                    <a:pt x="15" y="3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8"/>
                    <a:pt x="2" y="11"/>
                    <a:pt x="1" y="18"/>
                  </a:cubicBezTo>
                  <a:cubicBezTo>
                    <a:pt x="1" y="23"/>
                    <a:pt x="0" y="22"/>
                    <a:pt x="0" y="27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3"/>
                    <a:pt x="1" y="34"/>
                    <a:pt x="1" y="35"/>
                  </a:cubicBezTo>
                  <a:cubicBezTo>
                    <a:pt x="2" y="35"/>
                    <a:pt x="2" y="36"/>
                    <a:pt x="4" y="36"/>
                  </a:cubicBezTo>
                  <a:cubicBezTo>
                    <a:pt x="7" y="36"/>
                    <a:pt x="11" y="37"/>
                    <a:pt x="13" y="39"/>
                  </a:cubicBezTo>
                  <a:cubicBezTo>
                    <a:pt x="17" y="41"/>
                    <a:pt x="16" y="38"/>
                    <a:pt x="20" y="39"/>
                  </a:cubicBezTo>
                  <a:cubicBezTo>
                    <a:pt x="23" y="39"/>
                    <a:pt x="27" y="40"/>
                    <a:pt x="31" y="37"/>
                  </a:cubicBezTo>
                  <a:cubicBezTo>
                    <a:pt x="34" y="36"/>
                    <a:pt x="35" y="34"/>
                    <a:pt x="37" y="31"/>
                  </a:cubicBezTo>
                  <a:cubicBezTo>
                    <a:pt x="35" y="26"/>
                    <a:pt x="36" y="21"/>
                    <a:pt x="36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030;p79">
              <a:extLst>
                <a:ext uri="{FF2B5EF4-FFF2-40B4-BE49-F238E27FC236}">
                  <a16:creationId xmlns:a16="http://schemas.microsoft.com/office/drawing/2014/main" id="{0A6340CB-6385-29FE-A380-C10DE3A4FE10}"/>
                </a:ext>
              </a:extLst>
            </p:cNvPr>
            <p:cNvSpPr/>
            <p:nvPr/>
          </p:nvSpPr>
          <p:spPr bwMode="gray">
            <a:xfrm>
              <a:off x="3022546" y="3799403"/>
              <a:ext cx="409227" cy="813423"/>
            </a:xfrm>
            <a:custGeom>
              <a:avLst/>
              <a:gdLst/>
              <a:ahLst/>
              <a:cxnLst/>
              <a:rect l="l" t="t" r="r" b="b"/>
              <a:pathLst>
                <a:path w="150" h="298" extrusionOk="0">
                  <a:moveTo>
                    <a:pt x="57" y="291"/>
                  </a:moveTo>
                  <a:cubicBezTo>
                    <a:pt x="53" y="291"/>
                    <a:pt x="45" y="284"/>
                    <a:pt x="42" y="282"/>
                  </a:cubicBezTo>
                  <a:cubicBezTo>
                    <a:pt x="40" y="280"/>
                    <a:pt x="42" y="278"/>
                    <a:pt x="38" y="278"/>
                  </a:cubicBezTo>
                  <a:cubicBezTo>
                    <a:pt x="36" y="279"/>
                    <a:pt x="38" y="276"/>
                    <a:pt x="39" y="275"/>
                  </a:cubicBezTo>
                  <a:cubicBezTo>
                    <a:pt x="41" y="275"/>
                    <a:pt x="38" y="272"/>
                    <a:pt x="37" y="271"/>
                  </a:cubicBezTo>
                  <a:cubicBezTo>
                    <a:pt x="37" y="275"/>
                    <a:pt x="36" y="296"/>
                    <a:pt x="37" y="296"/>
                  </a:cubicBezTo>
                  <a:cubicBezTo>
                    <a:pt x="38" y="296"/>
                    <a:pt x="47" y="295"/>
                    <a:pt x="49" y="297"/>
                  </a:cubicBezTo>
                  <a:cubicBezTo>
                    <a:pt x="50" y="297"/>
                    <a:pt x="51" y="298"/>
                    <a:pt x="52" y="297"/>
                  </a:cubicBezTo>
                  <a:cubicBezTo>
                    <a:pt x="54" y="295"/>
                    <a:pt x="60" y="296"/>
                    <a:pt x="61" y="294"/>
                  </a:cubicBezTo>
                  <a:cubicBezTo>
                    <a:pt x="64" y="292"/>
                    <a:pt x="61" y="292"/>
                    <a:pt x="57" y="291"/>
                  </a:cubicBezTo>
                  <a:close/>
                  <a:moveTo>
                    <a:pt x="148" y="31"/>
                  </a:moveTo>
                  <a:cubicBezTo>
                    <a:pt x="147" y="31"/>
                    <a:pt x="145" y="31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5"/>
                    <a:pt x="141" y="43"/>
                    <a:pt x="139" y="43"/>
                  </a:cubicBezTo>
                  <a:cubicBezTo>
                    <a:pt x="137" y="43"/>
                    <a:pt x="135" y="46"/>
                    <a:pt x="133" y="45"/>
                  </a:cubicBezTo>
                  <a:cubicBezTo>
                    <a:pt x="131" y="45"/>
                    <a:pt x="129" y="48"/>
                    <a:pt x="127" y="47"/>
                  </a:cubicBezTo>
                  <a:cubicBezTo>
                    <a:pt x="125" y="45"/>
                    <a:pt x="121" y="47"/>
                    <a:pt x="120" y="46"/>
                  </a:cubicBezTo>
                  <a:cubicBezTo>
                    <a:pt x="118" y="45"/>
                    <a:pt x="113" y="46"/>
                    <a:pt x="113" y="44"/>
                  </a:cubicBezTo>
                  <a:cubicBezTo>
                    <a:pt x="113" y="43"/>
                    <a:pt x="116" y="43"/>
                    <a:pt x="116" y="40"/>
                  </a:cubicBezTo>
                  <a:cubicBezTo>
                    <a:pt x="116" y="36"/>
                    <a:pt x="122" y="31"/>
                    <a:pt x="121" y="30"/>
                  </a:cubicBezTo>
                  <a:cubicBezTo>
                    <a:pt x="120" y="28"/>
                    <a:pt x="109" y="25"/>
                    <a:pt x="107" y="23"/>
                  </a:cubicBezTo>
                  <a:cubicBezTo>
                    <a:pt x="105" y="20"/>
                    <a:pt x="104" y="19"/>
                    <a:pt x="99" y="19"/>
                  </a:cubicBezTo>
                  <a:cubicBezTo>
                    <a:pt x="94" y="19"/>
                    <a:pt x="94" y="16"/>
                    <a:pt x="91" y="14"/>
                  </a:cubicBezTo>
                  <a:cubicBezTo>
                    <a:pt x="88" y="11"/>
                    <a:pt x="83" y="6"/>
                    <a:pt x="81" y="3"/>
                  </a:cubicBezTo>
                  <a:cubicBezTo>
                    <a:pt x="78" y="3"/>
                    <a:pt x="74" y="2"/>
                    <a:pt x="73" y="3"/>
                  </a:cubicBezTo>
                  <a:cubicBezTo>
                    <a:pt x="72" y="5"/>
                    <a:pt x="71" y="10"/>
                    <a:pt x="69" y="7"/>
                  </a:cubicBezTo>
                  <a:cubicBezTo>
                    <a:pt x="68" y="5"/>
                    <a:pt x="64" y="5"/>
                    <a:pt x="60" y="4"/>
                  </a:cubicBezTo>
                  <a:cubicBezTo>
                    <a:pt x="57" y="4"/>
                    <a:pt x="58" y="0"/>
                    <a:pt x="54" y="4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9" y="12"/>
                    <a:pt x="48" y="16"/>
                    <a:pt x="47" y="18"/>
                  </a:cubicBezTo>
                  <a:cubicBezTo>
                    <a:pt x="46" y="19"/>
                    <a:pt x="38" y="22"/>
                    <a:pt x="38" y="24"/>
                  </a:cubicBezTo>
                  <a:cubicBezTo>
                    <a:pt x="38" y="26"/>
                    <a:pt x="39" y="28"/>
                    <a:pt x="38" y="30"/>
                  </a:cubicBezTo>
                  <a:cubicBezTo>
                    <a:pt x="37" y="31"/>
                    <a:pt x="41" y="36"/>
                    <a:pt x="38" y="37"/>
                  </a:cubicBezTo>
                  <a:cubicBezTo>
                    <a:pt x="37" y="39"/>
                    <a:pt x="40" y="41"/>
                    <a:pt x="39" y="43"/>
                  </a:cubicBezTo>
                  <a:cubicBezTo>
                    <a:pt x="38" y="43"/>
                    <a:pt x="35" y="44"/>
                    <a:pt x="35" y="46"/>
                  </a:cubicBezTo>
                  <a:cubicBezTo>
                    <a:pt x="35" y="47"/>
                    <a:pt x="35" y="51"/>
                    <a:pt x="32" y="52"/>
                  </a:cubicBezTo>
                  <a:cubicBezTo>
                    <a:pt x="30" y="53"/>
                    <a:pt x="29" y="56"/>
                    <a:pt x="29" y="59"/>
                  </a:cubicBezTo>
                  <a:cubicBezTo>
                    <a:pt x="29" y="61"/>
                    <a:pt x="26" y="59"/>
                    <a:pt x="27" y="63"/>
                  </a:cubicBezTo>
                  <a:cubicBezTo>
                    <a:pt x="28" y="66"/>
                    <a:pt x="29" y="69"/>
                    <a:pt x="27" y="70"/>
                  </a:cubicBezTo>
                  <a:cubicBezTo>
                    <a:pt x="25" y="71"/>
                    <a:pt x="26" y="76"/>
                    <a:pt x="24" y="76"/>
                  </a:cubicBezTo>
                  <a:cubicBezTo>
                    <a:pt x="23" y="76"/>
                    <a:pt x="22" y="81"/>
                    <a:pt x="24" y="84"/>
                  </a:cubicBezTo>
                  <a:cubicBezTo>
                    <a:pt x="26" y="87"/>
                    <a:pt x="26" y="89"/>
                    <a:pt x="26" y="92"/>
                  </a:cubicBezTo>
                  <a:cubicBezTo>
                    <a:pt x="26" y="94"/>
                    <a:pt x="29" y="95"/>
                    <a:pt x="28" y="98"/>
                  </a:cubicBezTo>
                  <a:cubicBezTo>
                    <a:pt x="27" y="101"/>
                    <a:pt x="27" y="104"/>
                    <a:pt x="26" y="104"/>
                  </a:cubicBezTo>
                  <a:cubicBezTo>
                    <a:pt x="25" y="105"/>
                    <a:pt x="26" y="109"/>
                    <a:pt x="24" y="110"/>
                  </a:cubicBezTo>
                  <a:cubicBezTo>
                    <a:pt x="22" y="111"/>
                    <a:pt x="26" y="117"/>
                    <a:pt x="24" y="119"/>
                  </a:cubicBezTo>
                  <a:cubicBezTo>
                    <a:pt x="23" y="120"/>
                    <a:pt x="18" y="121"/>
                    <a:pt x="18" y="127"/>
                  </a:cubicBezTo>
                  <a:cubicBezTo>
                    <a:pt x="18" y="131"/>
                    <a:pt x="19" y="134"/>
                    <a:pt x="18" y="136"/>
                  </a:cubicBezTo>
                  <a:cubicBezTo>
                    <a:pt x="18" y="138"/>
                    <a:pt x="21" y="138"/>
                    <a:pt x="20" y="141"/>
                  </a:cubicBezTo>
                  <a:cubicBezTo>
                    <a:pt x="20" y="143"/>
                    <a:pt x="16" y="141"/>
                    <a:pt x="16" y="143"/>
                  </a:cubicBezTo>
                  <a:cubicBezTo>
                    <a:pt x="16" y="145"/>
                    <a:pt x="17" y="149"/>
                    <a:pt x="15" y="149"/>
                  </a:cubicBezTo>
                  <a:cubicBezTo>
                    <a:pt x="15" y="149"/>
                    <a:pt x="14" y="151"/>
                    <a:pt x="14" y="153"/>
                  </a:cubicBezTo>
                  <a:cubicBezTo>
                    <a:pt x="14" y="157"/>
                    <a:pt x="12" y="157"/>
                    <a:pt x="12" y="159"/>
                  </a:cubicBezTo>
                  <a:cubicBezTo>
                    <a:pt x="12" y="160"/>
                    <a:pt x="14" y="162"/>
                    <a:pt x="14" y="164"/>
                  </a:cubicBezTo>
                  <a:cubicBezTo>
                    <a:pt x="14" y="165"/>
                    <a:pt x="15" y="172"/>
                    <a:pt x="13" y="172"/>
                  </a:cubicBezTo>
                  <a:cubicBezTo>
                    <a:pt x="11" y="172"/>
                    <a:pt x="11" y="178"/>
                    <a:pt x="12" y="179"/>
                  </a:cubicBezTo>
                  <a:cubicBezTo>
                    <a:pt x="13" y="180"/>
                    <a:pt x="13" y="182"/>
                    <a:pt x="13" y="184"/>
                  </a:cubicBezTo>
                  <a:cubicBezTo>
                    <a:pt x="12" y="185"/>
                    <a:pt x="15" y="187"/>
                    <a:pt x="14" y="189"/>
                  </a:cubicBezTo>
                  <a:cubicBezTo>
                    <a:pt x="12" y="190"/>
                    <a:pt x="13" y="193"/>
                    <a:pt x="15" y="192"/>
                  </a:cubicBezTo>
                  <a:cubicBezTo>
                    <a:pt x="18" y="191"/>
                    <a:pt x="19" y="196"/>
                    <a:pt x="17" y="196"/>
                  </a:cubicBezTo>
                  <a:cubicBezTo>
                    <a:pt x="15" y="196"/>
                    <a:pt x="12" y="196"/>
                    <a:pt x="14" y="197"/>
                  </a:cubicBezTo>
                  <a:cubicBezTo>
                    <a:pt x="16" y="199"/>
                    <a:pt x="18" y="201"/>
                    <a:pt x="15" y="202"/>
                  </a:cubicBezTo>
                  <a:cubicBezTo>
                    <a:pt x="12" y="203"/>
                    <a:pt x="15" y="205"/>
                    <a:pt x="14" y="208"/>
                  </a:cubicBezTo>
                  <a:cubicBezTo>
                    <a:pt x="14" y="211"/>
                    <a:pt x="16" y="213"/>
                    <a:pt x="14" y="214"/>
                  </a:cubicBezTo>
                  <a:cubicBezTo>
                    <a:pt x="12" y="214"/>
                    <a:pt x="15" y="218"/>
                    <a:pt x="12" y="219"/>
                  </a:cubicBezTo>
                  <a:cubicBezTo>
                    <a:pt x="8" y="219"/>
                    <a:pt x="11" y="222"/>
                    <a:pt x="8" y="224"/>
                  </a:cubicBezTo>
                  <a:cubicBezTo>
                    <a:pt x="6" y="226"/>
                    <a:pt x="11" y="228"/>
                    <a:pt x="9" y="229"/>
                  </a:cubicBezTo>
                  <a:cubicBezTo>
                    <a:pt x="6" y="231"/>
                    <a:pt x="8" y="235"/>
                    <a:pt x="5" y="235"/>
                  </a:cubicBezTo>
                  <a:cubicBezTo>
                    <a:pt x="4" y="235"/>
                    <a:pt x="2" y="238"/>
                    <a:pt x="2" y="239"/>
                  </a:cubicBezTo>
                  <a:cubicBezTo>
                    <a:pt x="2" y="241"/>
                    <a:pt x="0" y="244"/>
                    <a:pt x="2" y="247"/>
                  </a:cubicBezTo>
                  <a:cubicBezTo>
                    <a:pt x="4" y="249"/>
                    <a:pt x="2" y="251"/>
                    <a:pt x="4" y="251"/>
                  </a:cubicBezTo>
                  <a:cubicBezTo>
                    <a:pt x="4" y="252"/>
                    <a:pt x="11" y="251"/>
                    <a:pt x="10" y="253"/>
                  </a:cubicBezTo>
                  <a:cubicBezTo>
                    <a:pt x="9" y="256"/>
                    <a:pt x="9" y="262"/>
                    <a:pt x="11" y="262"/>
                  </a:cubicBezTo>
                  <a:cubicBezTo>
                    <a:pt x="12" y="262"/>
                    <a:pt x="12" y="265"/>
                    <a:pt x="14" y="265"/>
                  </a:cubicBezTo>
                  <a:cubicBezTo>
                    <a:pt x="15" y="265"/>
                    <a:pt x="24" y="264"/>
                    <a:pt x="27" y="265"/>
                  </a:cubicBezTo>
                  <a:cubicBezTo>
                    <a:pt x="28" y="265"/>
                    <a:pt x="30" y="266"/>
                    <a:pt x="31" y="267"/>
                  </a:cubicBezTo>
                  <a:cubicBezTo>
                    <a:pt x="33" y="266"/>
                    <a:pt x="38" y="269"/>
                    <a:pt x="38" y="268"/>
                  </a:cubicBezTo>
                  <a:cubicBezTo>
                    <a:pt x="39" y="267"/>
                    <a:pt x="34" y="263"/>
                    <a:pt x="34" y="262"/>
                  </a:cubicBezTo>
                  <a:cubicBezTo>
                    <a:pt x="34" y="260"/>
                    <a:pt x="33" y="257"/>
                    <a:pt x="33" y="256"/>
                  </a:cubicBezTo>
                  <a:cubicBezTo>
                    <a:pt x="33" y="254"/>
                    <a:pt x="33" y="251"/>
                    <a:pt x="35" y="249"/>
                  </a:cubicBezTo>
                  <a:cubicBezTo>
                    <a:pt x="38" y="247"/>
                    <a:pt x="38" y="246"/>
                    <a:pt x="38" y="246"/>
                  </a:cubicBezTo>
                  <a:cubicBezTo>
                    <a:pt x="40" y="246"/>
                    <a:pt x="43" y="244"/>
                    <a:pt x="43" y="240"/>
                  </a:cubicBezTo>
                  <a:cubicBezTo>
                    <a:pt x="43" y="237"/>
                    <a:pt x="45" y="235"/>
                    <a:pt x="49" y="232"/>
                  </a:cubicBezTo>
                  <a:cubicBezTo>
                    <a:pt x="52" y="229"/>
                    <a:pt x="58" y="226"/>
                    <a:pt x="57" y="225"/>
                  </a:cubicBezTo>
                  <a:cubicBezTo>
                    <a:pt x="57" y="224"/>
                    <a:pt x="59" y="219"/>
                    <a:pt x="59" y="218"/>
                  </a:cubicBezTo>
                  <a:cubicBezTo>
                    <a:pt x="59" y="216"/>
                    <a:pt x="53" y="216"/>
                    <a:pt x="51" y="215"/>
                  </a:cubicBezTo>
                  <a:cubicBezTo>
                    <a:pt x="49" y="215"/>
                    <a:pt x="43" y="211"/>
                    <a:pt x="46" y="204"/>
                  </a:cubicBezTo>
                  <a:cubicBezTo>
                    <a:pt x="49" y="199"/>
                    <a:pt x="56" y="198"/>
                    <a:pt x="59" y="198"/>
                  </a:cubicBezTo>
                  <a:cubicBezTo>
                    <a:pt x="60" y="197"/>
                    <a:pt x="59" y="194"/>
                    <a:pt x="60" y="193"/>
                  </a:cubicBezTo>
                  <a:cubicBezTo>
                    <a:pt x="61" y="192"/>
                    <a:pt x="62" y="190"/>
                    <a:pt x="62" y="189"/>
                  </a:cubicBezTo>
                  <a:cubicBezTo>
                    <a:pt x="62" y="186"/>
                    <a:pt x="62" y="181"/>
                    <a:pt x="65" y="181"/>
                  </a:cubicBezTo>
                  <a:cubicBezTo>
                    <a:pt x="68" y="180"/>
                    <a:pt x="69" y="178"/>
                    <a:pt x="67" y="178"/>
                  </a:cubicBezTo>
                  <a:cubicBezTo>
                    <a:pt x="65" y="178"/>
                    <a:pt x="64" y="176"/>
                    <a:pt x="67" y="176"/>
                  </a:cubicBezTo>
                  <a:cubicBezTo>
                    <a:pt x="71" y="175"/>
                    <a:pt x="69" y="178"/>
                    <a:pt x="72" y="178"/>
                  </a:cubicBezTo>
                  <a:cubicBezTo>
                    <a:pt x="73" y="178"/>
                    <a:pt x="77" y="174"/>
                    <a:pt x="74" y="172"/>
                  </a:cubicBezTo>
                  <a:cubicBezTo>
                    <a:pt x="72" y="170"/>
                    <a:pt x="71" y="173"/>
                    <a:pt x="69" y="174"/>
                  </a:cubicBezTo>
                  <a:cubicBezTo>
                    <a:pt x="68" y="174"/>
                    <a:pt x="67" y="171"/>
                    <a:pt x="65" y="171"/>
                  </a:cubicBezTo>
                  <a:cubicBezTo>
                    <a:pt x="63" y="171"/>
                    <a:pt x="64" y="167"/>
                    <a:pt x="64" y="165"/>
                  </a:cubicBezTo>
                  <a:cubicBezTo>
                    <a:pt x="63" y="165"/>
                    <a:pt x="62" y="161"/>
                    <a:pt x="63" y="159"/>
                  </a:cubicBezTo>
                  <a:cubicBezTo>
                    <a:pt x="65" y="157"/>
                    <a:pt x="71" y="162"/>
                    <a:pt x="75" y="162"/>
                  </a:cubicBezTo>
                  <a:cubicBezTo>
                    <a:pt x="81" y="163"/>
                    <a:pt x="84" y="160"/>
                    <a:pt x="84" y="158"/>
                  </a:cubicBezTo>
                  <a:cubicBezTo>
                    <a:pt x="84" y="156"/>
                    <a:pt x="82" y="153"/>
                    <a:pt x="84" y="151"/>
                  </a:cubicBezTo>
                  <a:cubicBezTo>
                    <a:pt x="87" y="149"/>
                    <a:pt x="85" y="148"/>
                    <a:pt x="84" y="145"/>
                  </a:cubicBezTo>
                  <a:cubicBezTo>
                    <a:pt x="83" y="142"/>
                    <a:pt x="85" y="141"/>
                    <a:pt x="87" y="142"/>
                  </a:cubicBezTo>
                  <a:cubicBezTo>
                    <a:pt x="88" y="143"/>
                    <a:pt x="98" y="143"/>
                    <a:pt x="105" y="141"/>
                  </a:cubicBezTo>
                  <a:cubicBezTo>
                    <a:pt x="114" y="140"/>
                    <a:pt x="119" y="137"/>
                    <a:pt x="120" y="134"/>
                  </a:cubicBezTo>
                  <a:cubicBezTo>
                    <a:pt x="120" y="132"/>
                    <a:pt x="126" y="127"/>
                    <a:pt x="127" y="125"/>
                  </a:cubicBezTo>
                  <a:cubicBezTo>
                    <a:pt x="128" y="123"/>
                    <a:pt x="127" y="120"/>
                    <a:pt x="124" y="119"/>
                  </a:cubicBezTo>
                  <a:cubicBezTo>
                    <a:pt x="120" y="119"/>
                    <a:pt x="120" y="116"/>
                    <a:pt x="122" y="113"/>
                  </a:cubicBezTo>
                  <a:cubicBezTo>
                    <a:pt x="124" y="111"/>
                    <a:pt x="121" y="109"/>
                    <a:pt x="118" y="109"/>
                  </a:cubicBezTo>
                  <a:cubicBezTo>
                    <a:pt x="115" y="108"/>
                    <a:pt x="110" y="106"/>
                    <a:pt x="113" y="104"/>
                  </a:cubicBezTo>
                  <a:cubicBezTo>
                    <a:pt x="115" y="103"/>
                    <a:pt x="115" y="103"/>
                    <a:pt x="116" y="104"/>
                  </a:cubicBezTo>
                  <a:cubicBezTo>
                    <a:pt x="116" y="102"/>
                    <a:pt x="117" y="101"/>
                    <a:pt x="117" y="100"/>
                  </a:cubicBezTo>
                  <a:cubicBezTo>
                    <a:pt x="116" y="100"/>
                    <a:pt x="114" y="100"/>
                    <a:pt x="114" y="95"/>
                  </a:cubicBezTo>
                  <a:cubicBezTo>
                    <a:pt x="114" y="91"/>
                    <a:pt x="116" y="92"/>
                    <a:pt x="116" y="86"/>
                  </a:cubicBezTo>
                  <a:cubicBezTo>
                    <a:pt x="117" y="80"/>
                    <a:pt x="118" y="77"/>
                    <a:pt x="118" y="73"/>
                  </a:cubicBezTo>
                  <a:cubicBezTo>
                    <a:pt x="118" y="70"/>
                    <a:pt x="124" y="67"/>
                    <a:pt x="128" y="61"/>
                  </a:cubicBezTo>
                  <a:cubicBezTo>
                    <a:pt x="130" y="56"/>
                    <a:pt x="138" y="50"/>
                    <a:pt x="140" y="48"/>
                  </a:cubicBezTo>
                  <a:cubicBezTo>
                    <a:pt x="143" y="46"/>
                    <a:pt x="149" y="44"/>
                    <a:pt x="149" y="43"/>
                  </a:cubicBezTo>
                  <a:cubicBezTo>
                    <a:pt x="150" y="41"/>
                    <a:pt x="149" y="32"/>
                    <a:pt x="148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031;p79">
              <a:extLst>
                <a:ext uri="{FF2B5EF4-FFF2-40B4-BE49-F238E27FC236}">
                  <a16:creationId xmlns:a16="http://schemas.microsoft.com/office/drawing/2014/main" id="{DC31C60A-4A4E-5D85-43C7-56D533DCE736}"/>
                </a:ext>
              </a:extLst>
            </p:cNvPr>
            <p:cNvSpPr/>
            <p:nvPr/>
          </p:nvSpPr>
          <p:spPr bwMode="gray">
            <a:xfrm>
              <a:off x="2978940" y="3707160"/>
              <a:ext cx="177779" cy="920760"/>
            </a:xfrm>
            <a:custGeom>
              <a:avLst/>
              <a:gdLst/>
              <a:ahLst/>
              <a:cxnLst/>
              <a:rect l="l" t="t" r="r" b="b"/>
              <a:pathLst>
                <a:path w="65" h="337" extrusionOk="0">
                  <a:moveTo>
                    <a:pt x="42" y="138"/>
                  </a:moveTo>
                  <a:cubicBezTo>
                    <a:pt x="43" y="137"/>
                    <a:pt x="43" y="134"/>
                    <a:pt x="44" y="132"/>
                  </a:cubicBezTo>
                  <a:cubicBezTo>
                    <a:pt x="45" y="129"/>
                    <a:pt x="42" y="128"/>
                    <a:pt x="42" y="125"/>
                  </a:cubicBezTo>
                  <a:cubicBezTo>
                    <a:pt x="42" y="122"/>
                    <a:pt x="41" y="121"/>
                    <a:pt x="39" y="118"/>
                  </a:cubicBezTo>
                  <a:cubicBezTo>
                    <a:pt x="37" y="115"/>
                    <a:pt x="38" y="110"/>
                    <a:pt x="39" y="110"/>
                  </a:cubicBezTo>
                  <a:cubicBezTo>
                    <a:pt x="41" y="110"/>
                    <a:pt x="40" y="105"/>
                    <a:pt x="43" y="104"/>
                  </a:cubicBezTo>
                  <a:cubicBezTo>
                    <a:pt x="45" y="103"/>
                    <a:pt x="44" y="99"/>
                    <a:pt x="43" y="97"/>
                  </a:cubicBezTo>
                  <a:cubicBezTo>
                    <a:pt x="41" y="93"/>
                    <a:pt x="45" y="95"/>
                    <a:pt x="45" y="93"/>
                  </a:cubicBezTo>
                  <a:cubicBezTo>
                    <a:pt x="45" y="90"/>
                    <a:pt x="46" y="86"/>
                    <a:pt x="48" y="86"/>
                  </a:cubicBezTo>
                  <a:cubicBezTo>
                    <a:pt x="50" y="85"/>
                    <a:pt x="50" y="81"/>
                    <a:pt x="50" y="80"/>
                  </a:cubicBezTo>
                  <a:cubicBezTo>
                    <a:pt x="50" y="78"/>
                    <a:pt x="53" y="77"/>
                    <a:pt x="55" y="76"/>
                  </a:cubicBezTo>
                  <a:cubicBezTo>
                    <a:pt x="56" y="74"/>
                    <a:pt x="52" y="73"/>
                    <a:pt x="54" y="71"/>
                  </a:cubicBezTo>
                  <a:cubicBezTo>
                    <a:pt x="57" y="70"/>
                    <a:pt x="52" y="64"/>
                    <a:pt x="54" y="63"/>
                  </a:cubicBezTo>
                  <a:cubicBezTo>
                    <a:pt x="55" y="61"/>
                    <a:pt x="54" y="60"/>
                    <a:pt x="54" y="58"/>
                  </a:cubicBezTo>
                  <a:cubicBezTo>
                    <a:pt x="54" y="56"/>
                    <a:pt x="62" y="52"/>
                    <a:pt x="63" y="51"/>
                  </a:cubicBezTo>
                  <a:cubicBezTo>
                    <a:pt x="63" y="49"/>
                    <a:pt x="64" y="46"/>
                    <a:pt x="64" y="42"/>
                  </a:cubicBezTo>
                  <a:cubicBezTo>
                    <a:pt x="63" y="44"/>
                    <a:pt x="60" y="45"/>
                    <a:pt x="60" y="44"/>
                  </a:cubicBezTo>
                  <a:cubicBezTo>
                    <a:pt x="59" y="42"/>
                    <a:pt x="60" y="37"/>
                    <a:pt x="58" y="36"/>
                  </a:cubicBezTo>
                  <a:cubicBezTo>
                    <a:pt x="56" y="34"/>
                    <a:pt x="57" y="30"/>
                    <a:pt x="55" y="29"/>
                  </a:cubicBezTo>
                  <a:cubicBezTo>
                    <a:pt x="53" y="28"/>
                    <a:pt x="50" y="24"/>
                    <a:pt x="52" y="23"/>
                  </a:cubicBezTo>
                  <a:cubicBezTo>
                    <a:pt x="54" y="22"/>
                    <a:pt x="52" y="19"/>
                    <a:pt x="54" y="17"/>
                  </a:cubicBezTo>
                  <a:cubicBezTo>
                    <a:pt x="56" y="16"/>
                    <a:pt x="53" y="16"/>
                    <a:pt x="51" y="13"/>
                  </a:cubicBezTo>
                  <a:cubicBezTo>
                    <a:pt x="49" y="11"/>
                    <a:pt x="52" y="7"/>
                    <a:pt x="50" y="5"/>
                  </a:cubicBezTo>
                  <a:cubicBezTo>
                    <a:pt x="47" y="3"/>
                    <a:pt x="47" y="0"/>
                    <a:pt x="46" y="2"/>
                  </a:cubicBezTo>
                  <a:cubicBezTo>
                    <a:pt x="45" y="3"/>
                    <a:pt x="45" y="7"/>
                    <a:pt x="43" y="8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41" y="11"/>
                    <a:pt x="40" y="14"/>
                    <a:pt x="41" y="16"/>
                  </a:cubicBezTo>
                  <a:cubicBezTo>
                    <a:pt x="42" y="18"/>
                    <a:pt x="43" y="30"/>
                    <a:pt x="42" y="35"/>
                  </a:cubicBezTo>
                  <a:cubicBezTo>
                    <a:pt x="41" y="39"/>
                    <a:pt x="40" y="43"/>
                    <a:pt x="39" y="46"/>
                  </a:cubicBezTo>
                  <a:cubicBezTo>
                    <a:pt x="37" y="49"/>
                    <a:pt x="41" y="49"/>
                    <a:pt x="40" y="50"/>
                  </a:cubicBezTo>
                  <a:cubicBezTo>
                    <a:pt x="38" y="51"/>
                    <a:pt x="39" y="55"/>
                    <a:pt x="39" y="61"/>
                  </a:cubicBezTo>
                  <a:cubicBezTo>
                    <a:pt x="39" y="65"/>
                    <a:pt x="36" y="74"/>
                    <a:pt x="36" y="77"/>
                  </a:cubicBezTo>
                  <a:cubicBezTo>
                    <a:pt x="36" y="80"/>
                    <a:pt x="34" y="82"/>
                    <a:pt x="34" y="85"/>
                  </a:cubicBezTo>
                  <a:cubicBezTo>
                    <a:pt x="34" y="88"/>
                    <a:pt x="32" y="90"/>
                    <a:pt x="30" y="91"/>
                  </a:cubicBezTo>
                  <a:cubicBezTo>
                    <a:pt x="28" y="93"/>
                    <a:pt x="34" y="98"/>
                    <a:pt x="33" y="100"/>
                  </a:cubicBezTo>
                  <a:cubicBezTo>
                    <a:pt x="33" y="103"/>
                    <a:pt x="30" y="104"/>
                    <a:pt x="30" y="109"/>
                  </a:cubicBezTo>
                  <a:cubicBezTo>
                    <a:pt x="32" y="114"/>
                    <a:pt x="30" y="122"/>
                    <a:pt x="30" y="124"/>
                  </a:cubicBezTo>
                  <a:cubicBezTo>
                    <a:pt x="30" y="126"/>
                    <a:pt x="28" y="126"/>
                    <a:pt x="29" y="130"/>
                  </a:cubicBezTo>
                  <a:cubicBezTo>
                    <a:pt x="29" y="134"/>
                    <a:pt x="26" y="134"/>
                    <a:pt x="26" y="139"/>
                  </a:cubicBezTo>
                  <a:cubicBezTo>
                    <a:pt x="25" y="144"/>
                    <a:pt x="22" y="151"/>
                    <a:pt x="21" y="155"/>
                  </a:cubicBezTo>
                  <a:cubicBezTo>
                    <a:pt x="19" y="159"/>
                    <a:pt x="19" y="160"/>
                    <a:pt x="17" y="160"/>
                  </a:cubicBezTo>
                  <a:cubicBezTo>
                    <a:pt x="15" y="160"/>
                    <a:pt x="14" y="163"/>
                    <a:pt x="16" y="166"/>
                  </a:cubicBezTo>
                  <a:cubicBezTo>
                    <a:pt x="17" y="170"/>
                    <a:pt x="15" y="172"/>
                    <a:pt x="17" y="176"/>
                  </a:cubicBezTo>
                  <a:cubicBezTo>
                    <a:pt x="19" y="179"/>
                    <a:pt x="18" y="180"/>
                    <a:pt x="17" y="183"/>
                  </a:cubicBezTo>
                  <a:cubicBezTo>
                    <a:pt x="16" y="186"/>
                    <a:pt x="15" y="186"/>
                    <a:pt x="15" y="189"/>
                  </a:cubicBezTo>
                  <a:cubicBezTo>
                    <a:pt x="15" y="193"/>
                    <a:pt x="12" y="195"/>
                    <a:pt x="14" y="198"/>
                  </a:cubicBezTo>
                  <a:cubicBezTo>
                    <a:pt x="15" y="202"/>
                    <a:pt x="15" y="203"/>
                    <a:pt x="13" y="203"/>
                  </a:cubicBezTo>
                  <a:cubicBezTo>
                    <a:pt x="12" y="203"/>
                    <a:pt x="11" y="206"/>
                    <a:pt x="10" y="211"/>
                  </a:cubicBezTo>
                  <a:cubicBezTo>
                    <a:pt x="10" y="216"/>
                    <a:pt x="10" y="216"/>
                    <a:pt x="13" y="216"/>
                  </a:cubicBezTo>
                  <a:cubicBezTo>
                    <a:pt x="18" y="216"/>
                    <a:pt x="14" y="202"/>
                    <a:pt x="17" y="202"/>
                  </a:cubicBezTo>
                  <a:cubicBezTo>
                    <a:pt x="19" y="202"/>
                    <a:pt x="17" y="200"/>
                    <a:pt x="20" y="199"/>
                  </a:cubicBezTo>
                  <a:cubicBezTo>
                    <a:pt x="23" y="199"/>
                    <a:pt x="20" y="202"/>
                    <a:pt x="22" y="202"/>
                  </a:cubicBezTo>
                  <a:cubicBezTo>
                    <a:pt x="24" y="203"/>
                    <a:pt x="25" y="204"/>
                    <a:pt x="23" y="206"/>
                  </a:cubicBezTo>
                  <a:cubicBezTo>
                    <a:pt x="20" y="208"/>
                    <a:pt x="23" y="210"/>
                    <a:pt x="22" y="212"/>
                  </a:cubicBezTo>
                  <a:cubicBezTo>
                    <a:pt x="21" y="214"/>
                    <a:pt x="19" y="216"/>
                    <a:pt x="20" y="218"/>
                  </a:cubicBezTo>
                  <a:cubicBezTo>
                    <a:pt x="21" y="220"/>
                    <a:pt x="19" y="220"/>
                    <a:pt x="18" y="222"/>
                  </a:cubicBezTo>
                  <a:cubicBezTo>
                    <a:pt x="18" y="225"/>
                    <a:pt x="20" y="226"/>
                    <a:pt x="19" y="226"/>
                  </a:cubicBezTo>
                  <a:cubicBezTo>
                    <a:pt x="18" y="227"/>
                    <a:pt x="20" y="229"/>
                    <a:pt x="19" y="230"/>
                  </a:cubicBezTo>
                  <a:cubicBezTo>
                    <a:pt x="17" y="230"/>
                    <a:pt x="18" y="232"/>
                    <a:pt x="19" y="233"/>
                  </a:cubicBezTo>
                  <a:cubicBezTo>
                    <a:pt x="20" y="236"/>
                    <a:pt x="17" y="234"/>
                    <a:pt x="15" y="236"/>
                  </a:cubicBezTo>
                  <a:cubicBezTo>
                    <a:pt x="13" y="237"/>
                    <a:pt x="17" y="239"/>
                    <a:pt x="16" y="241"/>
                  </a:cubicBezTo>
                  <a:cubicBezTo>
                    <a:pt x="14" y="243"/>
                    <a:pt x="12" y="240"/>
                    <a:pt x="11" y="239"/>
                  </a:cubicBezTo>
                  <a:cubicBezTo>
                    <a:pt x="10" y="238"/>
                    <a:pt x="12" y="236"/>
                    <a:pt x="14" y="234"/>
                  </a:cubicBezTo>
                  <a:cubicBezTo>
                    <a:pt x="16" y="232"/>
                    <a:pt x="12" y="228"/>
                    <a:pt x="11" y="229"/>
                  </a:cubicBezTo>
                  <a:cubicBezTo>
                    <a:pt x="8" y="230"/>
                    <a:pt x="12" y="232"/>
                    <a:pt x="12" y="234"/>
                  </a:cubicBezTo>
                  <a:cubicBezTo>
                    <a:pt x="12" y="237"/>
                    <a:pt x="9" y="234"/>
                    <a:pt x="9" y="236"/>
                  </a:cubicBezTo>
                  <a:cubicBezTo>
                    <a:pt x="9" y="239"/>
                    <a:pt x="6" y="238"/>
                    <a:pt x="4" y="240"/>
                  </a:cubicBezTo>
                  <a:cubicBezTo>
                    <a:pt x="3" y="241"/>
                    <a:pt x="7" y="243"/>
                    <a:pt x="5" y="243"/>
                  </a:cubicBezTo>
                  <a:cubicBezTo>
                    <a:pt x="3" y="244"/>
                    <a:pt x="0" y="245"/>
                    <a:pt x="0" y="247"/>
                  </a:cubicBezTo>
                  <a:cubicBezTo>
                    <a:pt x="0" y="249"/>
                    <a:pt x="2" y="249"/>
                    <a:pt x="2" y="248"/>
                  </a:cubicBezTo>
                  <a:cubicBezTo>
                    <a:pt x="2" y="246"/>
                    <a:pt x="5" y="245"/>
                    <a:pt x="6" y="248"/>
                  </a:cubicBezTo>
                  <a:cubicBezTo>
                    <a:pt x="6" y="250"/>
                    <a:pt x="8" y="248"/>
                    <a:pt x="10" y="248"/>
                  </a:cubicBezTo>
                  <a:cubicBezTo>
                    <a:pt x="12" y="249"/>
                    <a:pt x="12" y="252"/>
                    <a:pt x="11" y="252"/>
                  </a:cubicBezTo>
                  <a:cubicBezTo>
                    <a:pt x="9" y="252"/>
                    <a:pt x="8" y="255"/>
                    <a:pt x="8" y="257"/>
                  </a:cubicBezTo>
                  <a:cubicBezTo>
                    <a:pt x="9" y="259"/>
                    <a:pt x="13" y="257"/>
                    <a:pt x="15" y="257"/>
                  </a:cubicBezTo>
                  <a:cubicBezTo>
                    <a:pt x="17" y="258"/>
                    <a:pt x="16" y="261"/>
                    <a:pt x="15" y="260"/>
                  </a:cubicBezTo>
                  <a:cubicBezTo>
                    <a:pt x="14" y="259"/>
                    <a:pt x="12" y="257"/>
                    <a:pt x="11" y="259"/>
                  </a:cubicBezTo>
                  <a:cubicBezTo>
                    <a:pt x="9" y="261"/>
                    <a:pt x="7" y="260"/>
                    <a:pt x="6" y="259"/>
                  </a:cubicBezTo>
                  <a:cubicBezTo>
                    <a:pt x="4" y="259"/>
                    <a:pt x="0" y="262"/>
                    <a:pt x="1" y="264"/>
                  </a:cubicBezTo>
                  <a:cubicBezTo>
                    <a:pt x="2" y="265"/>
                    <a:pt x="2" y="267"/>
                    <a:pt x="4" y="267"/>
                  </a:cubicBezTo>
                  <a:cubicBezTo>
                    <a:pt x="5" y="267"/>
                    <a:pt x="7" y="266"/>
                    <a:pt x="7" y="265"/>
                  </a:cubicBezTo>
                  <a:cubicBezTo>
                    <a:pt x="8" y="263"/>
                    <a:pt x="11" y="262"/>
                    <a:pt x="11" y="265"/>
                  </a:cubicBezTo>
                  <a:cubicBezTo>
                    <a:pt x="11" y="268"/>
                    <a:pt x="7" y="267"/>
                    <a:pt x="7" y="269"/>
                  </a:cubicBezTo>
                  <a:cubicBezTo>
                    <a:pt x="6" y="269"/>
                    <a:pt x="5" y="271"/>
                    <a:pt x="2" y="272"/>
                  </a:cubicBezTo>
                  <a:cubicBezTo>
                    <a:pt x="0" y="274"/>
                    <a:pt x="2" y="277"/>
                    <a:pt x="4" y="276"/>
                  </a:cubicBezTo>
                  <a:cubicBezTo>
                    <a:pt x="6" y="275"/>
                    <a:pt x="4" y="278"/>
                    <a:pt x="6" y="278"/>
                  </a:cubicBezTo>
                  <a:cubicBezTo>
                    <a:pt x="9" y="279"/>
                    <a:pt x="9" y="277"/>
                    <a:pt x="9" y="275"/>
                  </a:cubicBezTo>
                  <a:cubicBezTo>
                    <a:pt x="8" y="273"/>
                    <a:pt x="10" y="269"/>
                    <a:pt x="12" y="271"/>
                  </a:cubicBezTo>
                  <a:cubicBezTo>
                    <a:pt x="13" y="273"/>
                    <a:pt x="11" y="275"/>
                    <a:pt x="11" y="277"/>
                  </a:cubicBezTo>
                  <a:cubicBezTo>
                    <a:pt x="11" y="279"/>
                    <a:pt x="10" y="281"/>
                    <a:pt x="10" y="282"/>
                  </a:cubicBezTo>
                  <a:cubicBezTo>
                    <a:pt x="10" y="284"/>
                    <a:pt x="7" y="283"/>
                    <a:pt x="8" y="285"/>
                  </a:cubicBezTo>
                  <a:cubicBezTo>
                    <a:pt x="8" y="287"/>
                    <a:pt x="3" y="286"/>
                    <a:pt x="5" y="287"/>
                  </a:cubicBezTo>
                  <a:cubicBezTo>
                    <a:pt x="7" y="289"/>
                    <a:pt x="4" y="291"/>
                    <a:pt x="5" y="292"/>
                  </a:cubicBezTo>
                  <a:cubicBezTo>
                    <a:pt x="6" y="293"/>
                    <a:pt x="7" y="290"/>
                    <a:pt x="9" y="291"/>
                  </a:cubicBezTo>
                  <a:cubicBezTo>
                    <a:pt x="11" y="292"/>
                    <a:pt x="11" y="292"/>
                    <a:pt x="12" y="291"/>
                  </a:cubicBezTo>
                  <a:cubicBezTo>
                    <a:pt x="15" y="290"/>
                    <a:pt x="16" y="293"/>
                    <a:pt x="14" y="293"/>
                  </a:cubicBezTo>
                  <a:cubicBezTo>
                    <a:pt x="12" y="293"/>
                    <a:pt x="10" y="296"/>
                    <a:pt x="11" y="296"/>
                  </a:cubicBezTo>
                  <a:cubicBezTo>
                    <a:pt x="12" y="297"/>
                    <a:pt x="14" y="295"/>
                    <a:pt x="15" y="297"/>
                  </a:cubicBezTo>
                  <a:cubicBezTo>
                    <a:pt x="16" y="299"/>
                    <a:pt x="17" y="299"/>
                    <a:pt x="18" y="296"/>
                  </a:cubicBezTo>
                  <a:cubicBezTo>
                    <a:pt x="18" y="294"/>
                    <a:pt x="22" y="296"/>
                    <a:pt x="23" y="298"/>
                  </a:cubicBezTo>
                  <a:cubicBezTo>
                    <a:pt x="23" y="300"/>
                    <a:pt x="18" y="301"/>
                    <a:pt x="16" y="301"/>
                  </a:cubicBezTo>
                  <a:cubicBezTo>
                    <a:pt x="13" y="300"/>
                    <a:pt x="12" y="303"/>
                    <a:pt x="13" y="306"/>
                  </a:cubicBezTo>
                  <a:cubicBezTo>
                    <a:pt x="15" y="307"/>
                    <a:pt x="17" y="306"/>
                    <a:pt x="19" y="304"/>
                  </a:cubicBezTo>
                  <a:cubicBezTo>
                    <a:pt x="21" y="302"/>
                    <a:pt x="30" y="302"/>
                    <a:pt x="30" y="304"/>
                  </a:cubicBezTo>
                  <a:cubicBezTo>
                    <a:pt x="31" y="306"/>
                    <a:pt x="26" y="305"/>
                    <a:pt x="25" y="306"/>
                  </a:cubicBezTo>
                  <a:cubicBezTo>
                    <a:pt x="25" y="306"/>
                    <a:pt x="22" y="307"/>
                    <a:pt x="21" y="306"/>
                  </a:cubicBezTo>
                  <a:cubicBezTo>
                    <a:pt x="21" y="305"/>
                    <a:pt x="17" y="306"/>
                    <a:pt x="17" y="309"/>
                  </a:cubicBezTo>
                  <a:cubicBezTo>
                    <a:pt x="17" y="311"/>
                    <a:pt x="14" y="311"/>
                    <a:pt x="17" y="312"/>
                  </a:cubicBezTo>
                  <a:cubicBezTo>
                    <a:pt x="20" y="313"/>
                    <a:pt x="19" y="308"/>
                    <a:pt x="24" y="309"/>
                  </a:cubicBezTo>
                  <a:cubicBezTo>
                    <a:pt x="28" y="309"/>
                    <a:pt x="31" y="305"/>
                    <a:pt x="33" y="307"/>
                  </a:cubicBezTo>
                  <a:cubicBezTo>
                    <a:pt x="34" y="310"/>
                    <a:pt x="28" y="312"/>
                    <a:pt x="27" y="310"/>
                  </a:cubicBezTo>
                  <a:cubicBezTo>
                    <a:pt x="25" y="309"/>
                    <a:pt x="23" y="312"/>
                    <a:pt x="23" y="314"/>
                  </a:cubicBezTo>
                  <a:cubicBezTo>
                    <a:pt x="24" y="317"/>
                    <a:pt x="18" y="314"/>
                    <a:pt x="15" y="313"/>
                  </a:cubicBezTo>
                  <a:cubicBezTo>
                    <a:pt x="12" y="313"/>
                    <a:pt x="13" y="316"/>
                    <a:pt x="16" y="318"/>
                  </a:cubicBezTo>
                  <a:cubicBezTo>
                    <a:pt x="18" y="320"/>
                    <a:pt x="20" y="318"/>
                    <a:pt x="23" y="319"/>
                  </a:cubicBezTo>
                  <a:cubicBezTo>
                    <a:pt x="25" y="321"/>
                    <a:pt x="25" y="323"/>
                    <a:pt x="27" y="321"/>
                  </a:cubicBezTo>
                  <a:cubicBezTo>
                    <a:pt x="29" y="319"/>
                    <a:pt x="27" y="320"/>
                    <a:pt x="25" y="319"/>
                  </a:cubicBezTo>
                  <a:cubicBezTo>
                    <a:pt x="25" y="318"/>
                    <a:pt x="25" y="316"/>
                    <a:pt x="29" y="317"/>
                  </a:cubicBezTo>
                  <a:cubicBezTo>
                    <a:pt x="32" y="318"/>
                    <a:pt x="36" y="316"/>
                    <a:pt x="35" y="312"/>
                  </a:cubicBezTo>
                  <a:cubicBezTo>
                    <a:pt x="34" y="307"/>
                    <a:pt x="37" y="306"/>
                    <a:pt x="41" y="305"/>
                  </a:cubicBezTo>
                  <a:cubicBezTo>
                    <a:pt x="45" y="304"/>
                    <a:pt x="43" y="307"/>
                    <a:pt x="40" y="308"/>
                  </a:cubicBezTo>
                  <a:cubicBezTo>
                    <a:pt x="37" y="309"/>
                    <a:pt x="37" y="310"/>
                    <a:pt x="39" y="313"/>
                  </a:cubicBezTo>
                  <a:cubicBezTo>
                    <a:pt x="41" y="315"/>
                    <a:pt x="44" y="311"/>
                    <a:pt x="46" y="313"/>
                  </a:cubicBezTo>
                  <a:cubicBezTo>
                    <a:pt x="48" y="315"/>
                    <a:pt x="42" y="315"/>
                    <a:pt x="42" y="316"/>
                  </a:cubicBezTo>
                  <a:cubicBezTo>
                    <a:pt x="41" y="318"/>
                    <a:pt x="45" y="320"/>
                    <a:pt x="42" y="321"/>
                  </a:cubicBezTo>
                  <a:cubicBezTo>
                    <a:pt x="39" y="323"/>
                    <a:pt x="40" y="316"/>
                    <a:pt x="39" y="316"/>
                  </a:cubicBezTo>
                  <a:cubicBezTo>
                    <a:pt x="37" y="315"/>
                    <a:pt x="36" y="316"/>
                    <a:pt x="37" y="320"/>
                  </a:cubicBezTo>
                  <a:cubicBezTo>
                    <a:pt x="39" y="324"/>
                    <a:pt x="36" y="320"/>
                    <a:pt x="34" y="318"/>
                  </a:cubicBezTo>
                  <a:cubicBezTo>
                    <a:pt x="32" y="317"/>
                    <a:pt x="30" y="319"/>
                    <a:pt x="32" y="321"/>
                  </a:cubicBezTo>
                  <a:cubicBezTo>
                    <a:pt x="34" y="323"/>
                    <a:pt x="28" y="321"/>
                    <a:pt x="28" y="324"/>
                  </a:cubicBezTo>
                  <a:cubicBezTo>
                    <a:pt x="28" y="328"/>
                    <a:pt x="30" y="325"/>
                    <a:pt x="34" y="326"/>
                  </a:cubicBezTo>
                  <a:cubicBezTo>
                    <a:pt x="37" y="326"/>
                    <a:pt x="35" y="330"/>
                    <a:pt x="37" y="332"/>
                  </a:cubicBezTo>
                  <a:cubicBezTo>
                    <a:pt x="39" y="334"/>
                    <a:pt x="37" y="327"/>
                    <a:pt x="40" y="327"/>
                  </a:cubicBezTo>
                  <a:cubicBezTo>
                    <a:pt x="42" y="326"/>
                    <a:pt x="40" y="331"/>
                    <a:pt x="45" y="333"/>
                  </a:cubicBezTo>
                  <a:cubicBezTo>
                    <a:pt x="50" y="335"/>
                    <a:pt x="46" y="332"/>
                    <a:pt x="48" y="330"/>
                  </a:cubicBezTo>
                  <a:cubicBezTo>
                    <a:pt x="50" y="329"/>
                    <a:pt x="53" y="336"/>
                    <a:pt x="56" y="336"/>
                  </a:cubicBezTo>
                  <a:cubicBezTo>
                    <a:pt x="58" y="337"/>
                    <a:pt x="56" y="333"/>
                    <a:pt x="54" y="331"/>
                  </a:cubicBezTo>
                  <a:cubicBezTo>
                    <a:pt x="53" y="330"/>
                    <a:pt x="56" y="330"/>
                    <a:pt x="59" y="331"/>
                  </a:cubicBezTo>
                  <a:cubicBezTo>
                    <a:pt x="62" y="332"/>
                    <a:pt x="63" y="332"/>
                    <a:pt x="63" y="330"/>
                  </a:cubicBezTo>
                  <a:cubicBezTo>
                    <a:pt x="64" y="330"/>
                    <a:pt x="64" y="330"/>
                    <a:pt x="65" y="330"/>
                  </a:cubicBezTo>
                  <a:cubicBezTo>
                    <a:pt x="63" y="329"/>
                    <a:pt x="54" y="330"/>
                    <a:pt x="52" y="330"/>
                  </a:cubicBezTo>
                  <a:cubicBezTo>
                    <a:pt x="51" y="330"/>
                    <a:pt x="52" y="309"/>
                    <a:pt x="52" y="305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0" y="305"/>
                    <a:pt x="45" y="306"/>
                    <a:pt x="46" y="302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6" y="300"/>
                    <a:pt x="44" y="299"/>
                    <a:pt x="43" y="299"/>
                  </a:cubicBezTo>
                  <a:cubicBezTo>
                    <a:pt x="39" y="298"/>
                    <a:pt x="31" y="299"/>
                    <a:pt x="29" y="299"/>
                  </a:cubicBezTo>
                  <a:cubicBezTo>
                    <a:pt x="29" y="299"/>
                    <a:pt x="29" y="299"/>
                    <a:pt x="29" y="299"/>
                  </a:cubicBezTo>
                  <a:cubicBezTo>
                    <a:pt x="27" y="299"/>
                    <a:pt x="27" y="295"/>
                    <a:pt x="26" y="295"/>
                  </a:cubicBezTo>
                  <a:cubicBezTo>
                    <a:pt x="25" y="295"/>
                    <a:pt x="25" y="290"/>
                    <a:pt x="25" y="287"/>
                  </a:cubicBezTo>
                  <a:cubicBezTo>
                    <a:pt x="26" y="284"/>
                    <a:pt x="20" y="286"/>
                    <a:pt x="19" y="285"/>
                  </a:cubicBezTo>
                  <a:cubicBezTo>
                    <a:pt x="17" y="284"/>
                    <a:pt x="19" y="282"/>
                    <a:pt x="17" y="281"/>
                  </a:cubicBezTo>
                  <a:cubicBezTo>
                    <a:pt x="15" y="278"/>
                    <a:pt x="17" y="275"/>
                    <a:pt x="17" y="273"/>
                  </a:cubicBezTo>
                  <a:cubicBezTo>
                    <a:pt x="17" y="271"/>
                    <a:pt x="19" y="269"/>
                    <a:pt x="21" y="269"/>
                  </a:cubicBezTo>
                  <a:cubicBezTo>
                    <a:pt x="24" y="269"/>
                    <a:pt x="22" y="265"/>
                    <a:pt x="25" y="263"/>
                  </a:cubicBezTo>
                  <a:cubicBezTo>
                    <a:pt x="26" y="262"/>
                    <a:pt x="22" y="259"/>
                    <a:pt x="24" y="257"/>
                  </a:cubicBezTo>
                  <a:cubicBezTo>
                    <a:pt x="26" y="256"/>
                    <a:pt x="24" y="253"/>
                    <a:pt x="27" y="253"/>
                  </a:cubicBezTo>
                  <a:cubicBezTo>
                    <a:pt x="30" y="252"/>
                    <a:pt x="27" y="248"/>
                    <a:pt x="29" y="247"/>
                  </a:cubicBezTo>
                  <a:cubicBezTo>
                    <a:pt x="32" y="246"/>
                    <a:pt x="29" y="245"/>
                    <a:pt x="29" y="242"/>
                  </a:cubicBezTo>
                  <a:cubicBezTo>
                    <a:pt x="30" y="239"/>
                    <a:pt x="27" y="237"/>
                    <a:pt x="31" y="236"/>
                  </a:cubicBezTo>
                  <a:cubicBezTo>
                    <a:pt x="34" y="234"/>
                    <a:pt x="32" y="232"/>
                    <a:pt x="29" y="231"/>
                  </a:cubicBezTo>
                  <a:cubicBezTo>
                    <a:pt x="27" y="230"/>
                    <a:pt x="30" y="230"/>
                    <a:pt x="33" y="230"/>
                  </a:cubicBezTo>
                  <a:cubicBezTo>
                    <a:pt x="35" y="230"/>
                    <a:pt x="34" y="225"/>
                    <a:pt x="31" y="226"/>
                  </a:cubicBezTo>
                  <a:cubicBezTo>
                    <a:pt x="28" y="227"/>
                    <a:pt x="27" y="224"/>
                    <a:pt x="29" y="222"/>
                  </a:cubicBezTo>
                  <a:cubicBezTo>
                    <a:pt x="31" y="220"/>
                    <a:pt x="27" y="219"/>
                    <a:pt x="28" y="218"/>
                  </a:cubicBezTo>
                  <a:cubicBezTo>
                    <a:pt x="28" y="216"/>
                    <a:pt x="28" y="214"/>
                    <a:pt x="27" y="213"/>
                  </a:cubicBezTo>
                  <a:cubicBezTo>
                    <a:pt x="26" y="212"/>
                    <a:pt x="26" y="206"/>
                    <a:pt x="28" y="206"/>
                  </a:cubicBezTo>
                  <a:cubicBezTo>
                    <a:pt x="30" y="206"/>
                    <a:pt x="29" y="199"/>
                    <a:pt x="29" y="197"/>
                  </a:cubicBezTo>
                  <a:cubicBezTo>
                    <a:pt x="29" y="196"/>
                    <a:pt x="27" y="194"/>
                    <a:pt x="27" y="193"/>
                  </a:cubicBezTo>
                  <a:cubicBezTo>
                    <a:pt x="27" y="191"/>
                    <a:pt x="29" y="191"/>
                    <a:pt x="29" y="187"/>
                  </a:cubicBezTo>
                  <a:cubicBezTo>
                    <a:pt x="29" y="184"/>
                    <a:pt x="30" y="183"/>
                    <a:pt x="31" y="183"/>
                  </a:cubicBezTo>
                  <a:cubicBezTo>
                    <a:pt x="33" y="183"/>
                    <a:pt x="32" y="179"/>
                    <a:pt x="32" y="177"/>
                  </a:cubicBezTo>
                  <a:cubicBezTo>
                    <a:pt x="32" y="175"/>
                    <a:pt x="36" y="177"/>
                    <a:pt x="36" y="174"/>
                  </a:cubicBezTo>
                  <a:cubicBezTo>
                    <a:pt x="37" y="171"/>
                    <a:pt x="34" y="171"/>
                    <a:pt x="34" y="170"/>
                  </a:cubicBezTo>
                  <a:cubicBezTo>
                    <a:pt x="35" y="168"/>
                    <a:pt x="34" y="165"/>
                    <a:pt x="34" y="160"/>
                  </a:cubicBezTo>
                  <a:cubicBezTo>
                    <a:pt x="34" y="155"/>
                    <a:pt x="38" y="154"/>
                    <a:pt x="39" y="153"/>
                  </a:cubicBez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032;p79">
              <a:extLst>
                <a:ext uri="{FF2B5EF4-FFF2-40B4-BE49-F238E27FC236}">
                  <a16:creationId xmlns:a16="http://schemas.microsoft.com/office/drawing/2014/main" id="{5A8720CE-A48F-6465-48D1-8F1E7D79717D}"/>
                </a:ext>
              </a:extLst>
            </p:cNvPr>
            <p:cNvSpPr/>
            <p:nvPr/>
          </p:nvSpPr>
          <p:spPr bwMode="gray">
            <a:xfrm>
              <a:off x="3242252" y="3747410"/>
              <a:ext cx="179457" cy="182812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63" y="36"/>
                  </a:moveTo>
                  <a:cubicBezTo>
                    <a:pt x="61" y="36"/>
                    <a:pt x="59" y="38"/>
                    <a:pt x="58" y="38"/>
                  </a:cubicBezTo>
                  <a:cubicBezTo>
                    <a:pt x="57" y="38"/>
                    <a:pt x="54" y="32"/>
                    <a:pt x="54" y="30"/>
                  </a:cubicBezTo>
                  <a:cubicBezTo>
                    <a:pt x="53" y="27"/>
                    <a:pt x="50" y="23"/>
                    <a:pt x="49" y="24"/>
                  </a:cubicBezTo>
                  <a:cubicBezTo>
                    <a:pt x="47" y="24"/>
                    <a:pt x="48" y="23"/>
                    <a:pt x="42" y="23"/>
                  </a:cubicBezTo>
                  <a:cubicBezTo>
                    <a:pt x="38" y="23"/>
                    <a:pt x="38" y="22"/>
                    <a:pt x="38" y="17"/>
                  </a:cubicBezTo>
                  <a:cubicBezTo>
                    <a:pt x="39" y="11"/>
                    <a:pt x="35" y="9"/>
                    <a:pt x="38" y="8"/>
                  </a:cubicBezTo>
                  <a:cubicBezTo>
                    <a:pt x="38" y="7"/>
                    <a:pt x="38" y="6"/>
                    <a:pt x="37" y="3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4"/>
                    <a:pt x="32" y="1"/>
                    <a:pt x="28" y="1"/>
                  </a:cubicBezTo>
                  <a:cubicBezTo>
                    <a:pt x="25" y="1"/>
                    <a:pt x="22" y="0"/>
                    <a:pt x="20" y="2"/>
                  </a:cubicBezTo>
                  <a:cubicBezTo>
                    <a:pt x="18" y="3"/>
                    <a:pt x="13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1"/>
                    <a:pt x="4" y="22"/>
                    <a:pt x="3" y="22"/>
                  </a:cubicBezTo>
                  <a:cubicBezTo>
                    <a:pt x="2" y="22"/>
                    <a:pt x="1" y="22"/>
                    <a:pt x="0" y="22"/>
                  </a:cubicBezTo>
                  <a:cubicBezTo>
                    <a:pt x="2" y="24"/>
                    <a:pt x="8" y="30"/>
                    <a:pt x="11" y="33"/>
                  </a:cubicBezTo>
                  <a:cubicBezTo>
                    <a:pt x="14" y="35"/>
                    <a:pt x="14" y="37"/>
                    <a:pt x="19" y="37"/>
                  </a:cubicBezTo>
                  <a:cubicBezTo>
                    <a:pt x="24" y="38"/>
                    <a:pt x="25" y="39"/>
                    <a:pt x="27" y="42"/>
                  </a:cubicBezTo>
                  <a:cubicBezTo>
                    <a:pt x="29" y="44"/>
                    <a:pt x="40" y="47"/>
                    <a:pt x="41" y="49"/>
                  </a:cubicBezTo>
                  <a:cubicBezTo>
                    <a:pt x="42" y="50"/>
                    <a:pt x="36" y="55"/>
                    <a:pt x="36" y="59"/>
                  </a:cubicBezTo>
                  <a:cubicBezTo>
                    <a:pt x="36" y="62"/>
                    <a:pt x="33" y="62"/>
                    <a:pt x="33" y="63"/>
                  </a:cubicBezTo>
                  <a:cubicBezTo>
                    <a:pt x="33" y="65"/>
                    <a:pt x="38" y="64"/>
                    <a:pt x="40" y="65"/>
                  </a:cubicBezTo>
                  <a:cubicBezTo>
                    <a:pt x="41" y="66"/>
                    <a:pt x="45" y="64"/>
                    <a:pt x="47" y="66"/>
                  </a:cubicBezTo>
                  <a:cubicBezTo>
                    <a:pt x="50" y="67"/>
                    <a:pt x="51" y="64"/>
                    <a:pt x="53" y="64"/>
                  </a:cubicBezTo>
                  <a:cubicBezTo>
                    <a:pt x="55" y="65"/>
                    <a:pt x="57" y="62"/>
                    <a:pt x="60" y="62"/>
                  </a:cubicBezTo>
                  <a:cubicBezTo>
                    <a:pt x="62" y="62"/>
                    <a:pt x="63" y="54"/>
                    <a:pt x="63" y="50"/>
                  </a:cubicBezTo>
                  <a:cubicBezTo>
                    <a:pt x="63" y="48"/>
                    <a:pt x="66" y="38"/>
                    <a:pt x="63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033;p79">
              <a:extLst>
                <a:ext uri="{FF2B5EF4-FFF2-40B4-BE49-F238E27FC236}">
                  <a16:creationId xmlns:a16="http://schemas.microsoft.com/office/drawing/2014/main" id="{065EDA2A-8587-85BA-89C6-90D4CD633B80}"/>
                </a:ext>
              </a:extLst>
            </p:cNvPr>
            <p:cNvSpPr/>
            <p:nvPr/>
          </p:nvSpPr>
          <p:spPr bwMode="gray">
            <a:xfrm>
              <a:off x="2772649" y="3121830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4" y="16"/>
                  </a:moveTo>
                  <a:cubicBezTo>
                    <a:pt x="23" y="15"/>
                    <a:pt x="23" y="13"/>
                    <a:pt x="25" y="11"/>
                  </a:cubicBezTo>
                  <a:cubicBezTo>
                    <a:pt x="22" y="8"/>
                    <a:pt x="20" y="4"/>
                    <a:pt x="18" y="2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2" y="0"/>
                    <a:pt x="8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7"/>
                    <a:pt x="4" y="9"/>
                  </a:cubicBezTo>
                  <a:cubicBezTo>
                    <a:pt x="8" y="10"/>
                    <a:pt x="7" y="8"/>
                    <a:pt x="8" y="8"/>
                  </a:cubicBezTo>
                  <a:cubicBezTo>
                    <a:pt x="10" y="8"/>
                    <a:pt x="9" y="11"/>
                    <a:pt x="11" y="11"/>
                  </a:cubicBezTo>
                  <a:cubicBezTo>
                    <a:pt x="13" y="11"/>
                    <a:pt x="17" y="13"/>
                    <a:pt x="17" y="16"/>
                  </a:cubicBezTo>
                  <a:cubicBezTo>
                    <a:pt x="17" y="19"/>
                    <a:pt x="18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18"/>
                    <a:pt x="24" y="17"/>
                    <a:pt x="24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034;p79">
              <a:extLst>
                <a:ext uri="{FF2B5EF4-FFF2-40B4-BE49-F238E27FC236}">
                  <a16:creationId xmlns:a16="http://schemas.microsoft.com/office/drawing/2014/main" id="{89B4EB33-8D5A-4427-3E1D-5DCF2BC685E4}"/>
                </a:ext>
              </a:extLst>
            </p:cNvPr>
            <p:cNvSpPr/>
            <p:nvPr/>
          </p:nvSpPr>
          <p:spPr bwMode="gray">
            <a:xfrm>
              <a:off x="2833025" y="3148664"/>
              <a:ext cx="117402" cy="58700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39" y="6"/>
                  </a:moveTo>
                  <a:cubicBezTo>
                    <a:pt x="37" y="2"/>
                    <a:pt x="31" y="2"/>
                    <a:pt x="29" y="0"/>
                  </a:cubicBezTo>
                  <a:cubicBezTo>
                    <a:pt x="26" y="0"/>
                    <a:pt x="22" y="1"/>
                    <a:pt x="19" y="5"/>
                  </a:cubicBezTo>
                  <a:cubicBezTo>
                    <a:pt x="15" y="9"/>
                    <a:pt x="9" y="6"/>
                    <a:pt x="7" y="4"/>
                  </a:cubicBezTo>
                  <a:cubicBezTo>
                    <a:pt x="6" y="4"/>
                    <a:pt x="4" y="2"/>
                    <a:pt x="3" y="1"/>
                  </a:cubicBezTo>
                  <a:cubicBezTo>
                    <a:pt x="1" y="3"/>
                    <a:pt x="1" y="5"/>
                    <a:pt x="2" y="6"/>
                  </a:cubicBezTo>
                  <a:cubicBezTo>
                    <a:pt x="2" y="7"/>
                    <a:pt x="1" y="8"/>
                    <a:pt x="0" y="10"/>
                  </a:cubicBezTo>
                  <a:cubicBezTo>
                    <a:pt x="4" y="11"/>
                    <a:pt x="9" y="11"/>
                    <a:pt x="10" y="14"/>
                  </a:cubicBezTo>
                  <a:cubicBezTo>
                    <a:pt x="12" y="17"/>
                    <a:pt x="14" y="15"/>
                    <a:pt x="16" y="18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4"/>
                    <a:pt x="20" y="14"/>
                    <a:pt x="20" y="12"/>
                  </a:cubicBezTo>
                  <a:cubicBezTo>
                    <a:pt x="19" y="11"/>
                    <a:pt x="22" y="11"/>
                    <a:pt x="23" y="9"/>
                  </a:cubicBezTo>
                  <a:cubicBezTo>
                    <a:pt x="24" y="6"/>
                    <a:pt x="29" y="5"/>
                    <a:pt x="31" y="6"/>
                  </a:cubicBezTo>
                  <a:cubicBezTo>
                    <a:pt x="33" y="7"/>
                    <a:pt x="35" y="9"/>
                    <a:pt x="33" y="11"/>
                  </a:cubicBezTo>
                  <a:cubicBezTo>
                    <a:pt x="31" y="13"/>
                    <a:pt x="35" y="16"/>
                    <a:pt x="38" y="19"/>
                  </a:cubicBezTo>
                  <a:cubicBezTo>
                    <a:pt x="40" y="17"/>
                    <a:pt x="42" y="14"/>
                    <a:pt x="43" y="14"/>
                  </a:cubicBezTo>
                  <a:cubicBezTo>
                    <a:pt x="43" y="13"/>
                    <a:pt x="43" y="12"/>
                    <a:pt x="43" y="11"/>
                  </a:cubicBezTo>
                  <a:cubicBezTo>
                    <a:pt x="43" y="11"/>
                    <a:pt x="41" y="9"/>
                    <a:pt x="39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035;p79">
              <a:extLst>
                <a:ext uri="{FF2B5EF4-FFF2-40B4-BE49-F238E27FC236}">
                  <a16:creationId xmlns:a16="http://schemas.microsoft.com/office/drawing/2014/main" id="{ADEE304E-019E-EF64-67FE-8DF5291E4CAF}"/>
                </a:ext>
              </a:extLst>
            </p:cNvPr>
            <p:cNvSpPr/>
            <p:nvPr/>
          </p:nvSpPr>
          <p:spPr bwMode="gray">
            <a:xfrm>
              <a:off x="2913530" y="3089963"/>
              <a:ext cx="243189" cy="345495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3" y="93"/>
                  </a:moveTo>
                  <a:cubicBezTo>
                    <a:pt x="16" y="94"/>
                    <a:pt x="19" y="94"/>
                    <a:pt x="19" y="93"/>
                  </a:cubicBezTo>
                  <a:cubicBezTo>
                    <a:pt x="20" y="92"/>
                    <a:pt x="22" y="94"/>
                    <a:pt x="25" y="96"/>
                  </a:cubicBezTo>
                  <a:cubicBezTo>
                    <a:pt x="25" y="96"/>
                    <a:pt x="25" y="96"/>
                    <a:pt x="25" y="97"/>
                  </a:cubicBezTo>
                  <a:cubicBezTo>
                    <a:pt x="27" y="96"/>
                    <a:pt x="30" y="96"/>
                    <a:pt x="32" y="96"/>
                  </a:cubicBezTo>
                  <a:cubicBezTo>
                    <a:pt x="34" y="98"/>
                    <a:pt x="33" y="103"/>
                    <a:pt x="36" y="103"/>
                  </a:cubicBezTo>
                  <a:cubicBezTo>
                    <a:pt x="38" y="103"/>
                    <a:pt x="41" y="106"/>
                    <a:pt x="40" y="108"/>
                  </a:cubicBezTo>
                  <a:cubicBezTo>
                    <a:pt x="40" y="109"/>
                    <a:pt x="44" y="110"/>
                    <a:pt x="43" y="112"/>
                  </a:cubicBezTo>
                  <a:cubicBezTo>
                    <a:pt x="43" y="115"/>
                    <a:pt x="51" y="114"/>
                    <a:pt x="52" y="113"/>
                  </a:cubicBezTo>
                  <a:cubicBezTo>
                    <a:pt x="53" y="112"/>
                    <a:pt x="55" y="112"/>
                    <a:pt x="56" y="113"/>
                  </a:cubicBezTo>
                  <a:cubicBezTo>
                    <a:pt x="58" y="114"/>
                    <a:pt x="60" y="112"/>
                    <a:pt x="62" y="112"/>
                  </a:cubicBezTo>
                  <a:cubicBezTo>
                    <a:pt x="62" y="113"/>
                    <a:pt x="68" y="115"/>
                    <a:pt x="67" y="117"/>
                  </a:cubicBezTo>
                  <a:cubicBezTo>
                    <a:pt x="65" y="119"/>
                    <a:pt x="62" y="122"/>
                    <a:pt x="62" y="123"/>
                  </a:cubicBezTo>
                  <a:cubicBezTo>
                    <a:pt x="63" y="124"/>
                    <a:pt x="66" y="125"/>
                    <a:pt x="67" y="127"/>
                  </a:cubicBezTo>
                  <a:cubicBezTo>
                    <a:pt x="67" y="127"/>
                    <a:pt x="67" y="127"/>
                    <a:pt x="68" y="127"/>
                  </a:cubicBezTo>
                  <a:cubicBezTo>
                    <a:pt x="70" y="126"/>
                    <a:pt x="71" y="119"/>
                    <a:pt x="71" y="117"/>
                  </a:cubicBezTo>
                  <a:cubicBezTo>
                    <a:pt x="71" y="114"/>
                    <a:pt x="72" y="109"/>
                    <a:pt x="72" y="107"/>
                  </a:cubicBezTo>
                  <a:cubicBezTo>
                    <a:pt x="74" y="102"/>
                    <a:pt x="67" y="99"/>
                    <a:pt x="67" y="95"/>
                  </a:cubicBezTo>
                  <a:cubicBezTo>
                    <a:pt x="67" y="90"/>
                    <a:pt x="70" y="93"/>
                    <a:pt x="73" y="90"/>
                  </a:cubicBezTo>
                  <a:cubicBezTo>
                    <a:pt x="75" y="88"/>
                    <a:pt x="72" y="87"/>
                    <a:pt x="71" y="87"/>
                  </a:cubicBezTo>
                  <a:cubicBezTo>
                    <a:pt x="70" y="87"/>
                    <a:pt x="68" y="84"/>
                    <a:pt x="69" y="83"/>
                  </a:cubicBezTo>
                  <a:cubicBezTo>
                    <a:pt x="69" y="82"/>
                    <a:pt x="77" y="83"/>
                    <a:pt x="80" y="83"/>
                  </a:cubicBezTo>
                  <a:cubicBezTo>
                    <a:pt x="83" y="83"/>
                    <a:pt x="88" y="80"/>
                    <a:pt x="88" y="80"/>
                  </a:cubicBezTo>
                  <a:cubicBezTo>
                    <a:pt x="88" y="79"/>
                    <a:pt x="89" y="77"/>
                    <a:pt x="87" y="76"/>
                  </a:cubicBezTo>
                  <a:cubicBezTo>
                    <a:pt x="85" y="74"/>
                    <a:pt x="86" y="72"/>
                    <a:pt x="87" y="70"/>
                  </a:cubicBezTo>
                  <a:cubicBezTo>
                    <a:pt x="89" y="69"/>
                    <a:pt x="87" y="67"/>
                    <a:pt x="85" y="65"/>
                  </a:cubicBezTo>
                  <a:cubicBezTo>
                    <a:pt x="83" y="62"/>
                    <a:pt x="84" y="55"/>
                    <a:pt x="87" y="51"/>
                  </a:cubicBezTo>
                  <a:cubicBezTo>
                    <a:pt x="88" y="47"/>
                    <a:pt x="82" y="48"/>
                    <a:pt x="77" y="48"/>
                  </a:cubicBezTo>
                  <a:cubicBezTo>
                    <a:pt x="74" y="49"/>
                    <a:pt x="70" y="47"/>
                    <a:pt x="67" y="44"/>
                  </a:cubicBezTo>
                  <a:cubicBezTo>
                    <a:pt x="64" y="41"/>
                    <a:pt x="61" y="43"/>
                    <a:pt x="54" y="43"/>
                  </a:cubicBezTo>
                  <a:cubicBezTo>
                    <a:pt x="48" y="43"/>
                    <a:pt x="49" y="36"/>
                    <a:pt x="49" y="33"/>
                  </a:cubicBezTo>
                  <a:cubicBezTo>
                    <a:pt x="49" y="31"/>
                    <a:pt x="47" y="30"/>
                    <a:pt x="47" y="28"/>
                  </a:cubicBezTo>
                  <a:cubicBezTo>
                    <a:pt x="47" y="26"/>
                    <a:pt x="45" y="26"/>
                    <a:pt x="43" y="27"/>
                  </a:cubicBezTo>
                  <a:cubicBezTo>
                    <a:pt x="41" y="27"/>
                    <a:pt x="43" y="24"/>
                    <a:pt x="44" y="23"/>
                  </a:cubicBezTo>
                  <a:cubicBezTo>
                    <a:pt x="45" y="21"/>
                    <a:pt x="45" y="20"/>
                    <a:pt x="45" y="18"/>
                  </a:cubicBezTo>
                  <a:cubicBezTo>
                    <a:pt x="45" y="15"/>
                    <a:pt x="49" y="12"/>
                    <a:pt x="51" y="9"/>
                  </a:cubicBezTo>
                  <a:cubicBezTo>
                    <a:pt x="52" y="8"/>
                    <a:pt x="53" y="8"/>
                    <a:pt x="54" y="7"/>
                  </a:cubicBezTo>
                  <a:cubicBezTo>
                    <a:pt x="54" y="6"/>
                    <a:pt x="55" y="6"/>
                    <a:pt x="56" y="6"/>
                  </a:cubicBezTo>
                  <a:cubicBezTo>
                    <a:pt x="59" y="5"/>
                    <a:pt x="61" y="4"/>
                    <a:pt x="58" y="2"/>
                  </a:cubicBezTo>
                  <a:cubicBezTo>
                    <a:pt x="54" y="0"/>
                    <a:pt x="52" y="5"/>
                    <a:pt x="49" y="5"/>
                  </a:cubicBezTo>
                  <a:cubicBezTo>
                    <a:pt x="46" y="5"/>
                    <a:pt x="45" y="8"/>
                    <a:pt x="43" y="9"/>
                  </a:cubicBezTo>
                  <a:cubicBezTo>
                    <a:pt x="40" y="10"/>
                    <a:pt x="36" y="9"/>
                    <a:pt x="36" y="11"/>
                  </a:cubicBezTo>
                  <a:cubicBezTo>
                    <a:pt x="36" y="14"/>
                    <a:pt x="35" y="11"/>
                    <a:pt x="33" y="11"/>
                  </a:cubicBezTo>
                  <a:cubicBezTo>
                    <a:pt x="30" y="10"/>
                    <a:pt x="25" y="15"/>
                    <a:pt x="25" y="18"/>
                  </a:cubicBezTo>
                  <a:cubicBezTo>
                    <a:pt x="25" y="19"/>
                    <a:pt x="26" y="22"/>
                    <a:pt x="23" y="24"/>
                  </a:cubicBezTo>
                  <a:cubicBezTo>
                    <a:pt x="19" y="27"/>
                    <a:pt x="17" y="31"/>
                    <a:pt x="15" y="33"/>
                  </a:cubicBezTo>
                  <a:cubicBezTo>
                    <a:pt x="15" y="33"/>
                    <a:pt x="14" y="33"/>
                    <a:pt x="13" y="33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6"/>
                    <a:pt x="10" y="39"/>
                    <a:pt x="8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2" y="45"/>
                    <a:pt x="11" y="47"/>
                    <a:pt x="12" y="49"/>
                  </a:cubicBezTo>
                  <a:cubicBezTo>
                    <a:pt x="12" y="50"/>
                    <a:pt x="12" y="52"/>
                    <a:pt x="12" y="53"/>
                  </a:cubicBezTo>
                  <a:cubicBezTo>
                    <a:pt x="11" y="54"/>
                    <a:pt x="12" y="63"/>
                    <a:pt x="12" y="65"/>
                  </a:cubicBezTo>
                  <a:cubicBezTo>
                    <a:pt x="14" y="66"/>
                    <a:pt x="12" y="68"/>
                    <a:pt x="12" y="71"/>
                  </a:cubicBezTo>
                  <a:cubicBezTo>
                    <a:pt x="10" y="74"/>
                    <a:pt x="8" y="76"/>
                    <a:pt x="5" y="76"/>
                  </a:cubicBezTo>
                  <a:cubicBezTo>
                    <a:pt x="2" y="76"/>
                    <a:pt x="2" y="81"/>
                    <a:pt x="1" y="81"/>
                  </a:cubicBezTo>
                  <a:cubicBezTo>
                    <a:pt x="0" y="81"/>
                    <a:pt x="0" y="83"/>
                    <a:pt x="0" y="83"/>
                  </a:cubicBezTo>
                  <a:cubicBezTo>
                    <a:pt x="2" y="86"/>
                    <a:pt x="8" y="89"/>
                    <a:pt x="9" y="89"/>
                  </a:cubicBezTo>
                  <a:cubicBezTo>
                    <a:pt x="11" y="89"/>
                    <a:pt x="12" y="91"/>
                    <a:pt x="13" y="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036;p79">
              <a:extLst>
                <a:ext uri="{FF2B5EF4-FFF2-40B4-BE49-F238E27FC236}">
                  <a16:creationId xmlns:a16="http://schemas.microsoft.com/office/drawing/2014/main" id="{FF4CF751-7DF1-C9E3-0C87-DC9D002FA54C}"/>
                </a:ext>
              </a:extLst>
            </p:cNvPr>
            <p:cNvSpPr/>
            <p:nvPr/>
          </p:nvSpPr>
          <p:spPr bwMode="gray">
            <a:xfrm>
              <a:off x="3104725" y="3546152"/>
              <a:ext cx="248220" cy="283441"/>
            </a:xfrm>
            <a:custGeom>
              <a:avLst/>
              <a:gdLst/>
              <a:ahLst/>
              <a:cxnLst/>
              <a:rect l="l" t="t" r="r" b="b"/>
              <a:pathLst>
                <a:path w="91" h="104" extrusionOk="0">
                  <a:moveTo>
                    <a:pt x="90" y="63"/>
                  </a:moveTo>
                  <a:cubicBezTo>
                    <a:pt x="89" y="60"/>
                    <a:pt x="86" y="59"/>
                    <a:pt x="86" y="56"/>
                  </a:cubicBezTo>
                  <a:cubicBezTo>
                    <a:pt x="86" y="52"/>
                    <a:pt x="85" y="51"/>
                    <a:pt x="79" y="52"/>
                  </a:cubicBezTo>
                  <a:cubicBezTo>
                    <a:pt x="75" y="52"/>
                    <a:pt x="72" y="51"/>
                    <a:pt x="71" y="49"/>
                  </a:cubicBezTo>
                  <a:cubicBezTo>
                    <a:pt x="71" y="45"/>
                    <a:pt x="68" y="43"/>
                    <a:pt x="71" y="42"/>
                  </a:cubicBezTo>
                  <a:cubicBezTo>
                    <a:pt x="73" y="41"/>
                    <a:pt x="69" y="39"/>
                    <a:pt x="69" y="37"/>
                  </a:cubicBezTo>
                  <a:cubicBezTo>
                    <a:pt x="70" y="34"/>
                    <a:pt x="68" y="33"/>
                    <a:pt x="66" y="31"/>
                  </a:cubicBezTo>
                  <a:cubicBezTo>
                    <a:pt x="65" y="30"/>
                    <a:pt x="58" y="32"/>
                    <a:pt x="58" y="29"/>
                  </a:cubicBezTo>
                  <a:cubicBezTo>
                    <a:pt x="58" y="27"/>
                    <a:pt x="54" y="26"/>
                    <a:pt x="52" y="26"/>
                  </a:cubicBezTo>
                  <a:cubicBezTo>
                    <a:pt x="50" y="26"/>
                    <a:pt x="51" y="24"/>
                    <a:pt x="49" y="24"/>
                  </a:cubicBezTo>
                  <a:cubicBezTo>
                    <a:pt x="47" y="24"/>
                    <a:pt x="47" y="23"/>
                    <a:pt x="44" y="23"/>
                  </a:cubicBezTo>
                  <a:cubicBezTo>
                    <a:pt x="40" y="24"/>
                    <a:pt x="38" y="22"/>
                    <a:pt x="35" y="18"/>
                  </a:cubicBezTo>
                  <a:cubicBezTo>
                    <a:pt x="31" y="13"/>
                    <a:pt x="32" y="5"/>
                    <a:pt x="33" y="3"/>
                  </a:cubicBezTo>
                  <a:cubicBezTo>
                    <a:pt x="33" y="0"/>
                    <a:pt x="28" y="2"/>
                    <a:pt x="26" y="2"/>
                  </a:cubicBezTo>
                  <a:cubicBezTo>
                    <a:pt x="23" y="2"/>
                    <a:pt x="20" y="5"/>
                    <a:pt x="17" y="7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9" y="12"/>
                    <a:pt x="6" y="12"/>
                    <a:pt x="4" y="12"/>
                  </a:cubicBezTo>
                  <a:cubicBezTo>
                    <a:pt x="3" y="12"/>
                    <a:pt x="2" y="11"/>
                    <a:pt x="1" y="11"/>
                  </a:cubicBezTo>
                  <a:cubicBezTo>
                    <a:pt x="2" y="14"/>
                    <a:pt x="6" y="19"/>
                    <a:pt x="7" y="22"/>
                  </a:cubicBezTo>
                  <a:cubicBezTo>
                    <a:pt x="8" y="24"/>
                    <a:pt x="5" y="24"/>
                    <a:pt x="4" y="25"/>
                  </a:cubicBezTo>
                  <a:cubicBezTo>
                    <a:pt x="3" y="26"/>
                    <a:pt x="5" y="34"/>
                    <a:pt x="5" y="36"/>
                  </a:cubicBezTo>
                  <a:cubicBezTo>
                    <a:pt x="5" y="37"/>
                    <a:pt x="2" y="41"/>
                    <a:pt x="3" y="42"/>
                  </a:cubicBezTo>
                  <a:cubicBezTo>
                    <a:pt x="5" y="43"/>
                    <a:pt x="1" y="47"/>
                    <a:pt x="1" y="49"/>
                  </a:cubicBezTo>
                  <a:cubicBezTo>
                    <a:pt x="1" y="50"/>
                    <a:pt x="4" y="50"/>
                    <a:pt x="4" y="52"/>
                  </a:cubicBezTo>
                  <a:cubicBezTo>
                    <a:pt x="4" y="53"/>
                    <a:pt x="2" y="57"/>
                    <a:pt x="1" y="58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1" y="61"/>
                    <a:pt x="1" y="62"/>
                    <a:pt x="3" y="64"/>
                  </a:cubicBezTo>
                  <a:cubicBezTo>
                    <a:pt x="6" y="66"/>
                    <a:pt x="2" y="70"/>
                    <a:pt x="5" y="73"/>
                  </a:cubicBezTo>
                  <a:cubicBezTo>
                    <a:pt x="7" y="75"/>
                    <a:pt x="10" y="75"/>
                    <a:pt x="8" y="76"/>
                  </a:cubicBezTo>
                  <a:cubicBezTo>
                    <a:pt x="6" y="78"/>
                    <a:pt x="8" y="81"/>
                    <a:pt x="6" y="82"/>
                  </a:cubicBezTo>
                  <a:cubicBezTo>
                    <a:pt x="4" y="83"/>
                    <a:pt x="7" y="87"/>
                    <a:pt x="9" y="88"/>
                  </a:cubicBezTo>
                  <a:cubicBezTo>
                    <a:pt x="11" y="89"/>
                    <a:pt x="10" y="93"/>
                    <a:pt x="12" y="95"/>
                  </a:cubicBezTo>
                  <a:cubicBezTo>
                    <a:pt x="13" y="97"/>
                    <a:pt x="13" y="101"/>
                    <a:pt x="13" y="103"/>
                  </a:cubicBezTo>
                  <a:cubicBezTo>
                    <a:pt x="14" y="104"/>
                    <a:pt x="20" y="100"/>
                    <a:pt x="24" y="97"/>
                  </a:cubicBezTo>
                  <a:cubicBezTo>
                    <a:pt x="27" y="93"/>
                    <a:pt x="26" y="97"/>
                    <a:pt x="30" y="97"/>
                  </a:cubicBezTo>
                  <a:cubicBezTo>
                    <a:pt x="34" y="98"/>
                    <a:pt x="38" y="98"/>
                    <a:pt x="38" y="100"/>
                  </a:cubicBezTo>
                  <a:cubicBezTo>
                    <a:pt x="40" y="103"/>
                    <a:pt x="42" y="98"/>
                    <a:pt x="43" y="96"/>
                  </a:cubicBezTo>
                  <a:cubicBezTo>
                    <a:pt x="44" y="95"/>
                    <a:pt x="51" y="97"/>
                    <a:pt x="53" y="96"/>
                  </a:cubicBezTo>
                  <a:cubicBezTo>
                    <a:pt x="54" y="96"/>
                    <a:pt x="55" y="86"/>
                    <a:pt x="55" y="85"/>
                  </a:cubicBezTo>
                  <a:cubicBezTo>
                    <a:pt x="55" y="83"/>
                    <a:pt x="58" y="79"/>
                    <a:pt x="61" y="77"/>
                  </a:cubicBezTo>
                  <a:cubicBezTo>
                    <a:pt x="63" y="75"/>
                    <a:pt x="68" y="77"/>
                    <a:pt x="70" y="76"/>
                  </a:cubicBezTo>
                  <a:cubicBezTo>
                    <a:pt x="72" y="74"/>
                    <a:pt x="76" y="75"/>
                    <a:pt x="78" y="75"/>
                  </a:cubicBezTo>
                  <a:cubicBezTo>
                    <a:pt x="82" y="75"/>
                    <a:pt x="84" y="78"/>
                    <a:pt x="86" y="78"/>
                  </a:cubicBezTo>
                  <a:cubicBezTo>
                    <a:pt x="88" y="78"/>
                    <a:pt x="89" y="75"/>
                    <a:pt x="89" y="73"/>
                  </a:cubicBezTo>
                  <a:cubicBezTo>
                    <a:pt x="89" y="70"/>
                    <a:pt x="91" y="66"/>
                    <a:pt x="90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037;p79">
              <a:extLst>
                <a:ext uri="{FF2B5EF4-FFF2-40B4-BE49-F238E27FC236}">
                  <a16:creationId xmlns:a16="http://schemas.microsoft.com/office/drawing/2014/main" id="{F1E0665E-44AC-7EE5-D4A2-2B56AB6F2995}"/>
                </a:ext>
              </a:extLst>
            </p:cNvPr>
            <p:cNvSpPr/>
            <p:nvPr/>
          </p:nvSpPr>
          <p:spPr bwMode="gray">
            <a:xfrm>
              <a:off x="2863214" y="3351601"/>
              <a:ext cx="263315" cy="379038"/>
            </a:xfrm>
            <a:custGeom>
              <a:avLst/>
              <a:gdLst/>
              <a:ahLst/>
              <a:cxnLst/>
              <a:rect l="l" t="t" r="r" b="b"/>
              <a:pathLst>
                <a:path w="97" h="139" extrusionOk="0">
                  <a:moveTo>
                    <a:pt x="89" y="133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89" y="131"/>
                    <a:pt x="89" y="130"/>
                    <a:pt x="90" y="129"/>
                  </a:cubicBezTo>
                  <a:cubicBezTo>
                    <a:pt x="92" y="128"/>
                    <a:pt x="94" y="124"/>
                    <a:pt x="94" y="123"/>
                  </a:cubicBezTo>
                  <a:cubicBezTo>
                    <a:pt x="94" y="122"/>
                    <a:pt x="91" y="122"/>
                    <a:pt x="91" y="120"/>
                  </a:cubicBezTo>
                  <a:cubicBezTo>
                    <a:pt x="91" y="118"/>
                    <a:pt x="94" y="114"/>
                    <a:pt x="93" y="113"/>
                  </a:cubicBezTo>
                  <a:cubicBezTo>
                    <a:pt x="92" y="112"/>
                    <a:pt x="94" y="109"/>
                    <a:pt x="94" y="107"/>
                  </a:cubicBezTo>
                  <a:cubicBezTo>
                    <a:pt x="94" y="105"/>
                    <a:pt x="93" y="97"/>
                    <a:pt x="94" y="97"/>
                  </a:cubicBezTo>
                  <a:cubicBezTo>
                    <a:pt x="94" y="96"/>
                    <a:pt x="97" y="95"/>
                    <a:pt x="96" y="93"/>
                  </a:cubicBezTo>
                  <a:cubicBezTo>
                    <a:pt x="95" y="90"/>
                    <a:pt x="92" y="85"/>
                    <a:pt x="91" y="82"/>
                  </a:cubicBezTo>
                  <a:cubicBezTo>
                    <a:pt x="88" y="82"/>
                    <a:pt x="85" y="82"/>
                    <a:pt x="83" y="83"/>
                  </a:cubicBezTo>
                  <a:cubicBezTo>
                    <a:pt x="82" y="84"/>
                    <a:pt x="82" y="75"/>
                    <a:pt x="82" y="73"/>
                  </a:cubicBezTo>
                  <a:cubicBezTo>
                    <a:pt x="82" y="70"/>
                    <a:pt x="80" y="72"/>
                    <a:pt x="79" y="73"/>
                  </a:cubicBezTo>
                  <a:cubicBezTo>
                    <a:pt x="78" y="75"/>
                    <a:pt x="74" y="74"/>
                    <a:pt x="70" y="74"/>
                  </a:cubicBezTo>
                  <a:cubicBezTo>
                    <a:pt x="67" y="74"/>
                    <a:pt x="69" y="70"/>
                    <a:pt x="67" y="71"/>
                  </a:cubicBezTo>
                  <a:cubicBezTo>
                    <a:pt x="65" y="71"/>
                    <a:pt x="63" y="70"/>
                    <a:pt x="63" y="67"/>
                  </a:cubicBezTo>
                  <a:cubicBezTo>
                    <a:pt x="63" y="65"/>
                    <a:pt x="61" y="63"/>
                    <a:pt x="60" y="61"/>
                  </a:cubicBezTo>
                  <a:cubicBezTo>
                    <a:pt x="58" y="59"/>
                    <a:pt x="57" y="56"/>
                    <a:pt x="58" y="55"/>
                  </a:cubicBezTo>
                  <a:cubicBezTo>
                    <a:pt x="59" y="53"/>
                    <a:pt x="57" y="52"/>
                    <a:pt x="59" y="49"/>
                  </a:cubicBezTo>
                  <a:cubicBezTo>
                    <a:pt x="61" y="48"/>
                    <a:pt x="63" y="48"/>
                    <a:pt x="62" y="46"/>
                  </a:cubicBezTo>
                  <a:cubicBezTo>
                    <a:pt x="61" y="43"/>
                    <a:pt x="65" y="42"/>
                    <a:pt x="65" y="39"/>
                  </a:cubicBezTo>
                  <a:cubicBezTo>
                    <a:pt x="65" y="36"/>
                    <a:pt x="69" y="36"/>
                    <a:pt x="71" y="35"/>
                  </a:cubicBezTo>
                  <a:cubicBezTo>
                    <a:pt x="74" y="32"/>
                    <a:pt x="78" y="34"/>
                    <a:pt x="81" y="31"/>
                  </a:cubicBezTo>
                  <a:cubicBezTo>
                    <a:pt x="82" y="29"/>
                    <a:pt x="84" y="31"/>
                    <a:pt x="86" y="31"/>
                  </a:cubicBezTo>
                  <a:cubicBezTo>
                    <a:pt x="85" y="29"/>
                    <a:pt x="82" y="28"/>
                    <a:pt x="82" y="27"/>
                  </a:cubicBezTo>
                  <a:cubicBezTo>
                    <a:pt x="82" y="25"/>
                    <a:pt x="84" y="23"/>
                    <a:pt x="86" y="21"/>
                  </a:cubicBezTo>
                  <a:cubicBezTo>
                    <a:pt x="87" y="19"/>
                    <a:pt x="82" y="17"/>
                    <a:pt x="81" y="16"/>
                  </a:cubicBezTo>
                  <a:cubicBezTo>
                    <a:pt x="79" y="16"/>
                    <a:pt x="77" y="18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0" y="18"/>
                    <a:pt x="62" y="19"/>
                    <a:pt x="62" y="16"/>
                  </a:cubicBezTo>
                  <a:cubicBezTo>
                    <a:pt x="63" y="14"/>
                    <a:pt x="59" y="13"/>
                    <a:pt x="59" y="11"/>
                  </a:cubicBezTo>
                  <a:cubicBezTo>
                    <a:pt x="60" y="10"/>
                    <a:pt x="58" y="7"/>
                    <a:pt x="55" y="7"/>
                  </a:cubicBezTo>
                  <a:cubicBezTo>
                    <a:pt x="52" y="7"/>
                    <a:pt x="53" y="2"/>
                    <a:pt x="51" y="0"/>
                  </a:cubicBezTo>
                  <a:cubicBezTo>
                    <a:pt x="49" y="0"/>
                    <a:pt x="46" y="0"/>
                    <a:pt x="45" y="1"/>
                  </a:cubicBezTo>
                  <a:cubicBezTo>
                    <a:pt x="46" y="4"/>
                    <a:pt x="47" y="5"/>
                    <a:pt x="46" y="6"/>
                  </a:cubicBezTo>
                  <a:cubicBezTo>
                    <a:pt x="44" y="8"/>
                    <a:pt x="46" y="9"/>
                    <a:pt x="42" y="14"/>
                  </a:cubicBezTo>
                  <a:cubicBezTo>
                    <a:pt x="38" y="19"/>
                    <a:pt x="31" y="21"/>
                    <a:pt x="27" y="22"/>
                  </a:cubicBezTo>
                  <a:cubicBezTo>
                    <a:pt x="24" y="23"/>
                    <a:pt x="22" y="29"/>
                    <a:pt x="21" y="34"/>
                  </a:cubicBezTo>
                  <a:cubicBezTo>
                    <a:pt x="19" y="38"/>
                    <a:pt x="17" y="36"/>
                    <a:pt x="15" y="34"/>
                  </a:cubicBezTo>
                  <a:cubicBezTo>
                    <a:pt x="13" y="31"/>
                    <a:pt x="11" y="35"/>
                    <a:pt x="10" y="33"/>
                  </a:cubicBezTo>
                  <a:cubicBezTo>
                    <a:pt x="8" y="30"/>
                    <a:pt x="9" y="30"/>
                    <a:pt x="10" y="29"/>
                  </a:cubicBezTo>
                  <a:cubicBezTo>
                    <a:pt x="10" y="28"/>
                    <a:pt x="10" y="26"/>
                    <a:pt x="9" y="24"/>
                  </a:cubicBezTo>
                  <a:cubicBezTo>
                    <a:pt x="6" y="25"/>
                    <a:pt x="3" y="29"/>
                    <a:pt x="2" y="31"/>
                  </a:cubicBezTo>
                  <a:cubicBezTo>
                    <a:pt x="0" y="34"/>
                    <a:pt x="4" y="39"/>
                    <a:pt x="5" y="41"/>
                  </a:cubicBezTo>
                  <a:cubicBezTo>
                    <a:pt x="5" y="44"/>
                    <a:pt x="3" y="42"/>
                    <a:pt x="2" y="44"/>
                  </a:cubicBezTo>
                  <a:cubicBezTo>
                    <a:pt x="2" y="46"/>
                    <a:pt x="8" y="48"/>
                    <a:pt x="10" y="50"/>
                  </a:cubicBezTo>
                  <a:cubicBezTo>
                    <a:pt x="13" y="52"/>
                    <a:pt x="15" y="58"/>
                    <a:pt x="18" y="60"/>
                  </a:cubicBezTo>
                  <a:cubicBezTo>
                    <a:pt x="21" y="62"/>
                    <a:pt x="21" y="65"/>
                    <a:pt x="23" y="72"/>
                  </a:cubicBezTo>
                  <a:cubicBezTo>
                    <a:pt x="26" y="78"/>
                    <a:pt x="31" y="89"/>
                    <a:pt x="34" y="94"/>
                  </a:cubicBezTo>
                  <a:cubicBezTo>
                    <a:pt x="38" y="98"/>
                    <a:pt x="40" y="102"/>
                    <a:pt x="39" y="103"/>
                  </a:cubicBezTo>
                  <a:cubicBezTo>
                    <a:pt x="38" y="104"/>
                    <a:pt x="39" y="108"/>
                    <a:pt x="42" y="110"/>
                  </a:cubicBezTo>
                  <a:cubicBezTo>
                    <a:pt x="45" y="111"/>
                    <a:pt x="46" y="114"/>
                    <a:pt x="54" y="118"/>
                  </a:cubicBezTo>
                  <a:cubicBezTo>
                    <a:pt x="60" y="122"/>
                    <a:pt x="73" y="128"/>
                    <a:pt x="75" y="131"/>
                  </a:cubicBezTo>
                  <a:cubicBezTo>
                    <a:pt x="77" y="134"/>
                    <a:pt x="82" y="137"/>
                    <a:pt x="84" y="138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5" y="139"/>
                    <a:pt x="85" y="138"/>
                    <a:pt x="86" y="138"/>
                  </a:cubicBezTo>
                  <a:cubicBezTo>
                    <a:pt x="88" y="137"/>
                    <a:pt x="88" y="134"/>
                    <a:pt x="89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038;p79">
              <a:extLst>
                <a:ext uri="{FF2B5EF4-FFF2-40B4-BE49-F238E27FC236}">
                  <a16:creationId xmlns:a16="http://schemas.microsoft.com/office/drawing/2014/main" id="{58AEACC5-3DB5-3A94-AC72-BA7C204A03FA}"/>
                </a:ext>
              </a:extLst>
            </p:cNvPr>
            <p:cNvSpPr/>
            <p:nvPr/>
          </p:nvSpPr>
          <p:spPr bwMode="gray">
            <a:xfrm>
              <a:off x="3025900" y="3100027"/>
              <a:ext cx="281763" cy="238157"/>
            </a:xfrm>
            <a:custGeom>
              <a:avLst/>
              <a:gdLst/>
              <a:ahLst/>
              <a:cxnLst/>
              <a:rect l="l" t="t" r="r" b="b"/>
              <a:pathLst>
                <a:path w="103" h="87" extrusionOk="0">
                  <a:moveTo>
                    <a:pt x="10" y="5"/>
                  </a:moveTo>
                  <a:cubicBezTo>
                    <a:pt x="9" y="8"/>
                    <a:pt x="4" y="11"/>
                    <a:pt x="4" y="14"/>
                  </a:cubicBezTo>
                  <a:cubicBezTo>
                    <a:pt x="4" y="16"/>
                    <a:pt x="4" y="17"/>
                    <a:pt x="3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2"/>
                    <a:pt x="6" y="22"/>
                    <a:pt x="6" y="24"/>
                  </a:cubicBezTo>
                  <a:cubicBezTo>
                    <a:pt x="6" y="26"/>
                    <a:pt x="9" y="27"/>
                    <a:pt x="9" y="29"/>
                  </a:cubicBezTo>
                  <a:cubicBezTo>
                    <a:pt x="9" y="32"/>
                    <a:pt x="7" y="39"/>
                    <a:pt x="13" y="39"/>
                  </a:cubicBezTo>
                  <a:cubicBezTo>
                    <a:pt x="20" y="39"/>
                    <a:pt x="23" y="37"/>
                    <a:pt x="26" y="39"/>
                  </a:cubicBezTo>
                  <a:cubicBezTo>
                    <a:pt x="29" y="43"/>
                    <a:pt x="33" y="45"/>
                    <a:pt x="36" y="44"/>
                  </a:cubicBezTo>
                  <a:cubicBezTo>
                    <a:pt x="41" y="44"/>
                    <a:pt x="47" y="43"/>
                    <a:pt x="45" y="47"/>
                  </a:cubicBezTo>
                  <a:cubicBezTo>
                    <a:pt x="43" y="51"/>
                    <a:pt x="42" y="58"/>
                    <a:pt x="44" y="61"/>
                  </a:cubicBezTo>
                  <a:cubicBezTo>
                    <a:pt x="45" y="63"/>
                    <a:pt x="48" y="64"/>
                    <a:pt x="46" y="66"/>
                  </a:cubicBezTo>
                  <a:cubicBezTo>
                    <a:pt x="45" y="68"/>
                    <a:pt x="44" y="70"/>
                    <a:pt x="46" y="72"/>
                  </a:cubicBezTo>
                  <a:cubicBezTo>
                    <a:pt x="48" y="73"/>
                    <a:pt x="47" y="75"/>
                    <a:pt x="47" y="76"/>
                  </a:cubicBezTo>
                  <a:cubicBezTo>
                    <a:pt x="47" y="76"/>
                    <a:pt x="47" y="76"/>
                    <a:pt x="46" y="76"/>
                  </a:cubicBezTo>
                  <a:cubicBezTo>
                    <a:pt x="49" y="79"/>
                    <a:pt x="50" y="82"/>
                    <a:pt x="52" y="84"/>
                  </a:cubicBezTo>
                  <a:cubicBezTo>
                    <a:pt x="55" y="86"/>
                    <a:pt x="55" y="87"/>
                    <a:pt x="56" y="86"/>
                  </a:cubicBezTo>
                  <a:cubicBezTo>
                    <a:pt x="58" y="85"/>
                    <a:pt x="59" y="84"/>
                    <a:pt x="60" y="85"/>
                  </a:cubicBezTo>
                  <a:cubicBezTo>
                    <a:pt x="62" y="86"/>
                    <a:pt x="64" y="84"/>
                    <a:pt x="66" y="82"/>
                  </a:cubicBezTo>
                  <a:cubicBezTo>
                    <a:pt x="68" y="80"/>
                    <a:pt x="69" y="82"/>
                    <a:pt x="70" y="79"/>
                  </a:cubicBezTo>
                  <a:cubicBezTo>
                    <a:pt x="71" y="77"/>
                    <a:pt x="72" y="76"/>
                    <a:pt x="75" y="76"/>
                  </a:cubicBezTo>
                  <a:cubicBezTo>
                    <a:pt x="77" y="75"/>
                    <a:pt x="77" y="73"/>
                    <a:pt x="76" y="73"/>
                  </a:cubicBezTo>
                  <a:cubicBezTo>
                    <a:pt x="74" y="73"/>
                    <a:pt x="72" y="75"/>
                    <a:pt x="72" y="72"/>
                  </a:cubicBezTo>
                  <a:cubicBezTo>
                    <a:pt x="72" y="68"/>
                    <a:pt x="69" y="69"/>
                    <a:pt x="69" y="67"/>
                  </a:cubicBezTo>
                  <a:cubicBezTo>
                    <a:pt x="69" y="64"/>
                    <a:pt x="69" y="63"/>
                    <a:pt x="67" y="62"/>
                  </a:cubicBezTo>
                  <a:cubicBezTo>
                    <a:pt x="64" y="60"/>
                    <a:pt x="70" y="59"/>
                    <a:pt x="72" y="61"/>
                  </a:cubicBezTo>
                  <a:cubicBezTo>
                    <a:pt x="73" y="62"/>
                    <a:pt x="78" y="61"/>
                    <a:pt x="79" y="63"/>
                  </a:cubicBezTo>
                  <a:cubicBezTo>
                    <a:pt x="79" y="64"/>
                    <a:pt x="81" y="65"/>
                    <a:pt x="81" y="63"/>
                  </a:cubicBezTo>
                  <a:cubicBezTo>
                    <a:pt x="81" y="61"/>
                    <a:pt x="84" y="60"/>
                    <a:pt x="86" y="60"/>
                  </a:cubicBezTo>
                  <a:cubicBezTo>
                    <a:pt x="89" y="61"/>
                    <a:pt x="93" y="57"/>
                    <a:pt x="95" y="56"/>
                  </a:cubicBezTo>
                  <a:cubicBezTo>
                    <a:pt x="96" y="56"/>
                    <a:pt x="97" y="54"/>
                    <a:pt x="97" y="53"/>
                  </a:cubicBezTo>
                  <a:cubicBezTo>
                    <a:pt x="96" y="51"/>
                    <a:pt x="93" y="49"/>
                    <a:pt x="92" y="48"/>
                  </a:cubicBezTo>
                  <a:cubicBezTo>
                    <a:pt x="91" y="46"/>
                    <a:pt x="93" y="46"/>
                    <a:pt x="93" y="44"/>
                  </a:cubicBezTo>
                  <a:cubicBezTo>
                    <a:pt x="93" y="41"/>
                    <a:pt x="93" y="40"/>
                    <a:pt x="97" y="40"/>
                  </a:cubicBezTo>
                  <a:cubicBezTo>
                    <a:pt x="100" y="39"/>
                    <a:pt x="100" y="38"/>
                    <a:pt x="98" y="36"/>
                  </a:cubicBezTo>
                  <a:cubicBezTo>
                    <a:pt x="96" y="35"/>
                    <a:pt x="99" y="32"/>
                    <a:pt x="101" y="31"/>
                  </a:cubicBezTo>
                  <a:cubicBezTo>
                    <a:pt x="102" y="30"/>
                    <a:pt x="103" y="29"/>
                    <a:pt x="103" y="27"/>
                  </a:cubicBezTo>
                  <a:cubicBezTo>
                    <a:pt x="100" y="27"/>
                    <a:pt x="94" y="27"/>
                    <a:pt x="92" y="27"/>
                  </a:cubicBezTo>
                  <a:cubicBezTo>
                    <a:pt x="90" y="27"/>
                    <a:pt x="94" y="23"/>
                    <a:pt x="94" y="20"/>
                  </a:cubicBezTo>
                  <a:cubicBezTo>
                    <a:pt x="94" y="17"/>
                    <a:pt x="87" y="17"/>
                    <a:pt x="83" y="16"/>
                  </a:cubicBezTo>
                  <a:cubicBezTo>
                    <a:pt x="80" y="15"/>
                    <a:pt x="81" y="13"/>
                    <a:pt x="84" y="12"/>
                  </a:cubicBezTo>
                  <a:cubicBezTo>
                    <a:pt x="88" y="12"/>
                    <a:pt x="82" y="10"/>
                    <a:pt x="79" y="10"/>
                  </a:cubicBezTo>
                  <a:cubicBezTo>
                    <a:pt x="74" y="11"/>
                    <a:pt x="68" y="14"/>
                    <a:pt x="64" y="15"/>
                  </a:cubicBezTo>
                  <a:cubicBezTo>
                    <a:pt x="60" y="17"/>
                    <a:pt x="54" y="10"/>
                    <a:pt x="50" y="11"/>
                  </a:cubicBezTo>
                  <a:cubicBezTo>
                    <a:pt x="45" y="13"/>
                    <a:pt x="40" y="13"/>
                    <a:pt x="40" y="10"/>
                  </a:cubicBezTo>
                  <a:cubicBezTo>
                    <a:pt x="41" y="6"/>
                    <a:pt x="39" y="3"/>
                    <a:pt x="34" y="3"/>
                  </a:cubicBezTo>
                  <a:cubicBezTo>
                    <a:pt x="31" y="4"/>
                    <a:pt x="32" y="0"/>
                    <a:pt x="28" y="0"/>
                  </a:cubicBezTo>
                  <a:cubicBezTo>
                    <a:pt x="25" y="0"/>
                    <a:pt x="28" y="3"/>
                    <a:pt x="26" y="4"/>
                  </a:cubicBezTo>
                  <a:cubicBezTo>
                    <a:pt x="24" y="5"/>
                    <a:pt x="17" y="7"/>
                    <a:pt x="16" y="10"/>
                  </a:cubicBezTo>
                  <a:cubicBezTo>
                    <a:pt x="16" y="14"/>
                    <a:pt x="20" y="18"/>
                    <a:pt x="19" y="21"/>
                  </a:cubicBezTo>
                  <a:cubicBezTo>
                    <a:pt x="17" y="24"/>
                    <a:pt x="12" y="22"/>
                    <a:pt x="10" y="18"/>
                  </a:cubicBezTo>
                  <a:cubicBezTo>
                    <a:pt x="9" y="15"/>
                    <a:pt x="15" y="11"/>
                    <a:pt x="14" y="9"/>
                  </a:cubicBezTo>
                  <a:cubicBezTo>
                    <a:pt x="13" y="7"/>
                    <a:pt x="12" y="5"/>
                    <a:pt x="13" y="3"/>
                  </a:cubicBezTo>
                  <a:cubicBezTo>
                    <a:pt x="12" y="4"/>
                    <a:pt x="11" y="4"/>
                    <a:pt x="1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039;p79">
              <a:extLst>
                <a:ext uri="{FF2B5EF4-FFF2-40B4-BE49-F238E27FC236}">
                  <a16:creationId xmlns:a16="http://schemas.microsoft.com/office/drawing/2014/main" id="{795B9F86-B26D-621C-BC92-280D1C5B2097}"/>
                </a:ext>
              </a:extLst>
            </p:cNvPr>
            <p:cNvSpPr/>
            <p:nvPr/>
          </p:nvSpPr>
          <p:spPr bwMode="gray">
            <a:xfrm>
              <a:off x="3339528" y="3220782"/>
              <a:ext cx="87212" cy="92244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8" y="6"/>
                  </a:moveTo>
                  <a:cubicBezTo>
                    <a:pt x="9" y="9"/>
                    <a:pt x="7" y="10"/>
                    <a:pt x="5" y="10"/>
                  </a:cubicBezTo>
                  <a:cubicBezTo>
                    <a:pt x="2" y="10"/>
                    <a:pt x="3" y="16"/>
                    <a:pt x="1" y="17"/>
                  </a:cubicBezTo>
                  <a:cubicBezTo>
                    <a:pt x="0" y="18"/>
                    <a:pt x="7" y="21"/>
                    <a:pt x="8" y="24"/>
                  </a:cubicBezTo>
                  <a:cubicBezTo>
                    <a:pt x="9" y="26"/>
                    <a:pt x="11" y="30"/>
                    <a:pt x="13" y="33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2"/>
                    <a:pt x="16" y="28"/>
                    <a:pt x="19" y="29"/>
                  </a:cubicBezTo>
                  <a:cubicBezTo>
                    <a:pt x="22" y="29"/>
                    <a:pt x="27" y="27"/>
                    <a:pt x="28" y="2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31" y="25"/>
                    <a:pt x="31" y="20"/>
                    <a:pt x="29" y="16"/>
                  </a:cubicBezTo>
                  <a:cubicBezTo>
                    <a:pt x="28" y="13"/>
                    <a:pt x="29" y="8"/>
                    <a:pt x="31" y="7"/>
                  </a:cubicBezTo>
                  <a:cubicBezTo>
                    <a:pt x="31" y="7"/>
                    <a:pt x="32" y="6"/>
                    <a:pt x="32" y="4"/>
                  </a:cubicBezTo>
                  <a:cubicBezTo>
                    <a:pt x="30" y="3"/>
                    <a:pt x="28" y="2"/>
                    <a:pt x="25" y="2"/>
                  </a:cubicBezTo>
                  <a:cubicBezTo>
                    <a:pt x="21" y="2"/>
                    <a:pt x="17" y="4"/>
                    <a:pt x="15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6"/>
                    <a:pt x="8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040;p79">
              <a:extLst>
                <a:ext uri="{FF2B5EF4-FFF2-40B4-BE49-F238E27FC236}">
                  <a16:creationId xmlns:a16="http://schemas.microsoft.com/office/drawing/2014/main" id="{7DBA58A4-912B-8D5C-D0B7-F071EFED0EA0}"/>
                </a:ext>
              </a:extLst>
            </p:cNvPr>
            <p:cNvSpPr/>
            <p:nvPr/>
          </p:nvSpPr>
          <p:spPr bwMode="gray">
            <a:xfrm>
              <a:off x="3274119" y="3177177"/>
              <a:ext cx="98953" cy="14759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0" y="3"/>
                  </a:moveTo>
                  <a:cubicBezTo>
                    <a:pt x="8" y="4"/>
                    <a:pt x="5" y="7"/>
                    <a:pt x="7" y="8"/>
                  </a:cubicBezTo>
                  <a:cubicBezTo>
                    <a:pt x="9" y="10"/>
                    <a:pt x="9" y="12"/>
                    <a:pt x="6" y="12"/>
                  </a:cubicBezTo>
                  <a:cubicBezTo>
                    <a:pt x="2" y="12"/>
                    <a:pt x="2" y="13"/>
                    <a:pt x="2" y="16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2" y="21"/>
                    <a:pt x="5" y="23"/>
                    <a:pt x="6" y="25"/>
                  </a:cubicBezTo>
                  <a:cubicBezTo>
                    <a:pt x="7" y="24"/>
                    <a:pt x="8" y="23"/>
                    <a:pt x="9" y="24"/>
                  </a:cubicBezTo>
                  <a:cubicBezTo>
                    <a:pt x="12" y="24"/>
                    <a:pt x="10" y="29"/>
                    <a:pt x="12" y="30"/>
                  </a:cubicBezTo>
                  <a:cubicBezTo>
                    <a:pt x="14" y="32"/>
                    <a:pt x="14" y="35"/>
                    <a:pt x="12" y="36"/>
                  </a:cubicBezTo>
                  <a:cubicBezTo>
                    <a:pt x="11" y="38"/>
                    <a:pt x="11" y="46"/>
                    <a:pt x="14" y="49"/>
                  </a:cubicBezTo>
                  <a:cubicBezTo>
                    <a:pt x="18" y="54"/>
                    <a:pt x="22" y="53"/>
                    <a:pt x="23" y="52"/>
                  </a:cubicBezTo>
                  <a:cubicBezTo>
                    <a:pt x="24" y="51"/>
                    <a:pt x="26" y="52"/>
                    <a:pt x="27" y="50"/>
                  </a:cubicBezTo>
                  <a:cubicBezTo>
                    <a:pt x="28" y="48"/>
                    <a:pt x="29" y="51"/>
                    <a:pt x="31" y="48"/>
                  </a:cubicBezTo>
                  <a:cubicBezTo>
                    <a:pt x="32" y="47"/>
                    <a:pt x="35" y="48"/>
                    <a:pt x="36" y="48"/>
                  </a:cubicBezTo>
                  <a:cubicBezTo>
                    <a:pt x="35" y="46"/>
                    <a:pt x="33" y="42"/>
                    <a:pt x="32" y="40"/>
                  </a:cubicBezTo>
                  <a:cubicBezTo>
                    <a:pt x="31" y="37"/>
                    <a:pt x="24" y="34"/>
                    <a:pt x="25" y="33"/>
                  </a:cubicBezTo>
                  <a:cubicBezTo>
                    <a:pt x="27" y="32"/>
                    <a:pt x="26" y="26"/>
                    <a:pt x="29" y="26"/>
                  </a:cubicBezTo>
                  <a:cubicBezTo>
                    <a:pt x="31" y="26"/>
                    <a:pt x="33" y="25"/>
                    <a:pt x="32" y="23"/>
                  </a:cubicBezTo>
                  <a:cubicBezTo>
                    <a:pt x="32" y="22"/>
                    <a:pt x="32" y="20"/>
                    <a:pt x="33" y="18"/>
                  </a:cubicBezTo>
                  <a:cubicBezTo>
                    <a:pt x="31" y="18"/>
                    <a:pt x="28" y="12"/>
                    <a:pt x="26" y="12"/>
                  </a:cubicBezTo>
                  <a:cubicBezTo>
                    <a:pt x="24" y="12"/>
                    <a:pt x="22" y="11"/>
                    <a:pt x="23" y="8"/>
                  </a:cubicBezTo>
                  <a:cubicBezTo>
                    <a:pt x="23" y="5"/>
                    <a:pt x="18" y="4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041;p79">
              <a:extLst>
                <a:ext uri="{FF2B5EF4-FFF2-40B4-BE49-F238E27FC236}">
                  <a16:creationId xmlns:a16="http://schemas.microsoft.com/office/drawing/2014/main" id="{F6522639-2D9D-AFC1-AFE5-956A5E3F085C}"/>
                </a:ext>
              </a:extLst>
            </p:cNvPr>
            <p:cNvSpPr/>
            <p:nvPr/>
          </p:nvSpPr>
          <p:spPr bwMode="gray">
            <a:xfrm>
              <a:off x="3416678" y="3230844"/>
              <a:ext cx="65410" cy="80504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1" y="12"/>
                  </a:moveTo>
                  <a:cubicBezTo>
                    <a:pt x="3" y="16"/>
                    <a:pt x="3" y="21"/>
                    <a:pt x="2" y="22"/>
                  </a:cubicBezTo>
                  <a:cubicBezTo>
                    <a:pt x="2" y="23"/>
                    <a:pt x="1" y="24"/>
                    <a:pt x="0" y="26"/>
                  </a:cubicBezTo>
                  <a:cubicBezTo>
                    <a:pt x="1" y="27"/>
                    <a:pt x="3" y="28"/>
                    <a:pt x="7" y="27"/>
                  </a:cubicBezTo>
                  <a:cubicBezTo>
                    <a:pt x="12" y="26"/>
                    <a:pt x="13" y="29"/>
                    <a:pt x="15" y="24"/>
                  </a:cubicBezTo>
                  <a:cubicBezTo>
                    <a:pt x="16" y="20"/>
                    <a:pt x="21" y="1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1" y="10"/>
                    <a:pt x="15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4"/>
                    <a:pt x="0" y="9"/>
                    <a:pt x="1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042;p79">
              <a:extLst>
                <a:ext uri="{FF2B5EF4-FFF2-40B4-BE49-F238E27FC236}">
                  <a16:creationId xmlns:a16="http://schemas.microsoft.com/office/drawing/2014/main" id="{49D56B2F-A9EB-AFCD-7C4C-6E2BAFE080FA}"/>
                </a:ext>
              </a:extLst>
            </p:cNvPr>
            <p:cNvSpPr/>
            <p:nvPr/>
          </p:nvSpPr>
          <p:spPr bwMode="gray">
            <a:xfrm>
              <a:off x="2796129" y="2860193"/>
              <a:ext cx="216354" cy="75473"/>
            </a:xfrm>
            <a:custGeom>
              <a:avLst/>
              <a:gdLst/>
              <a:ahLst/>
              <a:cxnLst/>
              <a:rect l="l" t="t" r="r" b="b"/>
              <a:pathLst>
                <a:path w="79" h="28" extrusionOk="0">
                  <a:moveTo>
                    <a:pt x="64" y="18"/>
                  </a:moveTo>
                  <a:cubicBezTo>
                    <a:pt x="59" y="18"/>
                    <a:pt x="44" y="6"/>
                    <a:pt x="29" y="3"/>
                  </a:cubicBezTo>
                  <a:cubicBezTo>
                    <a:pt x="13" y="0"/>
                    <a:pt x="0" y="10"/>
                    <a:pt x="2" y="12"/>
                  </a:cubicBezTo>
                  <a:cubicBezTo>
                    <a:pt x="4" y="15"/>
                    <a:pt x="11" y="9"/>
                    <a:pt x="15" y="6"/>
                  </a:cubicBezTo>
                  <a:cubicBezTo>
                    <a:pt x="19" y="4"/>
                    <a:pt x="21" y="7"/>
                    <a:pt x="22" y="9"/>
                  </a:cubicBezTo>
                  <a:cubicBezTo>
                    <a:pt x="22" y="11"/>
                    <a:pt x="27" y="12"/>
                    <a:pt x="34" y="12"/>
                  </a:cubicBezTo>
                  <a:cubicBezTo>
                    <a:pt x="43" y="12"/>
                    <a:pt x="44" y="18"/>
                    <a:pt x="50" y="20"/>
                  </a:cubicBezTo>
                  <a:cubicBezTo>
                    <a:pt x="57" y="22"/>
                    <a:pt x="50" y="25"/>
                    <a:pt x="54" y="26"/>
                  </a:cubicBezTo>
                  <a:cubicBezTo>
                    <a:pt x="57" y="28"/>
                    <a:pt x="77" y="28"/>
                    <a:pt x="78" y="26"/>
                  </a:cubicBezTo>
                  <a:cubicBezTo>
                    <a:pt x="79" y="24"/>
                    <a:pt x="69" y="18"/>
                    <a:pt x="64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043;p79">
              <a:extLst>
                <a:ext uri="{FF2B5EF4-FFF2-40B4-BE49-F238E27FC236}">
                  <a16:creationId xmlns:a16="http://schemas.microsoft.com/office/drawing/2014/main" id="{CECE9BA9-6614-9851-5321-8D939692FFCD}"/>
                </a:ext>
              </a:extLst>
            </p:cNvPr>
            <p:cNvSpPr/>
            <p:nvPr/>
          </p:nvSpPr>
          <p:spPr bwMode="gray">
            <a:xfrm>
              <a:off x="2920237" y="2960823"/>
              <a:ext cx="51993" cy="2515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2" y="3"/>
                  </a:moveTo>
                  <a:cubicBezTo>
                    <a:pt x="4" y="6"/>
                    <a:pt x="16" y="9"/>
                    <a:pt x="18" y="6"/>
                  </a:cubicBezTo>
                  <a:cubicBezTo>
                    <a:pt x="19" y="3"/>
                    <a:pt x="0" y="0"/>
                    <a:pt x="2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044;p79">
              <a:extLst>
                <a:ext uri="{FF2B5EF4-FFF2-40B4-BE49-F238E27FC236}">
                  <a16:creationId xmlns:a16="http://schemas.microsoft.com/office/drawing/2014/main" id="{9464C11C-8E1E-5E87-C237-581C7B7726FF}"/>
                </a:ext>
              </a:extLst>
            </p:cNvPr>
            <p:cNvSpPr/>
            <p:nvPr/>
          </p:nvSpPr>
          <p:spPr bwMode="gray">
            <a:xfrm>
              <a:off x="3148333" y="2957468"/>
              <a:ext cx="46961" cy="28512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3" y="5"/>
                  </a:moveTo>
                  <a:cubicBezTo>
                    <a:pt x="6" y="10"/>
                    <a:pt x="14" y="7"/>
                    <a:pt x="15" y="5"/>
                  </a:cubicBezTo>
                  <a:cubicBezTo>
                    <a:pt x="17" y="2"/>
                    <a:pt x="0" y="0"/>
                    <a:pt x="3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045;p79">
              <a:extLst>
                <a:ext uri="{FF2B5EF4-FFF2-40B4-BE49-F238E27FC236}">
                  <a16:creationId xmlns:a16="http://schemas.microsoft.com/office/drawing/2014/main" id="{5B0FFE84-BA29-18EB-EC1F-882A91732AF0}"/>
                </a:ext>
              </a:extLst>
            </p:cNvPr>
            <p:cNvSpPr/>
            <p:nvPr/>
          </p:nvSpPr>
          <p:spPr bwMode="gray">
            <a:xfrm>
              <a:off x="2869922" y="3316381"/>
              <a:ext cx="120756" cy="139205"/>
            </a:xfrm>
            <a:custGeom>
              <a:avLst/>
              <a:gdLst/>
              <a:ahLst/>
              <a:cxnLst/>
              <a:rect l="l" t="t" r="r" b="b"/>
              <a:pathLst>
                <a:path w="44" h="51" extrusionOk="0">
                  <a:moveTo>
                    <a:pt x="41" y="13"/>
                  </a:moveTo>
                  <a:cubicBezTo>
                    <a:pt x="38" y="11"/>
                    <a:pt x="36" y="9"/>
                    <a:pt x="35" y="10"/>
                  </a:cubicBezTo>
                  <a:cubicBezTo>
                    <a:pt x="35" y="11"/>
                    <a:pt x="32" y="11"/>
                    <a:pt x="30" y="10"/>
                  </a:cubicBezTo>
                  <a:cubicBezTo>
                    <a:pt x="28" y="8"/>
                    <a:pt x="27" y="6"/>
                    <a:pt x="25" y="6"/>
                  </a:cubicBezTo>
                  <a:cubicBezTo>
                    <a:pt x="24" y="6"/>
                    <a:pt x="18" y="3"/>
                    <a:pt x="16" y="0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3"/>
                    <a:pt x="14" y="4"/>
                    <a:pt x="11" y="4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6" y="12"/>
                    <a:pt x="6" y="14"/>
                  </a:cubicBezTo>
                  <a:cubicBezTo>
                    <a:pt x="5" y="17"/>
                    <a:pt x="6" y="17"/>
                    <a:pt x="3" y="18"/>
                  </a:cubicBezTo>
                  <a:cubicBezTo>
                    <a:pt x="1" y="20"/>
                    <a:pt x="0" y="21"/>
                    <a:pt x="2" y="23"/>
                  </a:cubicBezTo>
                  <a:cubicBezTo>
                    <a:pt x="3" y="25"/>
                    <a:pt x="2" y="27"/>
                    <a:pt x="1" y="28"/>
                  </a:cubicBezTo>
                  <a:cubicBezTo>
                    <a:pt x="1" y="30"/>
                    <a:pt x="3" y="30"/>
                    <a:pt x="6" y="32"/>
                  </a:cubicBezTo>
                  <a:cubicBezTo>
                    <a:pt x="7" y="34"/>
                    <a:pt x="8" y="31"/>
                    <a:pt x="9" y="32"/>
                  </a:cubicBezTo>
                  <a:cubicBezTo>
                    <a:pt x="10" y="34"/>
                    <a:pt x="8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1"/>
                    <a:pt x="6" y="42"/>
                  </a:cubicBezTo>
                  <a:cubicBezTo>
                    <a:pt x="6" y="43"/>
                    <a:pt x="5" y="43"/>
                    <a:pt x="6" y="45"/>
                  </a:cubicBezTo>
                  <a:cubicBezTo>
                    <a:pt x="8" y="47"/>
                    <a:pt x="10" y="43"/>
                    <a:pt x="12" y="46"/>
                  </a:cubicBezTo>
                  <a:cubicBezTo>
                    <a:pt x="14" y="49"/>
                    <a:pt x="16" y="51"/>
                    <a:pt x="18" y="46"/>
                  </a:cubicBezTo>
                  <a:cubicBezTo>
                    <a:pt x="19" y="42"/>
                    <a:pt x="21" y="35"/>
                    <a:pt x="24" y="34"/>
                  </a:cubicBezTo>
                  <a:cubicBezTo>
                    <a:pt x="28" y="33"/>
                    <a:pt x="35" y="32"/>
                    <a:pt x="39" y="27"/>
                  </a:cubicBezTo>
                  <a:cubicBezTo>
                    <a:pt x="42" y="21"/>
                    <a:pt x="41" y="21"/>
                    <a:pt x="42" y="19"/>
                  </a:cubicBezTo>
                  <a:cubicBezTo>
                    <a:pt x="44" y="18"/>
                    <a:pt x="43" y="17"/>
                    <a:pt x="4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046;p79">
              <a:extLst>
                <a:ext uri="{FF2B5EF4-FFF2-40B4-BE49-F238E27FC236}">
                  <a16:creationId xmlns:a16="http://schemas.microsoft.com/office/drawing/2014/main" id="{48CD89D7-92BE-7B27-DADA-1D0D383F674A}"/>
                </a:ext>
              </a:extLst>
            </p:cNvPr>
            <p:cNvSpPr/>
            <p:nvPr/>
          </p:nvSpPr>
          <p:spPr bwMode="gray">
            <a:xfrm>
              <a:off x="3046026" y="1015318"/>
              <a:ext cx="1237745" cy="929147"/>
            </a:xfrm>
            <a:custGeom>
              <a:avLst/>
              <a:gdLst/>
              <a:ahLst/>
              <a:cxnLst/>
              <a:rect l="l" t="t" r="r" b="b"/>
              <a:pathLst>
                <a:path w="454" h="340" extrusionOk="0">
                  <a:moveTo>
                    <a:pt x="429" y="32"/>
                  </a:moveTo>
                  <a:cubicBezTo>
                    <a:pt x="420" y="32"/>
                    <a:pt x="414" y="34"/>
                    <a:pt x="413" y="39"/>
                  </a:cubicBezTo>
                  <a:cubicBezTo>
                    <a:pt x="413" y="45"/>
                    <a:pt x="403" y="38"/>
                    <a:pt x="398" y="40"/>
                  </a:cubicBezTo>
                  <a:cubicBezTo>
                    <a:pt x="394" y="42"/>
                    <a:pt x="396" y="36"/>
                    <a:pt x="392" y="37"/>
                  </a:cubicBezTo>
                  <a:cubicBezTo>
                    <a:pt x="387" y="39"/>
                    <a:pt x="383" y="45"/>
                    <a:pt x="377" y="48"/>
                  </a:cubicBezTo>
                  <a:cubicBezTo>
                    <a:pt x="371" y="49"/>
                    <a:pt x="368" y="55"/>
                    <a:pt x="365" y="55"/>
                  </a:cubicBezTo>
                  <a:cubicBezTo>
                    <a:pt x="361" y="56"/>
                    <a:pt x="371" y="45"/>
                    <a:pt x="377" y="40"/>
                  </a:cubicBezTo>
                  <a:cubicBezTo>
                    <a:pt x="383" y="35"/>
                    <a:pt x="380" y="28"/>
                    <a:pt x="372" y="29"/>
                  </a:cubicBezTo>
                  <a:cubicBezTo>
                    <a:pt x="365" y="30"/>
                    <a:pt x="367" y="35"/>
                    <a:pt x="363" y="35"/>
                  </a:cubicBezTo>
                  <a:cubicBezTo>
                    <a:pt x="359" y="36"/>
                    <a:pt x="340" y="46"/>
                    <a:pt x="339" y="43"/>
                  </a:cubicBezTo>
                  <a:cubicBezTo>
                    <a:pt x="338" y="39"/>
                    <a:pt x="355" y="35"/>
                    <a:pt x="355" y="33"/>
                  </a:cubicBezTo>
                  <a:cubicBezTo>
                    <a:pt x="354" y="31"/>
                    <a:pt x="334" y="31"/>
                    <a:pt x="324" y="32"/>
                  </a:cubicBezTo>
                  <a:cubicBezTo>
                    <a:pt x="315" y="34"/>
                    <a:pt x="299" y="38"/>
                    <a:pt x="299" y="36"/>
                  </a:cubicBezTo>
                  <a:cubicBezTo>
                    <a:pt x="299" y="34"/>
                    <a:pt x="318" y="30"/>
                    <a:pt x="327" y="28"/>
                  </a:cubicBezTo>
                  <a:cubicBezTo>
                    <a:pt x="337" y="27"/>
                    <a:pt x="355" y="29"/>
                    <a:pt x="362" y="26"/>
                  </a:cubicBezTo>
                  <a:cubicBezTo>
                    <a:pt x="370" y="23"/>
                    <a:pt x="381" y="23"/>
                    <a:pt x="383" y="21"/>
                  </a:cubicBezTo>
                  <a:cubicBezTo>
                    <a:pt x="385" y="18"/>
                    <a:pt x="374" y="14"/>
                    <a:pt x="369" y="15"/>
                  </a:cubicBezTo>
                  <a:cubicBezTo>
                    <a:pt x="364" y="15"/>
                    <a:pt x="359" y="14"/>
                    <a:pt x="359" y="12"/>
                  </a:cubicBezTo>
                  <a:cubicBezTo>
                    <a:pt x="359" y="9"/>
                    <a:pt x="351" y="9"/>
                    <a:pt x="350" y="7"/>
                  </a:cubicBezTo>
                  <a:cubicBezTo>
                    <a:pt x="349" y="4"/>
                    <a:pt x="333" y="6"/>
                    <a:pt x="329" y="4"/>
                  </a:cubicBezTo>
                  <a:cubicBezTo>
                    <a:pt x="325" y="1"/>
                    <a:pt x="315" y="0"/>
                    <a:pt x="307" y="1"/>
                  </a:cubicBezTo>
                  <a:cubicBezTo>
                    <a:pt x="298" y="2"/>
                    <a:pt x="280" y="1"/>
                    <a:pt x="275" y="2"/>
                  </a:cubicBezTo>
                  <a:cubicBezTo>
                    <a:pt x="272" y="2"/>
                    <a:pt x="269" y="4"/>
                    <a:pt x="265" y="4"/>
                  </a:cubicBezTo>
                  <a:cubicBezTo>
                    <a:pt x="262" y="3"/>
                    <a:pt x="255" y="5"/>
                    <a:pt x="258" y="8"/>
                  </a:cubicBezTo>
                  <a:cubicBezTo>
                    <a:pt x="262" y="12"/>
                    <a:pt x="251" y="13"/>
                    <a:pt x="252" y="11"/>
                  </a:cubicBezTo>
                  <a:cubicBezTo>
                    <a:pt x="253" y="7"/>
                    <a:pt x="244" y="5"/>
                    <a:pt x="241" y="8"/>
                  </a:cubicBezTo>
                  <a:cubicBezTo>
                    <a:pt x="238" y="11"/>
                    <a:pt x="223" y="5"/>
                    <a:pt x="221" y="8"/>
                  </a:cubicBezTo>
                  <a:cubicBezTo>
                    <a:pt x="218" y="11"/>
                    <a:pt x="202" y="10"/>
                    <a:pt x="196" y="11"/>
                  </a:cubicBezTo>
                  <a:cubicBezTo>
                    <a:pt x="191" y="12"/>
                    <a:pt x="204" y="15"/>
                    <a:pt x="203" y="17"/>
                  </a:cubicBezTo>
                  <a:cubicBezTo>
                    <a:pt x="203" y="20"/>
                    <a:pt x="187" y="17"/>
                    <a:pt x="191" y="22"/>
                  </a:cubicBezTo>
                  <a:cubicBezTo>
                    <a:pt x="194" y="25"/>
                    <a:pt x="204" y="28"/>
                    <a:pt x="210" y="34"/>
                  </a:cubicBezTo>
                  <a:cubicBezTo>
                    <a:pt x="215" y="38"/>
                    <a:pt x="205" y="36"/>
                    <a:pt x="200" y="32"/>
                  </a:cubicBezTo>
                  <a:cubicBezTo>
                    <a:pt x="194" y="28"/>
                    <a:pt x="187" y="29"/>
                    <a:pt x="183" y="25"/>
                  </a:cubicBezTo>
                  <a:cubicBezTo>
                    <a:pt x="179" y="22"/>
                    <a:pt x="167" y="19"/>
                    <a:pt x="164" y="21"/>
                  </a:cubicBezTo>
                  <a:cubicBezTo>
                    <a:pt x="159" y="24"/>
                    <a:pt x="172" y="28"/>
                    <a:pt x="172" y="31"/>
                  </a:cubicBezTo>
                  <a:cubicBezTo>
                    <a:pt x="172" y="35"/>
                    <a:pt x="164" y="31"/>
                    <a:pt x="162" y="32"/>
                  </a:cubicBezTo>
                  <a:cubicBezTo>
                    <a:pt x="160" y="33"/>
                    <a:pt x="153" y="25"/>
                    <a:pt x="148" y="25"/>
                  </a:cubicBezTo>
                  <a:cubicBezTo>
                    <a:pt x="144" y="25"/>
                    <a:pt x="148" y="28"/>
                    <a:pt x="148" y="34"/>
                  </a:cubicBezTo>
                  <a:cubicBezTo>
                    <a:pt x="148" y="39"/>
                    <a:pt x="139" y="43"/>
                    <a:pt x="142" y="39"/>
                  </a:cubicBezTo>
                  <a:cubicBezTo>
                    <a:pt x="144" y="35"/>
                    <a:pt x="143" y="25"/>
                    <a:pt x="138" y="24"/>
                  </a:cubicBezTo>
                  <a:cubicBezTo>
                    <a:pt x="133" y="22"/>
                    <a:pt x="121" y="27"/>
                    <a:pt x="115" y="27"/>
                  </a:cubicBezTo>
                  <a:cubicBezTo>
                    <a:pt x="109" y="27"/>
                    <a:pt x="101" y="29"/>
                    <a:pt x="107" y="32"/>
                  </a:cubicBezTo>
                  <a:cubicBezTo>
                    <a:pt x="111" y="35"/>
                    <a:pt x="106" y="37"/>
                    <a:pt x="101" y="34"/>
                  </a:cubicBezTo>
                  <a:cubicBezTo>
                    <a:pt x="96" y="30"/>
                    <a:pt x="82" y="34"/>
                    <a:pt x="84" y="36"/>
                  </a:cubicBezTo>
                  <a:cubicBezTo>
                    <a:pt x="88" y="38"/>
                    <a:pt x="89" y="44"/>
                    <a:pt x="87" y="47"/>
                  </a:cubicBezTo>
                  <a:cubicBezTo>
                    <a:pt x="84" y="49"/>
                    <a:pt x="79" y="44"/>
                    <a:pt x="72" y="45"/>
                  </a:cubicBezTo>
                  <a:cubicBezTo>
                    <a:pt x="67" y="45"/>
                    <a:pt x="37" y="60"/>
                    <a:pt x="39" y="63"/>
                  </a:cubicBezTo>
                  <a:cubicBezTo>
                    <a:pt x="41" y="67"/>
                    <a:pt x="53" y="63"/>
                    <a:pt x="57" y="66"/>
                  </a:cubicBezTo>
                  <a:cubicBezTo>
                    <a:pt x="61" y="68"/>
                    <a:pt x="56" y="76"/>
                    <a:pt x="51" y="80"/>
                  </a:cubicBezTo>
                  <a:cubicBezTo>
                    <a:pt x="47" y="83"/>
                    <a:pt x="28" y="80"/>
                    <a:pt x="28" y="84"/>
                  </a:cubicBezTo>
                  <a:cubicBezTo>
                    <a:pt x="27" y="87"/>
                    <a:pt x="0" y="88"/>
                    <a:pt x="0" y="95"/>
                  </a:cubicBezTo>
                  <a:cubicBezTo>
                    <a:pt x="0" y="97"/>
                    <a:pt x="0" y="99"/>
                    <a:pt x="4" y="100"/>
                  </a:cubicBezTo>
                  <a:cubicBezTo>
                    <a:pt x="8" y="101"/>
                    <a:pt x="12" y="99"/>
                    <a:pt x="16" y="104"/>
                  </a:cubicBezTo>
                  <a:cubicBezTo>
                    <a:pt x="20" y="108"/>
                    <a:pt x="30" y="108"/>
                    <a:pt x="36" y="105"/>
                  </a:cubicBezTo>
                  <a:cubicBezTo>
                    <a:pt x="43" y="102"/>
                    <a:pt x="48" y="106"/>
                    <a:pt x="48" y="109"/>
                  </a:cubicBezTo>
                  <a:cubicBezTo>
                    <a:pt x="48" y="113"/>
                    <a:pt x="33" y="108"/>
                    <a:pt x="28" y="111"/>
                  </a:cubicBezTo>
                  <a:cubicBezTo>
                    <a:pt x="24" y="114"/>
                    <a:pt x="9" y="111"/>
                    <a:pt x="10" y="114"/>
                  </a:cubicBezTo>
                  <a:cubicBezTo>
                    <a:pt x="11" y="118"/>
                    <a:pt x="17" y="117"/>
                    <a:pt x="24" y="118"/>
                  </a:cubicBezTo>
                  <a:cubicBezTo>
                    <a:pt x="29" y="119"/>
                    <a:pt x="24" y="121"/>
                    <a:pt x="24" y="124"/>
                  </a:cubicBezTo>
                  <a:cubicBezTo>
                    <a:pt x="24" y="126"/>
                    <a:pt x="26" y="126"/>
                    <a:pt x="32" y="129"/>
                  </a:cubicBezTo>
                  <a:cubicBezTo>
                    <a:pt x="38" y="132"/>
                    <a:pt x="48" y="133"/>
                    <a:pt x="44" y="130"/>
                  </a:cubicBezTo>
                  <a:cubicBezTo>
                    <a:pt x="41" y="127"/>
                    <a:pt x="50" y="127"/>
                    <a:pt x="52" y="129"/>
                  </a:cubicBezTo>
                  <a:cubicBezTo>
                    <a:pt x="53" y="131"/>
                    <a:pt x="58" y="126"/>
                    <a:pt x="61" y="127"/>
                  </a:cubicBezTo>
                  <a:cubicBezTo>
                    <a:pt x="66" y="129"/>
                    <a:pt x="67" y="123"/>
                    <a:pt x="71" y="125"/>
                  </a:cubicBezTo>
                  <a:cubicBezTo>
                    <a:pt x="74" y="128"/>
                    <a:pt x="89" y="129"/>
                    <a:pt x="95" y="132"/>
                  </a:cubicBezTo>
                  <a:cubicBezTo>
                    <a:pt x="100" y="134"/>
                    <a:pt x="107" y="135"/>
                    <a:pt x="107" y="140"/>
                  </a:cubicBezTo>
                  <a:cubicBezTo>
                    <a:pt x="106" y="144"/>
                    <a:pt x="111" y="147"/>
                    <a:pt x="117" y="149"/>
                  </a:cubicBezTo>
                  <a:cubicBezTo>
                    <a:pt x="122" y="152"/>
                    <a:pt x="124" y="157"/>
                    <a:pt x="123" y="161"/>
                  </a:cubicBezTo>
                  <a:cubicBezTo>
                    <a:pt x="123" y="165"/>
                    <a:pt x="130" y="168"/>
                    <a:pt x="129" y="169"/>
                  </a:cubicBezTo>
                  <a:cubicBezTo>
                    <a:pt x="128" y="171"/>
                    <a:pt x="129" y="174"/>
                    <a:pt x="132" y="178"/>
                  </a:cubicBezTo>
                  <a:cubicBezTo>
                    <a:pt x="136" y="181"/>
                    <a:pt x="126" y="183"/>
                    <a:pt x="129" y="187"/>
                  </a:cubicBezTo>
                  <a:cubicBezTo>
                    <a:pt x="131" y="190"/>
                    <a:pt x="125" y="195"/>
                    <a:pt x="132" y="196"/>
                  </a:cubicBezTo>
                  <a:cubicBezTo>
                    <a:pt x="139" y="198"/>
                    <a:pt x="138" y="192"/>
                    <a:pt x="143" y="192"/>
                  </a:cubicBezTo>
                  <a:cubicBezTo>
                    <a:pt x="149" y="192"/>
                    <a:pt x="143" y="196"/>
                    <a:pt x="146" y="199"/>
                  </a:cubicBezTo>
                  <a:cubicBezTo>
                    <a:pt x="149" y="202"/>
                    <a:pt x="155" y="202"/>
                    <a:pt x="160" y="206"/>
                  </a:cubicBezTo>
                  <a:cubicBezTo>
                    <a:pt x="166" y="211"/>
                    <a:pt x="162" y="213"/>
                    <a:pt x="157" y="209"/>
                  </a:cubicBezTo>
                  <a:cubicBezTo>
                    <a:pt x="152" y="206"/>
                    <a:pt x="138" y="206"/>
                    <a:pt x="138" y="207"/>
                  </a:cubicBezTo>
                  <a:cubicBezTo>
                    <a:pt x="138" y="209"/>
                    <a:pt x="154" y="218"/>
                    <a:pt x="157" y="217"/>
                  </a:cubicBezTo>
                  <a:cubicBezTo>
                    <a:pt x="161" y="216"/>
                    <a:pt x="167" y="222"/>
                    <a:pt x="164" y="225"/>
                  </a:cubicBezTo>
                  <a:cubicBezTo>
                    <a:pt x="162" y="227"/>
                    <a:pt x="163" y="232"/>
                    <a:pt x="163" y="235"/>
                  </a:cubicBezTo>
                  <a:cubicBezTo>
                    <a:pt x="162" y="238"/>
                    <a:pt x="156" y="235"/>
                    <a:pt x="153" y="235"/>
                  </a:cubicBezTo>
                  <a:cubicBezTo>
                    <a:pt x="150" y="236"/>
                    <a:pt x="147" y="237"/>
                    <a:pt x="147" y="241"/>
                  </a:cubicBezTo>
                  <a:cubicBezTo>
                    <a:pt x="147" y="244"/>
                    <a:pt x="142" y="247"/>
                    <a:pt x="141" y="252"/>
                  </a:cubicBezTo>
                  <a:cubicBezTo>
                    <a:pt x="141" y="256"/>
                    <a:pt x="145" y="256"/>
                    <a:pt x="148" y="258"/>
                  </a:cubicBezTo>
                  <a:cubicBezTo>
                    <a:pt x="151" y="260"/>
                    <a:pt x="143" y="261"/>
                    <a:pt x="143" y="265"/>
                  </a:cubicBezTo>
                  <a:cubicBezTo>
                    <a:pt x="143" y="268"/>
                    <a:pt x="150" y="274"/>
                    <a:pt x="153" y="276"/>
                  </a:cubicBezTo>
                  <a:cubicBezTo>
                    <a:pt x="155" y="277"/>
                    <a:pt x="153" y="284"/>
                    <a:pt x="155" y="288"/>
                  </a:cubicBezTo>
                  <a:cubicBezTo>
                    <a:pt x="155" y="291"/>
                    <a:pt x="159" y="287"/>
                    <a:pt x="158" y="292"/>
                  </a:cubicBezTo>
                  <a:cubicBezTo>
                    <a:pt x="158" y="297"/>
                    <a:pt x="162" y="297"/>
                    <a:pt x="162" y="300"/>
                  </a:cubicBezTo>
                  <a:cubicBezTo>
                    <a:pt x="163" y="302"/>
                    <a:pt x="169" y="302"/>
                    <a:pt x="168" y="306"/>
                  </a:cubicBezTo>
                  <a:cubicBezTo>
                    <a:pt x="167" y="310"/>
                    <a:pt x="170" y="313"/>
                    <a:pt x="171" y="314"/>
                  </a:cubicBezTo>
                  <a:cubicBezTo>
                    <a:pt x="173" y="317"/>
                    <a:pt x="179" y="321"/>
                    <a:pt x="179" y="324"/>
                  </a:cubicBezTo>
                  <a:cubicBezTo>
                    <a:pt x="181" y="326"/>
                    <a:pt x="184" y="330"/>
                    <a:pt x="188" y="329"/>
                  </a:cubicBezTo>
                  <a:cubicBezTo>
                    <a:pt x="192" y="328"/>
                    <a:pt x="192" y="332"/>
                    <a:pt x="195" y="331"/>
                  </a:cubicBezTo>
                  <a:cubicBezTo>
                    <a:pt x="199" y="331"/>
                    <a:pt x="203" y="333"/>
                    <a:pt x="204" y="335"/>
                  </a:cubicBezTo>
                  <a:cubicBezTo>
                    <a:pt x="205" y="338"/>
                    <a:pt x="215" y="339"/>
                    <a:pt x="217" y="340"/>
                  </a:cubicBezTo>
                  <a:cubicBezTo>
                    <a:pt x="220" y="340"/>
                    <a:pt x="220" y="336"/>
                    <a:pt x="223" y="335"/>
                  </a:cubicBezTo>
                  <a:cubicBezTo>
                    <a:pt x="225" y="333"/>
                    <a:pt x="224" y="324"/>
                    <a:pt x="227" y="323"/>
                  </a:cubicBezTo>
                  <a:cubicBezTo>
                    <a:pt x="228" y="322"/>
                    <a:pt x="227" y="312"/>
                    <a:pt x="226" y="311"/>
                  </a:cubicBezTo>
                  <a:cubicBezTo>
                    <a:pt x="224" y="310"/>
                    <a:pt x="225" y="307"/>
                    <a:pt x="229" y="307"/>
                  </a:cubicBezTo>
                  <a:cubicBezTo>
                    <a:pt x="235" y="308"/>
                    <a:pt x="233" y="303"/>
                    <a:pt x="235" y="302"/>
                  </a:cubicBezTo>
                  <a:cubicBezTo>
                    <a:pt x="238" y="302"/>
                    <a:pt x="237" y="297"/>
                    <a:pt x="239" y="297"/>
                  </a:cubicBezTo>
                  <a:cubicBezTo>
                    <a:pt x="240" y="296"/>
                    <a:pt x="239" y="293"/>
                    <a:pt x="239" y="291"/>
                  </a:cubicBezTo>
                  <a:cubicBezTo>
                    <a:pt x="237" y="290"/>
                    <a:pt x="239" y="289"/>
                    <a:pt x="241" y="288"/>
                  </a:cubicBezTo>
                  <a:cubicBezTo>
                    <a:pt x="244" y="288"/>
                    <a:pt x="243" y="284"/>
                    <a:pt x="239" y="282"/>
                  </a:cubicBezTo>
                  <a:cubicBezTo>
                    <a:pt x="237" y="281"/>
                    <a:pt x="238" y="278"/>
                    <a:pt x="241" y="279"/>
                  </a:cubicBezTo>
                  <a:cubicBezTo>
                    <a:pt x="244" y="282"/>
                    <a:pt x="247" y="280"/>
                    <a:pt x="245" y="278"/>
                  </a:cubicBezTo>
                  <a:cubicBezTo>
                    <a:pt x="243" y="275"/>
                    <a:pt x="248" y="274"/>
                    <a:pt x="252" y="273"/>
                  </a:cubicBezTo>
                  <a:cubicBezTo>
                    <a:pt x="257" y="273"/>
                    <a:pt x="259" y="270"/>
                    <a:pt x="258" y="266"/>
                  </a:cubicBezTo>
                  <a:cubicBezTo>
                    <a:pt x="257" y="264"/>
                    <a:pt x="263" y="264"/>
                    <a:pt x="262" y="266"/>
                  </a:cubicBezTo>
                  <a:cubicBezTo>
                    <a:pt x="261" y="269"/>
                    <a:pt x="262" y="273"/>
                    <a:pt x="263" y="270"/>
                  </a:cubicBezTo>
                  <a:cubicBezTo>
                    <a:pt x="265" y="268"/>
                    <a:pt x="270" y="270"/>
                    <a:pt x="277" y="267"/>
                  </a:cubicBezTo>
                  <a:cubicBezTo>
                    <a:pt x="285" y="266"/>
                    <a:pt x="292" y="259"/>
                    <a:pt x="294" y="254"/>
                  </a:cubicBezTo>
                  <a:cubicBezTo>
                    <a:pt x="296" y="247"/>
                    <a:pt x="304" y="248"/>
                    <a:pt x="303" y="244"/>
                  </a:cubicBezTo>
                  <a:cubicBezTo>
                    <a:pt x="302" y="241"/>
                    <a:pt x="304" y="239"/>
                    <a:pt x="310" y="242"/>
                  </a:cubicBezTo>
                  <a:cubicBezTo>
                    <a:pt x="315" y="244"/>
                    <a:pt x="311" y="240"/>
                    <a:pt x="317" y="240"/>
                  </a:cubicBezTo>
                  <a:cubicBezTo>
                    <a:pt x="323" y="240"/>
                    <a:pt x="323" y="237"/>
                    <a:pt x="328" y="237"/>
                  </a:cubicBezTo>
                  <a:cubicBezTo>
                    <a:pt x="335" y="237"/>
                    <a:pt x="349" y="234"/>
                    <a:pt x="355" y="230"/>
                  </a:cubicBezTo>
                  <a:cubicBezTo>
                    <a:pt x="360" y="226"/>
                    <a:pt x="371" y="222"/>
                    <a:pt x="376" y="219"/>
                  </a:cubicBezTo>
                  <a:cubicBezTo>
                    <a:pt x="381" y="216"/>
                    <a:pt x="382" y="214"/>
                    <a:pt x="379" y="215"/>
                  </a:cubicBezTo>
                  <a:cubicBezTo>
                    <a:pt x="376" y="217"/>
                    <a:pt x="370" y="217"/>
                    <a:pt x="366" y="216"/>
                  </a:cubicBezTo>
                  <a:cubicBezTo>
                    <a:pt x="361" y="215"/>
                    <a:pt x="354" y="211"/>
                    <a:pt x="349" y="214"/>
                  </a:cubicBezTo>
                  <a:cubicBezTo>
                    <a:pt x="344" y="217"/>
                    <a:pt x="347" y="210"/>
                    <a:pt x="351" y="209"/>
                  </a:cubicBezTo>
                  <a:cubicBezTo>
                    <a:pt x="356" y="208"/>
                    <a:pt x="354" y="206"/>
                    <a:pt x="353" y="202"/>
                  </a:cubicBezTo>
                  <a:cubicBezTo>
                    <a:pt x="351" y="197"/>
                    <a:pt x="359" y="201"/>
                    <a:pt x="363" y="206"/>
                  </a:cubicBezTo>
                  <a:cubicBezTo>
                    <a:pt x="367" y="210"/>
                    <a:pt x="373" y="213"/>
                    <a:pt x="380" y="211"/>
                  </a:cubicBezTo>
                  <a:cubicBezTo>
                    <a:pt x="385" y="209"/>
                    <a:pt x="380" y="205"/>
                    <a:pt x="382" y="201"/>
                  </a:cubicBezTo>
                  <a:cubicBezTo>
                    <a:pt x="384" y="198"/>
                    <a:pt x="364" y="188"/>
                    <a:pt x="362" y="184"/>
                  </a:cubicBezTo>
                  <a:cubicBezTo>
                    <a:pt x="361" y="181"/>
                    <a:pt x="368" y="183"/>
                    <a:pt x="373" y="185"/>
                  </a:cubicBezTo>
                  <a:cubicBezTo>
                    <a:pt x="380" y="188"/>
                    <a:pt x="381" y="181"/>
                    <a:pt x="381" y="178"/>
                  </a:cubicBezTo>
                  <a:cubicBezTo>
                    <a:pt x="381" y="174"/>
                    <a:pt x="369" y="174"/>
                    <a:pt x="363" y="178"/>
                  </a:cubicBezTo>
                  <a:cubicBezTo>
                    <a:pt x="358" y="181"/>
                    <a:pt x="352" y="173"/>
                    <a:pt x="359" y="172"/>
                  </a:cubicBezTo>
                  <a:cubicBezTo>
                    <a:pt x="367" y="171"/>
                    <a:pt x="360" y="169"/>
                    <a:pt x="362" y="167"/>
                  </a:cubicBezTo>
                  <a:cubicBezTo>
                    <a:pt x="365" y="164"/>
                    <a:pt x="374" y="173"/>
                    <a:pt x="379" y="171"/>
                  </a:cubicBezTo>
                  <a:cubicBezTo>
                    <a:pt x="383" y="169"/>
                    <a:pt x="387" y="171"/>
                    <a:pt x="392" y="169"/>
                  </a:cubicBezTo>
                  <a:cubicBezTo>
                    <a:pt x="395" y="165"/>
                    <a:pt x="384" y="162"/>
                    <a:pt x="382" y="159"/>
                  </a:cubicBezTo>
                  <a:cubicBezTo>
                    <a:pt x="379" y="156"/>
                    <a:pt x="394" y="157"/>
                    <a:pt x="398" y="157"/>
                  </a:cubicBezTo>
                  <a:cubicBezTo>
                    <a:pt x="403" y="157"/>
                    <a:pt x="404" y="151"/>
                    <a:pt x="400" y="152"/>
                  </a:cubicBezTo>
                  <a:cubicBezTo>
                    <a:pt x="396" y="154"/>
                    <a:pt x="384" y="148"/>
                    <a:pt x="386" y="144"/>
                  </a:cubicBezTo>
                  <a:cubicBezTo>
                    <a:pt x="389" y="140"/>
                    <a:pt x="394" y="145"/>
                    <a:pt x="399" y="142"/>
                  </a:cubicBezTo>
                  <a:cubicBezTo>
                    <a:pt x="405" y="139"/>
                    <a:pt x="400" y="128"/>
                    <a:pt x="396" y="128"/>
                  </a:cubicBezTo>
                  <a:cubicBezTo>
                    <a:pt x="392" y="128"/>
                    <a:pt x="383" y="127"/>
                    <a:pt x="383" y="125"/>
                  </a:cubicBezTo>
                  <a:cubicBezTo>
                    <a:pt x="383" y="123"/>
                    <a:pt x="375" y="121"/>
                    <a:pt x="377" y="120"/>
                  </a:cubicBezTo>
                  <a:cubicBezTo>
                    <a:pt x="380" y="117"/>
                    <a:pt x="383" y="121"/>
                    <a:pt x="387" y="118"/>
                  </a:cubicBezTo>
                  <a:cubicBezTo>
                    <a:pt x="393" y="114"/>
                    <a:pt x="403" y="119"/>
                    <a:pt x="407" y="118"/>
                  </a:cubicBezTo>
                  <a:cubicBezTo>
                    <a:pt x="412" y="117"/>
                    <a:pt x="406" y="109"/>
                    <a:pt x="403" y="110"/>
                  </a:cubicBezTo>
                  <a:cubicBezTo>
                    <a:pt x="400" y="111"/>
                    <a:pt x="392" y="112"/>
                    <a:pt x="391" y="108"/>
                  </a:cubicBezTo>
                  <a:cubicBezTo>
                    <a:pt x="390" y="103"/>
                    <a:pt x="399" y="108"/>
                    <a:pt x="401" y="105"/>
                  </a:cubicBezTo>
                  <a:cubicBezTo>
                    <a:pt x="403" y="103"/>
                    <a:pt x="388" y="97"/>
                    <a:pt x="386" y="102"/>
                  </a:cubicBezTo>
                  <a:cubicBezTo>
                    <a:pt x="383" y="107"/>
                    <a:pt x="376" y="105"/>
                    <a:pt x="380" y="102"/>
                  </a:cubicBezTo>
                  <a:cubicBezTo>
                    <a:pt x="384" y="99"/>
                    <a:pt x="385" y="92"/>
                    <a:pt x="384" y="88"/>
                  </a:cubicBezTo>
                  <a:cubicBezTo>
                    <a:pt x="384" y="85"/>
                    <a:pt x="399" y="85"/>
                    <a:pt x="398" y="78"/>
                  </a:cubicBezTo>
                  <a:cubicBezTo>
                    <a:pt x="396" y="73"/>
                    <a:pt x="405" y="71"/>
                    <a:pt x="410" y="71"/>
                  </a:cubicBezTo>
                  <a:cubicBezTo>
                    <a:pt x="415" y="71"/>
                    <a:pt x="410" y="64"/>
                    <a:pt x="405" y="65"/>
                  </a:cubicBezTo>
                  <a:cubicBezTo>
                    <a:pt x="400" y="66"/>
                    <a:pt x="395" y="71"/>
                    <a:pt x="393" y="69"/>
                  </a:cubicBezTo>
                  <a:cubicBezTo>
                    <a:pt x="390" y="67"/>
                    <a:pt x="398" y="62"/>
                    <a:pt x="403" y="62"/>
                  </a:cubicBezTo>
                  <a:cubicBezTo>
                    <a:pt x="407" y="62"/>
                    <a:pt x="418" y="62"/>
                    <a:pt x="421" y="61"/>
                  </a:cubicBezTo>
                  <a:cubicBezTo>
                    <a:pt x="425" y="58"/>
                    <a:pt x="415" y="56"/>
                    <a:pt x="407" y="57"/>
                  </a:cubicBezTo>
                  <a:cubicBezTo>
                    <a:pt x="401" y="58"/>
                    <a:pt x="401" y="55"/>
                    <a:pt x="411" y="54"/>
                  </a:cubicBezTo>
                  <a:cubicBezTo>
                    <a:pt x="422" y="54"/>
                    <a:pt x="420" y="52"/>
                    <a:pt x="428" y="51"/>
                  </a:cubicBezTo>
                  <a:cubicBezTo>
                    <a:pt x="435" y="50"/>
                    <a:pt x="432" y="48"/>
                    <a:pt x="437" y="47"/>
                  </a:cubicBezTo>
                  <a:cubicBezTo>
                    <a:pt x="442" y="47"/>
                    <a:pt x="454" y="42"/>
                    <a:pt x="454" y="39"/>
                  </a:cubicBezTo>
                  <a:cubicBezTo>
                    <a:pt x="454" y="37"/>
                    <a:pt x="437" y="32"/>
                    <a:pt x="429" y="32"/>
                  </a:cubicBezTo>
                  <a:close/>
                  <a:moveTo>
                    <a:pt x="155" y="223"/>
                  </a:moveTo>
                  <a:cubicBezTo>
                    <a:pt x="155" y="219"/>
                    <a:pt x="151" y="222"/>
                    <a:pt x="149" y="218"/>
                  </a:cubicBezTo>
                  <a:cubicBezTo>
                    <a:pt x="147" y="214"/>
                    <a:pt x="136" y="212"/>
                    <a:pt x="134" y="215"/>
                  </a:cubicBezTo>
                  <a:cubicBezTo>
                    <a:pt x="134" y="217"/>
                    <a:pt x="131" y="218"/>
                    <a:pt x="133" y="221"/>
                  </a:cubicBezTo>
                  <a:cubicBezTo>
                    <a:pt x="136" y="225"/>
                    <a:pt x="138" y="223"/>
                    <a:pt x="142" y="227"/>
                  </a:cubicBezTo>
                  <a:cubicBezTo>
                    <a:pt x="145" y="230"/>
                    <a:pt x="155" y="227"/>
                    <a:pt x="155" y="2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047;p79">
              <a:extLst>
                <a:ext uri="{FF2B5EF4-FFF2-40B4-BE49-F238E27FC236}">
                  <a16:creationId xmlns:a16="http://schemas.microsoft.com/office/drawing/2014/main" id="{01BF0574-6C2B-9160-F7BA-8F75DAB78252}"/>
                </a:ext>
              </a:extLst>
            </p:cNvPr>
            <p:cNvSpPr/>
            <p:nvPr/>
          </p:nvSpPr>
          <p:spPr bwMode="gray">
            <a:xfrm>
              <a:off x="1650628" y="1035443"/>
              <a:ext cx="1806303" cy="1392043"/>
            </a:xfrm>
            <a:custGeom>
              <a:avLst/>
              <a:gdLst/>
              <a:ahLst/>
              <a:cxnLst/>
              <a:rect l="l" t="t" r="r" b="b"/>
              <a:pathLst>
                <a:path w="662" h="510" extrusionOk="0">
                  <a:moveTo>
                    <a:pt x="130" y="447"/>
                  </a:moveTo>
                  <a:cubicBezTo>
                    <a:pt x="129" y="444"/>
                    <a:pt x="123" y="445"/>
                    <a:pt x="122" y="443"/>
                  </a:cubicBezTo>
                  <a:cubicBezTo>
                    <a:pt x="121" y="441"/>
                    <a:pt x="117" y="433"/>
                    <a:pt x="114" y="433"/>
                  </a:cubicBezTo>
                  <a:cubicBezTo>
                    <a:pt x="111" y="433"/>
                    <a:pt x="107" y="433"/>
                    <a:pt x="104" y="431"/>
                  </a:cubicBezTo>
                  <a:cubicBezTo>
                    <a:pt x="101" y="429"/>
                    <a:pt x="98" y="429"/>
                    <a:pt x="96" y="430"/>
                  </a:cubicBezTo>
                  <a:cubicBezTo>
                    <a:pt x="94" y="431"/>
                    <a:pt x="98" y="431"/>
                    <a:pt x="98" y="433"/>
                  </a:cubicBezTo>
                  <a:cubicBezTo>
                    <a:pt x="98" y="435"/>
                    <a:pt x="100" y="436"/>
                    <a:pt x="102" y="436"/>
                  </a:cubicBezTo>
                  <a:cubicBezTo>
                    <a:pt x="104" y="435"/>
                    <a:pt x="105" y="440"/>
                    <a:pt x="106" y="440"/>
                  </a:cubicBezTo>
                  <a:cubicBezTo>
                    <a:pt x="109" y="440"/>
                    <a:pt x="109" y="443"/>
                    <a:pt x="112" y="443"/>
                  </a:cubicBezTo>
                  <a:cubicBezTo>
                    <a:pt x="114" y="443"/>
                    <a:pt x="115" y="445"/>
                    <a:pt x="116" y="447"/>
                  </a:cubicBezTo>
                  <a:cubicBezTo>
                    <a:pt x="117" y="449"/>
                    <a:pt x="119" y="447"/>
                    <a:pt x="119" y="449"/>
                  </a:cubicBezTo>
                  <a:cubicBezTo>
                    <a:pt x="119" y="450"/>
                    <a:pt x="122" y="451"/>
                    <a:pt x="123" y="453"/>
                  </a:cubicBezTo>
                  <a:cubicBezTo>
                    <a:pt x="128" y="454"/>
                    <a:pt x="131" y="454"/>
                    <a:pt x="134" y="453"/>
                  </a:cubicBezTo>
                  <a:cubicBezTo>
                    <a:pt x="135" y="452"/>
                    <a:pt x="135" y="451"/>
                    <a:pt x="135" y="450"/>
                  </a:cubicBezTo>
                  <a:cubicBezTo>
                    <a:pt x="137" y="448"/>
                    <a:pt x="133" y="449"/>
                    <a:pt x="130" y="447"/>
                  </a:cubicBezTo>
                  <a:close/>
                  <a:moveTo>
                    <a:pt x="125" y="185"/>
                  </a:moveTo>
                  <a:cubicBezTo>
                    <a:pt x="131" y="186"/>
                    <a:pt x="131" y="197"/>
                    <a:pt x="136" y="197"/>
                  </a:cubicBezTo>
                  <a:cubicBezTo>
                    <a:pt x="139" y="197"/>
                    <a:pt x="136" y="194"/>
                    <a:pt x="141" y="194"/>
                  </a:cubicBezTo>
                  <a:cubicBezTo>
                    <a:pt x="145" y="194"/>
                    <a:pt x="144" y="191"/>
                    <a:pt x="148" y="192"/>
                  </a:cubicBezTo>
                  <a:cubicBezTo>
                    <a:pt x="152" y="192"/>
                    <a:pt x="155" y="190"/>
                    <a:pt x="155" y="186"/>
                  </a:cubicBezTo>
                  <a:cubicBezTo>
                    <a:pt x="155" y="181"/>
                    <a:pt x="158" y="180"/>
                    <a:pt x="162" y="179"/>
                  </a:cubicBezTo>
                  <a:cubicBezTo>
                    <a:pt x="166" y="178"/>
                    <a:pt x="163" y="173"/>
                    <a:pt x="168" y="172"/>
                  </a:cubicBezTo>
                  <a:cubicBezTo>
                    <a:pt x="174" y="170"/>
                    <a:pt x="189" y="163"/>
                    <a:pt x="191" y="162"/>
                  </a:cubicBezTo>
                  <a:cubicBezTo>
                    <a:pt x="194" y="160"/>
                    <a:pt x="189" y="157"/>
                    <a:pt x="182" y="153"/>
                  </a:cubicBezTo>
                  <a:cubicBezTo>
                    <a:pt x="177" y="149"/>
                    <a:pt x="172" y="149"/>
                    <a:pt x="167" y="151"/>
                  </a:cubicBezTo>
                  <a:cubicBezTo>
                    <a:pt x="163" y="155"/>
                    <a:pt x="166" y="149"/>
                    <a:pt x="163" y="150"/>
                  </a:cubicBezTo>
                  <a:cubicBezTo>
                    <a:pt x="159" y="151"/>
                    <a:pt x="149" y="148"/>
                    <a:pt x="148" y="146"/>
                  </a:cubicBezTo>
                  <a:cubicBezTo>
                    <a:pt x="146" y="144"/>
                    <a:pt x="129" y="149"/>
                    <a:pt x="125" y="149"/>
                  </a:cubicBezTo>
                  <a:cubicBezTo>
                    <a:pt x="120" y="149"/>
                    <a:pt x="125" y="154"/>
                    <a:pt x="128" y="156"/>
                  </a:cubicBezTo>
                  <a:cubicBezTo>
                    <a:pt x="130" y="159"/>
                    <a:pt x="120" y="166"/>
                    <a:pt x="122" y="167"/>
                  </a:cubicBezTo>
                  <a:cubicBezTo>
                    <a:pt x="125" y="169"/>
                    <a:pt x="120" y="174"/>
                    <a:pt x="116" y="179"/>
                  </a:cubicBezTo>
                  <a:cubicBezTo>
                    <a:pt x="111" y="184"/>
                    <a:pt x="119" y="184"/>
                    <a:pt x="125" y="185"/>
                  </a:cubicBezTo>
                  <a:close/>
                  <a:moveTo>
                    <a:pt x="290" y="212"/>
                  </a:moveTo>
                  <a:cubicBezTo>
                    <a:pt x="292" y="210"/>
                    <a:pt x="300" y="217"/>
                    <a:pt x="300" y="211"/>
                  </a:cubicBezTo>
                  <a:cubicBezTo>
                    <a:pt x="300" y="207"/>
                    <a:pt x="291" y="204"/>
                    <a:pt x="287" y="202"/>
                  </a:cubicBezTo>
                  <a:cubicBezTo>
                    <a:pt x="283" y="199"/>
                    <a:pt x="282" y="200"/>
                    <a:pt x="275" y="196"/>
                  </a:cubicBezTo>
                  <a:cubicBezTo>
                    <a:pt x="269" y="191"/>
                    <a:pt x="277" y="189"/>
                    <a:pt x="273" y="186"/>
                  </a:cubicBezTo>
                  <a:cubicBezTo>
                    <a:pt x="268" y="182"/>
                    <a:pt x="266" y="172"/>
                    <a:pt x="269" y="169"/>
                  </a:cubicBezTo>
                  <a:cubicBezTo>
                    <a:pt x="273" y="165"/>
                    <a:pt x="276" y="161"/>
                    <a:pt x="271" y="158"/>
                  </a:cubicBezTo>
                  <a:cubicBezTo>
                    <a:pt x="264" y="156"/>
                    <a:pt x="255" y="160"/>
                    <a:pt x="256" y="162"/>
                  </a:cubicBezTo>
                  <a:cubicBezTo>
                    <a:pt x="257" y="162"/>
                    <a:pt x="265" y="167"/>
                    <a:pt x="265" y="169"/>
                  </a:cubicBezTo>
                  <a:cubicBezTo>
                    <a:pt x="265" y="171"/>
                    <a:pt x="258" y="163"/>
                    <a:pt x="255" y="165"/>
                  </a:cubicBezTo>
                  <a:cubicBezTo>
                    <a:pt x="252" y="167"/>
                    <a:pt x="250" y="162"/>
                    <a:pt x="247" y="165"/>
                  </a:cubicBezTo>
                  <a:cubicBezTo>
                    <a:pt x="245" y="169"/>
                    <a:pt x="250" y="180"/>
                    <a:pt x="252" y="184"/>
                  </a:cubicBezTo>
                  <a:cubicBezTo>
                    <a:pt x="254" y="186"/>
                    <a:pt x="250" y="186"/>
                    <a:pt x="248" y="187"/>
                  </a:cubicBezTo>
                  <a:cubicBezTo>
                    <a:pt x="245" y="188"/>
                    <a:pt x="244" y="178"/>
                    <a:pt x="242" y="174"/>
                  </a:cubicBezTo>
                  <a:cubicBezTo>
                    <a:pt x="239" y="171"/>
                    <a:pt x="228" y="166"/>
                    <a:pt x="228" y="169"/>
                  </a:cubicBezTo>
                  <a:cubicBezTo>
                    <a:pt x="227" y="172"/>
                    <a:pt x="235" y="172"/>
                    <a:pt x="234" y="175"/>
                  </a:cubicBezTo>
                  <a:cubicBezTo>
                    <a:pt x="233" y="179"/>
                    <a:pt x="228" y="174"/>
                    <a:pt x="225" y="176"/>
                  </a:cubicBezTo>
                  <a:cubicBezTo>
                    <a:pt x="221" y="179"/>
                    <a:pt x="222" y="177"/>
                    <a:pt x="223" y="174"/>
                  </a:cubicBezTo>
                  <a:cubicBezTo>
                    <a:pt x="224" y="171"/>
                    <a:pt x="217" y="168"/>
                    <a:pt x="211" y="169"/>
                  </a:cubicBezTo>
                  <a:cubicBezTo>
                    <a:pt x="204" y="169"/>
                    <a:pt x="208" y="174"/>
                    <a:pt x="206" y="175"/>
                  </a:cubicBezTo>
                  <a:cubicBezTo>
                    <a:pt x="204" y="177"/>
                    <a:pt x="194" y="174"/>
                    <a:pt x="201" y="174"/>
                  </a:cubicBezTo>
                  <a:cubicBezTo>
                    <a:pt x="206" y="172"/>
                    <a:pt x="204" y="168"/>
                    <a:pt x="202" y="164"/>
                  </a:cubicBezTo>
                  <a:cubicBezTo>
                    <a:pt x="200" y="161"/>
                    <a:pt x="193" y="165"/>
                    <a:pt x="183" y="169"/>
                  </a:cubicBezTo>
                  <a:cubicBezTo>
                    <a:pt x="173" y="173"/>
                    <a:pt x="168" y="176"/>
                    <a:pt x="169" y="176"/>
                  </a:cubicBezTo>
                  <a:cubicBezTo>
                    <a:pt x="170" y="177"/>
                    <a:pt x="171" y="179"/>
                    <a:pt x="167" y="182"/>
                  </a:cubicBezTo>
                  <a:cubicBezTo>
                    <a:pt x="163" y="186"/>
                    <a:pt x="167" y="188"/>
                    <a:pt x="170" y="188"/>
                  </a:cubicBezTo>
                  <a:cubicBezTo>
                    <a:pt x="174" y="188"/>
                    <a:pt x="171" y="191"/>
                    <a:pt x="174" y="192"/>
                  </a:cubicBezTo>
                  <a:cubicBezTo>
                    <a:pt x="176" y="193"/>
                    <a:pt x="188" y="187"/>
                    <a:pt x="191" y="189"/>
                  </a:cubicBezTo>
                  <a:cubicBezTo>
                    <a:pt x="194" y="192"/>
                    <a:pt x="172" y="193"/>
                    <a:pt x="172" y="198"/>
                  </a:cubicBezTo>
                  <a:cubicBezTo>
                    <a:pt x="172" y="201"/>
                    <a:pt x="184" y="203"/>
                    <a:pt x="193" y="202"/>
                  </a:cubicBezTo>
                  <a:cubicBezTo>
                    <a:pt x="202" y="200"/>
                    <a:pt x="219" y="203"/>
                    <a:pt x="219" y="205"/>
                  </a:cubicBezTo>
                  <a:cubicBezTo>
                    <a:pt x="219" y="208"/>
                    <a:pt x="208" y="207"/>
                    <a:pt x="200" y="207"/>
                  </a:cubicBezTo>
                  <a:cubicBezTo>
                    <a:pt x="191" y="207"/>
                    <a:pt x="178" y="209"/>
                    <a:pt x="178" y="211"/>
                  </a:cubicBezTo>
                  <a:cubicBezTo>
                    <a:pt x="178" y="214"/>
                    <a:pt x="179" y="214"/>
                    <a:pt x="188" y="219"/>
                  </a:cubicBezTo>
                  <a:cubicBezTo>
                    <a:pt x="197" y="223"/>
                    <a:pt x="205" y="217"/>
                    <a:pt x="205" y="223"/>
                  </a:cubicBezTo>
                  <a:cubicBezTo>
                    <a:pt x="205" y="228"/>
                    <a:pt x="210" y="229"/>
                    <a:pt x="221" y="230"/>
                  </a:cubicBezTo>
                  <a:cubicBezTo>
                    <a:pt x="233" y="230"/>
                    <a:pt x="238" y="224"/>
                    <a:pt x="244" y="224"/>
                  </a:cubicBezTo>
                  <a:cubicBezTo>
                    <a:pt x="250" y="225"/>
                    <a:pt x="252" y="223"/>
                    <a:pt x="254" y="220"/>
                  </a:cubicBezTo>
                  <a:cubicBezTo>
                    <a:pt x="257" y="216"/>
                    <a:pt x="260" y="218"/>
                    <a:pt x="260" y="221"/>
                  </a:cubicBezTo>
                  <a:cubicBezTo>
                    <a:pt x="261" y="223"/>
                    <a:pt x="268" y="222"/>
                    <a:pt x="270" y="223"/>
                  </a:cubicBezTo>
                  <a:cubicBezTo>
                    <a:pt x="274" y="228"/>
                    <a:pt x="287" y="226"/>
                    <a:pt x="293" y="223"/>
                  </a:cubicBezTo>
                  <a:cubicBezTo>
                    <a:pt x="298" y="222"/>
                    <a:pt x="291" y="214"/>
                    <a:pt x="288" y="217"/>
                  </a:cubicBezTo>
                  <a:cubicBezTo>
                    <a:pt x="286" y="221"/>
                    <a:pt x="283" y="219"/>
                    <a:pt x="283" y="217"/>
                  </a:cubicBezTo>
                  <a:cubicBezTo>
                    <a:pt x="282" y="215"/>
                    <a:pt x="287" y="214"/>
                    <a:pt x="290" y="212"/>
                  </a:cubicBezTo>
                  <a:close/>
                  <a:moveTo>
                    <a:pt x="165" y="131"/>
                  </a:moveTo>
                  <a:cubicBezTo>
                    <a:pt x="170" y="132"/>
                    <a:pt x="177" y="126"/>
                    <a:pt x="177" y="124"/>
                  </a:cubicBezTo>
                  <a:cubicBezTo>
                    <a:pt x="176" y="120"/>
                    <a:pt x="162" y="131"/>
                    <a:pt x="165" y="131"/>
                  </a:cubicBezTo>
                  <a:close/>
                  <a:moveTo>
                    <a:pt x="137" y="122"/>
                  </a:moveTo>
                  <a:cubicBezTo>
                    <a:pt x="140" y="123"/>
                    <a:pt x="137" y="127"/>
                    <a:pt x="140" y="126"/>
                  </a:cubicBezTo>
                  <a:cubicBezTo>
                    <a:pt x="142" y="125"/>
                    <a:pt x="143" y="125"/>
                    <a:pt x="145" y="125"/>
                  </a:cubicBezTo>
                  <a:cubicBezTo>
                    <a:pt x="149" y="126"/>
                    <a:pt x="150" y="123"/>
                    <a:pt x="151" y="122"/>
                  </a:cubicBezTo>
                  <a:cubicBezTo>
                    <a:pt x="153" y="120"/>
                    <a:pt x="153" y="127"/>
                    <a:pt x="156" y="127"/>
                  </a:cubicBezTo>
                  <a:cubicBezTo>
                    <a:pt x="160" y="127"/>
                    <a:pt x="159" y="119"/>
                    <a:pt x="163" y="122"/>
                  </a:cubicBezTo>
                  <a:cubicBezTo>
                    <a:pt x="166" y="124"/>
                    <a:pt x="167" y="121"/>
                    <a:pt x="167" y="118"/>
                  </a:cubicBezTo>
                  <a:cubicBezTo>
                    <a:pt x="168" y="116"/>
                    <a:pt x="168" y="113"/>
                    <a:pt x="172" y="112"/>
                  </a:cubicBezTo>
                  <a:cubicBezTo>
                    <a:pt x="176" y="111"/>
                    <a:pt x="173" y="115"/>
                    <a:pt x="174" y="118"/>
                  </a:cubicBezTo>
                  <a:cubicBezTo>
                    <a:pt x="177" y="123"/>
                    <a:pt x="181" y="118"/>
                    <a:pt x="181" y="116"/>
                  </a:cubicBezTo>
                  <a:cubicBezTo>
                    <a:pt x="181" y="114"/>
                    <a:pt x="188" y="115"/>
                    <a:pt x="187" y="113"/>
                  </a:cubicBezTo>
                  <a:cubicBezTo>
                    <a:pt x="187" y="111"/>
                    <a:pt x="189" y="111"/>
                    <a:pt x="187" y="108"/>
                  </a:cubicBezTo>
                  <a:cubicBezTo>
                    <a:pt x="186" y="105"/>
                    <a:pt x="190" y="106"/>
                    <a:pt x="191" y="104"/>
                  </a:cubicBezTo>
                  <a:cubicBezTo>
                    <a:pt x="193" y="101"/>
                    <a:pt x="189" y="103"/>
                    <a:pt x="186" y="100"/>
                  </a:cubicBezTo>
                  <a:cubicBezTo>
                    <a:pt x="182" y="98"/>
                    <a:pt x="181" y="101"/>
                    <a:pt x="181" y="103"/>
                  </a:cubicBezTo>
                  <a:cubicBezTo>
                    <a:pt x="181" y="105"/>
                    <a:pt x="175" y="104"/>
                    <a:pt x="171" y="102"/>
                  </a:cubicBezTo>
                  <a:cubicBezTo>
                    <a:pt x="167" y="101"/>
                    <a:pt x="163" y="107"/>
                    <a:pt x="158" y="110"/>
                  </a:cubicBezTo>
                  <a:cubicBezTo>
                    <a:pt x="153" y="113"/>
                    <a:pt x="153" y="117"/>
                    <a:pt x="147" y="116"/>
                  </a:cubicBezTo>
                  <a:cubicBezTo>
                    <a:pt x="142" y="116"/>
                    <a:pt x="135" y="121"/>
                    <a:pt x="137" y="122"/>
                  </a:cubicBezTo>
                  <a:close/>
                  <a:moveTo>
                    <a:pt x="189" y="120"/>
                  </a:moveTo>
                  <a:cubicBezTo>
                    <a:pt x="184" y="120"/>
                    <a:pt x="184" y="125"/>
                    <a:pt x="190" y="125"/>
                  </a:cubicBezTo>
                  <a:cubicBezTo>
                    <a:pt x="195" y="125"/>
                    <a:pt x="197" y="126"/>
                    <a:pt x="189" y="126"/>
                  </a:cubicBezTo>
                  <a:cubicBezTo>
                    <a:pt x="181" y="126"/>
                    <a:pt x="178" y="133"/>
                    <a:pt x="183" y="131"/>
                  </a:cubicBezTo>
                  <a:cubicBezTo>
                    <a:pt x="189" y="130"/>
                    <a:pt x="195" y="130"/>
                    <a:pt x="191" y="131"/>
                  </a:cubicBezTo>
                  <a:cubicBezTo>
                    <a:pt x="187" y="133"/>
                    <a:pt x="177" y="134"/>
                    <a:pt x="178" y="136"/>
                  </a:cubicBezTo>
                  <a:cubicBezTo>
                    <a:pt x="178" y="137"/>
                    <a:pt x="183" y="137"/>
                    <a:pt x="188" y="138"/>
                  </a:cubicBezTo>
                  <a:cubicBezTo>
                    <a:pt x="191" y="140"/>
                    <a:pt x="194" y="141"/>
                    <a:pt x="198" y="137"/>
                  </a:cubicBezTo>
                  <a:cubicBezTo>
                    <a:pt x="201" y="134"/>
                    <a:pt x="205" y="130"/>
                    <a:pt x="203" y="135"/>
                  </a:cubicBezTo>
                  <a:cubicBezTo>
                    <a:pt x="202" y="140"/>
                    <a:pt x="209" y="137"/>
                    <a:pt x="217" y="136"/>
                  </a:cubicBezTo>
                  <a:cubicBezTo>
                    <a:pt x="226" y="136"/>
                    <a:pt x="216" y="141"/>
                    <a:pt x="207" y="142"/>
                  </a:cubicBezTo>
                  <a:cubicBezTo>
                    <a:pt x="198" y="142"/>
                    <a:pt x="200" y="147"/>
                    <a:pt x="206" y="149"/>
                  </a:cubicBezTo>
                  <a:cubicBezTo>
                    <a:pt x="214" y="150"/>
                    <a:pt x="229" y="144"/>
                    <a:pt x="233" y="140"/>
                  </a:cubicBezTo>
                  <a:cubicBezTo>
                    <a:pt x="237" y="137"/>
                    <a:pt x="239" y="142"/>
                    <a:pt x="243" y="140"/>
                  </a:cubicBezTo>
                  <a:cubicBezTo>
                    <a:pt x="247" y="137"/>
                    <a:pt x="254" y="140"/>
                    <a:pt x="260" y="138"/>
                  </a:cubicBezTo>
                  <a:cubicBezTo>
                    <a:pt x="266" y="137"/>
                    <a:pt x="267" y="125"/>
                    <a:pt x="262" y="124"/>
                  </a:cubicBezTo>
                  <a:cubicBezTo>
                    <a:pt x="258" y="122"/>
                    <a:pt x="258" y="126"/>
                    <a:pt x="254" y="126"/>
                  </a:cubicBezTo>
                  <a:cubicBezTo>
                    <a:pt x="251" y="127"/>
                    <a:pt x="249" y="123"/>
                    <a:pt x="246" y="120"/>
                  </a:cubicBezTo>
                  <a:cubicBezTo>
                    <a:pt x="243" y="117"/>
                    <a:pt x="245" y="111"/>
                    <a:pt x="240" y="112"/>
                  </a:cubicBezTo>
                  <a:cubicBezTo>
                    <a:pt x="237" y="113"/>
                    <a:pt x="227" y="119"/>
                    <a:pt x="233" y="120"/>
                  </a:cubicBezTo>
                  <a:cubicBezTo>
                    <a:pt x="238" y="121"/>
                    <a:pt x="237" y="124"/>
                    <a:pt x="234" y="125"/>
                  </a:cubicBezTo>
                  <a:cubicBezTo>
                    <a:pt x="230" y="126"/>
                    <a:pt x="240" y="128"/>
                    <a:pt x="239" y="131"/>
                  </a:cubicBezTo>
                  <a:cubicBezTo>
                    <a:pt x="238" y="133"/>
                    <a:pt x="223" y="131"/>
                    <a:pt x="222" y="127"/>
                  </a:cubicBezTo>
                  <a:cubicBezTo>
                    <a:pt x="221" y="125"/>
                    <a:pt x="210" y="118"/>
                    <a:pt x="204" y="120"/>
                  </a:cubicBezTo>
                  <a:cubicBezTo>
                    <a:pt x="200" y="121"/>
                    <a:pt x="202" y="115"/>
                    <a:pt x="197" y="115"/>
                  </a:cubicBezTo>
                  <a:cubicBezTo>
                    <a:pt x="191" y="115"/>
                    <a:pt x="193" y="120"/>
                    <a:pt x="189" y="120"/>
                  </a:cubicBezTo>
                  <a:close/>
                  <a:moveTo>
                    <a:pt x="206" y="96"/>
                  </a:moveTo>
                  <a:cubicBezTo>
                    <a:pt x="207" y="92"/>
                    <a:pt x="195" y="93"/>
                    <a:pt x="196" y="94"/>
                  </a:cubicBezTo>
                  <a:cubicBezTo>
                    <a:pt x="198" y="97"/>
                    <a:pt x="204" y="100"/>
                    <a:pt x="206" y="96"/>
                  </a:cubicBezTo>
                  <a:close/>
                  <a:moveTo>
                    <a:pt x="233" y="95"/>
                  </a:moveTo>
                  <a:cubicBezTo>
                    <a:pt x="238" y="94"/>
                    <a:pt x="236" y="90"/>
                    <a:pt x="228" y="91"/>
                  </a:cubicBezTo>
                  <a:cubicBezTo>
                    <a:pt x="222" y="92"/>
                    <a:pt x="210" y="92"/>
                    <a:pt x="210" y="98"/>
                  </a:cubicBezTo>
                  <a:cubicBezTo>
                    <a:pt x="210" y="101"/>
                    <a:pt x="212" y="103"/>
                    <a:pt x="220" y="104"/>
                  </a:cubicBezTo>
                  <a:cubicBezTo>
                    <a:pt x="227" y="105"/>
                    <a:pt x="234" y="98"/>
                    <a:pt x="230" y="98"/>
                  </a:cubicBezTo>
                  <a:cubicBezTo>
                    <a:pt x="226" y="98"/>
                    <a:pt x="229" y="95"/>
                    <a:pt x="233" y="95"/>
                  </a:cubicBezTo>
                  <a:close/>
                  <a:moveTo>
                    <a:pt x="217" y="88"/>
                  </a:moveTo>
                  <a:cubicBezTo>
                    <a:pt x="220" y="89"/>
                    <a:pt x="224" y="86"/>
                    <a:pt x="226" y="88"/>
                  </a:cubicBezTo>
                  <a:cubicBezTo>
                    <a:pt x="228" y="89"/>
                    <a:pt x="238" y="91"/>
                    <a:pt x="238" y="86"/>
                  </a:cubicBezTo>
                  <a:cubicBezTo>
                    <a:pt x="238" y="80"/>
                    <a:pt x="226" y="80"/>
                    <a:pt x="222" y="82"/>
                  </a:cubicBezTo>
                  <a:cubicBezTo>
                    <a:pt x="219" y="84"/>
                    <a:pt x="204" y="85"/>
                    <a:pt x="208" y="88"/>
                  </a:cubicBezTo>
                  <a:cubicBezTo>
                    <a:pt x="211" y="89"/>
                    <a:pt x="214" y="87"/>
                    <a:pt x="217" y="88"/>
                  </a:cubicBezTo>
                  <a:close/>
                  <a:moveTo>
                    <a:pt x="272" y="78"/>
                  </a:moveTo>
                  <a:cubicBezTo>
                    <a:pt x="276" y="76"/>
                    <a:pt x="283" y="80"/>
                    <a:pt x="282" y="83"/>
                  </a:cubicBezTo>
                  <a:cubicBezTo>
                    <a:pt x="281" y="86"/>
                    <a:pt x="269" y="82"/>
                    <a:pt x="270" y="85"/>
                  </a:cubicBezTo>
                  <a:cubicBezTo>
                    <a:pt x="271" y="86"/>
                    <a:pt x="272" y="89"/>
                    <a:pt x="280" y="88"/>
                  </a:cubicBezTo>
                  <a:cubicBezTo>
                    <a:pt x="287" y="85"/>
                    <a:pt x="294" y="87"/>
                    <a:pt x="299" y="91"/>
                  </a:cubicBezTo>
                  <a:cubicBezTo>
                    <a:pt x="305" y="95"/>
                    <a:pt x="310" y="97"/>
                    <a:pt x="313" y="92"/>
                  </a:cubicBezTo>
                  <a:cubicBezTo>
                    <a:pt x="317" y="88"/>
                    <a:pt x="309" y="88"/>
                    <a:pt x="310" y="85"/>
                  </a:cubicBezTo>
                  <a:cubicBezTo>
                    <a:pt x="311" y="81"/>
                    <a:pt x="305" y="79"/>
                    <a:pt x="301" y="79"/>
                  </a:cubicBezTo>
                  <a:cubicBezTo>
                    <a:pt x="298" y="79"/>
                    <a:pt x="297" y="73"/>
                    <a:pt x="294" y="74"/>
                  </a:cubicBezTo>
                  <a:cubicBezTo>
                    <a:pt x="290" y="76"/>
                    <a:pt x="288" y="77"/>
                    <a:pt x="288" y="73"/>
                  </a:cubicBezTo>
                  <a:cubicBezTo>
                    <a:pt x="288" y="69"/>
                    <a:pt x="272" y="68"/>
                    <a:pt x="267" y="70"/>
                  </a:cubicBezTo>
                  <a:cubicBezTo>
                    <a:pt x="262" y="72"/>
                    <a:pt x="268" y="81"/>
                    <a:pt x="272" y="78"/>
                  </a:cubicBezTo>
                  <a:close/>
                  <a:moveTo>
                    <a:pt x="274" y="106"/>
                  </a:moveTo>
                  <a:cubicBezTo>
                    <a:pt x="277" y="102"/>
                    <a:pt x="263" y="92"/>
                    <a:pt x="263" y="97"/>
                  </a:cubicBezTo>
                  <a:cubicBezTo>
                    <a:pt x="262" y="101"/>
                    <a:pt x="272" y="110"/>
                    <a:pt x="274" y="106"/>
                  </a:cubicBezTo>
                  <a:close/>
                  <a:moveTo>
                    <a:pt x="317" y="63"/>
                  </a:moveTo>
                  <a:cubicBezTo>
                    <a:pt x="320" y="59"/>
                    <a:pt x="303" y="55"/>
                    <a:pt x="308" y="59"/>
                  </a:cubicBezTo>
                  <a:cubicBezTo>
                    <a:pt x="310" y="61"/>
                    <a:pt x="315" y="66"/>
                    <a:pt x="317" y="63"/>
                  </a:cubicBezTo>
                  <a:close/>
                  <a:moveTo>
                    <a:pt x="280" y="137"/>
                  </a:moveTo>
                  <a:cubicBezTo>
                    <a:pt x="282" y="135"/>
                    <a:pt x="275" y="129"/>
                    <a:pt x="273" y="134"/>
                  </a:cubicBezTo>
                  <a:cubicBezTo>
                    <a:pt x="271" y="138"/>
                    <a:pt x="277" y="140"/>
                    <a:pt x="280" y="137"/>
                  </a:cubicBezTo>
                  <a:close/>
                  <a:moveTo>
                    <a:pt x="317" y="114"/>
                  </a:moveTo>
                  <a:cubicBezTo>
                    <a:pt x="317" y="118"/>
                    <a:pt x="310" y="113"/>
                    <a:pt x="303" y="112"/>
                  </a:cubicBezTo>
                  <a:cubicBezTo>
                    <a:pt x="298" y="109"/>
                    <a:pt x="301" y="116"/>
                    <a:pt x="306" y="120"/>
                  </a:cubicBezTo>
                  <a:cubicBezTo>
                    <a:pt x="310" y="124"/>
                    <a:pt x="303" y="122"/>
                    <a:pt x="297" y="118"/>
                  </a:cubicBezTo>
                  <a:cubicBezTo>
                    <a:pt x="291" y="113"/>
                    <a:pt x="291" y="121"/>
                    <a:pt x="295" y="123"/>
                  </a:cubicBezTo>
                  <a:cubicBezTo>
                    <a:pt x="298" y="125"/>
                    <a:pt x="294" y="128"/>
                    <a:pt x="290" y="124"/>
                  </a:cubicBezTo>
                  <a:cubicBezTo>
                    <a:pt x="286" y="118"/>
                    <a:pt x="284" y="113"/>
                    <a:pt x="277" y="113"/>
                  </a:cubicBezTo>
                  <a:cubicBezTo>
                    <a:pt x="272" y="112"/>
                    <a:pt x="274" y="118"/>
                    <a:pt x="276" y="122"/>
                  </a:cubicBezTo>
                  <a:cubicBezTo>
                    <a:pt x="280" y="125"/>
                    <a:pt x="283" y="126"/>
                    <a:pt x="288" y="129"/>
                  </a:cubicBezTo>
                  <a:cubicBezTo>
                    <a:pt x="294" y="133"/>
                    <a:pt x="302" y="128"/>
                    <a:pt x="306" y="129"/>
                  </a:cubicBezTo>
                  <a:cubicBezTo>
                    <a:pt x="310" y="130"/>
                    <a:pt x="302" y="136"/>
                    <a:pt x="305" y="138"/>
                  </a:cubicBezTo>
                  <a:cubicBezTo>
                    <a:pt x="308" y="142"/>
                    <a:pt x="314" y="139"/>
                    <a:pt x="320" y="139"/>
                  </a:cubicBezTo>
                  <a:cubicBezTo>
                    <a:pt x="325" y="138"/>
                    <a:pt x="323" y="136"/>
                    <a:pt x="326" y="133"/>
                  </a:cubicBezTo>
                  <a:cubicBezTo>
                    <a:pt x="330" y="131"/>
                    <a:pt x="323" y="131"/>
                    <a:pt x="325" y="125"/>
                  </a:cubicBezTo>
                  <a:cubicBezTo>
                    <a:pt x="328" y="120"/>
                    <a:pt x="318" y="111"/>
                    <a:pt x="317" y="114"/>
                  </a:cubicBezTo>
                  <a:close/>
                  <a:moveTo>
                    <a:pt x="331" y="95"/>
                  </a:moveTo>
                  <a:cubicBezTo>
                    <a:pt x="336" y="95"/>
                    <a:pt x="340" y="94"/>
                    <a:pt x="344" y="92"/>
                  </a:cubicBezTo>
                  <a:cubicBezTo>
                    <a:pt x="348" y="91"/>
                    <a:pt x="342" y="91"/>
                    <a:pt x="345" y="87"/>
                  </a:cubicBezTo>
                  <a:cubicBezTo>
                    <a:pt x="347" y="83"/>
                    <a:pt x="337" y="83"/>
                    <a:pt x="337" y="84"/>
                  </a:cubicBezTo>
                  <a:cubicBezTo>
                    <a:pt x="336" y="86"/>
                    <a:pt x="323" y="76"/>
                    <a:pt x="322" y="79"/>
                  </a:cubicBezTo>
                  <a:cubicBezTo>
                    <a:pt x="320" y="82"/>
                    <a:pt x="326" y="95"/>
                    <a:pt x="331" y="95"/>
                  </a:cubicBezTo>
                  <a:close/>
                  <a:moveTo>
                    <a:pt x="358" y="97"/>
                  </a:moveTo>
                  <a:cubicBezTo>
                    <a:pt x="357" y="95"/>
                    <a:pt x="332" y="98"/>
                    <a:pt x="336" y="100"/>
                  </a:cubicBezTo>
                  <a:cubicBezTo>
                    <a:pt x="343" y="105"/>
                    <a:pt x="358" y="99"/>
                    <a:pt x="358" y="97"/>
                  </a:cubicBezTo>
                  <a:close/>
                  <a:moveTo>
                    <a:pt x="354" y="145"/>
                  </a:moveTo>
                  <a:cubicBezTo>
                    <a:pt x="360" y="144"/>
                    <a:pt x="357" y="137"/>
                    <a:pt x="350" y="132"/>
                  </a:cubicBezTo>
                  <a:cubicBezTo>
                    <a:pt x="344" y="127"/>
                    <a:pt x="329" y="137"/>
                    <a:pt x="332" y="139"/>
                  </a:cubicBezTo>
                  <a:cubicBezTo>
                    <a:pt x="334" y="142"/>
                    <a:pt x="348" y="145"/>
                    <a:pt x="354" y="145"/>
                  </a:cubicBezTo>
                  <a:close/>
                  <a:moveTo>
                    <a:pt x="311" y="191"/>
                  </a:moveTo>
                  <a:cubicBezTo>
                    <a:pt x="319" y="196"/>
                    <a:pt x="317" y="187"/>
                    <a:pt x="325" y="187"/>
                  </a:cubicBezTo>
                  <a:cubicBezTo>
                    <a:pt x="334" y="187"/>
                    <a:pt x="334" y="174"/>
                    <a:pt x="334" y="169"/>
                  </a:cubicBezTo>
                  <a:cubicBezTo>
                    <a:pt x="336" y="164"/>
                    <a:pt x="328" y="164"/>
                    <a:pt x="330" y="168"/>
                  </a:cubicBezTo>
                  <a:cubicBezTo>
                    <a:pt x="333" y="172"/>
                    <a:pt x="330" y="175"/>
                    <a:pt x="329" y="171"/>
                  </a:cubicBezTo>
                  <a:cubicBezTo>
                    <a:pt x="329" y="167"/>
                    <a:pt x="322" y="171"/>
                    <a:pt x="320" y="167"/>
                  </a:cubicBezTo>
                  <a:cubicBezTo>
                    <a:pt x="318" y="164"/>
                    <a:pt x="327" y="164"/>
                    <a:pt x="330" y="160"/>
                  </a:cubicBezTo>
                  <a:cubicBezTo>
                    <a:pt x="332" y="155"/>
                    <a:pt x="322" y="156"/>
                    <a:pt x="324" y="152"/>
                  </a:cubicBezTo>
                  <a:cubicBezTo>
                    <a:pt x="327" y="149"/>
                    <a:pt x="310" y="153"/>
                    <a:pt x="315" y="155"/>
                  </a:cubicBezTo>
                  <a:cubicBezTo>
                    <a:pt x="320" y="157"/>
                    <a:pt x="315" y="160"/>
                    <a:pt x="310" y="156"/>
                  </a:cubicBezTo>
                  <a:cubicBezTo>
                    <a:pt x="306" y="153"/>
                    <a:pt x="293" y="159"/>
                    <a:pt x="298" y="162"/>
                  </a:cubicBezTo>
                  <a:cubicBezTo>
                    <a:pt x="301" y="165"/>
                    <a:pt x="312" y="161"/>
                    <a:pt x="306" y="169"/>
                  </a:cubicBezTo>
                  <a:cubicBezTo>
                    <a:pt x="299" y="177"/>
                    <a:pt x="297" y="166"/>
                    <a:pt x="291" y="167"/>
                  </a:cubicBezTo>
                  <a:cubicBezTo>
                    <a:pt x="286" y="169"/>
                    <a:pt x="287" y="175"/>
                    <a:pt x="297" y="178"/>
                  </a:cubicBezTo>
                  <a:cubicBezTo>
                    <a:pt x="306" y="181"/>
                    <a:pt x="305" y="186"/>
                    <a:pt x="311" y="191"/>
                  </a:cubicBezTo>
                  <a:close/>
                  <a:moveTo>
                    <a:pt x="366" y="138"/>
                  </a:moveTo>
                  <a:cubicBezTo>
                    <a:pt x="368" y="145"/>
                    <a:pt x="370" y="140"/>
                    <a:pt x="374" y="143"/>
                  </a:cubicBezTo>
                  <a:cubicBezTo>
                    <a:pt x="378" y="146"/>
                    <a:pt x="383" y="147"/>
                    <a:pt x="386" y="144"/>
                  </a:cubicBezTo>
                  <a:cubicBezTo>
                    <a:pt x="389" y="142"/>
                    <a:pt x="391" y="140"/>
                    <a:pt x="392" y="142"/>
                  </a:cubicBezTo>
                  <a:cubicBezTo>
                    <a:pt x="394" y="146"/>
                    <a:pt x="400" y="147"/>
                    <a:pt x="417" y="147"/>
                  </a:cubicBezTo>
                  <a:cubicBezTo>
                    <a:pt x="432" y="147"/>
                    <a:pt x="428" y="140"/>
                    <a:pt x="432" y="143"/>
                  </a:cubicBezTo>
                  <a:cubicBezTo>
                    <a:pt x="437" y="146"/>
                    <a:pt x="448" y="146"/>
                    <a:pt x="453" y="144"/>
                  </a:cubicBezTo>
                  <a:cubicBezTo>
                    <a:pt x="457" y="143"/>
                    <a:pt x="459" y="137"/>
                    <a:pt x="459" y="133"/>
                  </a:cubicBezTo>
                  <a:cubicBezTo>
                    <a:pt x="459" y="129"/>
                    <a:pt x="423" y="126"/>
                    <a:pt x="418" y="129"/>
                  </a:cubicBezTo>
                  <a:cubicBezTo>
                    <a:pt x="411" y="133"/>
                    <a:pt x="401" y="128"/>
                    <a:pt x="396" y="131"/>
                  </a:cubicBezTo>
                  <a:cubicBezTo>
                    <a:pt x="391" y="133"/>
                    <a:pt x="393" y="127"/>
                    <a:pt x="384" y="127"/>
                  </a:cubicBezTo>
                  <a:cubicBezTo>
                    <a:pt x="375" y="126"/>
                    <a:pt x="384" y="122"/>
                    <a:pt x="386" y="120"/>
                  </a:cubicBezTo>
                  <a:cubicBezTo>
                    <a:pt x="388" y="118"/>
                    <a:pt x="372" y="113"/>
                    <a:pt x="367" y="114"/>
                  </a:cubicBezTo>
                  <a:cubicBezTo>
                    <a:pt x="360" y="115"/>
                    <a:pt x="357" y="113"/>
                    <a:pt x="351" y="110"/>
                  </a:cubicBezTo>
                  <a:cubicBezTo>
                    <a:pt x="345" y="107"/>
                    <a:pt x="329" y="108"/>
                    <a:pt x="332" y="113"/>
                  </a:cubicBezTo>
                  <a:cubicBezTo>
                    <a:pt x="334" y="115"/>
                    <a:pt x="353" y="123"/>
                    <a:pt x="356" y="119"/>
                  </a:cubicBezTo>
                  <a:cubicBezTo>
                    <a:pt x="358" y="115"/>
                    <a:pt x="362" y="123"/>
                    <a:pt x="365" y="126"/>
                  </a:cubicBezTo>
                  <a:cubicBezTo>
                    <a:pt x="368" y="130"/>
                    <a:pt x="363" y="132"/>
                    <a:pt x="366" y="138"/>
                  </a:cubicBezTo>
                  <a:close/>
                  <a:moveTo>
                    <a:pt x="382" y="100"/>
                  </a:moveTo>
                  <a:cubicBezTo>
                    <a:pt x="376" y="96"/>
                    <a:pt x="369" y="102"/>
                    <a:pt x="375" y="105"/>
                  </a:cubicBezTo>
                  <a:cubicBezTo>
                    <a:pt x="381" y="107"/>
                    <a:pt x="388" y="102"/>
                    <a:pt x="382" y="100"/>
                  </a:cubicBezTo>
                  <a:close/>
                  <a:moveTo>
                    <a:pt x="334" y="63"/>
                  </a:moveTo>
                  <a:cubicBezTo>
                    <a:pt x="340" y="64"/>
                    <a:pt x="337" y="68"/>
                    <a:pt x="342" y="70"/>
                  </a:cubicBezTo>
                  <a:cubicBezTo>
                    <a:pt x="347" y="73"/>
                    <a:pt x="362" y="67"/>
                    <a:pt x="364" y="71"/>
                  </a:cubicBezTo>
                  <a:cubicBezTo>
                    <a:pt x="365" y="75"/>
                    <a:pt x="348" y="75"/>
                    <a:pt x="351" y="77"/>
                  </a:cubicBezTo>
                  <a:cubicBezTo>
                    <a:pt x="353" y="79"/>
                    <a:pt x="362" y="83"/>
                    <a:pt x="361" y="85"/>
                  </a:cubicBezTo>
                  <a:cubicBezTo>
                    <a:pt x="360" y="87"/>
                    <a:pt x="377" y="92"/>
                    <a:pt x="379" y="90"/>
                  </a:cubicBezTo>
                  <a:cubicBezTo>
                    <a:pt x="381" y="88"/>
                    <a:pt x="385" y="88"/>
                    <a:pt x="389" y="89"/>
                  </a:cubicBezTo>
                  <a:cubicBezTo>
                    <a:pt x="394" y="91"/>
                    <a:pt x="394" y="79"/>
                    <a:pt x="397" y="81"/>
                  </a:cubicBezTo>
                  <a:cubicBezTo>
                    <a:pt x="400" y="84"/>
                    <a:pt x="399" y="77"/>
                    <a:pt x="405" y="76"/>
                  </a:cubicBezTo>
                  <a:cubicBezTo>
                    <a:pt x="409" y="73"/>
                    <a:pt x="417" y="73"/>
                    <a:pt x="417" y="71"/>
                  </a:cubicBezTo>
                  <a:cubicBezTo>
                    <a:pt x="418" y="69"/>
                    <a:pt x="416" y="67"/>
                    <a:pt x="409" y="67"/>
                  </a:cubicBezTo>
                  <a:cubicBezTo>
                    <a:pt x="404" y="68"/>
                    <a:pt x="400" y="66"/>
                    <a:pt x="403" y="63"/>
                  </a:cubicBezTo>
                  <a:cubicBezTo>
                    <a:pt x="405" y="59"/>
                    <a:pt x="395" y="58"/>
                    <a:pt x="399" y="56"/>
                  </a:cubicBezTo>
                  <a:cubicBezTo>
                    <a:pt x="403" y="53"/>
                    <a:pt x="393" y="51"/>
                    <a:pt x="394" y="54"/>
                  </a:cubicBezTo>
                  <a:cubicBezTo>
                    <a:pt x="394" y="58"/>
                    <a:pt x="388" y="54"/>
                    <a:pt x="387" y="52"/>
                  </a:cubicBezTo>
                  <a:cubicBezTo>
                    <a:pt x="386" y="48"/>
                    <a:pt x="372" y="46"/>
                    <a:pt x="364" y="39"/>
                  </a:cubicBezTo>
                  <a:cubicBezTo>
                    <a:pt x="355" y="30"/>
                    <a:pt x="346" y="36"/>
                    <a:pt x="351" y="37"/>
                  </a:cubicBezTo>
                  <a:cubicBezTo>
                    <a:pt x="356" y="38"/>
                    <a:pt x="356" y="40"/>
                    <a:pt x="351" y="39"/>
                  </a:cubicBezTo>
                  <a:cubicBezTo>
                    <a:pt x="347" y="39"/>
                    <a:pt x="339" y="40"/>
                    <a:pt x="346" y="43"/>
                  </a:cubicBezTo>
                  <a:cubicBezTo>
                    <a:pt x="353" y="45"/>
                    <a:pt x="346" y="47"/>
                    <a:pt x="340" y="47"/>
                  </a:cubicBezTo>
                  <a:cubicBezTo>
                    <a:pt x="334" y="47"/>
                    <a:pt x="334" y="53"/>
                    <a:pt x="342" y="54"/>
                  </a:cubicBezTo>
                  <a:cubicBezTo>
                    <a:pt x="348" y="56"/>
                    <a:pt x="344" y="60"/>
                    <a:pt x="337" y="58"/>
                  </a:cubicBezTo>
                  <a:cubicBezTo>
                    <a:pt x="332" y="57"/>
                    <a:pt x="330" y="60"/>
                    <a:pt x="334" y="63"/>
                  </a:cubicBezTo>
                  <a:close/>
                  <a:moveTo>
                    <a:pt x="375" y="29"/>
                  </a:moveTo>
                  <a:cubicBezTo>
                    <a:pt x="380" y="27"/>
                    <a:pt x="383" y="28"/>
                    <a:pt x="379" y="30"/>
                  </a:cubicBezTo>
                  <a:cubicBezTo>
                    <a:pt x="375" y="33"/>
                    <a:pt x="376" y="34"/>
                    <a:pt x="382" y="34"/>
                  </a:cubicBezTo>
                  <a:cubicBezTo>
                    <a:pt x="388" y="33"/>
                    <a:pt x="380" y="35"/>
                    <a:pt x="380" y="39"/>
                  </a:cubicBezTo>
                  <a:cubicBezTo>
                    <a:pt x="380" y="42"/>
                    <a:pt x="386" y="39"/>
                    <a:pt x="386" y="43"/>
                  </a:cubicBezTo>
                  <a:cubicBezTo>
                    <a:pt x="387" y="47"/>
                    <a:pt x="401" y="48"/>
                    <a:pt x="406" y="44"/>
                  </a:cubicBezTo>
                  <a:cubicBezTo>
                    <a:pt x="409" y="39"/>
                    <a:pt x="408" y="45"/>
                    <a:pt x="407" y="48"/>
                  </a:cubicBezTo>
                  <a:cubicBezTo>
                    <a:pt x="407" y="50"/>
                    <a:pt x="428" y="52"/>
                    <a:pt x="429" y="49"/>
                  </a:cubicBezTo>
                  <a:cubicBezTo>
                    <a:pt x="430" y="46"/>
                    <a:pt x="432" y="47"/>
                    <a:pt x="437" y="48"/>
                  </a:cubicBezTo>
                  <a:cubicBezTo>
                    <a:pt x="441" y="49"/>
                    <a:pt x="460" y="44"/>
                    <a:pt x="460" y="40"/>
                  </a:cubicBezTo>
                  <a:cubicBezTo>
                    <a:pt x="461" y="37"/>
                    <a:pt x="466" y="42"/>
                    <a:pt x="460" y="47"/>
                  </a:cubicBezTo>
                  <a:cubicBezTo>
                    <a:pt x="454" y="52"/>
                    <a:pt x="442" y="51"/>
                    <a:pt x="436" y="52"/>
                  </a:cubicBezTo>
                  <a:cubicBezTo>
                    <a:pt x="430" y="53"/>
                    <a:pt x="440" y="58"/>
                    <a:pt x="445" y="62"/>
                  </a:cubicBezTo>
                  <a:cubicBezTo>
                    <a:pt x="451" y="66"/>
                    <a:pt x="438" y="64"/>
                    <a:pt x="432" y="58"/>
                  </a:cubicBezTo>
                  <a:cubicBezTo>
                    <a:pt x="428" y="52"/>
                    <a:pt x="416" y="52"/>
                    <a:pt x="409" y="53"/>
                  </a:cubicBezTo>
                  <a:cubicBezTo>
                    <a:pt x="403" y="53"/>
                    <a:pt x="405" y="65"/>
                    <a:pt x="409" y="65"/>
                  </a:cubicBezTo>
                  <a:cubicBezTo>
                    <a:pt x="414" y="65"/>
                    <a:pt x="418" y="66"/>
                    <a:pt x="423" y="74"/>
                  </a:cubicBezTo>
                  <a:cubicBezTo>
                    <a:pt x="428" y="81"/>
                    <a:pt x="438" y="79"/>
                    <a:pt x="438" y="83"/>
                  </a:cubicBezTo>
                  <a:cubicBezTo>
                    <a:pt x="438" y="86"/>
                    <a:pt x="425" y="80"/>
                    <a:pt x="418" y="79"/>
                  </a:cubicBezTo>
                  <a:cubicBezTo>
                    <a:pt x="411" y="77"/>
                    <a:pt x="399" y="82"/>
                    <a:pt x="399" y="88"/>
                  </a:cubicBezTo>
                  <a:cubicBezTo>
                    <a:pt x="398" y="92"/>
                    <a:pt x="409" y="92"/>
                    <a:pt x="417" y="88"/>
                  </a:cubicBezTo>
                  <a:cubicBezTo>
                    <a:pt x="424" y="84"/>
                    <a:pt x="418" y="89"/>
                    <a:pt x="415" y="92"/>
                  </a:cubicBezTo>
                  <a:cubicBezTo>
                    <a:pt x="411" y="96"/>
                    <a:pt x="423" y="99"/>
                    <a:pt x="423" y="102"/>
                  </a:cubicBezTo>
                  <a:cubicBezTo>
                    <a:pt x="423" y="106"/>
                    <a:pt x="415" y="105"/>
                    <a:pt x="414" y="101"/>
                  </a:cubicBezTo>
                  <a:cubicBezTo>
                    <a:pt x="413" y="98"/>
                    <a:pt x="409" y="94"/>
                    <a:pt x="401" y="95"/>
                  </a:cubicBezTo>
                  <a:cubicBezTo>
                    <a:pt x="393" y="95"/>
                    <a:pt x="394" y="101"/>
                    <a:pt x="400" y="101"/>
                  </a:cubicBezTo>
                  <a:cubicBezTo>
                    <a:pt x="405" y="102"/>
                    <a:pt x="406" y="106"/>
                    <a:pt x="399" y="106"/>
                  </a:cubicBezTo>
                  <a:cubicBezTo>
                    <a:pt x="394" y="106"/>
                    <a:pt x="380" y="111"/>
                    <a:pt x="384" y="114"/>
                  </a:cubicBezTo>
                  <a:cubicBezTo>
                    <a:pt x="389" y="118"/>
                    <a:pt x="406" y="114"/>
                    <a:pt x="408" y="117"/>
                  </a:cubicBezTo>
                  <a:cubicBezTo>
                    <a:pt x="412" y="119"/>
                    <a:pt x="419" y="120"/>
                    <a:pt x="422" y="117"/>
                  </a:cubicBezTo>
                  <a:cubicBezTo>
                    <a:pt x="424" y="114"/>
                    <a:pt x="430" y="115"/>
                    <a:pt x="437" y="115"/>
                  </a:cubicBezTo>
                  <a:cubicBezTo>
                    <a:pt x="443" y="115"/>
                    <a:pt x="445" y="117"/>
                    <a:pt x="448" y="119"/>
                  </a:cubicBezTo>
                  <a:cubicBezTo>
                    <a:pt x="451" y="122"/>
                    <a:pt x="456" y="121"/>
                    <a:pt x="460" y="118"/>
                  </a:cubicBezTo>
                  <a:cubicBezTo>
                    <a:pt x="464" y="115"/>
                    <a:pt x="464" y="115"/>
                    <a:pt x="468" y="115"/>
                  </a:cubicBezTo>
                  <a:cubicBezTo>
                    <a:pt x="473" y="115"/>
                    <a:pt x="474" y="113"/>
                    <a:pt x="471" y="109"/>
                  </a:cubicBezTo>
                  <a:cubicBezTo>
                    <a:pt x="469" y="105"/>
                    <a:pt x="464" y="112"/>
                    <a:pt x="463" y="109"/>
                  </a:cubicBezTo>
                  <a:cubicBezTo>
                    <a:pt x="462" y="106"/>
                    <a:pt x="456" y="105"/>
                    <a:pt x="447" y="106"/>
                  </a:cubicBezTo>
                  <a:cubicBezTo>
                    <a:pt x="438" y="108"/>
                    <a:pt x="442" y="100"/>
                    <a:pt x="447" y="101"/>
                  </a:cubicBezTo>
                  <a:cubicBezTo>
                    <a:pt x="454" y="103"/>
                    <a:pt x="461" y="103"/>
                    <a:pt x="467" y="101"/>
                  </a:cubicBezTo>
                  <a:cubicBezTo>
                    <a:pt x="473" y="100"/>
                    <a:pt x="468" y="97"/>
                    <a:pt x="468" y="94"/>
                  </a:cubicBezTo>
                  <a:cubicBezTo>
                    <a:pt x="468" y="91"/>
                    <a:pt x="476" y="93"/>
                    <a:pt x="482" y="93"/>
                  </a:cubicBezTo>
                  <a:cubicBezTo>
                    <a:pt x="488" y="93"/>
                    <a:pt x="497" y="84"/>
                    <a:pt x="497" y="77"/>
                  </a:cubicBezTo>
                  <a:cubicBezTo>
                    <a:pt x="497" y="72"/>
                    <a:pt x="484" y="74"/>
                    <a:pt x="478" y="74"/>
                  </a:cubicBezTo>
                  <a:cubicBezTo>
                    <a:pt x="470" y="74"/>
                    <a:pt x="481" y="68"/>
                    <a:pt x="494" y="69"/>
                  </a:cubicBezTo>
                  <a:cubicBezTo>
                    <a:pt x="506" y="70"/>
                    <a:pt x="501" y="64"/>
                    <a:pt x="503" y="63"/>
                  </a:cubicBezTo>
                  <a:cubicBezTo>
                    <a:pt x="505" y="61"/>
                    <a:pt x="512" y="64"/>
                    <a:pt x="517" y="64"/>
                  </a:cubicBezTo>
                  <a:cubicBezTo>
                    <a:pt x="524" y="62"/>
                    <a:pt x="520" y="57"/>
                    <a:pt x="524" y="57"/>
                  </a:cubicBezTo>
                  <a:cubicBezTo>
                    <a:pt x="526" y="57"/>
                    <a:pt x="534" y="52"/>
                    <a:pt x="548" y="44"/>
                  </a:cubicBezTo>
                  <a:cubicBezTo>
                    <a:pt x="561" y="37"/>
                    <a:pt x="572" y="39"/>
                    <a:pt x="572" y="34"/>
                  </a:cubicBezTo>
                  <a:cubicBezTo>
                    <a:pt x="573" y="29"/>
                    <a:pt x="553" y="34"/>
                    <a:pt x="550" y="33"/>
                  </a:cubicBezTo>
                  <a:cubicBezTo>
                    <a:pt x="547" y="31"/>
                    <a:pt x="563" y="27"/>
                    <a:pt x="567" y="28"/>
                  </a:cubicBezTo>
                  <a:cubicBezTo>
                    <a:pt x="572" y="29"/>
                    <a:pt x="576" y="28"/>
                    <a:pt x="590" y="22"/>
                  </a:cubicBezTo>
                  <a:cubicBezTo>
                    <a:pt x="604" y="15"/>
                    <a:pt x="598" y="14"/>
                    <a:pt x="592" y="15"/>
                  </a:cubicBezTo>
                  <a:cubicBezTo>
                    <a:pt x="586" y="15"/>
                    <a:pt x="580" y="14"/>
                    <a:pt x="581" y="10"/>
                  </a:cubicBezTo>
                  <a:cubicBezTo>
                    <a:pt x="581" y="6"/>
                    <a:pt x="573" y="10"/>
                    <a:pt x="572" y="8"/>
                  </a:cubicBezTo>
                  <a:cubicBezTo>
                    <a:pt x="572" y="6"/>
                    <a:pt x="563" y="7"/>
                    <a:pt x="555" y="10"/>
                  </a:cubicBezTo>
                  <a:cubicBezTo>
                    <a:pt x="547" y="14"/>
                    <a:pt x="554" y="7"/>
                    <a:pt x="558" y="5"/>
                  </a:cubicBezTo>
                  <a:cubicBezTo>
                    <a:pt x="562" y="4"/>
                    <a:pt x="537" y="5"/>
                    <a:pt x="532" y="3"/>
                  </a:cubicBezTo>
                  <a:cubicBezTo>
                    <a:pt x="527" y="0"/>
                    <a:pt x="523" y="7"/>
                    <a:pt x="519" y="3"/>
                  </a:cubicBezTo>
                  <a:cubicBezTo>
                    <a:pt x="515" y="0"/>
                    <a:pt x="505" y="3"/>
                    <a:pt x="506" y="6"/>
                  </a:cubicBezTo>
                  <a:cubicBezTo>
                    <a:pt x="507" y="9"/>
                    <a:pt x="504" y="9"/>
                    <a:pt x="501" y="5"/>
                  </a:cubicBezTo>
                  <a:cubicBezTo>
                    <a:pt x="497" y="3"/>
                    <a:pt x="489" y="6"/>
                    <a:pt x="482" y="5"/>
                  </a:cubicBezTo>
                  <a:cubicBezTo>
                    <a:pt x="475" y="4"/>
                    <a:pt x="478" y="11"/>
                    <a:pt x="470" y="7"/>
                  </a:cubicBezTo>
                  <a:cubicBezTo>
                    <a:pt x="463" y="4"/>
                    <a:pt x="454" y="5"/>
                    <a:pt x="457" y="6"/>
                  </a:cubicBezTo>
                  <a:cubicBezTo>
                    <a:pt x="459" y="7"/>
                    <a:pt x="456" y="10"/>
                    <a:pt x="454" y="9"/>
                  </a:cubicBezTo>
                  <a:cubicBezTo>
                    <a:pt x="450" y="7"/>
                    <a:pt x="447" y="9"/>
                    <a:pt x="449" y="12"/>
                  </a:cubicBezTo>
                  <a:cubicBezTo>
                    <a:pt x="450" y="15"/>
                    <a:pt x="436" y="11"/>
                    <a:pt x="436" y="15"/>
                  </a:cubicBezTo>
                  <a:cubicBezTo>
                    <a:pt x="436" y="18"/>
                    <a:pt x="431" y="20"/>
                    <a:pt x="428" y="17"/>
                  </a:cubicBezTo>
                  <a:cubicBezTo>
                    <a:pt x="423" y="14"/>
                    <a:pt x="411" y="13"/>
                    <a:pt x="415" y="15"/>
                  </a:cubicBezTo>
                  <a:cubicBezTo>
                    <a:pt x="418" y="19"/>
                    <a:pt x="404" y="17"/>
                    <a:pt x="407" y="20"/>
                  </a:cubicBezTo>
                  <a:cubicBezTo>
                    <a:pt x="411" y="23"/>
                    <a:pt x="403" y="26"/>
                    <a:pt x="403" y="24"/>
                  </a:cubicBezTo>
                  <a:cubicBezTo>
                    <a:pt x="403" y="22"/>
                    <a:pt x="394" y="19"/>
                    <a:pt x="391" y="22"/>
                  </a:cubicBezTo>
                  <a:cubicBezTo>
                    <a:pt x="388" y="25"/>
                    <a:pt x="386" y="28"/>
                    <a:pt x="385" y="27"/>
                  </a:cubicBezTo>
                  <a:cubicBezTo>
                    <a:pt x="383" y="25"/>
                    <a:pt x="376" y="26"/>
                    <a:pt x="370" y="28"/>
                  </a:cubicBezTo>
                  <a:cubicBezTo>
                    <a:pt x="362" y="30"/>
                    <a:pt x="370" y="33"/>
                    <a:pt x="375" y="29"/>
                  </a:cubicBezTo>
                  <a:close/>
                  <a:moveTo>
                    <a:pt x="458" y="314"/>
                  </a:moveTo>
                  <a:cubicBezTo>
                    <a:pt x="460" y="314"/>
                    <a:pt x="465" y="306"/>
                    <a:pt x="459" y="306"/>
                  </a:cubicBezTo>
                  <a:cubicBezTo>
                    <a:pt x="453" y="307"/>
                    <a:pt x="454" y="315"/>
                    <a:pt x="458" y="314"/>
                  </a:cubicBezTo>
                  <a:close/>
                  <a:moveTo>
                    <a:pt x="429" y="307"/>
                  </a:moveTo>
                  <a:cubicBezTo>
                    <a:pt x="434" y="310"/>
                    <a:pt x="442" y="301"/>
                    <a:pt x="442" y="298"/>
                  </a:cubicBezTo>
                  <a:cubicBezTo>
                    <a:pt x="441" y="296"/>
                    <a:pt x="422" y="303"/>
                    <a:pt x="429" y="307"/>
                  </a:cubicBezTo>
                  <a:close/>
                  <a:moveTo>
                    <a:pt x="453" y="289"/>
                  </a:moveTo>
                  <a:cubicBezTo>
                    <a:pt x="454" y="285"/>
                    <a:pt x="442" y="284"/>
                    <a:pt x="442" y="281"/>
                  </a:cubicBezTo>
                  <a:cubicBezTo>
                    <a:pt x="442" y="277"/>
                    <a:pt x="431" y="274"/>
                    <a:pt x="428" y="272"/>
                  </a:cubicBezTo>
                  <a:cubicBezTo>
                    <a:pt x="424" y="270"/>
                    <a:pt x="418" y="269"/>
                    <a:pt x="418" y="265"/>
                  </a:cubicBezTo>
                  <a:cubicBezTo>
                    <a:pt x="418" y="261"/>
                    <a:pt x="411" y="264"/>
                    <a:pt x="410" y="270"/>
                  </a:cubicBezTo>
                  <a:cubicBezTo>
                    <a:pt x="410" y="276"/>
                    <a:pt x="406" y="274"/>
                    <a:pt x="408" y="280"/>
                  </a:cubicBezTo>
                  <a:cubicBezTo>
                    <a:pt x="410" y="286"/>
                    <a:pt x="401" y="287"/>
                    <a:pt x="402" y="290"/>
                  </a:cubicBezTo>
                  <a:cubicBezTo>
                    <a:pt x="403" y="293"/>
                    <a:pt x="407" y="290"/>
                    <a:pt x="411" y="290"/>
                  </a:cubicBezTo>
                  <a:cubicBezTo>
                    <a:pt x="416" y="290"/>
                    <a:pt x="410" y="296"/>
                    <a:pt x="416" y="296"/>
                  </a:cubicBezTo>
                  <a:cubicBezTo>
                    <a:pt x="419" y="296"/>
                    <a:pt x="426" y="292"/>
                    <a:pt x="428" y="289"/>
                  </a:cubicBezTo>
                  <a:cubicBezTo>
                    <a:pt x="430" y="286"/>
                    <a:pt x="432" y="285"/>
                    <a:pt x="437" y="288"/>
                  </a:cubicBezTo>
                  <a:cubicBezTo>
                    <a:pt x="442" y="292"/>
                    <a:pt x="452" y="292"/>
                    <a:pt x="453" y="289"/>
                  </a:cubicBezTo>
                  <a:close/>
                  <a:moveTo>
                    <a:pt x="560" y="259"/>
                  </a:moveTo>
                  <a:cubicBezTo>
                    <a:pt x="564" y="260"/>
                    <a:pt x="564" y="265"/>
                    <a:pt x="571" y="271"/>
                  </a:cubicBezTo>
                  <a:cubicBezTo>
                    <a:pt x="577" y="275"/>
                    <a:pt x="578" y="272"/>
                    <a:pt x="579" y="269"/>
                  </a:cubicBezTo>
                  <a:cubicBezTo>
                    <a:pt x="580" y="265"/>
                    <a:pt x="586" y="268"/>
                    <a:pt x="586" y="264"/>
                  </a:cubicBezTo>
                  <a:cubicBezTo>
                    <a:pt x="586" y="260"/>
                    <a:pt x="592" y="256"/>
                    <a:pt x="596" y="255"/>
                  </a:cubicBezTo>
                  <a:cubicBezTo>
                    <a:pt x="600" y="253"/>
                    <a:pt x="593" y="249"/>
                    <a:pt x="587" y="249"/>
                  </a:cubicBezTo>
                  <a:cubicBezTo>
                    <a:pt x="582" y="249"/>
                    <a:pt x="581" y="246"/>
                    <a:pt x="581" y="244"/>
                  </a:cubicBezTo>
                  <a:cubicBezTo>
                    <a:pt x="581" y="241"/>
                    <a:pt x="572" y="235"/>
                    <a:pt x="568" y="236"/>
                  </a:cubicBezTo>
                  <a:cubicBezTo>
                    <a:pt x="564" y="237"/>
                    <a:pt x="559" y="233"/>
                    <a:pt x="555" y="232"/>
                  </a:cubicBezTo>
                  <a:cubicBezTo>
                    <a:pt x="550" y="232"/>
                    <a:pt x="544" y="228"/>
                    <a:pt x="545" y="223"/>
                  </a:cubicBezTo>
                  <a:cubicBezTo>
                    <a:pt x="546" y="219"/>
                    <a:pt x="553" y="225"/>
                    <a:pt x="555" y="222"/>
                  </a:cubicBezTo>
                  <a:cubicBezTo>
                    <a:pt x="557" y="218"/>
                    <a:pt x="547" y="220"/>
                    <a:pt x="547" y="217"/>
                  </a:cubicBezTo>
                  <a:cubicBezTo>
                    <a:pt x="546" y="214"/>
                    <a:pt x="549" y="216"/>
                    <a:pt x="550" y="214"/>
                  </a:cubicBezTo>
                  <a:cubicBezTo>
                    <a:pt x="553" y="212"/>
                    <a:pt x="550" y="209"/>
                    <a:pt x="547" y="208"/>
                  </a:cubicBezTo>
                  <a:cubicBezTo>
                    <a:pt x="545" y="207"/>
                    <a:pt x="544" y="210"/>
                    <a:pt x="541" y="210"/>
                  </a:cubicBezTo>
                  <a:cubicBezTo>
                    <a:pt x="539" y="210"/>
                    <a:pt x="541" y="207"/>
                    <a:pt x="543" y="204"/>
                  </a:cubicBezTo>
                  <a:cubicBezTo>
                    <a:pt x="545" y="202"/>
                    <a:pt x="536" y="199"/>
                    <a:pt x="531" y="200"/>
                  </a:cubicBezTo>
                  <a:cubicBezTo>
                    <a:pt x="527" y="202"/>
                    <a:pt x="526" y="199"/>
                    <a:pt x="526" y="198"/>
                  </a:cubicBezTo>
                  <a:cubicBezTo>
                    <a:pt x="526" y="195"/>
                    <a:pt x="519" y="198"/>
                    <a:pt x="516" y="199"/>
                  </a:cubicBezTo>
                  <a:cubicBezTo>
                    <a:pt x="514" y="201"/>
                    <a:pt x="511" y="198"/>
                    <a:pt x="514" y="197"/>
                  </a:cubicBezTo>
                  <a:cubicBezTo>
                    <a:pt x="517" y="197"/>
                    <a:pt x="521" y="194"/>
                    <a:pt x="520" y="191"/>
                  </a:cubicBezTo>
                  <a:cubicBezTo>
                    <a:pt x="519" y="188"/>
                    <a:pt x="511" y="187"/>
                    <a:pt x="509" y="191"/>
                  </a:cubicBezTo>
                  <a:cubicBezTo>
                    <a:pt x="507" y="195"/>
                    <a:pt x="501" y="187"/>
                    <a:pt x="501" y="185"/>
                  </a:cubicBezTo>
                  <a:cubicBezTo>
                    <a:pt x="501" y="181"/>
                    <a:pt x="490" y="184"/>
                    <a:pt x="491" y="179"/>
                  </a:cubicBezTo>
                  <a:cubicBezTo>
                    <a:pt x="492" y="174"/>
                    <a:pt x="479" y="173"/>
                    <a:pt x="476" y="173"/>
                  </a:cubicBezTo>
                  <a:cubicBezTo>
                    <a:pt x="472" y="173"/>
                    <a:pt x="466" y="175"/>
                    <a:pt x="467" y="179"/>
                  </a:cubicBezTo>
                  <a:cubicBezTo>
                    <a:pt x="468" y="183"/>
                    <a:pt x="464" y="181"/>
                    <a:pt x="463" y="177"/>
                  </a:cubicBezTo>
                  <a:cubicBezTo>
                    <a:pt x="462" y="174"/>
                    <a:pt x="454" y="181"/>
                    <a:pt x="451" y="181"/>
                  </a:cubicBezTo>
                  <a:cubicBezTo>
                    <a:pt x="448" y="181"/>
                    <a:pt x="452" y="172"/>
                    <a:pt x="451" y="169"/>
                  </a:cubicBezTo>
                  <a:cubicBezTo>
                    <a:pt x="450" y="166"/>
                    <a:pt x="447" y="165"/>
                    <a:pt x="445" y="160"/>
                  </a:cubicBezTo>
                  <a:cubicBezTo>
                    <a:pt x="443" y="155"/>
                    <a:pt x="433" y="157"/>
                    <a:pt x="431" y="160"/>
                  </a:cubicBezTo>
                  <a:cubicBezTo>
                    <a:pt x="429" y="162"/>
                    <a:pt x="419" y="162"/>
                    <a:pt x="416" y="166"/>
                  </a:cubicBezTo>
                  <a:cubicBezTo>
                    <a:pt x="411" y="171"/>
                    <a:pt x="416" y="175"/>
                    <a:pt x="418" y="177"/>
                  </a:cubicBezTo>
                  <a:cubicBezTo>
                    <a:pt x="419" y="179"/>
                    <a:pt x="411" y="181"/>
                    <a:pt x="414" y="184"/>
                  </a:cubicBezTo>
                  <a:cubicBezTo>
                    <a:pt x="417" y="186"/>
                    <a:pt x="421" y="186"/>
                    <a:pt x="421" y="189"/>
                  </a:cubicBezTo>
                  <a:cubicBezTo>
                    <a:pt x="422" y="194"/>
                    <a:pt x="411" y="188"/>
                    <a:pt x="409" y="185"/>
                  </a:cubicBezTo>
                  <a:cubicBezTo>
                    <a:pt x="407" y="181"/>
                    <a:pt x="409" y="178"/>
                    <a:pt x="407" y="175"/>
                  </a:cubicBezTo>
                  <a:cubicBezTo>
                    <a:pt x="405" y="173"/>
                    <a:pt x="407" y="169"/>
                    <a:pt x="411" y="164"/>
                  </a:cubicBezTo>
                  <a:cubicBezTo>
                    <a:pt x="416" y="160"/>
                    <a:pt x="418" y="161"/>
                    <a:pt x="418" y="158"/>
                  </a:cubicBezTo>
                  <a:cubicBezTo>
                    <a:pt x="418" y="155"/>
                    <a:pt x="400" y="155"/>
                    <a:pt x="390" y="165"/>
                  </a:cubicBezTo>
                  <a:cubicBezTo>
                    <a:pt x="379" y="175"/>
                    <a:pt x="382" y="188"/>
                    <a:pt x="382" y="191"/>
                  </a:cubicBezTo>
                  <a:cubicBezTo>
                    <a:pt x="383" y="194"/>
                    <a:pt x="393" y="192"/>
                    <a:pt x="398" y="194"/>
                  </a:cubicBezTo>
                  <a:cubicBezTo>
                    <a:pt x="404" y="196"/>
                    <a:pt x="401" y="198"/>
                    <a:pt x="397" y="198"/>
                  </a:cubicBezTo>
                  <a:cubicBezTo>
                    <a:pt x="393" y="197"/>
                    <a:pt x="385" y="195"/>
                    <a:pt x="385" y="198"/>
                  </a:cubicBezTo>
                  <a:cubicBezTo>
                    <a:pt x="386" y="201"/>
                    <a:pt x="394" y="207"/>
                    <a:pt x="400" y="205"/>
                  </a:cubicBezTo>
                  <a:cubicBezTo>
                    <a:pt x="406" y="204"/>
                    <a:pt x="406" y="204"/>
                    <a:pt x="407" y="207"/>
                  </a:cubicBezTo>
                  <a:cubicBezTo>
                    <a:pt x="410" y="210"/>
                    <a:pt x="417" y="209"/>
                    <a:pt x="422" y="210"/>
                  </a:cubicBezTo>
                  <a:cubicBezTo>
                    <a:pt x="429" y="210"/>
                    <a:pt x="436" y="212"/>
                    <a:pt x="439" y="212"/>
                  </a:cubicBezTo>
                  <a:cubicBezTo>
                    <a:pt x="442" y="212"/>
                    <a:pt x="445" y="210"/>
                    <a:pt x="446" y="209"/>
                  </a:cubicBezTo>
                  <a:cubicBezTo>
                    <a:pt x="447" y="208"/>
                    <a:pt x="460" y="211"/>
                    <a:pt x="464" y="211"/>
                  </a:cubicBezTo>
                  <a:cubicBezTo>
                    <a:pt x="467" y="211"/>
                    <a:pt x="465" y="208"/>
                    <a:pt x="463" y="207"/>
                  </a:cubicBezTo>
                  <a:cubicBezTo>
                    <a:pt x="460" y="206"/>
                    <a:pt x="461" y="201"/>
                    <a:pt x="464" y="203"/>
                  </a:cubicBezTo>
                  <a:cubicBezTo>
                    <a:pt x="467" y="205"/>
                    <a:pt x="472" y="206"/>
                    <a:pt x="473" y="209"/>
                  </a:cubicBezTo>
                  <a:cubicBezTo>
                    <a:pt x="474" y="211"/>
                    <a:pt x="477" y="210"/>
                    <a:pt x="477" y="212"/>
                  </a:cubicBezTo>
                  <a:cubicBezTo>
                    <a:pt x="478" y="214"/>
                    <a:pt x="488" y="217"/>
                    <a:pt x="488" y="220"/>
                  </a:cubicBezTo>
                  <a:cubicBezTo>
                    <a:pt x="489" y="223"/>
                    <a:pt x="478" y="223"/>
                    <a:pt x="480" y="226"/>
                  </a:cubicBezTo>
                  <a:cubicBezTo>
                    <a:pt x="484" y="228"/>
                    <a:pt x="489" y="223"/>
                    <a:pt x="492" y="223"/>
                  </a:cubicBezTo>
                  <a:cubicBezTo>
                    <a:pt x="496" y="223"/>
                    <a:pt x="496" y="232"/>
                    <a:pt x="499" y="230"/>
                  </a:cubicBezTo>
                  <a:cubicBezTo>
                    <a:pt x="503" y="228"/>
                    <a:pt x="506" y="232"/>
                    <a:pt x="511" y="237"/>
                  </a:cubicBezTo>
                  <a:cubicBezTo>
                    <a:pt x="514" y="243"/>
                    <a:pt x="510" y="248"/>
                    <a:pt x="511" y="250"/>
                  </a:cubicBezTo>
                  <a:cubicBezTo>
                    <a:pt x="511" y="252"/>
                    <a:pt x="518" y="251"/>
                    <a:pt x="523" y="249"/>
                  </a:cubicBezTo>
                  <a:cubicBezTo>
                    <a:pt x="526" y="247"/>
                    <a:pt x="531" y="252"/>
                    <a:pt x="534" y="255"/>
                  </a:cubicBezTo>
                  <a:cubicBezTo>
                    <a:pt x="538" y="258"/>
                    <a:pt x="522" y="263"/>
                    <a:pt x="523" y="260"/>
                  </a:cubicBezTo>
                  <a:cubicBezTo>
                    <a:pt x="525" y="258"/>
                    <a:pt x="514" y="249"/>
                    <a:pt x="504" y="253"/>
                  </a:cubicBezTo>
                  <a:cubicBezTo>
                    <a:pt x="495" y="257"/>
                    <a:pt x="502" y="262"/>
                    <a:pt x="502" y="266"/>
                  </a:cubicBezTo>
                  <a:cubicBezTo>
                    <a:pt x="503" y="269"/>
                    <a:pt x="494" y="272"/>
                    <a:pt x="485" y="270"/>
                  </a:cubicBezTo>
                  <a:cubicBezTo>
                    <a:pt x="476" y="266"/>
                    <a:pt x="478" y="271"/>
                    <a:pt x="475" y="271"/>
                  </a:cubicBezTo>
                  <a:cubicBezTo>
                    <a:pt x="471" y="271"/>
                    <a:pt x="467" y="277"/>
                    <a:pt x="471" y="281"/>
                  </a:cubicBezTo>
                  <a:cubicBezTo>
                    <a:pt x="474" y="284"/>
                    <a:pt x="481" y="281"/>
                    <a:pt x="488" y="282"/>
                  </a:cubicBezTo>
                  <a:cubicBezTo>
                    <a:pt x="493" y="282"/>
                    <a:pt x="494" y="284"/>
                    <a:pt x="494" y="280"/>
                  </a:cubicBezTo>
                  <a:cubicBezTo>
                    <a:pt x="495" y="277"/>
                    <a:pt x="502" y="278"/>
                    <a:pt x="506" y="279"/>
                  </a:cubicBezTo>
                  <a:cubicBezTo>
                    <a:pt x="510" y="280"/>
                    <a:pt x="509" y="286"/>
                    <a:pt x="514" y="287"/>
                  </a:cubicBezTo>
                  <a:cubicBezTo>
                    <a:pt x="520" y="287"/>
                    <a:pt x="515" y="293"/>
                    <a:pt x="519" y="296"/>
                  </a:cubicBezTo>
                  <a:cubicBezTo>
                    <a:pt x="522" y="300"/>
                    <a:pt x="532" y="298"/>
                    <a:pt x="537" y="302"/>
                  </a:cubicBezTo>
                  <a:cubicBezTo>
                    <a:pt x="540" y="306"/>
                    <a:pt x="557" y="314"/>
                    <a:pt x="560" y="311"/>
                  </a:cubicBezTo>
                  <a:cubicBezTo>
                    <a:pt x="562" y="308"/>
                    <a:pt x="545" y="293"/>
                    <a:pt x="540" y="291"/>
                  </a:cubicBezTo>
                  <a:cubicBezTo>
                    <a:pt x="535" y="290"/>
                    <a:pt x="545" y="288"/>
                    <a:pt x="551" y="293"/>
                  </a:cubicBezTo>
                  <a:cubicBezTo>
                    <a:pt x="558" y="298"/>
                    <a:pt x="567" y="300"/>
                    <a:pt x="572" y="295"/>
                  </a:cubicBezTo>
                  <a:cubicBezTo>
                    <a:pt x="576" y="288"/>
                    <a:pt x="567" y="290"/>
                    <a:pt x="567" y="286"/>
                  </a:cubicBezTo>
                  <a:cubicBezTo>
                    <a:pt x="567" y="282"/>
                    <a:pt x="564" y="275"/>
                    <a:pt x="560" y="275"/>
                  </a:cubicBezTo>
                  <a:cubicBezTo>
                    <a:pt x="555" y="275"/>
                    <a:pt x="543" y="266"/>
                    <a:pt x="548" y="264"/>
                  </a:cubicBezTo>
                  <a:cubicBezTo>
                    <a:pt x="552" y="262"/>
                    <a:pt x="546" y="259"/>
                    <a:pt x="550" y="256"/>
                  </a:cubicBezTo>
                  <a:cubicBezTo>
                    <a:pt x="553" y="252"/>
                    <a:pt x="556" y="259"/>
                    <a:pt x="560" y="259"/>
                  </a:cubicBezTo>
                  <a:close/>
                  <a:moveTo>
                    <a:pt x="490" y="244"/>
                  </a:moveTo>
                  <a:cubicBezTo>
                    <a:pt x="494" y="244"/>
                    <a:pt x="494" y="237"/>
                    <a:pt x="491" y="235"/>
                  </a:cubicBezTo>
                  <a:cubicBezTo>
                    <a:pt x="490" y="232"/>
                    <a:pt x="486" y="232"/>
                    <a:pt x="482" y="232"/>
                  </a:cubicBezTo>
                  <a:cubicBezTo>
                    <a:pt x="478" y="232"/>
                    <a:pt x="472" y="237"/>
                    <a:pt x="476" y="244"/>
                  </a:cubicBezTo>
                  <a:cubicBezTo>
                    <a:pt x="478" y="249"/>
                    <a:pt x="487" y="245"/>
                    <a:pt x="490" y="244"/>
                  </a:cubicBezTo>
                  <a:close/>
                  <a:moveTo>
                    <a:pt x="450" y="158"/>
                  </a:moveTo>
                  <a:cubicBezTo>
                    <a:pt x="447" y="162"/>
                    <a:pt x="454" y="162"/>
                    <a:pt x="454" y="167"/>
                  </a:cubicBezTo>
                  <a:cubicBezTo>
                    <a:pt x="454" y="173"/>
                    <a:pt x="461" y="174"/>
                    <a:pt x="466" y="171"/>
                  </a:cubicBezTo>
                  <a:cubicBezTo>
                    <a:pt x="470" y="168"/>
                    <a:pt x="483" y="172"/>
                    <a:pt x="483" y="168"/>
                  </a:cubicBezTo>
                  <a:cubicBezTo>
                    <a:pt x="483" y="164"/>
                    <a:pt x="469" y="158"/>
                    <a:pt x="465" y="159"/>
                  </a:cubicBezTo>
                  <a:cubicBezTo>
                    <a:pt x="459" y="160"/>
                    <a:pt x="452" y="154"/>
                    <a:pt x="450" y="158"/>
                  </a:cubicBezTo>
                  <a:close/>
                  <a:moveTo>
                    <a:pt x="573" y="439"/>
                  </a:moveTo>
                  <a:cubicBezTo>
                    <a:pt x="574" y="442"/>
                    <a:pt x="593" y="449"/>
                    <a:pt x="593" y="446"/>
                  </a:cubicBezTo>
                  <a:cubicBezTo>
                    <a:pt x="594" y="443"/>
                    <a:pt x="573" y="437"/>
                    <a:pt x="573" y="439"/>
                  </a:cubicBezTo>
                  <a:close/>
                  <a:moveTo>
                    <a:pt x="657" y="458"/>
                  </a:moveTo>
                  <a:cubicBezTo>
                    <a:pt x="655" y="461"/>
                    <a:pt x="653" y="456"/>
                    <a:pt x="656" y="455"/>
                  </a:cubicBezTo>
                  <a:cubicBezTo>
                    <a:pt x="659" y="453"/>
                    <a:pt x="656" y="452"/>
                    <a:pt x="653" y="453"/>
                  </a:cubicBezTo>
                  <a:cubicBezTo>
                    <a:pt x="650" y="455"/>
                    <a:pt x="651" y="447"/>
                    <a:pt x="654" y="445"/>
                  </a:cubicBezTo>
                  <a:cubicBezTo>
                    <a:pt x="656" y="444"/>
                    <a:pt x="647" y="442"/>
                    <a:pt x="647" y="444"/>
                  </a:cubicBezTo>
                  <a:cubicBezTo>
                    <a:pt x="647" y="446"/>
                    <a:pt x="642" y="445"/>
                    <a:pt x="641" y="443"/>
                  </a:cubicBezTo>
                  <a:cubicBezTo>
                    <a:pt x="640" y="441"/>
                    <a:pt x="636" y="440"/>
                    <a:pt x="637" y="438"/>
                  </a:cubicBezTo>
                  <a:cubicBezTo>
                    <a:pt x="639" y="437"/>
                    <a:pt x="633" y="436"/>
                    <a:pt x="632" y="439"/>
                  </a:cubicBezTo>
                  <a:cubicBezTo>
                    <a:pt x="631" y="442"/>
                    <a:pt x="629" y="437"/>
                    <a:pt x="633" y="433"/>
                  </a:cubicBezTo>
                  <a:cubicBezTo>
                    <a:pt x="635" y="430"/>
                    <a:pt x="635" y="427"/>
                    <a:pt x="638" y="425"/>
                  </a:cubicBezTo>
                  <a:cubicBezTo>
                    <a:pt x="641" y="423"/>
                    <a:pt x="637" y="421"/>
                    <a:pt x="635" y="422"/>
                  </a:cubicBezTo>
                  <a:cubicBezTo>
                    <a:pt x="631" y="424"/>
                    <a:pt x="623" y="436"/>
                    <a:pt x="623" y="439"/>
                  </a:cubicBezTo>
                  <a:cubicBezTo>
                    <a:pt x="623" y="443"/>
                    <a:pt x="623" y="446"/>
                    <a:pt x="619" y="446"/>
                  </a:cubicBezTo>
                  <a:cubicBezTo>
                    <a:pt x="616" y="446"/>
                    <a:pt x="612" y="449"/>
                    <a:pt x="615" y="451"/>
                  </a:cubicBezTo>
                  <a:cubicBezTo>
                    <a:pt x="617" y="453"/>
                    <a:pt x="609" y="457"/>
                    <a:pt x="612" y="460"/>
                  </a:cubicBezTo>
                  <a:cubicBezTo>
                    <a:pt x="615" y="461"/>
                    <a:pt x="620" y="459"/>
                    <a:pt x="624" y="459"/>
                  </a:cubicBezTo>
                  <a:cubicBezTo>
                    <a:pt x="628" y="460"/>
                    <a:pt x="631" y="460"/>
                    <a:pt x="635" y="457"/>
                  </a:cubicBezTo>
                  <a:cubicBezTo>
                    <a:pt x="638" y="455"/>
                    <a:pt x="638" y="460"/>
                    <a:pt x="641" y="459"/>
                  </a:cubicBezTo>
                  <a:cubicBezTo>
                    <a:pt x="645" y="459"/>
                    <a:pt x="639" y="462"/>
                    <a:pt x="640" y="465"/>
                  </a:cubicBezTo>
                  <a:cubicBezTo>
                    <a:pt x="640" y="467"/>
                    <a:pt x="644" y="464"/>
                    <a:pt x="646" y="462"/>
                  </a:cubicBezTo>
                  <a:cubicBezTo>
                    <a:pt x="648" y="461"/>
                    <a:pt x="652" y="462"/>
                    <a:pt x="650" y="464"/>
                  </a:cubicBezTo>
                  <a:cubicBezTo>
                    <a:pt x="649" y="467"/>
                    <a:pt x="658" y="468"/>
                    <a:pt x="659" y="465"/>
                  </a:cubicBezTo>
                  <a:cubicBezTo>
                    <a:pt x="662" y="462"/>
                    <a:pt x="658" y="456"/>
                    <a:pt x="657" y="458"/>
                  </a:cubicBezTo>
                  <a:close/>
                  <a:moveTo>
                    <a:pt x="61" y="398"/>
                  </a:moveTo>
                  <a:cubicBezTo>
                    <a:pt x="56" y="401"/>
                    <a:pt x="70" y="416"/>
                    <a:pt x="72" y="414"/>
                  </a:cubicBezTo>
                  <a:cubicBezTo>
                    <a:pt x="75" y="413"/>
                    <a:pt x="70" y="406"/>
                    <a:pt x="70" y="403"/>
                  </a:cubicBezTo>
                  <a:cubicBezTo>
                    <a:pt x="70" y="399"/>
                    <a:pt x="68" y="394"/>
                    <a:pt x="61" y="398"/>
                  </a:cubicBezTo>
                  <a:close/>
                  <a:moveTo>
                    <a:pt x="604" y="473"/>
                  </a:moveTo>
                  <a:cubicBezTo>
                    <a:pt x="601" y="473"/>
                    <a:pt x="603" y="470"/>
                    <a:pt x="604" y="468"/>
                  </a:cubicBezTo>
                  <a:cubicBezTo>
                    <a:pt x="604" y="467"/>
                    <a:pt x="599" y="468"/>
                    <a:pt x="599" y="471"/>
                  </a:cubicBezTo>
                  <a:cubicBezTo>
                    <a:pt x="599" y="473"/>
                    <a:pt x="595" y="474"/>
                    <a:pt x="595" y="475"/>
                  </a:cubicBezTo>
                  <a:cubicBezTo>
                    <a:pt x="595" y="479"/>
                    <a:pt x="595" y="477"/>
                    <a:pt x="592" y="479"/>
                  </a:cubicBezTo>
                  <a:cubicBezTo>
                    <a:pt x="589" y="479"/>
                    <a:pt x="579" y="479"/>
                    <a:pt x="578" y="476"/>
                  </a:cubicBezTo>
                  <a:cubicBezTo>
                    <a:pt x="578" y="474"/>
                    <a:pt x="571" y="473"/>
                    <a:pt x="571" y="469"/>
                  </a:cubicBezTo>
                  <a:cubicBezTo>
                    <a:pt x="570" y="467"/>
                    <a:pt x="566" y="466"/>
                    <a:pt x="570" y="462"/>
                  </a:cubicBezTo>
                  <a:cubicBezTo>
                    <a:pt x="573" y="458"/>
                    <a:pt x="569" y="456"/>
                    <a:pt x="566" y="459"/>
                  </a:cubicBezTo>
                  <a:cubicBezTo>
                    <a:pt x="563" y="462"/>
                    <a:pt x="562" y="458"/>
                    <a:pt x="565" y="456"/>
                  </a:cubicBezTo>
                  <a:cubicBezTo>
                    <a:pt x="569" y="455"/>
                    <a:pt x="576" y="454"/>
                    <a:pt x="573" y="447"/>
                  </a:cubicBezTo>
                  <a:cubicBezTo>
                    <a:pt x="569" y="441"/>
                    <a:pt x="547" y="449"/>
                    <a:pt x="540" y="452"/>
                  </a:cubicBezTo>
                  <a:cubicBezTo>
                    <a:pt x="535" y="455"/>
                    <a:pt x="527" y="466"/>
                    <a:pt x="525" y="466"/>
                  </a:cubicBezTo>
                  <a:cubicBezTo>
                    <a:pt x="522" y="466"/>
                    <a:pt x="530" y="460"/>
                    <a:pt x="531" y="458"/>
                  </a:cubicBezTo>
                  <a:cubicBezTo>
                    <a:pt x="533" y="456"/>
                    <a:pt x="531" y="454"/>
                    <a:pt x="533" y="455"/>
                  </a:cubicBezTo>
                  <a:cubicBezTo>
                    <a:pt x="535" y="455"/>
                    <a:pt x="539" y="448"/>
                    <a:pt x="543" y="445"/>
                  </a:cubicBezTo>
                  <a:cubicBezTo>
                    <a:pt x="547" y="443"/>
                    <a:pt x="550" y="445"/>
                    <a:pt x="550" y="443"/>
                  </a:cubicBezTo>
                  <a:cubicBezTo>
                    <a:pt x="551" y="441"/>
                    <a:pt x="553" y="439"/>
                    <a:pt x="556" y="436"/>
                  </a:cubicBezTo>
                  <a:cubicBezTo>
                    <a:pt x="560" y="433"/>
                    <a:pt x="599" y="434"/>
                    <a:pt x="603" y="434"/>
                  </a:cubicBezTo>
                  <a:cubicBezTo>
                    <a:pt x="607" y="434"/>
                    <a:pt x="614" y="429"/>
                    <a:pt x="616" y="426"/>
                  </a:cubicBezTo>
                  <a:cubicBezTo>
                    <a:pt x="618" y="422"/>
                    <a:pt x="621" y="422"/>
                    <a:pt x="626" y="423"/>
                  </a:cubicBezTo>
                  <a:cubicBezTo>
                    <a:pt x="632" y="423"/>
                    <a:pt x="635" y="418"/>
                    <a:pt x="636" y="417"/>
                  </a:cubicBezTo>
                  <a:cubicBezTo>
                    <a:pt x="639" y="415"/>
                    <a:pt x="638" y="414"/>
                    <a:pt x="636" y="413"/>
                  </a:cubicBezTo>
                  <a:cubicBezTo>
                    <a:pt x="634" y="413"/>
                    <a:pt x="632" y="411"/>
                    <a:pt x="634" y="411"/>
                  </a:cubicBezTo>
                  <a:cubicBezTo>
                    <a:pt x="636" y="411"/>
                    <a:pt x="637" y="409"/>
                    <a:pt x="638" y="406"/>
                  </a:cubicBezTo>
                  <a:cubicBezTo>
                    <a:pt x="639" y="404"/>
                    <a:pt x="637" y="405"/>
                    <a:pt x="635" y="401"/>
                  </a:cubicBezTo>
                  <a:cubicBezTo>
                    <a:pt x="631" y="397"/>
                    <a:pt x="630" y="402"/>
                    <a:pt x="626" y="402"/>
                  </a:cubicBezTo>
                  <a:cubicBezTo>
                    <a:pt x="623" y="402"/>
                    <a:pt x="629" y="397"/>
                    <a:pt x="626" y="396"/>
                  </a:cubicBezTo>
                  <a:cubicBezTo>
                    <a:pt x="623" y="394"/>
                    <a:pt x="619" y="395"/>
                    <a:pt x="614" y="399"/>
                  </a:cubicBezTo>
                  <a:cubicBezTo>
                    <a:pt x="611" y="402"/>
                    <a:pt x="611" y="399"/>
                    <a:pt x="608" y="402"/>
                  </a:cubicBezTo>
                  <a:cubicBezTo>
                    <a:pt x="604" y="406"/>
                    <a:pt x="604" y="400"/>
                    <a:pt x="606" y="399"/>
                  </a:cubicBezTo>
                  <a:cubicBezTo>
                    <a:pt x="607" y="397"/>
                    <a:pt x="609" y="399"/>
                    <a:pt x="610" y="397"/>
                  </a:cubicBezTo>
                  <a:cubicBezTo>
                    <a:pt x="611" y="395"/>
                    <a:pt x="613" y="397"/>
                    <a:pt x="617" y="394"/>
                  </a:cubicBezTo>
                  <a:cubicBezTo>
                    <a:pt x="621" y="393"/>
                    <a:pt x="623" y="394"/>
                    <a:pt x="625" y="392"/>
                  </a:cubicBezTo>
                  <a:cubicBezTo>
                    <a:pt x="626" y="390"/>
                    <a:pt x="623" y="387"/>
                    <a:pt x="620" y="388"/>
                  </a:cubicBezTo>
                  <a:cubicBezTo>
                    <a:pt x="616" y="389"/>
                    <a:pt x="613" y="383"/>
                    <a:pt x="611" y="385"/>
                  </a:cubicBezTo>
                  <a:cubicBezTo>
                    <a:pt x="609" y="386"/>
                    <a:pt x="610" y="382"/>
                    <a:pt x="607" y="384"/>
                  </a:cubicBezTo>
                  <a:cubicBezTo>
                    <a:pt x="604" y="385"/>
                    <a:pt x="602" y="383"/>
                    <a:pt x="601" y="381"/>
                  </a:cubicBezTo>
                  <a:cubicBezTo>
                    <a:pt x="600" y="377"/>
                    <a:pt x="593" y="372"/>
                    <a:pt x="588" y="370"/>
                  </a:cubicBezTo>
                  <a:cubicBezTo>
                    <a:pt x="585" y="369"/>
                    <a:pt x="587" y="367"/>
                    <a:pt x="589" y="369"/>
                  </a:cubicBezTo>
                  <a:cubicBezTo>
                    <a:pt x="592" y="370"/>
                    <a:pt x="595" y="367"/>
                    <a:pt x="596" y="366"/>
                  </a:cubicBezTo>
                  <a:cubicBezTo>
                    <a:pt x="597" y="364"/>
                    <a:pt x="594" y="362"/>
                    <a:pt x="593" y="362"/>
                  </a:cubicBezTo>
                  <a:cubicBezTo>
                    <a:pt x="591" y="362"/>
                    <a:pt x="591" y="360"/>
                    <a:pt x="592" y="358"/>
                  </a:cubicBezTo>
                  <a:cubicBezTo>
                    <a:pt x="592" y="357"/>
                    <a:pt x="587" y="355"/>
                    <a:pt x="586" y="353"/>
                  </a:cubicBezTo>
                  <a:cubicBezTo>
                    <a:pt x="586" y="351"/>
                    <a:pt x="584" y="350"/>
                    <a:pt x="584" y="348"/>
                  </a:cubicBezTo>
                  <a:cubicBezTo>
                    <a:pt x="584" y="347"/>
                    <a:pt x="581" y="345"/>
                    <a:pt x="581" y="343"/>
                  </a:cubicBezTo>
                  <a:cubicBezTo>
                    <a:pt x="581" y="341"/>
                    <a:pt x="576" y="337"/>
                    <a:pt x="576" y="334"/>
                  </a:cubicBezTo>
                  <a:cubicBezTo>
                    <a:pt x="576" y="333"/>
                    <a:pt x="574" y="331"/>
                    <a:pt x="573" y="328"/>
                  </a:cubicBezTo>
                  <a:cubicBezTo>
                    <a:pt x="572" y="325"/>
                    <a:pt x="570" y="326"/>
                    <a:pt x="569" y="331"/>
                  </a:cubicBezTo>
                  <a:cubicBezTo>
                    <a:pt x="568" y="334"/>
                    <a:pt x="564" y="334"/>
                    <a:pt x="565" y="335"/>
                  </a:cubicBezTo>
                  <a:cubicBezTo>
                    <a:pt x="568" y="338"/>
                    <a:pt x="566" y="338"/>
                    <a:pt x="564" y="340"/>
                  </a:cubicBezTo>
                  <a:cubicBezTo>
                    <a:pt x="563" y="342"/>
                    <a:pt x="565" y="344"/>
                    <a:pt x="563" y="344"/>
                  </a:cubicBezTo>
                  <a:cubicBezTo>
                    <a:pt x="561" y="344"/>
                    <a:pt x="562" y="349"/>
                    <a:pt x="561" y="347"/>
                  </a:cubicBezTo>
                  <a:cubicBezTo>
                    <a:pt x="559" y="345"/>
                    <a:pt x="556" y="345"/>
                    <a:pt x="556" y="347"/>
                  </a:cubicBezTo>
                  <a:cubicBezTo>
                    <a:pt x="556" y="350"/>
                    <a:pt x="550" y="352"/>
                    <a:pt x="549" y="352"/>
                  </a:cubicBezTo>
                  <a:cubicBezTo>
                    <a:pt x="547" y="352"/>
                    <a:pt x="547" y="347"/>
                    <a:pt x="545" y="348"/>
                  </a:cubicBezTo>
                  <a:cubicBezTo>
                    <a:pt x="543" y="350"/>
                    <a:pt x="543" y="345"/>
                    <a:pt x="540" y="345"/>
                  </a:cubicBezTo>
                  <a:cubicBezTo>
                    <a:pt x="538" y="345"/>
                    <a:pt x="536" y="345"/>
                    <a:pt x="537" y="343"/>
                  </a:cubicBezTo>
                  <a:cubicBezTo>
                    <a:pt x="538" y="340"/>
                    <a:pt x="532" y="339"/>
                    <a:pt x="534" y="337"/>
                  </a:cubicBezTo>
                  <a:cubicBezTo>
                    <a:pt x="536" y="335"/>
                    <a:pt x="533" y="333"/>
                    <a:pt x="533" y="329"/>
                  </a:cubicBezTo>
                  <a:cubicBezTo>
                    <a:pt x="532" y="324"/>
                    <a:pt x="535" y="324"/>
                    <a:pt x="535" y="322"/>
                  </a:cubicBezTo>
                  <a:cubicBezTo>
                    <a:pt x="535" y="320"/>
                    <a:pt x="533" y="320"/>
                    <a:pt x="531" y="322"/>
                  </a:cubicBezTo>
                  <a:cubicBezTo>
                    <a:pt x="529" y="323"/>
                    <a:pt x="529" y="320"/>
                    <a:pt x="527" y="320"/>
                  </a:cubicBezTo>
                  <a:cubicBezTo>
                    <a:pt x="525" y="320"/>
                    <a:pt x="518" y="320"/>
                    <a:pt x="518" y="318"/>
                  </a:cubicBezTo>
                  <a:cubicBezTo>
                    <a:pt x="518" y="314"/>
                    <a:pt x="515" y="316"/>
                    <a:pt x="514" y="313"/>
                  </a:cubicBezTo>
                  <a:cubicBezTo>
                    <a:pt x="514" y="310"/>
                    <a:pt x="511" y="312"/>
                    <a:pt x="511" y="310"/>
                  </a:cubicBezTo>
                  <a:cubicBezTo>
                    <a:pt x="511" y="308"/>
                    <a:pt x="510" y="308"/>
                    <a:pt x="508" y="308"/>
                  </a:cubicBezTo>
                  <a:cubicBezTo>
                    <a:pt x="506" y="308"/>
                    <a:pt x="505" y="305"/>
                    <a:pt x="502" y="305"/>
                  </a:cubicBezTo>
                  <a:cubicBezTo>
                    <a:pt x="500" y="305"/>
                    <a:pt x="497" y="307"/>
                    <a:pt x="495" y="308"/>
                  </a:cubicBezTo>
                  <a:cubicBezTo>
                    <a:pt x="494" y="308"/>
                    <a:pt x="490" y="305"/>
                    <a:pt x="489" y="306"/>
                  </a:cubicBezTo>
                  <a:cubicBezTo>
                    <a:pt x="487" y="308"/>
                    <a:pt x="487" y="306"/>
                    <a:pt x="482" y="304"/>
                  </a:cubicBezTo>
                  <a:cubicBezTo>
                    <a:pt x="478" y="303"/>
                    <a:pt x="473" y="303"/>
                    <a:pt x="473" y="304"/>
                  </a:cubicBezTo>
                  <a:cubicBezTo>
                    <a:pt x="472" y="306"/>
                    <a:pt x="469" y="306"/>
                    <a:pt x="469" y="309"/>
                  </a:cubicBezTo>
                  <a:cubicBezTo>
                    <a:pt x="470" y="313"/>
                    <a:pt x="474" y="312"/>
                    <a:pt x="475" y="315"/>
                  </a:cubicBezTo>
                  <a:cubicBezTo>
                    <a:pt x="475" y="317"/>
                    <a:pt x="473" y="316"/>
                    <a:pt x="473" y="319"/>
                  </a:cubicBezTo>
                  <a:cubicBezTo>
                    <a:pt x="472" y="320"/>
                    <a:pt x="470" y="320"/>
                    <a:pt x="470" y="321"/>
                  </a:cubicBezTo>
                  <a:cubicBezTo>
                    <a:pt x="470" y="323"/>
                    <a:pt x="472" y="323"/>
                    <a:pt x="473" y="326"/>
                  </a:cubicBezTo>
                  <a:cubicBezTo>
                    <a:pt x="473" y="329"/>
                    <a:pt x="475" y="329"/>
                    <a:pt x="476" y="333"/>
                  </a:cubicBezTo>
                  <a:cubicBezTo>
                    <a:pt x="476" y="336"/>
                    <a:pt x="474" y="336"/>
                    <a:pt x="473" y="336"/>
                  </a:cubicBezTo>
                  <a:cubicBezTo>
                    <a:pt x="471" y="337"/>
                    <a:pt x="473" y="339"/>
                    <a:pt x="470" y="342"/>
                  </a:cubicBezTo>
                  <a:cubicBezTo>
                    <a:pt x="468" y="344"/>
                    <a:pt x="466" y="347"/>
                    <a:pt x="468" y="348"/>
                  </a:cubicBezTo>
                  <a:cubicBezTo>
                    <a:pt x="470" y="350"/>
                    <a:pt x="477" y="353"/>
                    <a:pt x="479" y="357"/>
                  </a:cubicBezTo>
                  <a:cubicBezTo>
                    <a:pt x="482" y="362"/>
                    <a:pt x="481" y="369"/>
                    <a:pt x="480" y="374"/>
                  </a:cubicBezTo>
                  <a:cubicBezTo>
                    <a:pt x="480" y="379"/>
                    <a:pt x="475" y="380"/>
                    <a:pt x="470" y="384"/>
                  </a:cubicBezTo>
                  <a:cubicBezTo>
                    <a:pt x="466" y="388"/>
                    <a:pt x="462" y="388"/>
                    <a:pt x="460" y="388"/>
                  </a:cubicBezTo>
                  <a:cubicBezTo>
                    <a:pt x="458" y="388"/>
                    <a:pt x="459" y="392"/>
                    <a:pt x="462" y="395"/>
                  </a:cubicBezTo>
                  <a:cubicBezTo>
                    <a:pt x="465" y="398"/>
                    <a:pt x="463" y="399"/>
                    <a:pt x="464" y="403"/>
                  </a:cubicBezTo>
                  <a:cubicBezTo>
                    <a:pt x="466" y="406"/>
                    <a:pt x="464" y="408"/>
                    <a:pt x="466" y="411"/>
                  </a:cubicBezTo>
                  <a:cubicBezTo>
                    <a:pt x="468" y="415"/>
                    <a:pt x="466" y="416"/>
                    <a:pt x="465" y="418"/>
                  </a:cubicBezTo>
                  <a:cubicBezTo>
                    <a:pt x="462" y="420"/>
                    <a:pt x="466" y="418"/>
                    <a:pt x="466" y="421"/>
                  </a:cubicBezTo>
                  <a:cubicBezTo>
                    <a:pt x="466" y="424"/>
                    <a:pt x="465" y="423"/>
                    <a:pt x="462" y="421"/>
                  </a:cubicBezTo>
                  <a:cubicBezTo>
                    <a:pt x="460" y="419"/>
                    <a:pt x="458" y="424"/>
                    <a:pt x="458" y="426"/>
                  </a:cubicBezTo>
                  <a:cubicBezTo>
                    <a:pt x="458" y="428"/>
                    <a:pt x="453" y="423"/>
                    <a:pt x="452" y="423"/>
                  </a:cubicBezTo>
                  <a:cubicBezTo>
                    <a:pt x="451" y="424"/>
                    <a:pt x="452" y="420"/>
                    <a:pt x="449" y="418"/>
                  </a:cubicBezTo>
                  <a:cubicBezTo>
                    <a:pt x="446" y="416"/>
                    <a:pt x="444" y="416"/>
                    <a:pt x="444" y="413"/>
                  </a:cubicBezTo>
                  <a:cubicBezTo>
                    <a:pt x="444" y="411"/>
                    <a:pt x="439" y="409"/>
                    <a:pt x="439" y="406"/>
                  </a:cubicBezTo>
                  <a:cubicBezTo>
                    <a:pt x="439" y="404"/>
                    <a:pt x="440" y="397"/>
                    <a:pt x="438" y="395"/>
                  </a:cubicBezTo>
                  <a:cubicBezTo>
                    <a:pt x="437" y="394"/>
                    <a:pt x="438" y="391"/>
                    <a:pt x="439" y="390"/>
                  </a:cubicBezTo>
                  <a:cubicBezTo>
                    <a:pt x="440" y="388"/>
                    <a:pt x="438" y="385"/>
                    <a:pt x="435" y="385"/>
                  </a:cubicBezTo>
                  <a:cubicBezTo>
                    <a:pt x="432" y="385"/>
                    <a:pt x="428" y="383"/>
                    <a:pt x="424" y="384"/>
                  </a:cubicBezTo>
                  <a:cubicBezTo>
                    <a:pt x="419" y="384"/>
                    <a:pt x="418" y="383"/>
                    <a:pt x="416" y="382"/>
                  </a:cubicBezTo>
                  <a:cubicBezTo>
                    <a:pt x="415" y="381"/>
                    <a:pt x="411" y="379"/>
                    <a:pt x="406" y="378"/>
                  </a:cubicBezTo>
                  <a:cubicBezTo>
                    <a:pt x="401" y="376"/>
                    <a:pt x="398" y="374"/>
                    <a:pt x="398" y="372"/>
                  </a:cubicBezTo>
                  <a:cubicBezTo>
                    <a:pt x="397" y="370"/>
                    <a:pt x="393" y="369"/>
                    <a:pt x="391" y="369"/>
                  </a:cubicBezTo>
                  <a:cubicBezTo>
                    <a:pt x="390" y="367"/>
                    <a:pt x="385" y="366"/>
                    <a:pt x="383" y="366"/>
                  </a:cubicBezTo>
                  <a:cubicBezTo>
                    <a:pt x="382" y="367"/>
                    <a:pt x="376" y="362"/>
                    <a:pt x="373" y="362"/>
                  </a:cubicBezTo>
                  <a:cubicBezTo>
                    <a:pt x="370" y="362"/>
                    <a:pt x="363" y="365"/>
                    <a:pt x="362" y="366"/>
                  </a:cubicBezTo>
                  <a:cubicBezTo>
                    <a:pt x="361" y="366"/>
                    <a:pt x="362" y="363"/>
                    <a:pt x="363" y="362"/>
                  </a:cubicBezTo>
                  <a:cubicBezTo>
                    <a:pt x="364" y="360"/>
                    <a:pt x="360" y="356"/>
                    <a:pt x="360" y="353"/>
                  </a:cubicBezTo>
                  <a:cubicBezTo>
                    <a:pt x="359" y="349"/>
                    <a:pt x="358" y="345"/>
                    <a:pt x="355" y="346"/>
                  </a:cubicBezTo>
                  <a:cubicBezTo>
                    <a:pt x="351" y="346"/>
                    <a:pt x="347" y="345"/>
                    <a:pt x="346" y="344"/>
                  </a:cubicBezTo>
                  <a:cubicBezTo>
                    <a:pt x="346" y="344"/>
                    <a:pt x="346" y="334"/>
                    <a:pt x="346" y="330"/>
                  </a:cubicBezTo>
                  <a:cubicBezTo>
                    <a:pt x="346" y="326"/>
                    <a:pt x="351" y="320"/>
                    <a:pt x="351" y="318"/>
                  </a:cubicBezTo>
                  <a:cubicBezTo>
                    <a:pt x="351" y="315"/>
                    <a:pt x="354" y="314"/>
                    <a:pt x="357" y="313"/>
                  </a:cubicBezTo>
                  <a:cubicBezTo>
                    <a:pt x="358" y="313"/>
                    <a:pt x="357" y="308"/>
                    <a:pt x="359" y="308"/>
                  </a:cubicBezTo>
                  <a:cubicBezTo>
                    <a:pt x="362" y="308"/>
                    <a:pt x="362" y="307"/>
                    <a:pt x="362" y="304"/>
                  </a:cubicBezTo>
                  <a:cubicBezTo>
                    <a:pt x="363" y="302"/>
                    <a:pt x="366" y="304"/>
                    <a:pt x="364" y="302"/>
                  </a:cubicBezTo>
                  <a:cubicBezTo>
                    <a:pt x="362" y="300"/>
                    <a:pt x="364" y="300"/>
                    <a:pt x="368" y="300"/>
                  </a:cubicBezTo>
                  <a:cubicBezTo>
                    <a:pt x="371" y="300"/>
                    <a:pt x="377" y="298"/>
                    <a:pt x="376" y="295"/>
                  </a:cubicBezTo>
                  <a:cubicBezTo>
                    <a:pt x="375" y="291"/>
                    <a:pt x="366" y="294"/>
                    <a:pt x="366" y="291"/>
                  </a:cubicBezTo>
                  <a:cubicBezTo>
                    <a:pt x="366" y="287"/>
                    <a:pt x="353" y="287"/>
                    <a:pt x="354" y="285"/>
                  </a:cubicBezTo>
                  <a:cubicBezTo>
                    <a:pt x="355" y="284"/>
                    <a:pt x="367" y="287"/>
                    <a:pt x="370" y="288"/>
                  </a:cubicBezTo>
                  <a:cubicBezTo>
                    <a:pt x="375" y="290"/>
                    <a:pt x="376" y="290"/>
                    <a:pt x="380" y="290"/>
                  </a:cubicBezTo>
                  <a:cubicBezTo>
                    <a:pt x="383" y="290"/>
                    <a:pt x="381" y="285"/>
                    <a:pt x="382" y="284"/>
                  </a:cubicBezTo>
                  <a:cubicBezTo>
                    <a:pt x="382" y="282"/>
                    <a:pt x="389" y="286"/>
                    <a:pt x="393" y="285"/>
                  </a:cubicBezTo>
                  <a:cubicBezTo>
                    <a:pt x="396" y="284"/>
                    <a:pt x="400" y="276"/>
                    <a:pt x="403" y="274"/>
                  </a:cubicBezTo>
                  <a:cubicBezTo>
                    <a:pt x="406" y="272"/>
                    <a:pt x="403" y="271"/>
                    <a:pt x="397" y="271"/>
                  </a:cubicBezTo>
                  <a:cubicBezTo>
                    <a:pt x="391" y="271"/>
                    <a:pt x="388" y="269"/>
                    <a:pt x="384" y="266"/>
                  </a:cubicBezTo>
                  <a:cubicBezTo>
                    <a:pt x="381" y="264"/>
                    <a:pt x="382" y="262"/>
                    <a:pt x="385" y="262"/>
                  </a:cubicBezTo>
                  <a:cubicBezTo>
                    <a:pt x="388" y="262"/>
                    <a:pt x="396" y="270"/>
                    <a:pt x="400" y="270"/>
                  </a:cubicBezTo>
                  <a:cubicBezTo>
                    <a:pt x="403" y="270"/>
                    <a:pt x="408" y="263"/>
                    <a:pt x="411" y="261"/>
                  </a:cubicBezTo>
                  <a:cubicBezTo>
                    <a:pt x="414" y="259"/>
                    <a:pt x="408" y="259"/>
                    <a:pt x="406" y="257"/>
                  </a:cubicBezTo>
                  <a:cubicBezTo>
                    <a:pt x="405" y="256"/>
                    <a:pt x="409" y="255"/>
                    <a:pt x="412" y="255"/>
                  </a:cubicBezTo>
                  <a:cubicBezTo>
                    <a:pt x="415" y="255"/>
                    <a:pt x="416" y="257"/>
                    <a:pt x="417" y="259"/>
                  </a:cubicBezTo>
                  <a:cubicBezTo>
                    <a:pt x="418" y="259"/>
                    <a:pt x="423" y="258"/>
                    <a:pt x="425" y="258"/>
                  </a:cubicBezTo>
                  <a:cubicBezTo>
                    <a:pt x="428" y="258"/>
                    <a:pt x="425" y="254"/>
                    <a:pt x="421" y="252"/>
                  </a:cubicBezTo>
                  <a:cubicBezTo>
                    <a:pt x="417" y="250"/>
                    <a:pt x="421" y="247"/>
                    <a:pt x="422" y="250"/>
                  </a:cubicBezTo>
                  <a:cubicBezTo>
                    <a:pt x="423" y="252"/>
                    <a:pt x="426" y="252"/>
                    <a:pt x="428" y="255"/>
                  </a:cubicBezTo>
                  <a:cubicBezTo>
                    <a:pt x="430" y="259"/>
                    <a:pt x="430" y="256"/>
                    <a:pt x="433" y="255"/>
                  </a:cubicBezTo>
                  <a:cubicBezTo>
                    <a:pt x="437" y="254"/>
                    <a:pt x="439" y="251"/>
                    <a:pt x="441" y="249"/>
                  </a:cubicBezTo>
                  <a:cubicBezTo>
                    <a:pt x="442" y="247"/>
                    <a:pt x="442" y="250"/>
                    <a:pt x="444" y="247"/>
                  </a:cubicBezTo>
                  <a:cubicBezTo>
                    <a:pt x="447" y="244"/>
                    <a:pt x="443" y="241"/>
                    <a:pt x="442" y="239"/>
                  </a:cubicBezTo>
                  <a:cubicBezTo>
                    <a:pt x="439" y="236"/>
                    <a:pt x="442" y="235"/>
                    <a:pt x="439" y="234"/>
                  </a:cubicBezTo>
                  <a:cubicBezTo>
                    <a:pt x="436" y="232"/>
                    <a:pt x="435" y="230"/>
                    <a:pt x="439" y="230"/>
                  </a:cubicBezTo>
                  <a:cubicBezTo>
                    <a:pt x="442" y="231"/>
                    <a:pt x="444" y="230"/>
                    <a:pt x="446" y="228"/>
                  </a:cubicBezTo>
                  <a:cubicBezTo>
                    <a:pt x="448" y="225"/>
                    <a:pt x="442" y="225"/>
                    <a:pt x="444" y="223"/>
                  </a:cubicBezTo>
                  <a:cubicBezTo>
                    <a:pt x="447" y="222"/>
                    <a:pt x="444" y="220"/>
                    <a:pt x="442" y="220"/>
                  </a:cubicBezTo>
                  <a:cubicBezTo>
                    <a:pt x="439" y="220"/>
                    <a:pt x="436" y="219"/>
                    <a:pt x="436" y="216"/>
                  </a:cubicBezTo>
                  <a:cubicBezTo>
                    <a:pt x="436" y="213"/>
                    <a:pt x="430" y="215"/>
                    <a:pt x="428" y="213"/>
                  </a:cubicBezTo>
                  <a:cubicBezTo>
                    <a:pt x="425" y="212"/>
                    <a:pt x="418" y="212"/>
                    <a:pt x="416" y="212"/>
                  </a:cubicBezTo>
                  <a:cubicBezTo>
                    <a:pt x="415" y="213"/>
                    <a:pt x="414" y="220"/>
                    <a:pt x="417" y="220"/>
                  </a:cubicBezTo>
                  <a:cubicBezTo>
                    <a:pt x="419" y="220"/>
                    <a:pt x="421" y="223"/>
                    <a:pt x="419" y="223"/>
                  </a:cubicBezTo>
                  <a:cubicBezTo>
                    <a:pt x="417" y="224"/>
                    <a:pt x="419" y="227"/>
                    <a:pt x="418" y="226"/>
                  </a:cubicBezTo>
                  <a:cubicBezTo>
                    <a:pt x="416" y="226"/>
                    <a:pt x="414" y="225"/>
                    <a:pt x="413" y="230"/>
                  </a:cubicBezTo>
                  <a:cubicBezTo>
                    <a:pt x="412" y="235"/>
                    <a:pt x="412" y="235"/>
                    <a:pt x="409" y="237"/>
                  </a:cubicBezTo>
                  <a:cubicBezTo>
                    <a:pt x="406" y="239"/>
                    <a:pt x="408" y="233"/>
                    <a:pt x="406" y="233"/>
                  </a:cubicBezTo>
                  <a:cubicBezTo>
                    <a:pt x="404" y="233"/>
                    <a:pt x="403" y="238"/>
                    <a:pt x="405" y="238"/>
                  </a:cubicBezTo>
                  <a:cubicBezTo>
                    <a:pt x="407" y="239"/>
                    <a:pt x="407" y="241"/>
                    <a:pt x="407" y="243"/>
                  </a:cubicBezTo>
                  <a:cubicBezTo>
                    <a:pt x="408" y="246"/>
                    <a:pt x="405" y="244"/>
                    <a:pt x="403" y="247"/>
                  </a:cubicBezTo>
                  <a:cubicBezTo>
                    <a:pt x="401" y="249"/>
                    <a:pt x="401" y="246"/>
                    <a:pt x="398" y="244"/>
                  </a:cubicBezTo>
                  <a:cubicBezTo>
                    <a:pt x="396" y="242"/>
                    <a:pt x="394" y="238"/>
                    <a:pt x="394" y="235"/>
                  </a:cubicBezTo>
                  <a:cubicBezTo>
                    <a:pt x="394" y="234"/>
                    <a:pt x="394" y="233"/>
                    <a:pt x="396" y="233"/>
                  </a:cubicBezTo>
                  <a:cubicBezTo>
                    <a:pt x="398" y="232"/>
                    <a:pt x="396" y="231"/>
                    <a:pt x="396" y="227"/>
                  </a:cubicBezTo>
                  <a:cubicBezTo>
                    <a:pt x="396" y="224"/>
                    <a:pt x="394" y="225"/>
                    <a:pt x="392" y="223"/>
                  </a:cubicBezTo>
                  <a:cubicBezTo>
                    <a:pt x="389" y="219"/>
                    <a:pt x="386" y="219"/>
                    <a:pt x="384" y="221"/>
                  </a:cubicBezTo>
                  <a:cubicBezTo>
                    <a:pt x="383" y="223"/>
                    <a:pt x="384" y="225"/>
                    <a:pt x="382" y="226"/>
                  </a:cubicBezTo>
                  <a:cubicBezTo>
                    <a:pt x="380" y="227"/>
                    <a:pt x="381" y="232"/>
                    <a:pt x="379" y="232"/>
                  </a:cubicBezTo>
                  <a:cubicBezTo>
                    <a:pt x="377" y="233"/>
                    <a:pt x="378" y="223"/>
                    <a:pt x="376" y="223"/>
                  </a:cubicBezTo>
                  <a:cubicBezTo>
                    <a:pt x="374" y="223"/>
                    <a:pt x="374" y="221"/>
                    <a:pt x="377" y="220"/>
                  </a:cubicBezTo>
                  <a:cubicBezTo>
                    <a:pt x="380" y="220"/>
                    <a:pt x="381" y="217"/>
                    <a:pt x="379" y="217"/>
                  </a:cubicBezTo>
                  <a:cubicBezTo>
                    <a:pt x="377" y="217"/>
                    <a:pt x="373" y="214"/>
                    <a:pt x="371" y="214"/>
                  </a:cubicBezTo>
                  <a:cubicBezTo>
                    <a:pt x="370" y="213"/>
                    <a:pt x="368" y="217"/>
                    <a:pt x="366" y="215"/>
                  </a:cubicBezTo>
                  <a:cubicBezTo>
                    <a:pt x="364" y="214"/>
                    <a:pt x="366" y="210"/>
                    <a:pt x="366" y="209"/>
                  </a:cubicBezTo>
                  <a:cubicBezTo>
                    <a:pt x="367" y="207"/>
                    <a:pt x="369" y="210"/>
                    <a:pt x="370" y="208"/>
                  </a:cubicBezTo>
                  <a:cubicBezTo>
                    <a:pt x="372" y="205"/>
                    <a:pt x="366" y="205"/>
                    <a:pt x="366" y="203"/>
                  </a:cubicBezTo>
                  <a:cubicBezTo>
                    <a:pt x="366" y="200"/>
                    <a:pt x="361" y="199"/>
                    <a:pt x="359" y="198"/>
                  </a:cubicBezTo>
                  <a:cubicBezTo>
                    <a:pt x="358" y="198"/>
                    <a:pt x="360" y="194"/>
                    <a:pt x="359" y="192"/>
                  </a:cubicBezTo>
                  <a:cubicBezTo>
                    <a:pt x="358" y="190"/>
                    <a:pt x="353" y="186"/>
                    <a:pt x="350" y="186"/>
                  </a:cubicBezTo>
                  <a:cubicBezTo>
                    <a:pt x="347" y="186"/>
                    <a:pt x="346" y="182"/>
                    <a:pt x="348" y="183"/>
                  </a:cubicBezTo>
                  <a:cubicBezTo>
                    <a:pt x="350" y="183"/>
                    <a:pt x="351" y="182"/>
                    <a:pt x="354" y="178"/>
                  </a:cubicBezTo>
                  <a:cubicBezTo>
                    <a:pt x="357" y="175"/>
                    <a:pt x="357" y="174"/>
                    <a:pt x="355" y="174"/>
                  </a:cubicBezTo>
                  <a:cubicBezTo>
                    <a:pt x="353" y="173"/>
                    <a:pt x="352" y="171"/>
                    <a:pt x="356" y="171"/>
                  </a:cubicBezTo>
                  <a:cubicBezTo>
                    <a:pt x="358" y="172"/>
                    <a:pt x="365" y="174"/>
                    <a:pt x="367" y="172"/>
                  </a:cubicBezTo>
                  <a:cubicBezTo>
                    <a:pt x="369" y="171"/>
                    <a:pt x="375" y="161"/>
                    <a:pt x="378" y="158"/>
                  </a:cubicBezTo>
                  <a:cubicBezTo>
                    <a:pt x="380" y="154"/>
                    <a:pt x="376" y="153"/>
                    <a:pt x="370" y="154"/>
                  </a:cubicBezTo>
                  <a:cubicBezTo>
                    <a:pt x="364" y="155"/>
                    <a:pt x="362" y="152"/>
                    <a:pt x="358" y="151"/>
                  </a:cubicBezTo>
                  <a:cubicBezTo>
                    <a:pt x="353" y="151"/>
                    <a:pt x="344" y="152"/>
                    <a:pt x="342" y="154"/>
                  </a:cubicBezTo>
                  <a:cubicBezTo>
                    <a:pt x="341" y="155"/>
                    <a:pt x="345" y="157"/>
                    <a:pt x="344" y="159"/>
                  </a:cubicBezTo>
                  <a:cubicBezTo>
                    <a:pt x="344" y="160"/>
                    <a:pt x="341" y="157"/>
                    <a:pt x="339" y="158"/>
                  </a:cubicBezTo>
                  <a:cubicBezTo>
                    <a:pt x="338" y="159"/>
                    <a:pt x="340" y="161"/>
                    <a:pt x="339" y="166"/>
                  </a:cubicBezTo>
                  <a:cubicBezTo>
                    <a:pt x="339" y="173"/>
                    <a:pt x="341" y="173"/>
                    <a:pt x="342" y="174"/>
                  </a:cubicBezTo>
                  <a:cubicBezTo>
                    <a:pt x="344" y="177"/>
                    <a:pt x="344" y="180"/>
                    <a:pt x="344" y="184"/>
                  </a:cubicBezTo>
                  <a:cubicBezTo>
                    <a:pt x="344" y="187"/>
                    <a:pt x="340" y="186"/>
                    <a:pt x="339" y="187"/>
                  </a:cubicBezTo>
                  <a:cubicBezTo>
                    <a:pt x="338" y="188"/>
                    <a:pt x="342" y="190"/>
                    <a:pt x="341" y="192"/>
                  </a:cubicBezTo>
                  <a:cubicBezTo>
                    <a:pt x="341" y="195"/>
                    <a:pt x="337" y="191"/>
                    <a:pt x="335" y="191"/>
                  </a:cubicBezTo>
                  <a:cubicBezTo>
                    <a:pt x="334" y="192"/>
                    <a:pt x="332" y="198"/>
                    <a:pt x="334" y="199"/>
                  </a:cubicBezTo>
                  <a:cubicBezTo>
                    <a:pt x="335" y="201"/>
                    <a:pt x="336" y="201"/>
                    <a:pt x="334" y="203"/>
                  </a:cubicBezTo>
                  <a:cubicBezTo>
                    <a:pt x="334" y="205"/>
                    <a:pt x="332" y="209"/>
                    <a:pt x="335" y="211"/>
                  </a:cubicBezTo>
                  <a:cubicBezTo>
                    <a:pt x="339" y="214"/>
                    <a:pt x="346" y="214"/>
                    <a:pt x="350" y="217"/>
                  </a:cubicBezTo>
                  <a:cubicBezTo>
                    <a:pt x="354" y="219"/>
                    <a:pt x="348" y="218"/>
                    <a:pt x="350" y="221"/>
                  </a:cubicBezTo>
                  <a:cubicBezTo>
                    <a:pt x="352" y="223"/>
                    <a:pt x="347" y="224"/>
                    <a:pt x="348" y="226"/>
                  </a:cubicBezTo>
                  <a:cubicBezTo>
                    <a:pt x="348" y="229"/>
                    <a:pt x="349" y="227"/>
                    <a:pt x="351" y="223"/>
                  </a:cubicBezTo>
                  <a:cubicBezTo>
                    <a:pt x="354" y="221"/>
                    <a:pt x="355" y="225"/>
                    <a:pt x="355" y="228"/>
                  </a:cubicBezTo>
                  <a:cubicBezTo>
                    <a:pt x="355" y="231"/>
                    <a:pt x="352" y="229"/>
                    <a:pt x="350" y="233"/>
                  </a:cubicBezTo>
                  <a:cubicBezTo>
                    <a:pt x="347" y="235"/>
                    <a:pt x="346" y="236"/>
                    <a:pt x="343" y="235"/>
                  </a:cubicBezTo>
                  <a:cubicBezTo>
                    <a:pt x="339" y="235"/>
                    <a:pt x="341" y="240"/>
                    <a:pt x="343" y="243"/>
                  </a:cubicBezTo>
                  <a:cubicBezTo>
                    <a:pt x="344" y="246"/>
                    <a:pt x="342" y="247"/>
                    <a:pt x="338" y="246"/>
                  </a:cubicBezTo>
                  <a:cubicBezTo>
                    <a:pt x="334" y="245"/>
                    <a:pt x="333" y="242"/>
                    <a:pt x="334" y="239"/>
                  </a:cubicBezTo>
                  <a:cubicBezTo>
                    <a:pt x="336" y="236"/>
                    <a:pt x="338" y="234"/>
                    <a:pt x="335" y="234"/>
                  </a:cubicBezTo>
                  <a:cubicBezTo>
                    <a:pt x="334" y="234"/>
                    <a:pt x="329" y="234"/>
                    <a:pt x="327" y="231"/>
                  </a:cubicBezTo>
                  <a:cubicBezTo>
                    <a:pt x="325" y="229"/>
                    <a:pt x="328" y="230"/>
                    <a:pt x="333" y="230"/>
                  </a:cubicBezTo>
                  <a:cubicBezTo>
                    <a:pt x="337" y="231"/>
                    <a:pt x="334" y="227"/>
                    <a:pt x="336" y="227"/>
                  </a:cubicBezTo>
                  <a:cubicBezTo>
                    <a:pt x="340" y="227"/>
                    <a:pt x="342" y="229"/>
                    <a:pt x="345" y="226"/>
                  </a:cubicBezTo>
                  <a:cubicBezTo>
                    <a:pt x="347" y="224"/>
                    <a:pt x="343" y="220"/>
                    <a:pt x="341" y="221"/>
                  </a:cubicBezTo>
                  <a:cubicBezTo>
                    <a:pt x="338" y="221"/>
                    <a:pt x="334" y="223"/>
                    <a:pt x="334" y="220"/>
                  </a:cubicBezTo>
                  <a:cubicBezTo>
                    <a:pt x="334" y="218"/>
                    <a:pt x="339" y="219"/>
                    <a:pt x="341" y="219"/>
                  </a:cubicBezTo>
                  <a:cubicBezTo>
                    <a:pt x="343" y="218"/>
                    <a:pt x="340" y="215"/>
                    <a:pt x="336" y="216"/>
                  </a:cubicBezTo>
                  <a:cubicBezTo>
                    <a:pt x="334" y="217"/>
                    <a:pt x="331" y="217"/>
                    <a:pt x="328" y="214"/>
                  </a:cubicBezTo>
                  <a:cubicBezTo>
                    <a:pt x="325" y="211"/>
                    <a:pt x="321" y="210"/>
                    <a:pt x="320" y="216"/>
                  </a:cubicBezTo>
                  <a:cubicBezTo>
                    <a:pt x="319" y="223"/>
                    <a:pt x="314" y="219"/>
                    <a:pt x="312" y="222"/>
                  </a:cubicBezTo>
                  <a:cubicBezTo>
                    <a:pt x="310" y="223"/>
                    <a:pt x="314" y="225"/>
                    <a:pt x="319" y="225"/>
                  </a:cubicBezTo>
                  <a:cubicBezTo>
                    <a:pt x="323" y="225"/>
                    <a:pt x="326" y="229"/>
                    <a:pt x="324" y="229"/>
                  </a:cubicBezTo>
                  <a:cubicBezTo>
                    <a:pt x="322" y="229"/>
                    <a:pt x="323" y="233"/>
                    <a:pt x="321" y="231"/>
                  </a:cubicBezTo>
                  <a:cubicBezTo>
                    <a:pt x="319" y="230"/>
                    <a:pt x="316" y="231"/>
                    <a:pt x="318" y="234"/>
                  </a:cubicBezTo>
                  <a:cubicBezTo>
                    <a:pt x="320" y="235"/>
                    <a:pt x="317" y="236"/>
                    <a:pt x="318" y="238"/>
                  </a:cubicBezTo>
                  <a:cubicBezTo>
                    <a:pt x="318" y="240"/>
                    <a:pt x="314" y="238"/>
                    <a:pt x="310" y="238"/>
                  </a:cubicBezTo>
                  <a:cubicBezTo>
                    <a:pt x="307" y="237"/>
                    <a:pt x="300" y="239"/>
                    <a:pt x="296" y="240"/>
                  </a:cubicBezTo>
                  <a:cubicBezTo>
                    <a:pt x="291" y="241"/>
                    <a:pt x="286" y="239"/>
                    <a:pt x="285" y="237"/>
                  </a:cubicBezTo>
                  <a:cubicBezTo>
                    <a:pt x="283" y="235"/>
                    <a:pt x="280" y="235"/>
                    <a:pt x="276" y="235"/>
                  </a:cubicBezTo>
                  <a:cubicBezTo>
                    <a:pt x="274" y="235"/>
                    <a:pt x="274" y="232"/>
                    <a:pt x="270" y="232"/>
                  </a:cubicBezTo>
                  <a:cubicBezTo>
                    <a:pt x="265" y="232"/>
                    <a:pt x="266" y="228"/>
                    <a:pt x="266" y="226"/>
                  </a:cubicBezTo>
                  <a:cubicBezTo>
                    <a:pt x="265" y="223"/>
                    <a:pt x="257" y="224"/>
                    <a:pt x="254" y="226"/>
                  </a:cubicBezTo>
                  <a:cubicBezTo>
                    <a:pt x="250" y="228"/>
                    <a:pt x="245" y="227"/>
                    <a:pt x="243" y="231"/>
                  </a:cubicBezTo>
                  <a:cubicBezTo>
                    <a:pt x="241" y="235"/>
                    <a:pt x="245" y="235"/>
                    <a:pt x="247" y="235"/>
                  </a:cubicBezTo>
                  <a:cubicBezTo>
                    <a:pt x="249" y="235"/>
                    <a:pt x="249" y="231"/>
                    <a:pt x="253" y="232"/>
                  </a:cubicBezTo>
                  <a:cubicBezTo>
                    <a:pt x="258" y="233"/>
                    <a:pt x="262" y="227"/>
                    <a:pt x="263" y="229"/>
                  </a:cubicBezTo>
                  <a:cubicBezTo>
                    <a:pt x="265" y="231"/>
                    <a:pt x="255" y="235"/>
                    <a:pt x="251" y="235"/>
                  </a:cubicBezTo>
                  <a:cubicBezTo>
                    <a:pt x="247" y="236"/>
                    <a:pt x="248" y="240"/>
                    <a:pt x="251" y="246"/>
                  </a:cubicBezTo>
                  <a:cubicBezTo>
                    <a:pt x="256" y="252"/>
                    <a:pt x="250" y="248"/>
                    <a:pt x="250" y="251"/>
                  </a:cubicBezTo>
                  <a:cubicBezTo>
                    <a:pt x="250" y="254"/>
                    <a:pt x="242" y="250"/>
                    <a:pt x="245" y="249"/>
                  </a:cubicBezTo>
                  <a:cubicBezTo>
                    <a:pt x="249" y="248"/>
                    <a:pt x="247" y="246"/>
                    <a:pt x="245" y="244"/>
                  </a:cubicBezTo>
                  <a:cubicBezTo>
                    <a:pt x="242" y="241"/>
                    <a:pt x="240" y="244"/>
                    <a:pt x="240" y="241"/>
                  </a:cubicBezTo>
                  <a:cubicBezTo>
                    <a:pt x="241" y="239"/>
                    <a:pt x="238" y="241"/>
                    <a:pt x="236" y="239"/>
                  </a:cubicBezTo>
                  <a:cubicBezTo>
                    <a:pt x="234" y="237"/>
                    <a:pt x="232" y="236"/>
                    <a:pt x="229" y="238"/>
                  </a:cubicBezTo>
                  <a:cubicBezTo>
                    <a:pt x="226" y="239"/>
                    <a:pt x="223" y="239"/>
                    <a:pt x="215" y="240"/>
                  </a:cubicBezTo>
                  <a:cubicBezTo>
                    <a:pt x="209" y="241"/>
                    <a:pt x="196" y="241"/>
                    <a:pt x="193" y="239"/>
                  </a:cubicBezTo>
                  <a:cubicBezTo>
                    <a:pt x="191" y="236"/>
                    <a:pt x="200" y="233"/>
                    <a:pt x="202" y="233"/>
                  </a:cubicBezTo>
                  <a:cubicBezTo>
                    <a:pt x="204" y="234"/>
                    <a:pt x="203" y="230"/>
                    <a:pt x="200" y="227"/>
                  </a:cubicBezTo>
                  <a:cubicBezTo>
                    <a:pt x="195" y="224"/>
                    <a:pt x="187" y="223"/>
                    <a:pt x="187" y="224"/>
                  </a:cubicBezTo>
                  <a:cubicBezTo>
                    <a:pt x="188" y="226"/>
                    <a:pt x="182" y="224"/>
                    <a:pt x="177" y="223"/>
                  </a:cubicBezTo>
                  <a:cubicBezTo>
                    <a:pt x="170" y="223"/>
                    <a:pt x="169" y="220"/>
                    <a:pt x="166" y="220"/>
                  </a:cubicBezTo>
                  <a:cubicBezTo>
                    <a:pt x="162" y="220"/>
                    <a:pt x="155" y="219"/>
                    <a:pt x="151" y="215"/>
                  </a:cubicBezTo>
                  <a:cubicBezTo>
                    <a:pt x="146" y="211"/>
                    <a:pt x="135" y="212"/>
                    <a:pt x="134" y="216"/>
                  </a:cubicBezTo>
                  <a:cubicBezTo>
                    <a:pt x="133" y="219"/>
                    <a:pt x="130" y="219"/>
                    <a:pt x="126" y="219"/>
                  </a:cubicBezTo>
                  <a:cubicBezTo>
                    <a:pt x="122" y="219"/>
                    <a:pt x="128" y="215"/>
                    <a:pt x="126" y="214"/>
                  </a:cubicBezTo>
                  <a:cubicBezTo>
                    <a:pt x="124" y="213"/>
                    <a:pt x="126" y="209"/>
                    <a:pt x="123" y="209"/>
                  </a:cubicBezTo>
                  <a:cubicBezTo>
                    <a:pt x="121" y="208"/>
                    <a:pt x="118" y="219"/>
                    <a:pt x="114" y="219"/>
                  </a:cubicBezTo>
                  <a:cubicBezTo>
                    <a:pt x="108" y="219"/>
                    <a:pt x="106" y="207"/>
                    <a:pt x="102" y="204"/>
                  </a:cubicBezTo>
                  <a:cubicBezTo>
                    <a:pt x="98" y="201"/>
                    <a:pt x="94" y="200"/>
                    <a:pt x="98" y="205"/>
                  </a:cubicBezTo>
                  <a:cubicBezTo>
                    <a:pt x="101" y="210"/>
                    <a:pt x="94" y="207"/>
                    <a:pt x="95" y="210"/>
                  </a:cubicBezTo>
                  <a:cubicBezTo>
                    <a:pt x="95" y="212"/>
                    <a:pt x="90" y="216"/>
                    <a:pt x="90" y="214"/>
                  </a:cubicBezTo>
                  <a:cubicBezTo>
                    <a:pt x="90" y="212"/>
                    <a:pt x="86" y="210"/>
                    <a:pt x="82" y="215"/>
                  </a:cubicBezTo>
                  <a:cubicBezTo>
                    <a:pt x="79" y="220"/>
                    <a:pt x="76" y="220"/>
                    <a:pt x="75" y="218"/>
                  </a:cubicBezTo>
                  <a:cubicBezTo>
                    <a:pt x="75" y="216"/>
                    <a:pt x="63" y="223"/>
                    <a:pt x="64" y="224"/>
                  </a:cubicBezTo>
                  <a:cubicBezTo>
                    <a:pt x="64" y="226"/>
                    <a:pt x="62" y="227"/>
                    <a:pt x="59" y="227"/>
                  </a:cubicBezTo>
                  <a:cubicBezTo>
                    <a:pt x="56" y="227"/>
                    <a:pt x="58" y="224"/>
                    <a:pt x="61" y="223"/>
                  </a:cubicBezTo>
                  <a:cubicBezTo>
                    <a:pt x="64" y="222"/>
                    <a:pt x="71" y="216"/>
                    <a:pt x="75" y="215"/>
                  </a:cubicBezTo>
                  <a:cubicBezTo>
                    <a:pt x="79" y="214"/>
                    <a:pt x="87" y="211"/>
                    <a:pt x="87" y="210"/>
                  </a:cubicBezTo>
                  <a:cubicBezTo>
                    <a:pt x="87" y="208"/>
                    <a:pt x="83" y="209"/>
                    <a:pt x="81" y="209"/>
                  </a:cubicBezTo>
                  <a:cubicBezTo>
                    <a:pt x="78" y="208"/>
                    <a:pt x="73" y="211"/>
                    <a:pt x="69" y="213"/>
                  </a:cubicBezTo>
                  <a:cubicBezTo>
                    <a:pt x="64" y="215"/>
                    <a:pt x="59" y="214"/>
                    <a:pt x="60" y="217"/>
                  </a:cubicBezTo>
                  <a:cubicBezTo>
                    <a:pt x="62" y="220"/>
                    <a:pt x="57" y="217"/>
                    <a:pt x="55" y="219"/>
                  </a:cubicBezTo>
                  <a:cubicBezTo>
                    <a:pt x="54" y="221"/>
                    <a:pt x="52" y="218"/>
                    <a:pt x="54" y="217"/>
                  </a:cubicBezTo>
                  <a:cubicBezTo>
                    <a:pt x="55" y="216"/>
                    <a:pt x="49" y="214"/>
                    <a:pt x="49" y="216"/>
                  </a:cubicBezTo>
                  <a:cubicBezTo>
                    <a:pt x="49" y="217"/>
                    <a:pt x="48" y="218"/>
                    <a:pt x="45" y="218"/>
                  </a:cubicBezTo>
                  <a:cubicBezTo>
                    <a:pt x="41" y="218"/>
                    <a:pt x="36" y="221"/>
                    <a:pt x="39" y="223"/>
                  </a:cubicBezTo>
                  <a:cubicBezTo>
                    <a:pt x="42" y="225"/>
                    <a:pt x="44" y="226"/>
                    <a:pt x="43" y="227"/>
                  </a:cubicBezTo>
                  <a:cubicBezTo>
                    <a:pt x="41" y="229"/>
                    <a:pt x="37" y="223"/>
                    <a:pt x="31" y="224"/>
                  </a:cubicBezTo>
                  <a:cubicBezTo>
                    <a:pt x="25" y="225"/>
                    <a:pt x="14" y="218"/>
                    <a:pt x="14" y="216"/>
                  </a:cubicBezTo>
                  <a:cubicBezTo>
                    <a:pt x="14" y="215"/>
                    <a:pt x="6" y="216"/>
                    <a:pt x="0" y="21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29"/>
                    <a:pt x="3" y="332"/>
                    <a:pt x="4" y="330"/>
                  </a:cubicBezTo>
                  <a:cubicBezTo>
                    <a:pt x="5" y="329"/>
                    <a:pt x="7" y="331"/>
                    <a:pt x="10" y="329"/>
                  </a:cubicBezTo>
                  <a:cubicBezTo>
                    <a:pt x="15" y="327"/>
                    <a:pt x="16" y="331"/>
                    <a:pt x="16" y="333"/>
                  </a:cubicBezTo>
                  <a:cubicBezTo>
                    <a:pt x="16" y="334"/>
                    <a:pt x="22" y="337"/>
                    <a:pt x="23" y="340"/>
                  </a:cubicBezTo>
                  <a:cubicBezTo>
                    <a:pt x="25" y="343"/>
                    <a:pt x="27" y="345"/>
                    <a:pt x="29" y="344"/>
                  </a:cubicBezTo>
                  <a:cubicBezTo>
                    <a:pt x="32" y="342"/>
                    <a:pt x="36" y="341"/>
                    <a:pt x="36" y="338"/>
                  </a:cubicBezTo>
                  <a:cubicBezTo>
                    <a:pt x="36" y="335"/>
                    <a:pt x="46" y="335"/>
                    <a:pt x="46" y="339"/>
                  </a:cubicBezTo>
                  <a:cubicBezTo>
                    <a:pt x="46" y="343"/>
                    <a:pt x="57" y="347"/>
                    <a:pt x="62" y="357"/>
                  </a:cubicBezTo>
                  <a:cubicBezTo>
                    <a:pt x="68" y="367"/>
                    <a:pt x="67" y="369"/>
                    <a:pt x="75" y="372"/>
                  </a:cubicBezTo>
                  <a:cubicBezTo>
                    <a:pt x="83" y="376"/>
                    <a:pt x="83" y="378"/>
                    <a:pt x="82" y="381"/>
                  </a:cubicBezTo>
                  <a:cubicBezTo>
                    <a:pt x="82" y="383"/>
                    <a:pt x="87" y="385"/>
                    <a:pt x="83" y="387"/>
                  </a:cubicBezTo>
                  <a:cubicBezTo>
                    <a:pt x="82" y="388"/>
                    <a:pt x="81" y="390"/>
                    <a:pt x="79" y="391"/>
                  </a:cubicBezTo>
                  <a:cubicBezTo>
                    <a:pt x="79" y="393"/>
                    <a:pt x="81" y="394"/>
                    <a:pt x="82" y="394"/>
                  </a:cubicBezTo>
                  <a:cubicBezTo>
                    <a:pt x="83" y="396"/>
                    <a:pt x="78" y="396"/>
                    <a:pt x="80" y="398"/>
                  </a:cubicBezTo>
                  <a:cubicBezTo>
                    <a:pt x="82" y="399"/>
                    <a:pt x="80" y="402"/>
                    <a:pt x="82" y="404"/>
                  </a:cubicBezTo>
                  <a:cubicBezTo>
                    <a:pt x="82" y="406"/>
                    <a:pt x="86" y="405"/>
                    <a:pt x="88" y="403"/>
                  </a:cubicBezTo>
                  <a:cubicBezTo>
                    <a:pt x="90" y="402"/>
                    <a:pt x="91" y="405"/>
                    <a:pt x="89" y="407"/>
                  </a:cubicBezTo>
                  <a:cubicBezTo>
                    <a:pt x="88" y="410"/>
                    <a:pt x="91" y="412"/>
                    <a:pt x="93" y="410"/>
                  </a:cubicBezTo>
                  <a:cubicBezTo>
                    <a:pt x="94" y="408"/>
                    <a:pt x="97" y="413"/>
                    <a:pt x="98" y="414"/>
                  </a:cubicBezTo>
                  <a:cubicBezTo>
                    <a:pt x="100" y="415"/>
                    <a:pt x="102" y="417"/>
                    <a:pt x="99" y="417"/>
                  </a:cubicBezTo>
                  <a:cubicBezTo>
                    <a:pt x="96" y="417"/>
                    <a:pt x="97" y="421"/>
                    <a:pt x="99" y="421"/>
                  </a:cubicBezTo>
                  <a:cubicBezTo>
                    <a:pt x="101" y="421"/>
                    <a:pt x="100" y="424"/>
                    <a:pt x="100" y="425"/>
                  </a:cubicBezTo>
                  <a:cubicBezTo>
                    <a:pt x="100" y="427"/>
                    <a:pt x="106" y="429"/>
                    <a:pt x="108" y="429"/>
                  </a:cubicBezTo>
                  <a:cubicBezTo>
                    <a:pt x="110" y="428"/>
                    <a:pt x="112" y="430"/>
                    <a:pt x="113" y="431"/>
                  </a:cubicBezTo>
                  <a:cubicBezTo>
                    <a:pt x="114" y="433"/>
                    <a:pt x="118" y="434"/>
                    <a:pt x="119" y="433"/>
                  </a:cubicBezTo>
                  <a:cubicBezTo>
                    <a:pt x="121" y="432"/>
                    <a:pt x="122" y="435"/>
                    <a:pt x="122" y="438"/>
                  </a:cubicBezTo>
                  <a:cubicBezTo>
                    <a:pt x="123" y="440"/>
                    <a:pt x="126" y="439"/>
                    <a:pt x="128" y="439"/>
                  </a:cubicBezTo>
                  <a:cubicBezTo>
                    <a:pt x="130" y="439"/>
                    <a:pt x="131" y="442"/>
                    <a:pt x="132" y="441"/>
                  </a:cubicBezTo>
                  <a:cubicBezTo>
                    <a:pt x="135" y="440"/>
                    <a:pt x="136" y="444"/>
                    <a:pt x="138" y="448"/>
                  </a:cubicBezTo>
                  <a:cubicBezTo>
                    <a:pt x="343" y="447"/>
                    <a:pt x="343" y="447"/>
                    <a:pt x="343" y="447"/>
                  </a:cubicBezTo>
                  <a:cubicBezTo>
                    <a:pt x="343" y="447"/>
                    <a:pt x="343" y="442"/>
                    <a:pt x="346" y="443"/>
                  </a:cubicBezTo>
                  <a:cubicBezTo>
                    <a:pt x="347" y="445"/>
                    <a:pt x="346" y="448"/>
                    <a:pt x="348" y="449"/>
                  </a:cubicBezTo>
                  <a:cubicBezTo>
                    <a:pt x="351" y="450"/>
                    <a:pt x="353" y="452"/>
                    <a:pt x="355" y="451"/>
                  </a:cubicBezTo>
                  <a:cubicBezTo>
                    <a:pt x="357" y="451"/>
                    <a:pt x="359" y="448"/>
                    <a:pt x="361" y="452"/>
                  </a:cubicBezTo>
                  <a:cubicBezTo>
                    <a:pt x="364" y="455"/>
                    <a:pt x="366" y="452"/>
                    <a:pt x="368" y="454"/>
                  </a:cubicBezTo>
                  <a:cubicBezTo>
                    <a:pt x="370" y="455"/>
                    <a:pt x="372" y="457"/>
                    <a:pt x="374" y="455"/>
                  </a:cubicBezTo>
                  <a:cubicBezTo>
                    <a:pt x="376" y="453"/>
                    <a:pt x="382" y="455"/>
                    <a:pt x="385" y="456"/>
                  </a:cubicBezTo>
                  <a:cubicBezTo>
                    <a:pt x="388" y="454"/>
                    <a:pt x="392" y="447"/>
                    <a:pt x="394" y="447"/>
                  </a:cubicBezTo>
                  <a:cubicBezTo>
                    <a:pt x="399" y="447"/>
                    <a:pt x="409" y="448"/>
                    <a:pt x="410" y="454"/>
                  </a:cubicBezTo>
                  <a:cubicBezTo>
                    <a:pt x="411" y="460"/>
                    <a:pt x="418" y="455"/>
                    <a:pt x="418" y="460"/>
                  </a:cubicBezTo>
                  <a:cubicBezTo>
                    <a:pt x="418" y="464"/>
                    <a:pt x="423" y="467"/>
                    <a:pt x="422" y="470"/>
                  </a:cubicBezTo>
                  <a:cubicBezTo>
                    <a:pt x="424" y="471"/>
                    <a:pt x="425" y="472"/>
                    <a:pt x="427" y="473"/>
                  </a:cubicBezTo>
                  <a:cubicBezTo>
                    <a:pt x="429" y="472"/>
                    <a:pt x="434" y="473"/>
                    <a:pt x="438" y="475"/>
                  </a:cubicBezTo>
                  <a:cubicBezTo>
                    <a:pt x="442" y="476"/>
                    <a:pt x="450" y="472"/>
                    <a:pt x="452" y="478"/>
                  </a:cubicBezTo>
                  <a:cubicBezTo>
                    <a:pt x="454" y="484"/>
                    <a:pt x="459" y="488"/>
                    <a:pt x="454" y="489"/>
                  </a:cubicBezTo>
                  <a:cubicBezTo>
                    <a:pt x="450" y="489"/>
                    <a:pt x="444" y="482"/>
                    <a:pt x="445" y="486"/>
                  </a:cubicBezTo>
                  <a:cubicBezTo>
                    <a:pt x="445" y="490"/>
                    <a:pt x="442" y="488"/>
                    <a:pt x="442" y="492"/>
                  </a:cubicBezTo>
                  <a:cubicBezTo>
                    <a:pt x="442" y="498"/>
                    <a:pt x="440" y="504"/>
                    <a:pt x="437" y="504"/>
                  </a:cubicBezTo>
                  <a:cubicBezTo>
                    <a:pt x="437" y="504"/>
                    <a:pt x="437" y="504"/>
                    <a:pt x="437" y="504"/>
                  </a:cubicBezTo>
                  <a:cubicBezTo>
                    <a:pt x="437" y="506"/>
                    <a:pt x="437" y="508"/>
                    <a:pt x="438" y="510"/>
                  </a:cubicBezTo>
                  <a:cubicBezTo>
                    <a:pt x="441" y="508"/>
                    <a:pt x="444" y="505"/>
                    <a:pt x="447" y="505"/>
                  </a:cubicBezTo>
                  <a:cubicBezTo>
                    <a:pt x="453" y="505"/>
                    <a:pt x="454" y="508"/>
                    <a:pt x="457" y="506"/>
                  </a:cubicBezTo>
                  <a:cubicBezTo>
                    <a:pt x="460" y="504"/>
                    <a:pt x="461" y="503"/>
                    <a:pt x="462" y="504"/>
                  </a:cubicBezTo>
                  <a:cubicBezTo>
                    <a:pt x="462" y="505"/>
                    <a:pt x="462" y="505"/>
                    <a:pt x="462" y="505"/>
                  </a:cubicBezTo>
                  <a:cubicBezTo>
                    <a:pt x="463" y="504"/>
                    <a:pt x="464" y="504"/>
                    <a:pt x="464" y="504"/>
                  </a:cubicBezTo>
                  <a:cubicBezTo>
                    <a:pt x="464" y="503"/>
                    <a:pt x="464" y="502"/>
                    <a:pt x="464" y="501"/>
                  </a:cubicBezTo>
                  <a:cubicBezTo>
                    <a:pt x="460" y="501"/>
                    <a:pt x="459" y="501"/>
                    <a:pt x="458" y="499"/>
                  </a:cubicBezTo>
                  <a:cubicBezTo>
                    <a:pt x="456" y="495"/>
                    <a:pt x="468" y="492"/>
                    <a:pt x="473" y="493"/>
                  </a:cubicBezTo>
                  <a:cubicBezTo>
                    <a:pt x="478" y="493"/>
                    <a:pt x="481" y="490"/>
                    <a:pt x="483" y="492"/>
                  </a:cubicBezTo>
                  <a:cubicBezTo>
                    <a:pt x="487" y="490"/>
                    <a:pt x="492" y="485"/>
                    <a:pt x="493" y="485"/>
                  </a:cubicBezTo>
                  <a:cubicBezTo>
                    <a:pt x="495" y="485"/>
                    <a:pt x="519" y="484"/>
                    <a:pt x="519" y="484"/>
                  </a:cubicBezTo>
                  <a:cubicBezTo>
                    <a:pt x="519" y="484"/>
                    <a:pt x="527" y="479"/>
                    <a:pt x="528" y="475"/>
                  </a:cubicBezTo>
                  <a:cubicBezTo>
                    <a:pt x="529" y="470"/>
                    <a:pt x="535" y="459"/>
                    <a:pt x="538" y="462"/>
                  </a:cubicBezTo>
                  <a:cubicBezTo>
                    <a:pt x="540" y="464"/>
                    <a:pt x="547" y="462"/>
                    <a:pt x="548" y="465"/>
                  </a:cubicBezTo>
                  <a:cubicBezTo>
                    <a:pt x="548" y="467"/>
                    <a:pt x="545" y="474"/>
                    <a:pt x="553" y="485"/>
                  </a:cubicBezTo>
                  <a:cubicBezTo>
                    <a:pt x="557" y="483"/>
                    <a:pt x="560" y="481"/>
                    <a:pt x="562" y="482"/>
                  </a:cubicBezTo>
                  <a:cubicBezTo>
                    <a:pt x="564" y="482"/>
                    <a:pt x="569" y="478"/>
                    <a:pt x="570" y="476"/>
                  </a:cubicBezTo>
                  <a:cubicBezTo>
                    <a:pt x="572" y="473"/>
                    <a:pt x="574" y="478"/>
                    <a:pt x="571" y="479"/>
                  </a:cubicBezTo>
                  <a:cubicBezTo>
                    <a:pt x="568" y="479"/>
                    <a:pt x="573" y="481"/>
                    <a:pt x="577" y="481"/>
                  </a:cubicBezTo>
                  <a:cubicBezTo>
                    <a:pt x="582" y="481"/>
                    <a:pt x="575" y="483"/>
                    <a:pt x="572" y="483"/>
                  </a:cubicBezTo>
                  <a:cubicBezTo>
                    <a:pt x="568" y="482"/>
                    <a:pt x="567" y="483"/>
                    <a:pt x="562" y="488"/>
                  </a:cubicBezTo>
                  <a:cubicBezTo>
                    <a:pt x="558" y="492"/>
                    <a:pt x="559" y="493"/>
                    <a:pt x="562" y="496"/>
                  </a:cubicBezTo>
                  <a:cubicBezTo>
                    <a:pt x="564" y="498"/>
                    <a:pt x="567" y="497"/>
                    <a:pt x="571" y="494"/>
                  </a:cubicBezTo>
                  <a:cubicBezTo>
                    <a:pt x="574" y="491"/>
                    <a:pt x="574" y="488"/>
                    <a:pt x="578" y="488"/>
                  </a:cubicBezTo>
                  <a:cubicBezTo>
                    <a:pt x="582" y="489"/>
                    <a:pt x="591" y="485"/>
                    <a:pt x="596" y="483"/>
                  </a:cubicBezTo>
                  <a:cubicBezTo>
                    <a:pt x="599" y="482"/>
                    <a:pt x="597" y="481"/>
                    <a:pt x="597" y="479"/>
                  </a:cubicBezTo>
                  <a:cubicBezTo>
                    <a:pt x="597" y="478"/>
                    <a:pt x="604" y="478"/>
                    <a:pt x="607" y="476"/>
                  </a:cubicBezTo>
                  <a:cubicBezTo>
                    <a:pt x="610" y="474"/>
                    <a:pt x="606" y="473"/>
                    <a:pt x="604" y="473"/>
                  </a:cubicBezTo>
                  <a:close/>
                  <a:moveTo>
                    <a:pt x="176" y="259"/>
                  </a:moveTo>
                  <a:cubicBezTo>
                    <a:pt x="171" y="265"/>
                    <a:pt x="169" y="266"/>
                    <a:pt x="166" y="265"/>
                  </a:cubicBezTo>
                  <a:cubicBezTo>
                    <a:pt x="161" y="264"/>
                    <a:pt x="158" y="266"/>
                    <a:pt x="160" y="268"/>
                  </a:cubicBezTo>
                  <a:cubicBezTo>
                    <a:pt x="163" y="270"/>
                    <a:pt x="163" y="271"/>
                    <a:pt x="158" y="271"/>
                  </a:cubicBezTo>
                  <a:cubicBezTo>
                    <a:pt x="154" y="272"/>
                    <a:pt x="151" y="276"/>
                    <a:pt x="149" y="276"/>
                  </a:cubicBezTo>
                  <a:cubicBezTo>
                    <a:pt x="147" y="275"/>
                    <a:pt x="156" y="269"/>
                    <a:pt x="154" y="267"/>
                  </a:cubicBezTo>
                  <a:cubicBezTo>
                    <a:pt x="152" y="265"/>
                    <a:pt x="145" y="270"/>
                    <a:pt x="145" y="272"/>
                  </a:cubicBezTo>
                  <a:cubicBezTo>
                    <a:pt x="145" y="274"/>
                    <a:pt x="141" y="274"/>
                    <a:pt x="139" y="274"/>
                  </a:cubicBezTo>
                  <a:cubicBezTo>
                    <a:pt x="136" y="274"/>
                    <a:pt x="132" y="271"/>
                    <a:pt x="135" y="271"/>
                  </a:cubicBezTo>
                  <a:cubicBezTo>
                    <a:pt x="138" y="271"/>
                    <a:pt x="136" y="269"/>
                    <a:pt x="140" y="267"/>
                  </a:cubicBezTo>
                  <a:cubicBezTo>
                    <a:pt x="142" y="266"/>
                    <a:pt x="139" y="264"/>
                    <a:pt x="140" y="262"/>
                  </a:cubicBezTo>
                  <a:cubicBezTo>
                    <a:pt x="141" y="261"/>
                    <a:pt x="148" y="264"/>
                    <a:pt x="148" y="261"/>
                  </a:cubicBezTo>
                  <a:cubicBezTo>
                    <a:pt x="148" y="259"/>
                    <a:pt x="141" y="257"/>
                    <a:pt x="139" y="259"/>
                  </a:cubicBezTo>
                  <a:cubicBezTo>
                    <a:pt x="136" y="259"/>
                    <a:pt x="130" y="263"/>
                    <a:pt x="124" y="260"/>
                  </a:cubicBezTo>
                  <a:cubicBezTo>
                    <a:pt x="122" y="259"/>
                    <a:pt x="141" y="258"/>
                    <a:pt x="144" y="255"/>
                  </a:cubicBezTo>
                  <a:cubicBezTo>
                    <a:pt x="147" y="252"/>
                    <a:pt x="161" y="248"/>
                    <a:pt x="162" y="251"/>
                  </a:cubicBezTo>
                  <a:cubicBezTo>
                    <a:pt x="164" y="254"/>
                    <a:pt x="154" y="256"/>
                    <a:pt x="159" y="258"/>
                  </a:cubicBezTo>
                  <a:cubicBezTo>
                    <a:pt x="163" y="260"/>
                    <a:pt x="170" y="259"/>
                    <a:pt x="171" y="256"/>
                  </a:cubicBezTo>
                  <a:cubicBezTo>
                    <a:pt x="173" y="254"/>
                    <a:pt x="179" y="254"/>
                    <a:pt x="176" y="259"/>
                  </a:cubicBezTo>
                  <a:close/>
                  <a:moveTo>
                    <a:pt x="217" y="312"/>
                  </a:moveTo>
                  <a:cubicBezTo>
                    <a:pt x="212" y="317"/>
                    <a:pt x="213" y="316"/>
                    <a:pt x="208" y="317"/>
                  </a:cubicBezTo>
                  <a:cubicBezTo>
                    <a:pt x="203" y="317"/>
                    <a:pt x="207" y="321"/>
                    <a:pt x="202" y="322"/>
                  </a:cubicBezTo>
                  <a:cubicBezTo>
                    <a:pt x="196" y="322"/>
                    <a:pt x="183" y="323"/>
                    <a:pt x="181" y="320"/>
                  </a:cubicBezTo>
                  <a:cubicBezTo>
                    <a:pt x="181" y="319"/>
                    <a:pt x="189" y="320"/>
                    <a:pt x="189" y="318"/>
                  </a:cubicBezTo>
                  <a:cubicBezTo>
                    <a:pt x="190" y="315"/>
                    <a:pt x="191" y="312"/>
                    <a:pt x="195" y="312"/>
                  </a:cubicBezTo>
                  <a:cubicBezTo>
                    <a:pt x="198" y="312"/>
                    <a:pt x="198" y="308"/>
                    <a:pt x="192" y="305"/>
                  </a:cubicBezTo>
                  <a:cubicBezTo>
                    <a:pt x="187" y="302"/>
                    <a:pt x="201" y="300"/>
                    <a:pt x="203" y="305"/>
                  </a:cubicBezTo>
                  <a:cubicBezTo>
                    <a:pt x="206" y="308"/>
                    <a:pt x="212" y="312"/>
                    <a:pt x="214" y="308"/>
                  </a:cubicBezTo>
                  <a:cubicBezTo>
                    <a:pt x="217" y="306"/>
                    <a:pt x="235" y="297"/>
                    <a:pt x="235" y="301"/>
                  </a:cubicBezTo>
                  <a:cubicBezTo>
                    <a:pt x="235" y="306"/>
                    <a:pt x="222" y="308"/>
                    <a:pt x="217" y="312"/>
                  </a:cubicBezTo>
                  <a:close/>
                  <a:moveTo>
                    <a:pt x="332" y="432"/>
                  </a:moveTo>
                  <a:cubicBezTo>
                    <a:pt x="328" y="432"/>
                    <a:pt x="332" y="423"/>
                    <a:pt x="325" y="419"/>
                  </a:cubicBezTo>
                  <a:cubicBezTo>
                    <a:pt x="318" y="415"/>
                    <a:pt x="314" y="406"/>
                    <a:pt x="314" y="403"/>
                  </a:cubicBezTo>
                  <a:cubicBezTo>
                    <a:pt x="314" y="398"/>
                    <a:pt x="321" y="396"/>
                    <a:pt x="323" y="400"/>
                  </a:cubicBezTo>
                  <a:cubicBezTo>
                    <a:pt x="326" y="403"/>
                    <a:pt x="330" y="417"/>
                    <a:pt x="333" y="420"/>
                  </a:cubicBezTo>
                  <a:cubicBezTo>
                    <a:pt x="334" y="425"/>
                    <a:pt x="334" y="432"/>
                    <a:pt x="332" y="4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048;p79">
              <a:extLst>
                <a:ext uri="{FF2B5EF4-FFF2-40B4-BE49-F238E27FC236}">
                  <a16:creationId xmlns:a16="http://schemas.microsoft.com/office/drawing/2014/main" id="{B47B159A-D1B4-AF9D-755E-CBEF22B816C1}"/>
                </a:ext>
              </a:extLst>
            </p:cNvPr>
            <p:cNvSpPr/>
            <p:nvPr/>
          </p:nvSpPr>
          <p:spPr bwMode="gray">
            <a:xfrm>
              <a:off x="4337440" y="2390589"/>
              <a:ext cx="259961" cy="184488"/>
            </a:xfrm>
            <a:custGeom>
              <a:avLst/>
              <a:gdLst/>
              <a:ahLst/>
              <a:cxnLst/>
              <a:rect l="l" t="t" r="r" b="b"/>
              <a:pathLst>
                <a:path w="95" h="68" extrusionOk="0">
                  <a:moveTo>
                    <a:pt x="94" y="12"/>
                  </a:moveTo>
                  <a:cubicBezTo>
                    <a:pt x="92" y="12"/>
                    <a:pt x="89" y="12"/>
                    <a:pt x="87" y="12"/>
                  </a:cubicBezTo>
                  <a:cubicBezTo>
                    <a:pt x="84" y="11"/>
                    <a:pt x="80" y="11"/>
                    <a:pt x="78" y="9"/>
                  </a:cubicBezTo>
                  <a:cubicBezTo>
                    <a:pt x="77" y="8"/>
                    <a:pt x="75" y="7"/>
                    <a:pt x="75" y="9"/>
                  </a:cubicBezTo>
                  <a:cubicBezTo>
                    <a:pt x="75" y="10"/>
                    <a:pt x="71" y="11"/>
                    <a:pt x="69" y="9"/>
                  </a:cubicBezTo>
                  <a:cubicBezTo>
                    <a:pt x="67" y="8"/>
                    <a:pt x="63" y="7"/>
                    <a:pt x="61" y="6"/>
                  </a:cubicBezTo>
                  <a:cubicBezTo>
                    <a:pt x="61" y="6"/>
                    <a:pt x="59" y="5"/>
                    <a:pt x="57" y="4"/>
                  </a:cubicBezTo>
                  <a:cubicBezTo>
                    <a:pt x="55" y="5"/>
                    <a:pt x="49" y="2"/>
                    <a:pt x="45" y="3"/>
                  </a:cubicBezTo>
                  <a:cubicBezTo>
                    <a:pt x="40" y="3"/>
                    <a:pt x="26" y="2"/>
                    <a:pt x="20" y="2"/>
                  </a:cubicBezTo>
                  <a:cubicBezTo>
                    <a:pt x="14" y="3"/>
                    <a:pt x="14" y="0"/>
                    <a:pt x="11" y="0"/>
                  </a:cubicBezTo>
                  <a:cubicBezTo>
                    <a:pt x="8" y="0"/>
                    <a:pt x="9" y="4"/>
                    <a:pt x="5" y="4"/>
                  </a:cubicBezTo>
                  <a:cubicBezTo>
                    <a:pt x="0" y="4"/>
                    <a:pt x="0" y="7"/>
                    <a:pt x="3" y="9"/>
                  </a:cubicBezTo>
                  <a:cubicBezTo>
                    <a:pt x="5" y="10"/>
                    <a:pt x="5" y="14"/>
                    <a:pt x="5" y="17"/>
                  </a:cubicBezTo>
                  <a:cubicBezTo>
                    <a:pt x="6" y="17"/>
                    <a:pt x="6" y="16"/>
                    <a:pt x="7" y="16"/>
                  </a:cubicBezTo>
                  <a:cubicBezTo>
                    <a:pt x="8" y="14"/>
                    <a:pt x="9" y="14"/>
                    <a:pt x="9" y="16"/>
                  </a:cubicBezTo>
                  <a:cubicBezTo>
                    <a:pt x="9" y="18"/>
                    <a:pt x="12" y="17"/>
                    <a:pt x="14" y="17"/>
                  </a:cubicBezTo>
                  <a:cubicBezTo>
                    <a:pt x="15" y="17"/>
                    <a:pt x="15" y="18"/>
                    <a:pt x="17" y="17"/>
                  </a:cubicBezTo>
                  <a:cubicBezTo>
                    <a:pt x="19" y="16"/>
                    <a:pt x="21" y="16"/>
                    <a:pt x="21" y="18"/>
                  </a:cubicBezTo>
                  <a:cubicBezTo>
                    <a:pt x="21" y="19"/>
                    <a:pt x="25" y="18"/>
                    <a:pt x="23" y="20"/>
                  </a:cubicBezTo>
                  <a:cubicBezTo>
                    <a:pt x="21" y="23"/>
                    <a:pt x="19" y="23"/>
                    <a:pt x="19" y="25"/>
                  </a:cubicBezTo>
                  <a:cubicBezTo>
                    <a:pt x="19" y="27"/>
                    <a:pt x="21" y="30"/>
                    <a:pt x="19" y="31"/>
                  </a:cubicBezTo>
                  <a:cubicBezTo>
                    <a:pt x="17" y="33"/>
                    <a:pt x="20" y="37"/>
                    <a:pt x="18" y="37"/>
                  </a:cubicBezTo>
                  <a:cubicBezTo>
                    <a:pt x="16" y="37"/>
                    <a:pt x="13" y="38"/>
                    <a:pt x="16" y="40"/>
                  </a:cubicBezTo>
                  <a:cubicBezTo>
                    <a:pt x="18" y="42"/>
                    <a:pt x="20" y="43"/>
                    <a:pt x="18" y="43"/>
                  </a:cubicBezTo>
                  <a:cubicBezTo>
                    <a:pt x="16" y="43"/>
                    <a:pt x="15" y="47"/>
                    <a:pt x="16" y="48"/>
                  </a:cubicBezTo>
                  <a:cubicBezTo>
                    <a:pt x="17" y="49"/>
                    <a:pt x="21" y="51"/>
                    <a:pt x="18" y="52"/>
                  </a:cubicBezTo>
                  <a:cubicBezTo>
                    <a:pt x="15" y="52"/>
                    <a:pt x="15" y="54"/>
                    <a:pt x="15" y="56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8"/>
                    <a:pt x="19" y="58"/>
                    <a:pt x="20" y="59"/>
                  </a:cubicBezTo>
                  <a:cubicBezTo>
                    <a:pt x="22" y="60"/>
                    <a:pt x="24" y="68"/>
                    <a:pt x="29" y="67"/>
                  </a:cubicBezTo>
                  <a:cubicBezTo>
                    <a:pt x="31" y="67"/>
                    <a:pt x="30" y="65"/>
                    <a:pt x="31" y="65"/>
                  </a:cubicBezTo>
                  <a:cubicBezTo>
                    <a:pt x="32" y="64"/>
                    <a:pt x="33" y="65"/>
                    <a:pt x="34" y="65"/>
                  </a:cubicBezTo>
                  <a:cubicBezTo>
                    <a:pt x="36" y="65"/>
                    <a:pt x="37" y="62"/>
                    <a:pt x="42" y="62"/>
                  </a:cubicBezTo>
                  <a:cubicBezTo>
                    <a:pt x="45" y="62"/>
                    <a:pt x="48" y="62"/>
                    <a:pt x="51" y="62"/>
                  </a:cubicBezTo>
                  <a:cubicBezTo>
                    <a:pt x="54" y="62"/>
                    <a:pt x="56" y="61"/>
                    <a:pt x="57" y="59"/>
                  </a:cubicBezTo>
                  <a:cubicBezTo>
                    <a:pt x="57" y="57"/>
                    <a:pt x="59" y="55"/>
                    <a:pt x="62" y="55"/>
                  </a:cubicBezTo>
                  <a:cubicBezTo>
                    <a:pt x="65" y="54"/>
                    <a:pt x="65" y="52"/>
                    <a:pt x="65" y="50"/>
                  </a:cubicBezTo>
                  <a:cubicBezTo>
                    <a:pt x="65" y="48"/>
                    <a:pt x="70" y="45"/>
                    <a:pt x="70" y="44"/>
                  </a:cubicBezTo>
                  <a:cubicBezTo>
                    <a:pt x="70" y="42"/>
                    <a:pt x="68" y="38"/>
                    <a:pt x="70" y="33"/>
                  </a:cubicBezTo>
                  <a:cubicBezTo>
                    <a:pt x="73" y="29"/>
                    <a:pt x="77" y="29"/>
                    <a:pt x="77" y="26"/>
                  </a:cubicBezTo>
                  <a:cubicBezTo>
                    <a:pt x="77" y="24"/>
                    <a:pt x="80" y="23"/>
                    <a:pt x="83" y="22"/>
                  </a:cubicBezTo>
                  <a:cubicBezTo>
                    <a:pt x="87" y="22"/>
                    <a:pt x="88" y="19"/>
                    <a:pt x="92" y="18"/>
                  </a:cubicBezTo>
                  <a:cubicBezTo>
                    <a:pt x="94" y="18"/>
                    <a:pt x="95" y="15"/>
                    <a:pt x="94" y="12"/>
                  </a:cubicBezTo>
                  <a:close/>
                  <a:moveTo>
                    <a:pt x="95" y="36"/>
                  </a:moveTo>
                  <a:cubicBezTo>
                    <a:pt x="94" y="32"/>
                    <a:pt x="87" y="37"/>
                    <a:pt x="89" y="38"/>
                  </a:cubicBezTo>
                  <a:cubicBezTo>
                    <a:pt x="92" y="41"/>
                    <a:pt x="95" y="40"/>
                    <a:pt x="95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049;p79">
              <a:extLst>
                <a:ext uri="{FF2B5EF4-FFF2-40B4-BE49-F238E27FC236}">
                  <a16:creationId xmlns:a16="http://schemas.microsoft.com/office/drawing/2014/main" id="{3EF62993-42D8-AB05-10FC-9EA29BB47EC8}"/>
                </a:ext>
              </a:extLst>
            </p:cNvPr>
            <p:cNvSpPr/>
            <p:nvPr/>
          </p:nvSpPr>
          <p:spPr bwMode="gray">
            <a:xfrm>
              <a:off x="4791952" y="2308408"/>
              <a:ext cx="67087" cy="38576"/>
            </a:xfrm>
            <a:custGeom>
              <a:avLst/>
              <a:gdLst/>
              <a:ahLst/>
              <a:cxnLst/>
              <a:rect l="l" t="t" r="r" b="b"/>
              <a:pathLst>
                <a:path w="25" h="14" extrusionOk="0">
                  <a:moveTo>
                    <a:pt x="0" y="12"/>
                  </a:moveTo>
                  <a:cubicBezTo>
                    <a:pt x="2" y="11"/>
                    <a:pt x="4" y="11"/>
                    <a:pt x="5" y="12"/>
                  </a:cubicBezTo>
                  <a:cubicBezTo>
                    <a:pt x="6" y="12"/>
                    <a:pt x="6" y="13"/>
                    <a:pt x="6" y="14"/>
                  </a:cubicBezTo>
                  <a:cubicBezTo>
                    <a:pt x="8" y="14"/>
                    <a:pt x="10" y="13"/>
                    <a:pt x="11" y="13"/>
                  </a:cubicBezTo>
                  <a:cubicBezTo>
                    <a:pt x="12" y="12"/>
                    <a:pt x="16" y="14"/>
                    <a:pt x="16" y="13"/>
                  </a:cubicBezTo>
                  <a:cubicBezTo>
                    <a:pt x="16" y="12"/>
                    <a:pt x="17" y="11"/>
                    <a:pt x="19" y="11"/>
                  </a:cubicBezTo>
                  <a:cubicBezTo>
                    <a:pt x="20" y="11"/>
                    <a:pt x="19" y="7"/>
                    <a:pt x="21" y="7"/>
                  </a:cubicBezTo>
                  <a:cubicBezTo>
                    <a:pt x="22" y="6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2"/>
                    <a:pt x="18" y="2"/>
                  </a:cubicBezTo>
                  <a:cubicBezTo>
                    <a:pt x="15" y="2"/>
                    <a:pt x="13" y="4"/>
                    <a:pt x="11" y="4"/>
                  </a:cubicBezTo>
                  <a:cubicBezTo>
                    <a:pt x="10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050;p79">
              <a:extLst>
                <a:ext uri="{FF2B5EF4-FFF2-40B4-BE49-F238E27FC236}">
                  <a16:creationId xmlns:a16="http://schemas.microsoft.com/office/drawing/2014/main" id="{9A2CD17E-8CBC-A4C7-C48C-ABE727A04AEE}"/>
                </a:ext>
              </a:extLst>
            </p:cNvPr>
            <p:cNvSpPr/>
            <p:nvPr/>
          </p:nvSpPr>
          <p:spPr bwMode="gray">
            <a:xfrm>
              <a:off x="4929478" y="2439227"/>
              <a:ext cx="129142" cy="161007"/>
            </a:xfrm>
            <a:custGeom>
              <a:avLst/>
              <a:gdLst/>
              <a:ahLst/>
              <a:cxnLst/>
              <a:rect l="l" t="t" r="r" b="b"/>
              <a:pathLst>
                <a:path w="47" h="59" extrusionOk="0">
                  <a:moveTo>
                    <a:pt x="47" y="0"/>
                  </a:moveTo>
                  <a:cubicBezTo>
                    <a:pt x="45" y="0"/>
                    <a:pt x="43" y="1"/>
                    <a:pt x="44" y="2"/>
                  </a:cubicBezTo>
                  <a:cubicBezTo>
                    <a:pt x="44" y="3"/>
                    <a:pt x="43" y="4"/>
                    <a:pt x="41" y="4"/>
                  </a:cubicBezTo>
                  <a:cubicBezTo>
                    <a:pt x="41" y="4"/>
                    <a:pt x="34" y="3"/>
                    <a:pt x="32" y="2"/>
                  </a:cubicBezTo>
                  <a:cubicBezTo>
                    <a:pt x="32" y="2"/>
                    <a:pt x="25" y="2"/>
                    <a:pt x="22" y="2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4"/>
                    <a:pt x="17" y="6"/>
                    <a:pt x="16" y="5"/>
                  </a:cubicBezTo>
                  <a:cubicBezTo>
                    <a:pt x="15" y="5"/>
                    <a:pt x="14" y="7"/>
                    <a:pt x="12" y="7"/>
                  </a:cubicBezTo>
                  <a:cubicBezTo>
                    <a:pt x="10" y="8"/>
                    <a:pt x="8" y="7"/>
                    <a:pt x="7" y="8"/>
                  </a:cubicBezTo>
                  <a:cubicBezTo>
                    <a:pt x="7" y="9"/>
                    <a:pt x="6" y="11"/>
                    <a:pt x="5" y="13"/>
                  </a:cubicBezTo>
                  <a:cubicBezTo>
                    <a:pt x="3" y="14"/>
                    <a:pt x="4" y="15"/>
                    <a:pt x="3" y="16"/>
                  </a:cubicBezTo>
                  <a:cubicBezTo>
                    <a:pt x="1" y="16"/>
                    <a:pt x="1" y="17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20"/>
                    <a:pt x="5" y="23"/>
                    <a:pt x="5" y="26"/>
                  </a:cubicBezTo>
                  <a:cubicBezTo>
                    <a:pt x="5" y="28"/>
                    <a:pt x="9" y="29"/>
                    <a:pt x="10" y="27"/>
                  </a:cubicBezTo>
                  <a:cubicBezTo>
                    <a:pt x="12" y="26"/>
                    <a:pt x="17" y="28"/>
                    <a:pt x="17" y="30"/>
                  </a:cubicBezTo>
                  <a:cubicBezTo>
                    <a:pt x="17" y="31"/>
                    <a:pt x="11" y="28"/>
                    <a:pt x="9" y="30"/>
                  </a:cubicBezTo>
                  <a:cubicBezTo>
                    <a:pt x="6" y="33"/>
                    <a:pt x="11" y="35"/>
                    <a:pt x="10" y="37"/>
                  </a:cubicBezTo>
                  <a:cubicBezTo>
                    <a:pt x="9" y="39"/>
                    <a:pt x="11" y="42"/>
                    <a:pt x="14" y="42"/>
                  </a:cubicBezTo>
                  <a:cubicBezTo>
                    <a:pt x="17" y="42"/>
                    <a:pt x="20" y="46"/>
                    <a:pt x="21" y="45"/>
                  </a:cubicBezTo>
                  <a:cubicBezTo>
                    <a:pt x="22" y="45"/>
                    <a:pt x="20" y="39"/>
                    <a:pt x="20" y="38"/>
                  </a:cubicBezTo>
                  <a:cubicBezTo>
                    <a:pt x="20" y="37"/>
                    <a:pt x="23" y="39"/>
                    <a:pt x="25" y="38"/>
                  </a:cubicBezTo>
                  <a:cubicBezTo>
                    <a:pt x="27" y="36"/>
                    <a:pt x="24" y="35"/>
                    <a:pt x="21" y="35"/>
                  </a:cubicBezTo>
                  <a:cubicBezTo>
                    <a:pt x="20" y="35"/>
                    <a:pt x="21" y="31"/>
                    <a:pt x="24" y="33"/>
                  </a:cubicBezTo>
                  <a:cubicBezTo>
                    <a:pt x="27" y="35"/>
                    <a:pt x="28" y="33"/>
                    <a:pt x="30" y="33"/>
                  </a:cubicBezTo>
                  <a:cubicBezTo>
                    <a:pt x="31" y="32"/>
                    <a:pt x="32" y="27"/>
                    <a:pt x="27" y="27"/>
                  </a:cubicBezTo>
                  <a:cubicBezTo>
                    <a:pt x="23" y="26"/>
                    <a:pt x="23" y="29"/>
                    <a:pt x="21" y="27"/>
                  </a:cubicBezTo>
                  <a:cubicBezTo>
                    <a:pt x="19" y="24"/>
                    <a:pt x="23" y="25"/>
                    <a:pt x="23" y="23"/>
                  </a:cubicBezTo>
                  <a:cubicBezTo>
                    <a:pt x="23" y="20"/>
                    <a:pt x="20" y="17"/>
                    <a:pt x="18" y="15"/>
                  </a:cubicBezTo>
                  <a:cubicBezTo>
                    <a:pt x="16" y="12"/>
                    <a:pt x="20" y="11"/>
                    <a:pt x="21" y="13"/>
                  </a:cubicBezTo>
                  <a:cubicBezTo>
                    <a:pt x="22" y="15"/>
                    <a:pt x="25" y="14"/>
                    <a:pt x="27" y="14"/>
                  </a:cubicBezTo>
                  <a:cubicBezTo>
                    <a:pt x="29" y="13"/>
                    <a:pt x="25" y="9"/>
                    <a:pt x="29" y="8"/>
                  </a:cubicBezTo>
                  <a:cubicBezTo>
                    <a:pt x="32" y="6"/>
                    <a:pt x="32" y="9"/>
                    <a:pt x="33" y="9"/>
                  </a:cubicBezTo>
                  <a:cubicBezTo>
                    <a:pt x="34" y="10"/>
                    <a:pt x="35" y="6"/>
                    <a:pt x="39" y="6"/>
                  </a:cubicBezTo>
                  <a:cubicBezTo>
                    <a:pt x="41" y="6"/>
                    <a:pt x="42" y="7"/>
                    <a:pt x="44" y="9"/>
                  </a:cubicBezTo>
                  <a:cubicBezTo>
                    <a:pt x="44" y="8"/>
                    <a:pt x="45" y="7"/>
                    <a:pt x="45" y="6"/>
                  </a:cubicBezTo>
                  <a:cubicBezTo>
                    <a:pt x="45" y="5"/>
                    <a:pt x="47" y="4"/>
                    <a:pt x="47" y="3"/>
                  </a:cubicBezTo>
                  <a:cubicBezTo>
                    <a:pt x="47" y="2"/>
                    <a:pt x="47" y="1"/>
                    <a:pt x="47" y="0"/>
                  </a:cubicBezTo>
                  <a:close/>
                  <a:moveTo>
                    <a:pt x="41" y="55"/>
                  </a:moveTo>
                  <a:cubicBezTo>
                    <a:pt x="39" y="54"/>
                    <a:pt x="32" y="56"/>
                    <a:pt x="29" y="54"/>
                  </a:cubicBezTo>
                  <a:cubicBezTo>
                    <a:pt x="27" y="51"/>
                    <a:pt x="22" y="55"/>
                    <a:pt x="24" y="56"/>
                  </a:cubicBezTo>
                  <a:cubicBezTo>
                    <a:pt x="27" y="56"/>
                    <a:pt x="32" y="59"/>
                    <a:pt x="35" y="59"/>
                  </a:cubicBezTo>
                  <a:cubicBezTo>
                    <a:pt x="40" y="59"/>
                    <a:pt x="45" y="57"/>
                    <a:pt x="45" y="55"/>
                  </a:cubicBezTo>
                  <a:cubicBezTo>
                    <a:pt x="45" y="54"/>
                    <a:pt x="43" y="56"/>
                    <a:pt x="41" y="5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051;p79">
              <a:extLst>
                <a:ext uri="{FF2B5EF4-FFF2-40B4-BE49-F238E27FC236}">
                  <a16:creationId xmlns:a16="http://schemas.microsoft.com/office/drawing/2014/main" id="{5CD270B0-2F4B-B6A8-4DD7-AD27487E713A}"/>
                </a:ext>
              </a:extLst>
            </p:cNvPr>
            <p:cNvSpPr/>
            <p:nvPr/>
          </p:nvSpPr>
          <p:spPr bwMode="gray">
            <a:xfrm>
              <a:off x="5170988" y="2575075"/>
              <a:ext cx="50315" cy="3354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3" y="8"/>
                  </a:moveTo>
                  <a:cubicBezTo>
                    <a:pt x="13" y="7"/>
                    <a:pt x="15" y="4"/>
                    <a:pt x="17" y="3"/>
                  </a:cubicBezTo>
                  <a:cubicBezTo>
                    <a:pt x="19" y="2"/>
                    <a:pt x="18" y="0"/>
                    <a:pt x="16" y="2"/>
                  </a:cubicBezTo>
                  <a:cubicBezTo>
                    <a:pt x="15" y="3"/>
                    <a:pt x="11" y="5"/>
                    <a:pt x="6" y="5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7" y="12"/>
                    <a:pt x="13" y="9"/>
                    <a:pt x="13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052;p79">
              <a:extLst>
                <a:ext uri="{FF2B5EF4-FFF2-40B4-BE49-F238E27FC236}">
                  <a16:creationId xmlns:a16="http://schemas.microsoft.com/office/drawing/2014/main" id="{915D55B0-8342-50C0-6210-7B3111099560}"/>
                </a:ext>
              </a:extLst>
            </p:cNvPr>
            <p:cNvSpPr/>
            <p:nvPr/>
          </p:nvSpPr>
          <p:spPr bwMode="gray">
            <a:xfrm>
              <a:off x="4038906" y="1728111"/>
              <a:ext cx="218031" cy="112371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67" y="29"/>
                  </a:moveTo>
                  <a:cubicBezTo>
                    <a:pt x="71" y="29"/>
                    <a:pt x="70" y="24"/>
                    <a:pt x="72" y="24"/>
                  </a:cubicBezTo>
                  <a:cubicBezTo>
                    <a:pt x="74" y="24"/>
                    <a:pt x="77" y="21"/>
                    <a:pt x="79" y="19"/>
                  </a:cubicBezTo>
                  <a:cubicBezTo>
                    <a:pt x="80" y="17"/>
                    <a:pt x="77" y="13"/>
                    <a:pt x="74" y="13"/>
                  </a:cubicBezTo>
                  <a:cubicBezTo>
                    <a:pt x="72" y="13"/>
                    <a:pt x="69" y="10"/>
                    <a:pt x="70" y="9"/>
                  </a:cubicBezTo>
                  <a:cubicBezTo>
                    <a:pt x="71" y="8"/>
                    <a:pt x="69" y="6"/>
                    <a:pt x="69" y="5"/>
                  </a:cubicBezTo>
                  <a:cubicBezTo>
                    <a:pt x="69" y="3"/>
                    <a:pt x="66" y="5"/>
                    <a:pt x="64" y="5"/>
                  </a:cubicBezTo>
                  <a:cubicBezTo>
                    <a:pt x="62" y="6"/>
                    <a:pt x="58" y="0"/>
                    <a:pt x="57" y="1"/>
                  </a:cubicBezTo>
                  <a:cubicBezTo>
                    <a:pt x="56" y="2"/>
                    <a:pt x="57" y="5"/>
                    <a:pt x="56" y="6"/>
                  </a:cubicBezTo>
                  <a:cubicBezTo>
                    <a:pt x="56" y="8"/>
                    <a:pt x="52" y="5"/>
                    <a:pt x="52" y="7"/>
                  </a:cubicBezTo>
                  <a:cubicBezTo>
                    <a:pt x="52" y="8"/>
                    <a:pt x="50" y="8"/>
                    <a:pt x="48" y="7"/>
                  </a:cubicBezTo>
                  <a:cubicBezTo>
                    <a:pt x="47" y="5"/>
                    <a:pt x="45" y="6"/>
                    <a:pt x="45" y="7"/>
                  </a:cubicBezTo>
                  <a:cubicBezTo>
                    <a:pt x="45" y="8"/>
                    <a:pt x="43" y="8"/>
                    <a:pt x="41" y="6"/>
                  </a:cubicBezTo>
                  <a:cubicBezTo>
                    <a:pt x="38" y="4"/>
                    <a:pt x="36" y="8"/>
                    <a:pt x="36" y="9"/>
                  </a:cubicBezTo>
                  <a:cubicBezTo>
                    <a:pt x="36" y="10"/>
                    <a:pt x="35" y="11"/>
                    <a:pt x="33" y="8"/>
                  </a:cubicBezTo>
                  <a:cubicBezTo>
                    <a:pt x="31" y="4"/>
                    <a:pt x="28" y="8"/>
                    <a:pt x="29" y="10"/>
                  </a:cubicBezTo>
                  <a:cubicBezTo>
                    <a:pt x="31" y="12"/>
                    <a:pt x="30" y="14"/>
                    <a:pt x="28" y="13"/>
                  </a:cubicBezTo>
                  <a:cubicBezTo>
                    <a:pt x="27" y="12"/>
                    <a:pt x="25" y="14"/>
                    <a:pt x="24" y="16"/>
                  </a:cubicBezTo>
                  <a:cubicBezTo>
                    <a:pt x="23" y="17"/>
                    <a:pt x="19" y="11"/>
                    <a:pt x="22" y="9"/>
                  </a:cubicBezTo>
                  <a:cubicBezTo>
                    <a:pt x="25" y="8"/>
                    <a:pt x="14" y="2"/>
                    <a:pt x="11" y="2"/>
                  </a:cubicBezTo>
                  <a:cubicBezTo>
                    <a:pt x="7" y="2"/>
                    <a:pt x="10" y="5"/>
                    <a:pt x="12" y="7"/>
                  </a:cubicBezTo>
                  <a:cubicBezTo>
                    <a:pt x="14" y="8"/>
                    <a:pt x="10" y="8"/>
                    <a:pt x="9" y="6"/>
                  </a:cubicBezTo>
                  <a:cubicBezTo>
                    <a:pt x="8" y="5"/>
                    <a:pt x="5" y="6"/>
                    <a:pt x="4" y="8"/>
                  </a:cubicBezTo>
                  <a:cubicBezTo>
                    <a:pt x="3" y="10"/>
                    <a:pt x="1" y="11"/>
                    <a:pt x="1" y="13"/>
                  </a:cubicBezTo>
                  <a:cubicBezTo>
                    <a:pt x="0" y="14"/>
                    <a:pt x="4" y="16"/>
                    <a:pt x="7" y="15"/>
                  </a:cubicBezTo>
                  <a:cubicBezTo>
                    <a:pt x="11" y="13"/>
                    <a:pt x="14" y="13"/>
                    <a:pt x="16" y="15"/>
                  </a:cubicBezTo>
                  <a:cubicBezTo>
                    <a:pt x="18" y="16"/>
                    <a:pt x="14" y="17"/>
                    <a:pt x="15" y="19"/>
                  </a:cubicBezTo>
                  <a:cubicBezTo>
                    <a:pt x="17" y="20"/>
                    <a:pt x="15" y="21"/>
                    <a:pt x="11" y="21"/>
                  </a:cubicBezTo>
                  <a:cubicBezTo>
                    <a:pt x="7" y="20"/>
                    <a:pt x="2" y="21"/>
                    <a:pt x="3" y="22"/>
                  </a:cubicBezTo>
                  <a:cubicBezTo>
                    <a:pt x="4" y="24"/>
                    <a:pt x="14" y="21"/>
                    <a:pt x="14" y="23"/>
                  </a:cubicBezTo>
                  <a:cubicBezTo>
                    <a:pt x="14" y="24"/>
                    <a:pt x="14" y="27"/>
                    <a:pt x="16" y="26"/>
                  </a:cubicBezTo>
                  <a:cubicBezTo>
                    <a:pt x="19" y="24"/>
                    <a:pt x="17" y="28"/>
                    <a:pt x="18" y="28"/>
                  </a:cubicBezTo>
                  <a:cubicBezTo>
                    <a:pt x="20" y="29"/>
                    <a:pt x="19" y="32"/>
                    <a:pt x="15" y="32"/>
                  </a:cubicBezTo>
                  <a:cubicBezTo>
                    <a:pt x="13" y="32"/>
                    <a:pt x="11" y="33"/>
                    <a:pt x="12" y="34"/>
                  </a:cubicBezTo>
                  <a:cubicBezTo>
                    <a:pt x="14" y="36"/>
                    <a:pt x="18" y="34"/>
                    <a:pt x="22" y="34"/>
                  </a:cubicBezTo>
                  <a:cubicBezTo>
                    <a:pt x="25" y="33"/>
                    <a:pt x="30" y="37"/>
                    <a:pt x="35" y="39"/>
                  </a:cubicBezTo>
                  <a:cubicBezTo>
                    <a:pt x="39" y="41"/>
                    <a:pt x="47" y="38"/>
                    <a:pt x="47" y="36"/>
                  </a:cubicBezTo>
                  <a:cubicBezTo>
                    <a:pt x="48" y="34"/>
                    <a:pt x="55" y="34"/>
                    <a:pt x="57" y="33"/>
                  </a:cubicBezTo>
                  <a:cubicBezTo>
                    <a:pt x="59" y="32"/>
                    <a:pt x="62" y="30"/>
                    <a:pt x="67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053;p79">
              <a:extLst>
                <a:ext uri="{FF2B5EF4-FFF2-40B4-BE49-F238E27FC236}">
                  <a16:creationId xmlns:a16="http://schemas.microsoft.com/office/drawing/2014/main" id="{19BDFEBE-3824-E6BF-3C96-9FE871F4C3EC}"/>
                </a:ext>
              </a:extLst>
            </p:cNvPr>
            <p:cNvSpPr/>
            <p:nvPr/>
          </p:nvSpPr>
          <p:spPr bwMode="gray">
            <a:xfrm>
              <a:off x="4315637" y="2083668"/>
              <a:ext cx="93921" cy="107339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30" y="12"/>
                  </a:moveTo>
                  <a:cubicBezTo>
                    <a:pt x="29" y="11"/>
                    <a:pt x="29" y="11"/>
                    <a:pt x="28" y="11"/>
                  </a:cubicBezTo>
                  <a:cubicBezTo>
                    <a:pt x="25" y="7"/>
                    <a:pt x="24" y="10"/>
                    <a:pt x="23" y="11"/>
                  </a:cubicBezTo>
                  <a:cubicBezTo>
                    <a:pt x="23" y="13"/>
                    <a:pt x="20" y="11"/>
                    <a:pt x="18" y="11"/>
                  </a:cubicBezTo>
                  <a:cubicBezTo>
                    <a:pt x="17" y="11"/>
                    <a:pt x="19" y="7"/>
                    <a:pt x="20" y="6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2"/>
                    <a:pt x="22" y="2"/>
                    <a:pt x="21" y="1"/>
                  </a:cubicBezTo>
                  <a:cubicBezTo>
                    <a:pt x="18" y="0"/>
                    <a:pt x="14" y="0"/>
                    <a:pt x="14" y="3"/>
                  </a:cubicBezTo>
                  <a:cubicBezTo>
                    <a:pt x="14" y="6"/>
                    <a:pt x="17" y="5"/>
                    <a:pt x="17" y="7"/>
                  </a:cubicBezTo>
                  <a:cubicBezTo>
                    <a:pt x="17" y="9"/>
                    <a:pt x="14" y="8"/>
                    <a:pt x="12" y="10"/>
                  </a:cubicBezTo>
                  <a:cubicBezTo>
                    <a:pt x="9" y="11"/>
                    <a:pt x="6" y="9"/>
                    <a:pt x="3" y="10"/>
                  </a:cubicBezTo>
                  <a:cubicBezTo>
                    <a:pt x="1" y="11"/>
                    <a:pt x="6" y="12"/>
                    <a:pt x="4" y="15"/>
                  </a:cubicBezTo>
                  <a:cubicBezTo>
                    <a:pt x="2" y="18"/>
                    <a:pt x="4" y="18"/>
                    <a:pt x="8" y="21"/>
                  </a:cubicBezTo>
                  <a:cubicBezTo>
                    <a:pt x="11" y="24"/>
                    <a:pt x="6" y="25"/>
                    <a:pt x="6" y="27"/>
                  </a:cubicBezTo>
                  <a:cubicBezTo>
                    <a:pt x="6" y="30"/>
                    <a:pt x="1" y="30"/>
                    <a:pt x="1" y="32"/>
                  </a:cubicBezTo>
                  <a:cubicBezTo>
                    <a:pt x="0" y="34"/>
                    <a:pt x="4" y="39"/>
                    <a:pt x="8" y="39"/>
                  </a:cubicBezTo>
                  <a:cubicBezTo>
                    <a:pt x="11" y="39"/>
                    <a:pt x="17" y="37"/>
                    <a:pt x="21" y="33"/>
                  </a:cubicBezTo>
                  <a:cubicBezTo>
                    <a:pt x="25" y="29"/>
                    <a:pt x="27" y="33"/>
                    <a:pt x="30" y="31"/>
                  </a:cubicBezTo>
                  <a:cubicBezTo>
                    <a:pt x="34" y="29"/>
                    <a:pt x="31" y="16"/>
                    <a:pt x="30" y="13"/>
                  </a:cubicBezTo>
                  <a:cubicBezTo>
                    <a:pt x="30" y="12"/>
                    <a:pt x="30" y="12"/>
                    <a:pt x="3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054;p79">
              <a:extLst>
                <a:ext uri="{FF2B5EF4-FFF2-40B4-BE49-F238E27FC236}">
                  <a16:creationId xmlns:a16="http://schemas.microsoft.com/office/drawing/2014/main" id="{1D62E747-4EFE-0BBB-0753-92F6CE120BA9}"/>
                </a:ext>
              </a:extLst>
            </p:cNvPr>
            <p:cNvSpPr/>
            <p:nvPr/>
          </p:nvSpPr>
          <p:spPr bwMode="gray">
            <a:xfrm>
              <a:off x="4365952" y="1917630"/>
              <a:ext cx="201259" cy="313628"/>
            </a:xfrm>
            <a:custGeom>
              <a:avLst/>
              <a:gdLst/>
              <a:ahLst/>
              <a:cxnLst/>
              <a:rect l="l" t="t" r="r" b="b"/>
              <a:pathLst>
                <a:path w="74" h="115" extrusionOk="0">
                  <a:moveTo>
                    <a:pt x="15" y="61"/>
                  </a:moveTo>
                  <a:cubicBezTo>
                    <a:pt x="11" y="59"/>
                    <a:pt x="8" y="63"/>
                    <a:pt x="4" y="63"/>
                  </a:cubicBezTo>
                  <a:cubicBezTo>
                    <a:pt x="4" y="65"/>
                    <a:pt x="4" y="67"/>
                    <a:pt x="3" y="67"/>
                  </a:cubicBezTo>
                  <a:cubicBezTo>
                    <a:pt x="2" y="68"/>
                    <a:pt x="0" y="71"/>
                    <a:pt x="1" y="71"/>
                  </a:cubicBezTo>
                  <a:cubicBezTo>
                    <a:pt x="3" y="71"/>
                    <a:pt x="5" y="74"/>
                    <a:pt x="5" y="72"/>
                  </a:cubicBezTo>
                  <a:cubicBezTo>
                    <a:pt x="6" y="71"/>
                    <a:pt x="7" y="68"/>
                    <a:pt x="10" y="71"/>
                  </a:cubicBezTo>
                  <a:cubicBezTo>
                    <a:pt x="11" y="71"/>
                    <a:pt x="12" y="72"/>
                    <a:pt x="13" y="73"/>
                  </a:cubicBezTo>
                  <a:cubicBezTo>
                    <a:pt x="13" y="71"/>
                    <a:pt x="16" y="71"/>
                    <a:pt x="18" y="70"/>
                  </a:cubicBezTo>
                  <a:cubicBezTo>
                    <a:pt x="20" y="68"/>
                    <a:pt x="17" y="64"/>
                    <a:pt x="15" y="61"/>
                  </a:cubicBezTo>
                  <a:close/>
                  <a:moveTo>
                    <a:pt x="74" y="89"/>
                  </a:moveTo>
                  <a:cubicBezTo>
                    <a:pt x="74" y="85"/>
                    <a:pt x="67" y="83"/>
                    <a:pt x="66" y="84"/>
                  </a:cubicBezTo>
                  <a:cubicBezTo>
                    <a:pt x="65" y="86"/>
                    <a:pt x="63" y="86"/>
                    <a:pt x="62" y="84"/>
                  </a:cubicBezTo>
                  <a:cubicBezTo>
                    <a:pt x="61" y="83"/>
                    <a:pt x="63" y="81"/>
                    <a:pt x="62" y="81"/>
                  </a:cubicBezTo>
                  <a:cubicBezTo>
                    <a:pt x="61" y="80"/>
                    <a:pt x="60" y="77"/>
                    <a:pt x="60" y="76"/>
                  </a:cubicBezTo>
                  <a:cubicBezTo>
                    <a:pt x="60" y="75"/>
                    <a:pt x="58" y="68"/>
                    <a:pt x="54" y="67"/>
                  </a:cubicBezTo>
                  <a:cubicBezTo>
                    <a:pt x="50" y="66"/>
                    <a:pt x="50" y="61"/>
                    <a:pt x="49" y="59"/>
                  </a:cubicBezTo>
                  <a:cubicBezTo>
                    <a:pt x="49" y="56"/>
                    <a:pt x="47" y="57"/>
                    <a:pt x="45" y="55"/>
                  </a:cubicBezTo>
                  <a:cubicBezTo>
                    <a:pt x="43" y="52"/>
                    <a:pt x="39" y="53"/>
                    <a:pt x="37" y="53"/>
                  </a:cubicBezTo>
                  <a:cubicBezTo>
                    <a:pt x="37" y="53"/>
                    <a:pt x="37" y="50"/>
                    <a:pt x="40" y="48"/>
                  </a:cubicBezTo>
                  <a:cubicBezTo>
                    <a:pt x="43" y="47"/>
                    <a:pt x="46" y="37"/>
                    <a:pt x="46" y="35"/>
                  </a:cubicBezTo>
                  <a:cubicBezTo>
                    <a:pt x="46" y="34"/>
                    <a:pt x="35" y="34"/>
                    <a:pt x="33" y="34"/>
                  </a:cubicBezTo>
                  <a:cubicBezTo>
                    <a:pt x="30" y="36"/>
                    <a:pt x="28" y="34"/>
                    <a:pt x="30" y="33"/>
                  </a:cubicBezTo>
                  <a:cubicBezTo>
                    <a:pt x="32" y="32"/>
                    <a:pt x="36" y="28"/>
                    <a:pt x="36" y="26"/>
                  </a:cubicBezTo>
                  <a:cubicBezTo>
                    <a:pt x="36" y="24"/>
                    <a:pt x="38" y="23"/>
                    <a:pt x="37" y="22"/>
                  </a:cubicBezTo>
                  <a:cubicBezTo>
                    <a:pt x="35" y="21"/>
                    <a:pt x="35" y="23"/>
                    <a:pt x="34" y="25"/>
                  </a:cubicBezTo>
                  <a:cubicBezTo>
                    <a:pt x="32" y="26"/>
                    <a:pt x="29" y="25"/>
                    <a:pt x="26" y="25"/>
                  </a:cubicBezTo>
                  <a:cubicBezTo>
                    <a:pt x="22" y="24"/>
                    <a:pt x="21" y="29"/>
                    <a:pt x="21" y="31"/>
                  </a:cubicBezTo>
                  <a:cubicBezTo>
                    <a:pt x="21" y="34"/>
                    <a:pt x="17" y="34"/>
                    <a:pt x="17" y="36"/>
                  </a:cubicBezTo>
                  <a:cubicBezTo>
                    <a:pt x="18" y="38"/>
                    <a:pt x="16" y="39"/>
                    <a:pt x="15" y="38"/>
                  </a:cubicBezTo>
                  <a:cubicBezTo>
                    <a:pt x="15" y="37"/>
                    <a:pt x="14" y="35"/>
                    <a:pt x="11" y="36"/>
                  </a:cubicBezTo>
                  <a:cubicBezTo>
                    <a:pt x="9" y="38"/>
                    <a:pt x="14" y="41"/>
                    <a:pt x="16" y="41"/>
                  </a:cubicBezTo>
                  <a:cubicBezTo>
                    <a:pt x="19" y="42"/>
                    <a:pt x="15" y="44"/>
                    <a:pt x="14" y="47"/>
                  </a:cubicBezTo>
                  <a:cubicBezTo>
                    <a:pt x="14" y="49"/>
                    <a:pt x="17" y="48"/>
                    <a:pt x="18" y="50"/>
                  </a:cubicBezTo>
                  <a:cubicBezTo>
                    <a:pt x="18" y="53"/>
                    <a:pt x="12" y="53"/>
                    <a:pt x="12" y="55"/>
                  </a:cubicBezTo>
                  <a:cubicBezTo>
                    <a:pt x="12" y="58"/>
                    <a:pt x="15" y="54"/>
                    <a:pt x="17" y="53"/>
                  </a:cubicBezTo>
                  <a:cubicBezTo>
                    <a:pt x="18" y="52"/>
                    <a:pt x="16" y="59"/>
                    <a:pt x="20" y="58"/>
                  </a:cubicBezTo>
                  <a:cubicBezTo>
                    <a:pt x="24" y="58"/>
                    <a:pt x="23" y="52"/>
                    <a:pt x="25" y="52"/>
                  </a:cubicBezTo>
                  <a:cubicBezTo>
                    <a:pt x="26" y="52"/>
                    <a:pt x="24" y="55"/>
                    <a:pt x="25" y="58"/>
                  </a:cubicBezTo>
                  <a:cubicBezTo>
                    <a:pt x="26" y="59"/>
                    <a:pt x="22" y="63"/>
                    <a:pt x="22" y="65"/>
                  </a:cubicBezTo>
                  <a:cubicBezTo>
                    <a:pt x="23" y="66"/>
                    <a:pt x="30" y="66"/>
                    <a:pt x="33" y="64"/>
                  </a:cubicBezTo>
                  <a:cubicBezTo>
                    <a:pt x="36" y="61"/>
                    <a:pt x="37" y="64"/>
                    <a:pt x="35" y="66"/>
                  </a:cubicBezTo>
                  <a:cubicBezTo>
                    <a:pt x="33" y="68"/>
                    <a:pt x="34" y="70"/>
                    <a:pt x="36" y="71"/>
                  </a:cubicBezTo>
                  <a:cubicBezTo>
                    <a:pt x="38" y="71"/>
                    <a:pt x="38" y="71"/>
                    <a:pt x="37" y="73"/>
                  </a:cubicBezTo>
                  <a:cubicBezTo>
                    <a:pt x="37" y="75"/>
                    <a:pt x="37" y="78"/>
                    <a:pt x="37" y="80"/>
                  </a:cubicBezTo>
                  <a:cubicBezTo>
                    <a:pt x="37" y="82"/>
                    <a:pt x="30" y="82"/>
                    <a:pt x="30" y="81"/>
                  </a:cubicBezTo>
                  <a:cubicBezTo>
                    <a:pt x="29" y="79"/>
                    <a:pt x="26" y="80"/>
                    <a:pt x="27" y="82"/>
                  </a:cubicBezTo>
                  <a:cubicBezTo>
                    <a:pt x="28" y="83"/>
                    <a:pt x="25" y="84"/>
                    <a:pt x="26" y="86"/>
                  </a:cubicBezTo>
                  <a:cubicBezTo>
                    <a:pt x="26" y="87"/>
                    <a:pt x="29" y="87"/>
                    <a:pt x="29" y="89"/>
                  </a:cubicBezTo>
                  <a:cubicBezTo>
                    <a:pt x="29" y="91"/>
                    <a:pt x="26" y="93"/>
                    <a:pt x="23" y="94"/>
                  </a:cubicBezTo>
                  <a:cubicBezTo>
                    <a:pt x="18" y="96"/>
                    <a:pt x="24" y="98"/>
                    <a:pt x="26" y="97"/>
                  </a:cubicBezTo>
                  <a:cubicBezTo>
                    <a:pt x="27" y="96"/>
                    <a:pt x="26" y="98"/>
                    <a:pt x="30" y="98"/>
                  </a:cubicBezTo>
                  <a:cubicBezTo>
                    <a:pt x="33" y="98"/>
                    <a:pt x="34" y="100"/>
                    <a:pt x="37" y="99"/>
                  </a:cubicBezTo>
                  <a:cubicBezTo>
                    <a:pt x="40" y="98"/>
                    <a:pt x="40" y="99"/>
                    <a:pt x="38" y="101"/>
                  </a:cubicBezTo>
                  <a:cubicBezTo>
                    <a:pt x="36" y="103"/>
                    <a:pt x="32" y="101"/>
                    <a:pt x="30" y="102"/>
                  </a:cubicBezTo>
                  <a:cubicBezTo>
                    <a:pt x="27" y="103"/>
                    <a:pt x="19" y="112"/>
                    <a:pt x="21" y="114"/>
                  </a:cubicBezTo>
                  <a:cubicBezTo>
                    <a:pt x="22" y="115"/>
                    <a:pt x="23" y="112"/>
                    <a:pt x="26" y="110"/>
                  </a:cubicBezTo>
                  <a:cubicBezTo>
                    <a:pt x="29" y="109"/>
                    <a:pt x="29" y="111"/>
                    <a:pt x="31" y="112"/>
                  </a:cubicBezTo>
                  <a:cubicBezTo>
                    <a:pt x="33" y="112"/>
                    <a:pt x="33" y="109"/>
                    <a:pt x="35" y="109"/>
                  </a:cubicBezTo>
                  <a:cubicBezTo>
                    <a:pt x="37" y="109"/>
                    <a:pt x="37" y="108"/>
                    <a:pt x="40" y="108"/>
                  </a:cubicBezTo>
                  <a:cubicBezTo>
                    <a:pt x="43" y="109"/>
                    <a:pt x="45" y="108"/>
                    <a:pt x="46" y="106"/>
                  </a:cubicBezTo>
                  <a:cubicBezTo>
                    <a:pt x="48" y="105"/>
                    <a:pt x="50" y="109"/>
                    <a:pt x="52" y="108"/>
                  </a:cubicBezTo>
                  <a:cubicBezTo>
                    <a:pt x="53" y="107"/>
                    <a:pt x="58" y="106"/>
                    <a:pt x="60" y="106"/>
                  </a:cubicBezTo>
                  <a:cubicBezTo>
                    <a:pt x="62" y="106"/>
                    <a:pt x="69" y="103"/>
                    <a:pt x="71" y="102"/>
                  </a:cubicBezTo>
                  <a:cubicBezTo>
                    <a:pt x="72" y="100"/>
                    <a:pt x="70" y="100"/>
                    <a:pt x="67" y="100"/>
                  </a:cubicBezTo>
                  <a:cubicBezTo>
                    <a:pt x="65" y="100"/>
                    <a:pt x="65" y="98"/>
                    <a:pt x="68" y="96"/>
                  </a:cubicBezTo>
                  <a:cubicBezTo>
                    <a:pt x="70" y="94"/>
                    <a:pt x="73" y="92"/>
                    <a:pt x="74" y="89"/>
                  </a:cubicBezTo>
                  <a:close/>
                  <a:moveTo>
                    <a:pt x="8" y="34"/>
                  </a:moveTo>
                  <a:cubicBezTo>
                    <a:pt x="11" y="34"/>
                    <a:pt x="15" y="28"/>
                    <a:pt x="13" y="27"/>
                  </a:cubicBezTo>
                  <a:cubicBezTo>
                    <a:pt x="12" y="25"/>
                    <a:pt x="6" y="34"/>
                    <a:pt x="8" y="34"/>
                  </a:cubicBezTo>
                  <a:close/>
                  <a:moveTo>
                    <a:pt x="50" y="10"/>
                  </a:moveTo>
                  <a:cubicBezTo>
                    <a:pt x="52" y="8"/>
                    <a:pt x="54" y="0"/>
                    <a:pt x="51" y="1"/>
                  </a:cubicBezTo>
                  <a:cubicBezTo>
                    <a:pt x="49" y="2"/>
                    <a:pt x="49" y="10"/>
                    <a:pt x="50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055;p79">
              <a:extLst>
                <a:ext uri="{FF2B5EF4-FFF2-40B4-BE49-F238E27FC236}">
                  <a16:creationId xmlns:a16="http://schemas.microsoft.com/office/drawing/2014/main" id="{6E3D5040-BCBB-69BF-87BC-BB212F698E09}"/>
                </a:ext>
              </a:extLst>
            </p:cNvPr>
            <p:cNvSpPr/>
            <p:nvPr/>
          </p:nvSpPr>
          <p:spPr bwMode="gray">
            <a:xfrm>
              <a:off x="4692998" y="2008196"/>
              <a:ext cx="98953" cy="95598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8" y="13"/>
                  </a:moveTo>
                  <a:cubicBezTo>
                    <a:pt x="17" y="13"/>
                    <a:pt x="16" y="9"/>
                    <a:pt x="18" y="8"/>
                  </a:cubicBezTo>
                  <a:cubicBezTo>
                    <a:pt x="19" y="7"/>
                    <a:pt x="20" y="2"/>
                    <a:pt x="19" y="1"/>
                  </a:cubicBezTo>
                  <a:cubicBezTo>
                    <a:pt x="17" y="0"/>
                    <a:pt x="14" y="1"/>
                    <a:pt x="14" y="4"/>
                  </a:cubicBezTo>
                  <a:cubicBezTo>
                    <a:pt x="13" y="8"/>
                    <a:pt x="10" y="6"/>
                    <a:pt x="9" y="7"/>
                  </a:cubicBezTo>
                  <a:cubicBezTo>
                    <a:pt x="8" y="8"/>
                    <a:pt x="11" y="9"/>
                    <a:pt x="9" y="11"/>
                  </a:cubicBezTo>
                  <a:cubicBezTo>
                    <a:pt x="8" y="12"/>
                    <a:pt x="7" y="8"/>
                    <a:pt x="5" y="8"/>
                  </a:cubicBezTo>
                  <a:cubicBezTo>
                    <a:pt x="3" y="8"/>
                    <a:pt x="3" y="12"/>
                    <a:pt x="2" y="13"/>
                  </a:cubicBezTo>
                  <a:cubicBezTo>
                    <a:pt x="0" y="15"/>
                    <a:pt x="1" y="19"/>
                    <a:pt x="2" y="22"/>
                  </a:cubicBezTo>
                  <a:cubicBezTo>
                    <a:pt x="2" y="25"/>
                    <a:pt x="5" y="27"/>
                    <a:pt x="4" y="28"/>
                  </a:cubicBezTo>
                  <a:cubicBezTo>
                    <a:pt x="4" y="29"/>
                    <a:pt x="4" y="31"/>
                    <a:pt x="5" y="32"/>
                  </a:cubicBezTo>
                  <a:cubicBezTo>
                    <a:pt x="8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2"/>
                  </a:cubicBezTo>
                  <a:cubicBezTo>
                    <a:pt x="14" y="31"/>
                    <a:pt x="12" y="29"/>
                    <a:pt x="12" y="28"/>
                  </a:cubicBezTo>
                  <a:cubicBezTo>
                    <a:pt x="12" y="27"/>
                    <a:pt x="15" y="27"/>
                    <a:pt x="16" y="29"/>
                  </a:cubicBezTo>
                  <a:cubicBezTo>
                    <a:pt x="17" y="30"/>
                    <a:pt x="21" y="31"/>
                    <a:pt x="21" y="29"/>
                  </a:cubicBezTo>
                  <a:cubicBezTo>
                    <a:pt x="21" y="28"/>
                    <a:pt x="20" y="24"/>
                    <a:pt x="18" y="25"/>
                  </a:cubicBezTo>
                  <a:cubicBezTo>
                    <a:pt x="16" y="26"/>
                    <a:pt x="16" y="25"/>
                    <a:pt x="16" y="24"/>
                  </a:cubicBezTo>
                  <a:cubicBezTo>
                    <a:pt x="15" y="23"/>
                    <a:pt x="16" y="21"/>
                    <a:pt x="17" y="19"/>
                  </a:cubicBezTo>
                  <a:cubicBezTo>
                    <a:pt x="17" y="17"/>
                    <a:pt x="21" y="18"/>
                    <a:pt x="22" y="17"/>
                  </a:cubicBezTo>
                  <a:cubicBezTo>
                    <a:pt x="22" y="15"/>
                    <a:pt x="19" y="13"/>
                    <a:pt x="18" y="13"/>
                  </a:cubicBezTo>
                  <a:close/>
                  <a:moveTo>
                    <a:pt x="35" y="20"/>
                  </a:moveTo>
                  <a:cubicBezTo>
                    <a:pt x="34" y="19"/>
                    <a:pt x="33" y="22"/>
                    <a:pt x="32" y="22"/>
                  </a:cubicBezTo>
                  <a:cubicBezTo>
                    <a:pt x="31" y="22"/>
                    <a:pt x="30" y="17"/>
                    <a:pt x="30" y="20"/>
                  </a:cubicBezTo>
                  <a:cubicBezTo>
                    <a:pt x="29" y="23"/>
                    <a:pt x="28" y="19"/>
                    <a:pt x="25" y="22"/>
                  </a:cubicBezTo>
                  <a:cubicBezTo>
                    <a:pt x="23" y="26"/>
                    <a:pt x="27" y="28"/>
                    <a:pt x="28" y="29"/>
                  </a:cubicBezTo>
                  <a:cubicBezTo>
                    <a:pt x="29" y="30"/>
                    <a:pt x="28" y="31"/>
                    <a:pt x="26" y="31"/>
                  </a:cubicBezTo>
                  <a:cubicBezTo>
                    <a:pt x="24" y="30"/>
                    <a:pt x="25" y="34"/>
                    <a:pt x="28" y="34"/>
                  </a:cubicBezTo>
                  <a:cubicBezTo>
                    <a:pt x="30" y="35"/>
                    <a:pt x="33" y="29"/>
                    <a:pt x="33" y="28"/>
                  </a:cubicBezTo>
                  <a:cubicBezTo>
                    <a:pt x="33" y="27"/>
                    <a:pt x="36" y="21"/>
                    <a:pt x="35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056;p79">
              <a:extLst>
                <a:ext uri="{FF2B5EF4-FFF2-40B4-BE49-F238E27FC236}">
                  <a16:creationId xmlns:a16="http://schemas.microsoft.com/office/drawing/2014/main" id="{DF9E3B15-51A0-2C16-EF8D-B3A4D82CB484}"/>
                </a:ext>
              </a:extLst>
            </p:cNvPr>
            <p:cNvSpPr/>
            <p:nvPr/>
          </p:nvSpPr>
          <p:spPr bwMode="gray">
            <a:xfrm>
              <a:off x="4758407" y="1639222"/>
              <a:ext cx="251575" cy="442770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2" y="39"/>
                  </a:moveTo>
                  <a:cubicBezTo>
                    <a:pt x="91" y="37"/>
                    <a:pt x="89" y="34"/>
                    <a:pt x="91" y="34"/>
                  </a:cubicBezTo>
                  <a:cubicBezTo>
                    <a:pt x="92" y="34"/>
                    <a:pt x="92" y="30"/>
                    <a:pt x="91" y="28"/>
                  </a:cubicBezTo>
                  <a:cubicBezTo>
                    <a:pt x="89" y="27"/>
                    <a:pt x="91" y="22"/>
                    <a:pt x="89" y="21"/>
                  </a:cubicBezTo>
                  <a:cubicBezTo>
                    <a:pt x="87" y="20"/>
                    <a:pt x="88" y="17"/>
                    <a:pt x="89" y="15"/>
                  </a:cubicBezTo>
                  <a:cubicBezTo>
                    <a:pt x="89" y="12"/>
                    <a:pt x="81" y="10"/>
                    <a:pt x="78" y="8"/>
                  </a:cubicBezTo>
                  <a:cubicBezTo>
                    <a:pt x="74" y="6"/>
                    <a:pt x="72" y="4"/>
                    <a:pt x="69" y="2"/>
                  </a:cubicBezTo>
                  <a:cubicBezTo>
                    <a:pt x="66" y="0"/>
                    <a:pt x="65" y="5"/>
                    <a:pt x="65" y="7"/>
                  </a:cubicBezTo>
                  <a:cubicBezTo>
                    <a:pt x="65" y="10"/>
                    <a:pt x="62" y="10"/>
                    <a:pt x="60" y="8"/>
                  </a:cubicBezTo>
                  <a:cubicBezTo>
                    <a:pt x="57" y="7"/>
                    <a:pt x="56" y="8"/>
                    <a:pt x="52" y="7"/>
                  </a:cubicBezTo>
                  <a:cubicBezTo>
                    <a:pt x="49" y="6"/>
                    <a:pt x="50" y="10"/>
                    <a:pt x="50" y="13"/>
                  </a:cubicBezTo>
                  <a:cubicBezTo>
                    <a:pt x="50" y="15"/>
                    <a:pt x="47" y="15"/>
                    <a:pt x="45" y="15"/>
                  </a:cubicBezTo>
                  <a:cubicBezTo>
                    <a:pt x="43" y="15"/>
                    <a:pt x="39" y="17"/>
                    <a:pt x="39" y="19"/>
                  </a:cubicBezTo>
                  <a:cubicBezTo>
                    <a:pt x="39" y="21"/>
                    <a:pt x="36" y="23"/>
                    <a:pt x="37" y="24"/>
                  </a:cubicBezTo>
                  <a:cubicBezTo>
                    <a:pt x="38" y="26"/>
                    <a:pt x="36" y="27"/>
                    <a:pt x="35" y="28"/>
                  </a:cubicBezTo>
                  <a:cubicBezTo>
                    <a:pt x="33" y="30"/>
                    <a:pt x="33" y="32"/>
                    <a:pt x="32" y="34"/>
                  </a:cubicBezTo>
                  <a:cubicBezTo>
                    <a:pt x="31" y="35"/>
                    <a:pt x="32" y="37"/>
                    <a:pt x="30" y="38"/>
                  </a:cubicBezTo>
                  <a:cubicBezTo>
                    <a:pt x="28" y="40"/>
                    <a:pt x="25" y="39"/>
                    <a:pt x="24" y="40"/>
                  </a:cubicBezTo>
                  <a:cubicBezTo>
                    <a:pt x="23" y="41"/>
                    <a:pt x="24" y="43"/>
                    <a:pt x="24" y="46"/>
                  </a:cubicBezTo>
                  <a:cubicBezTo>
                    <a:pt x="23" y="49"/>
                    <a:pt x="22" y="53"/>
                    <a:pt x="19" y="55"/>
                  </a:cubicBezTo>
                  <a:cubicBezTo>
                    <a:pt x="17" y="58"/>
                    <a:pt x="20" y="59"/>
                    <a:pt x="21" y="59"/>
                  </a:cubicBezTo>
                  <a:cubicBezTo>
                    <a:pt x="22" y="60"/>
                    <a:pt x="22" y="62"/>
                    <a:pt x="21" y="64"/>
                  </a:cubicBezTo>
                  <a:cubicBezTo>
                    <a:pt x="20" y="65"/>
                    <a:pt x="17" y="65"/>
                    <a:pt x="16" y="64"/>
                  </a:cubicBezTo>
                  <a:cubicBezTo>
                    <a:pt x="14" y="64"/>
                    <a:pt x="10" y="65"/>
                    <a:pt x="9" y="69"/>
                  </a:cubicBezTo>
                  <a:cubicBezTo>
                    <a:pt x="7" y="73"/>
                    <a:pt x="7" y="75"/>
                    <a:pt x="8" y="77"/>
                  </a:cubicBezTo>
                  <a:cubicBezTo>
                    <a:pt x="9" y="78"/>
                    <a:pt x="6" y="80"/>
                    <a:pt x="8" y="84"/>
                  </a:cubicBezTo>
                  <a:cubicBezTo>
                    <a:pt x="10" y="88"/>
                    <a:pt x="7" y="88"/>
                    <a:pt x="8" y="90"/>
                  </a:cubicBezTo>
                  <a:cubicBezTo>
                    <a:pt x="8" y="94"/>
                    <a:pt x="12" y="93"/>
                    <a:pt x="12" y="96"/>
                  </a:cubicBezTo>
                  <a:cubicBezTo>
                    <a:pt x="12" y="99"/>
                    <a:pt x="11" y="100"/>
                    <a:pt x="10" y="100"/>
                  </a:cubicBezTo>
                  <a:cubicBezTo>
                    <a:pt x="8" y="100"/>
                    <a:pt x="9" y="102"/>
                    <a:pt x="10" y="103"/>
                  </a:cubicBezTo>
                  <a:cubicBezTo>
                    <a:pt x="11" y="104"/>
                    <a:pt x="11" y="109"/>
                    <a:pt x="10" y="111"/>
                  </a:cubicBezTo>
                  <a:cubicBezTo>
                    <a:pt x="10" y="112"/>
                    <a:pt x="5" y="111"/>
                    <a:pt x="5" y="112"/>
                  </a:cubicBezTo>
                  <a:cubicBezTo>
                    <a:pt x="6" y="114"/>
                    <a:pt x="4" y="117"/>
                    <a:pt x="4" y="118"/>
                  </a:cubicBezTo>
                  <a:cubicBezTo>
                    <a:pt x="4" y="120"/>
                    <a:pt x="4" y="124"/>
                    <a:pt x="2" y="124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6"/>
                    <a:pt x="1" y="129"/>
                    <a:pt x="3" y="131"/>
                  </a:cubicBezTo>
                  <a:cubicBezTo>
                    <a:pt x="6" y="133"/>
                    <a:pt x="4" y="136"/>
                    <a:pt x="6" y="138"/>
                  </a:cubicBezTo>
                  <a:cubicBezTo>
                    <a:pt x="9" y="141"/>
                    <a:pt x="8" y="144"/>
                    <a:pt x="10" y="146"/>
                  </a:cubicBezTo>
                  <a:cubicBezTo>
                    <a:pt x="12" y="148"/>
                    <a:pt x="12" y="148"/>
                    <a:pt x="11" y="151"/>
                  </a:cubicBezTo>
                  <a:cubicBezTo>
                    <a:pt x="10" y="153"/>
                    <a:pt x="13" y="153"/>
                    <a:pt x="13" y="154"/>
                  </a:cubicBezTo>
                  <a:cubicBezTo>
                    <a:pt x="13" y="156"/>
                    <a:pt x="13" y="159"/>
                    <a:pt x="13" y="160"/>
                  </a:cubicBezTo>
                  <a:cubicBezTo>
                    <a:pt x="14" y="162"/>
                    <a:pt x="16" y="160"/>
                    <a:pt x="20" y="160"/>
                  </a:cubicBezTo>
                  <a:cubicBezTo>
                    <a:pt x="22" y="160"/>
                    <a:pt x="22" y="159"/>
                    <a:pt x="22" y="156"/>
                  </a:cubicBezTo>
                  <a:cubicBezTo>
                    <a:pt x="22" y="154"/>
                    <a:pt x="24" y="155"/>
                    <a:pt x="24" y="154"/>
                  </a:cubicBezTo>
                  <a:cubicBezTo>
                    <a:pt x="25" y="152"/>
                    <a:pt x="28" y="152"/>
                    <a:pt x="31" y="153"/>
                  </a:cubicBezTo>
                  <a:cubicBezTo>
                    <a:pt x="33" y="154"/>
                    <a:pt x="34" y="152"/>
                    <a:pt x="34" y="149"/>
                  </a:cubicBezTo>
                  <a:cubicBezTo>
                    <a:pt x="35" y="148"/>
                    <a:pt x="36" y="150"/>
                    <a:pt x="37" y="151"/>
                  </a:cubicBezTo>
                  <a:cubicBezTo>
                    <a:pt x="38" y="151"/>
                    <a:pt x="41" y="147"/>
                    <a:pt x="42" y="144"/>
                  </a:cubicBezTo>
                  <a:cubicBezTo>
                    <a:pt x="43" y="141"/>
                    <a:pt x="42" y="141"/>
                    <a:pt x="39" y="144"/>
                  </a:cubicBezTo>
                  <a:cubicBezTo>
                    <a:pt x="36" y="148"/>
                    <a:pt x="38" y="141"/>
                    <a:pt x="39" y="139"/>
                  </a:cubicBezTo>
                  <a:cubicBezTo>
                    <a:pt x="40" y="136"/>
                    <a:pt x="40" y="130"/>
                    <a:pt x="40" y="128"/>
                  </a:cubicBezTo>
                  <a:cubicBezTo>
                    <a:pt x="41" y="127"/>
                    <a:pt x="41" y="124"/>
                    <a:pt x="45" y="124"/>
                  </a:cubicBezTo>
                  <a:cubicBezTo>
                    <a:pt x="47" y="124"/>
                    <a:pt x="52" y="120"/>
                    <a:pt x="51" y="118"/>
                  </a:cubicBezTo>
                  <a:cubicBezTo>
                    <a:pt x="50" y="116"/>
                    <a:pt x="56" y="113"/>
                    <a:pt x="56" y="112"/>
                  </a:cubicBezTo>
                  <a:cubicBezTo>
                    <a:pt x="56" y="111"/>
                    <a:pt x="50" y="105"/>
                    <a:pt x="48" y="104"/>
                  </a:cubicBezTo>
                  <a:cubicBezTo>
                    <a:pt x="46" y="103"/>
                    <a:pt x="43" y="104"/>
                    <a:pt x="43" y="102"/>
                  </a:cubicBezTo>
                  <a:cubicBezTo>
                    <a:pt x="44" y="101"/>
                    <a:pt x="43" y="97"/>
                    <a:pt x="42" y="94"/>
                  </a:cubicBezTo>
                  <a:cubicBezTo>
                    <a:pt x="42" y="92"/>
                    <a:pt x="45" y="89"/>
                    <a:pt x="45" y="87"/>
                  </a:cubicBezTo>
                  <a:cubicBezTo>
                    <a:pt x="45" y="85"/>
                    <a:pt x="45" y="82"/>
                    <a:pt x="47" y="81"/>
                  </a:cubicBezTo>
                  <a:cubicBezTo>
                    <a:pt x="49" y="80"/>
                    <a:pt x="47" y="78"/>
                    <a:pt x="50" y="78"/>
                  </a:cubicBezTo>
                  <a:cubicBezTo>
                    <a:pt x="53" y="77"/>
                    <a:pt x="53" y="74"/>
                    <a:pt x="56" y="72"/>
                  </a:cubicBezTo>
                  <a:cubicBezTo>
                    <a:pt x="58" y="71"/>
                    <a:pt x="58" y="70"/>
                    <a:pt x="63" y="68"/>
                  </a:cubicBezTo>
                  <a:cubicBezTo>
                    <a:pt x="67" y="66"/>
                    <a:pt x="73" y="62"/>
                    <a:pt x="74" y="60"/>
                  </a:cubicBezTo>
                  <a:cubicBezTo>
                    <a:pt x="75" y="57"/>
                    <a:pt x="70" y="54"/>
                    <a:pt x="73" y="53"/>
                  </a:cubicBezTo>
                  <a:cubicBezTo>
                    <a:pt x="77" y="50"/>
                    <a:pt x="74" y="47"/>
                    <a:pt x="76" y="46"/>
                  </a:cubicBezTo>
                  <a:cubicBezTo>
                    <a:pt x="79" y="45"/>
                    <a:pt x="80" y="44"/>
                    <a:pt x="81" y="42"/>
                  </a:cubicBezTo>
                  <a:cubicBezTo>
                    <a:pt x="82" y="41"/>
                    <a:pt x="85" y="42"/>
                    <a:pt x="89" y="42"/>
                  </a:cubicBezTo>
                  <a:cubicBezTo>
                    <a:pt x="90" y="42"/>
                    <a:pt x="92" y="42"/>
                    <a:pt x="92" y="42"/>
                  </a:cubicBezTo>
                  <a:cubicBezTo>
                    <a:pt x="92" y="41"/>
                    <a:pt x="92" y="39"/>
                    <a:pt x="92" y="39"/>
                  </a:cubicBezTo>
                  <a:close/>
                  <a:moveTo>
                    <a:pt x="55" y="135"/>
                  </a:moveTo>
                  <a:cubicBezTo>
                    <a:pt x="50" y="135"/>
                    <a:pt x="48" y="143"/>
                    <a:pt x="49" y="145"/>
                  </a:cubicBezTo>
                  <a:cubicBezTo>
                    <a:pt x="50" y="146"/>
                    <a:pt x="58" y="135"/>
                    <a:pt x="55" y="13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057;p79">
              <a:extLst>
                <a:ext uri="{FF2B5EF4-FFF2-40B4-BE49-F238E27FC236}">
                  <a16:creationId xmlns:a16="http://schemas.microsoft.com/office/drawing/2014/main" id="{280576D5-1DE7-91C5-B8CF-8200B5BF8E97}"/>
                </a:ext>
              </a:extLst>
            </p:cNvPr>
            <p:cNvSpPr/>
            <p:nvPr/>
          </p:nvSpPr>
          <p:spPr bwMode="gray">
            <a:xfrm>
              <a:off x="4966375" y="1949495"/>
              <a:ext cx="127463" cy="63732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44" y="7"/>
                  </a:moveTo>
                  <a:cubicBezTo>
                    <a:pt x="44" y="5"/>
                    <a:pt x="47" y="4"/>
                    <a:pt x="45" y="2"/>
                  </a:cubicBezTo>
                  <a:cubicBezTo>
                    <a:pt x="45" y="2"/>
                    <a:pt x="44" y="2"/>
                    <a:pt x="44" y="3"/>
                  </a:cubicBezTo>
                  <a:cubicBezTo>
                    <a:pt x="41" y="3"/>
                    <a:pt x="33" y="0"/>
                    <a:pt x="30" y="1"/>
                  </a:cubicBezTo>
                  <a:cubicBezTo>
                    <a:pt x="26" y="2"/>
                    <a:pt x="18" y="2"/>
                    <a:pt x="16" y="4"/>
                  </a:cubicBezTo>
                  <a:cubicBezTo>
                    <a:pt x="14" y="6"/>
                    <a:pt x="9" y="7"/>
                    <a:pt x="11" y="9"/>
                  </a:cubicBezTo>
                  <a:cubicBezTo>
                    <a:pt x="13" y="9"/>
                    <a:pt x="11" y="10"/>
                    <a:pt x="13" y="13"/>
                  </a:cubicBezTo>
                  <a:cubicBezTo>
                    <a:pt x="14" y="15"/>
                    <a:pt x="15" y="16"/>
                    <a:pt x="18" y="15"/>
                  </a:cubicBezTo>
                  <a:cubicBezTo>
                    <a:pt x="20" y="15"/>
                    <a:pt x="21" y="16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18"/>
                    <a:pt x="26" y="18"/>
                    <a:pt x="27" y="19"/>
                  </a:cubicBezTo>
                  <a:cubicBezTo>
                    <a:pt x="28" y="19"/>
                    <a:pt x="32" y="23"/>
                    <a:pt x="34" y="22"/>
                  </a:cubicBezTo>
                  <a:cubicBezTo>
                    <a:pt x="35" y="22"/>
                    <a:pt x="39" y="23"/>
                    <a:pt x="42" y="23"/>
                  </a:cubicBezTo>
                  <a:cubicBezTo>
                    <a:pt x="41" y="22"/>
                    <a:pt x="41" y="21"/>
                    <a:pt x="42" y="21"/>
                  </a:cubicBezTo>
                  <a:cubicBezTo>
                    <a:pt x="43" y="21"/>
                    <a:pt x="44" y="21"/>
                    <a:pt x="44" y="19"/>
                  </a:cubicBezTo>
                  <a:cubicBezTo>
                    <a:pt x="43" y="17"/>
                    <a:pt x="42" y="17"/>
                    <a:pt x="42" y="15"/>
                  </a:cubicBezTo>
                  <a:cubicBezTo>
                    <a:pt x="42" y="13"/>
                    <a:pt x="41" y="12"/>
                    <a:pt x="42" y="10"/>
                  </a:cubicBezTo>
                  <a:cubicBezTo>
                    <a:pt x="42" y="9"/>
                    <a:pt x="43" y="9"/>
                    <a:pt x="44" y="7"/>
                  </a:cubicBezTo>
                  <a:close/>
                  <a:moveTo>
                    <a:pt x="5" y="12"/>
                  </a:moveTo>
                  <a:cubicBezTo>
                    <a:pt x="1" y="13"/>
                    <a:pt x="0" y="19"/>
                    <a:pt x="2" y="19"/>
                  </a:cubicBezTo>
                  <a:cubicBezTo>
                    <a:pt x="4" y="19"/>
                    <a:pt x="8" y="15"/>
                    <a:pt x="9" y="13"/>
                  </a:cubicBezTo>
                  <a:cubicBezTo>
                    <a:pt x="11" y="12"/>
                    <a:pt x="9" y="11"/>
                    <a:pt x="5" y="12"/>
                  </a:cubicBezTo>
                  <a:close/>
                  <a:moveTo>
                    <a:pt x="8" y="9"/>
                  </a:moveTo>
                  <a:cubicBezTo>
                    <a:pt x="9" y="8"/>
                    <a:pt x="2" y="8"/>
                    <a:pt x="4" y="9"/>
                  </a:cubicBezTo>
                  <a:cubicBezTo>
                    <a:pt x="5" y="10"/>
                    <a:pt x="8" y="10"/>
                    <a:pt x="8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058;p79">
              <a:extLst>
                <a:ext uri="{FF2B5EF4-FFF2-40B4-BE49-F238E27FC236}">
                  <a16:creationId xmlns:a16="http://schemas.microsoft.com/office/drawing/2014/main" id="{547D829D-A87D-5802-E036-C4956EB8D427}"/>
                </a:ext>
              </a:extLst>
            </p:cNvPr>
            <p:cNvSpPr/>
            <p:nvPr/>
          </p:nvSpPr>
          <p:spPr bwMode="gray">
            <a:xfrm>
              <a:off x="5199501" y="3247619"/>
              <a:ext cx="164361" cy="196229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53" y="16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58" y="6"/>
                    <a:pt x="57" y="6"/>
                    <a:pt x="56" y="6"/>
                  </a:cubicBezTo>
                  <a:cubicBezTo>
                    <a:pt x="55" y="7"/>
                    <a:pt x="53" y="6"/>
                    <a:pt x="52" y="5"/>
                  </a:cubicBezTo>
                  <a:cubicBezTo>
                    <a:pt x="52" y="4"/>
                    <a:pt x="49" y="5"/>
                    <a:pt x="46" y="6"/>
                  </a:cubicBezTo>
                  <a:cubicBezTo>
                    <a:pt x="43" y="8"/>
                    <a:pt x="42" y="11"/>
                    <a:pt x="41" y="11"/>
                  </a:cubicBezTo>
                  <a:cubicBezTo>
                    <a:pt x="40" y="10"/>
                    <a:pt x="34" y="9"/>
                    <a:pt x="33" y="9"/>
                  </a:cubicBezTo>
                  <a:cubicBezTo>
                    <a:pt x="31" y="9"/>
                    <a:pt x="25" y="5"/>
                    <a:pt x="24" y="4"/>
                  </a:cubicBezTo>
                  <a:cubicBezTo>
                    <a:pt x="23" y="2"/>
                    <a:pt x="17" y="3"/>
                    <a:pt x="16" y="2"/>
                  </a:cubicBezTo>
                  <a:cubicBezTo>
                    <a:pt x="15" y="1"/>
                    <a:pt x="13" y="1"/>
                    <a:pt x="13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2" y="2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9"/>
                    <a:pt x="8" y="22"/>
                  </a:cubicBezTo>
                  <a:cubicBezTo>
                    <a:pt x="7" y="25"/>
                    <a:pt x="4" y="29"/>
                    <a:pt x="2" y="31"/>
                  </a:cubicBezTo>
                  <a:cubicBezTo>
                    <a:pt x="2" y="31"/>
                    <a:pt x="1" y="33"/>
                    <a:pt x="1" y="36"/>
                  </a:cubicBezTo>
                  <a:cubicBezTo>
                    <a:pt x="3" y="36"/>
                    <a:pt x="5" y="37"/>
                    <a:pt x="5" y="38"/>
                  </a:cubicBezTo>
                  <a:cubicBezTo>
                    <a:pt x="5" y="40"/>
                    <a:pt x="1" y="39"/>
                    <a:pt x="1" y="43"/>
                  </a:cubicBezTo>
                  <a:cubicBezTo>
                    <a:pt x="1" y="43"/>
                    <a:pt x="1" y="43"/>
                    <a:pt x="0" y="4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3"/>
                    <a:pt x="34" y="68"/>
                    <a:pt x="40" y="72"/>
                  </a:cubicBezTo>
                  <a:cubicBezTo>
                    <a:pt x="43" y="65"/>
                    <a:pt x="47" y="57"/>
                    <a:pt x="48" y="56"/>
                  </a:cubicBezTo>
                  <a:cubicBezTo>
                    <a:pt x="49" y="53"/>
                    <a:pt x="50" y="54"/>
                    <a:pt x="52" y="52"/>
                  </a:cubicBezTo>
                  <a:cubicBezTo>
                    <a:pt x="53" y="50"/>
                    <a:pt x="54" y="53"/>
                    <a:pt x="56" y="49"/>
                  </a:cubicBezTo>
                  <a:cubicBezTo>
                    <a:pt x="57" y="49"/>
                    <a:pt x="57" y="48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059;p79">
              <a:extLst>
                <a:ext uri="{FF2B5EF4-FFF2-40B4-BE49-F238E27FC236}">
                  <a16:creationId xmlns:a16="http://schemas.microsoft.com/office/drawing/2014/main" id="{0F09406A-40BA-5BE4-27A4-284C6E3FDBBC}"/>
                </a:ext>
              </a:extLst>
            </p:cNvPr>
            <p:cNvSpPr/>
            <p:nvPr/>
          </p:nvSpPr>
          <p:spPr bwMode="gray">
            <a:xfrm>
              <a:off x="5110610" y="3261036"/>
              <a:ext cx="110693" cy="115725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8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1" y="3"/>
                    <a:pt x="28" y="3"/>
                    <a:pt x="27" y="3"/>
                  </a:cubicBezTo>
                  <a:cubicBezTo>
                    <a:pt x="25" y="2"/>
                    <a:pt x="22" y="3"/>
                    <a:pt x="22" y="4"/>
                  </a:cubicBezTo>
                  <a:cubicBezTo>
                    <a:pt x="21" y="5"/>
                    <a:pt x="18" y="3"/>
                    <a:pt x="17" y="3"/>
                  </a:cubicBezTo>
                  <a:cubicBezTo>
                    <a:pt x="15" y="3"/>
                    <a:pt x="12" y="4"/>
                    <a:pt x="12" y="4"/>
                  </a:cubicBezTo>
                  <a:cubicBezTo>
                    <a:pt x="12" y="4"/>
                    <a:pt x="11" y="9"/>
                    <a:pt x="11" y="11"/>
                  </a:cubicBezTo>
                  <a:cubicBezTo>
                    <a:pt x="11" y="13"/>
                    <a:pt x="13" y="13"/>
                    <a:pt x="13" y="15"/>
                  </a:cubicBezTo>
                  <a:cubicBezTo>
                    <a:pt x="13" y="16"/>
                    <a:pt x="11" y="17"/>
                    <a:pt x="11" y="18"/>
                  </a:cubicBezTo>
                  <a:cubicBezTo>
                    <a:pt x="11" y="19"/>
                    <a:pt x="10" y="19"/>
                    <a:pt x="8" y="20"/>
                  </a:cubicBezTo>
                  <a:cubicBezTo>
                    <a:pt x="6" y="20"/>
                    <a:pt x="6" y="23"/>
                    <a:pt x="5" y="24"/>
                  </a:cubicBezTo>
                  <a:cubicBezTo>
                    <a:pt x="3" y="25"/>
                    <a:pt x="4" y="28"/>
                    <a:pt x="3" y="29"/>
                  </a:cubicBezTo>
                  <a:cubicBezTo>
                    <a:pt x="2" y="31"/>
                    <a:pt x="1" y="34"/>
                    <a:pt x="1" y="36"/>
                  </a:cubicBezTo>
                  <a:cubicBezTo>
                    <a:pt x="1" y="38"/>
                    <a:pt x="1" y="41"/>
                    <a:pt x="0" y="42"/>
                  </a:cubicBezTo>
                  <a:cubicBezTo>
                    <a:pt x="2" y="42"/>
                    <a:pt x="3" y="42"/>
                    <a:pt x="4" y="41"/>
                  </a:cubicBezTo>
                  <a:cubicBezTo>
                    <a:pt x="6" y="40"/>
                    <a:pt x="12" y="39"/>
                    <a:pt x="12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34"/>
                    <a:pt x="22" y="30"/>
                    <a:pt x="24" y="29"/>
                  </a:cubicBezTo>
                  <a:cubicBezTo>
                    <a:pt x="26" y="29"/>
                    <a:pt x="31" y="29"/>
                    <a:pt x="34" y="30"/>
                  </a:cubicBezTo>
                  <a:cubicBezTo>
                    <a:pt x="35" y="28"/>
                    <a:pt x="36" y="26"/>
                    <a:pt x="36" y="26"/>
                  </a:cubicBezTo>
                  <a:cubicBezTo>
                    <a:pt x="38" y="24"/>
                    <a:pt x="40" y="20"/>
                    <a:pt x="41" y="16"/>
                  </a:cubicBezTo>
                  <a:cubicBezTo>
                    <a:pt x="41" y="14"/>
                    <a:pt x="41" y="11"/>
                    <a:pt x="41" y="1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060;p79">
              <a:extLst>
                <a:ext uri="{FF2B5EF4-FFF2-40B4-BE49-F238E27FC236}">
                  <a16:creationId xmlns:a16="http://schemas.microsoft.com/office/drawing/2014/main" id="{5D0F1C9E-6CE4-7398-B227-57EF99A5D855}"/>
                </a:ext>
              </a:extLst>
            </p:cNvPr>
            <p:cNvSpPr/>
            <p:nvPr/>
          </p:nvSpPr>
          <p:spPr bwMode="gray">
            <a:xfrm>
              <a:off x="5659042" y="2343628"/>
              <a:ext cx="357236" cy="213000"/>
            </a:xfrm>
            <a:custGeom>
              <a:avLst/>
              <a:gdLst/>
              <a:ahLst/>
              <a:cxnLst/>
              <a:rect l="l" t="t" r="r" b="b"/>
              <a:pathLst>
                <a:path w="131" h="78" extrusionOk="0">
                  <a:moveTo>
                    <a:pt x="127" y="44"/>
                  </a:moveTo>
                  <a:cubicBezTo>
                    <a:pt x="124" y="41"/>
                    <a:pt x="118" y="38"/>
                    <a:pt x="117" y="39"/>
                  </a:cubicBezTo>
                  <a:cubicBezTo>
                    <a:pt x="117" y="41"/>
                    <a:pt x="113" y="41"/>
                    <a:pt x="112" y="39"/>
                  </a:cubicBezTo>
                  <a:cubicBezTo>
                    <a:pt x="110" y="38"/>
                    <a:pt x="109" y="36"/>
                    <a:pt x="104" y="38"/>
                  </a:cubicBezTo>
                  <a:cubicBezTo>
                    <a:pt x="100" y="39"/>
                    <a:pt x="97" y="41"/>
                    <a:pt x="97" y="43"/>
                  </a:cubicBezTo>
                  <a:cubicBezTo>
                    <a:pt x="97" y="45"/>
                    <a:pt x="93" y="47"/>
                    <a:pt x="93" y="44"/>
                  </a:cubicBezTo>
                  <a:cubicBezTo>
                    <a:pt x="93" y="42"/>
                    <a:pt x="89" y="41"/>
                    <a:pt x="87" y="40"/>
                  </a:cubicBezTo>
                  <a:cubicBezTo>
                    <a:pt x="85" y="40"/>
                    <a:pt x="81" y="41"/>
                    <a:pt x="80" y="38"/>
                  </a:cubicBezTo>
                  <a:cubicBezTo>
                    <a:pt x="80" y="37"/>
                    <a:pt x="76" y="34"/>
                    <a:pt x="76" y="31"/>
                  </a:cubicBezTo>
                  <a:cubicBezTo>
                    <a:pt x="76" y="28"/>
                    <a:pt x="77" y="24"/>
                    <a:pt x="75" y="24"/>
                  </a:cubicBezTo>
                  <a:cubicBezTo>
                    <a:pt x="73" y="24"/>
                    <a:pt x="71" y="20"/>
                    <a:pt x="69" y="20"/>
                  </a:cubicBezTo>
                  <a:cubicBezTo>
                    <a:pt x="67" y="20"/>
                    <a:pt x="55" y="20"/>
                    <a:pt x="54" y="19"/>
                  </a:cubicBezTo>
                  <a:cubicBezTo>
                    <a:pt x="52" y="18"/>
                    <a:pt x="45" y="22"/>
                    <a:pt x="44" y="20"/>
                  </a:cubicBezTo>
                  <a:cubicBezTo>
                    <a:pt x="44" y="18"/>
                    <a:pt x="39" y="12"/>
                    <a:pt x="36" y="10"/>
                  </a:cubicBezTo>
                  <a:cubicBezTo>
                    <a:pt x="35" y="11"/>
                    <a:pt x="35" y="12"/>
                    <a:pt x="33" y="13"/>
                  </a:cubicBezTo>
                  <a:cubicBezTo>
                    <a:pt x="27" y="17"/>
                    <a:pt x="23" y="16"/>
                    <a:pt x="25" y="11"/>
                  </a:cubicBezTo>
                  <a:cubicBezTo>
                    <a:pt x="26" y="7"/>
                    <a:pt x="26" y="1"/>
                    <a:pt x="24" y="1"/>
                  </a:cubicBezTo>
                  <a:cubicBezTo>
                    <a:pt x="21" y="1"/>
                    <a:pt x="23" y="11"/>
                    <a:pt x="20" y="12"/>
                  </a:cubicBezTo>
                  <a:cubicBezTo>
                    <a:pt x="18" y="12"/>
                    <a:pt x="17" y="5"/>
                    <a:pt x="19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9"/>
                    <a:pt x="3" y="39"/>
                    <a:pt x="4" y="39"/>
                  </a:cubicBezTo>
                  <a:cubicBezTo>
                    <a:pt x="7" y="40"/>
                    <a:pt x="7" y="38"/>
                    <a:pt x="7" y="37"/>
                  </a:cubicBezTo>
                  <a:cubicBezTo>
                    <a:pt x="7" y="35"/>
                    <a:pt x="11" y="32"/>
                    <a:pt x="13" y="32"/>
                  </a:cubicBezTo>
                  <a:cubicBezTo>
                    <a:pt x="14" y="33"/>
                    <a:pt x="14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9" y="26"/>
                    <a:pt x="23" y="28"/>
                    <a:pt x="24" y="29"/>
                  </a:cubicBezTo>
                  <a:cubicBezTo>
                    <a:pt x="25" y="30"/>
                    <a:pt x="27" y="31"/>
                    <a:pt x="29" y="31"/>
                  </a:cubicBezTo>
                  <a:cubicBezTo>
                    <a:pt x="31" y="32"/>
                    <a:pt x="32" y="38"/>
                    <a:pt x="32" y="39"/>
                  </a:cubicBezTo>
                  <a:cubicBezTo>
                    <a:pt x="32" y="40"/>
                    <a:pt x="41" y="40"/>
                    <a:pt x="43" y="40"/>
                  </a:cubicBezTo>
                  <a:cubicBezTo>
                    <a:pt x="44" y="40"/>
                    <a:pt x="44" y="43"/>
                    <a:pt x="46" y="45"/>
                  </a:cubicBezTo>
                  <a:cubicBezTo>
                    <a:pt x="48" y="48"/>
                    <a:pt x="49" y="50"/>
                    <a:pt x="50" y="51"/>
                  </a:cubicBezTo>
                  <a:cubicBezTo>
                    <a:pt x="50" y="53"/>
                    <a:pt x="55" y="55"/>
                    <a:pt x="57" y="57"/>
                  </a:cubicBezTo>
                  <a:cubicBezTo>
                    <a:pt x="58" y="59"/>
                    <a:pt x="63" y="61"/>
                    <a:pt x="65" y="62"/>
                  </a:cubicBezTo>
                  <a:cubicBezTo>
                    <a:pt x="68" y="64"/>
                    <a:pt x="71" y="67"/>
                    <a:pt x="73" y="67"/>
                  </a:cubicBezTo>
                  <a:cubicBezTo>
                    <a:pt x="75" y="67"/>
                    <a:pt x="79" y="69"/>
                    <a:pt x="79" y="69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5"/>
                    <a:pt x="81" y="74"/>
                  </a:cubicBezTo>
                  <a:cubicBezTo>
                    <a:pt x="84" y="74"/>
                    <a:pt x="85" y="77"/>
                    <a:pt x="87" y="77"/>
                  </a:cubicBezTo>
                  <a:cubicBezTo>
                    <a:pt x="88" y="77"/>
                    <a:pt x="89" y="77"/>
                    <a:pt x="90" y="78"/>
                  </a:cubicBezTo>
                  <a:cubicBezTo>
                    <a:pt x="90" y="74"/>
                    <a:pt x="91" y="71"/>
                    <a:pt x="93" y="70"/>
                  </a:cubicBezTo>
                  <a:cubicBezTo>
                    <a:pt x="95" y="68"/>
                    <a:pt x="92" y="65"/>
                    <a:pt x="92" y="64"/>
                  </a:cubicBezTo>
                  <a:cubicBezTo>
                    <a:pt x="92" y="61"/>
                    <a:pt x="88" y="60"/>
                    <a:pt x="88" y="57"/>
                  </a:cubicBezTo>
                  <a:cubicBezTo>
                    <a:pt x="89" y="55"/>
                    <a:pt x="92" y="56"/>
                    <a:pt x="95" y="55"/>
                  </a:cubicBezTo>
                  <a:cubicBezTo>
                    <a:pt x="97" y="54"/>
                    <a:pt x="95" y="51"/>
                    <a:pt x="97" y="51"/>
                  </a:cubicBezTo>
                  <a:cubicBezTo>
                    <a:pt x="99" y="51"/>
                    <a:pt x="100" y="49"/>
                    <a:pt x="101" y="47"/>
                  </a:cubicBezTo>
                  <a:cubicBezTo>
                    <a:pt x="101" y="45"/>
                    <a:pt x="104" y="47"/>
                    <a:pt x="106" y="45"/>
                  </a:cubicBezTo>
                  <a:cubicBezTo>
                    <a:pt x="108" y="44"/>
                    <a:pt x="111" y="43"/>
                    <a:pt x="112" y="44"/>
                  </a:cubicBezTo>
                  <a:cubicBezTo>
                    <a:pt x="112" y="45"/>
                    <a:pt x="110" y="49"/>
                    <a:pt x="109" y="51"/>
                  </a:cubicBezTo>
                  <a:cubicBezTo>
                    <a:pt x="112" y="51"/>
                    <a:pt x="116" y="50"/>
                    <a:pt x="117" y="49"/>
                  </a:cubicBezTo>
                  <a:cubicBezTo>
                    <a:pt x="118" y="48"/>
                    <a:pt x="123" y="51"/>
                    <a:pt x="125" y="48"/>
                  </a:cubicBezTo>
                  <a:cubicBezTo>
                    <a:pt x="126" y="45"/>
                    <a:pt x="131" y="47"/>
                    <a:pt x="127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061;p79">
              <a:extLst>
                <a:ext uri="{FF2B5EF4-FFF2-40B4-BE49-F238E27FC236}">
                  <a16:creationId xmlns:a16="http://schemas.microsoft.com/office/drawing/2014/main" id="{CB941DE2-76DE-BA4E-121E-8AD8272C2645}"/>
                </a:ext>
              </a:extLst>
            </p:cNvPr>
            <p:cNvSpPr/>
            <p:nvPr/>
          </p:nvSpPr>
          <p:spPr bwMode="gray">
            <a:xfrm>
              <a:off x="4627589" y="1171296"/>
              <a:ext cx="526629" cy="830195"/>
            </a:xfrm>
            <a:custGeom>
              <a:avLst/>
              <a:gdLst/>
              <a:ahLst/>
              <a:cxnLst/>
              <a:rect l="l" t="t" r="r" b="b"/>
              <a:pathLst>
                <a:path w="193" h="304" extrusionOk="0">
                  <a:moveTo>
                    <a:pt x="187" y="163"/>
                  </a:moveTo>
                  <a:cubicBezTo>
                    <a:pt x="187" y="165"/>
                    <a:pt x="184" y="164"/>
                    <a:pt x="184" y="162"/>
                  </a:cubicBezTo>
                  <a:cubicBezTo>
                    <a:pt x="184" y="161"/>
                    <a:pt x="179" y="159"/>
                    <a:pt x="179" y="158"/>
                  </a:cubicBezTo>
                  <a:cubicBezTo>
                    <a:pt x="179" y="158"/>
                    <a:pt x="181" y="158"/>
                    <a:pt x="183" y="159"/>
                  </a:cubicBezTo>
                  <a:cubicBezTo>
                    <a:pt x="184" y="160"/>
                    <a:pt x="186" y="159"/>
                    <a:pt x="188" y="157"/>
                  </a:cubicBezTo>
                  <a:cubicBezTo>
                    <a:pt x="190" y="155"/>
                    <a:pt x="192" y="157"/>
                    <a:pt x="192" y="155"/>
                  </a:cubicBezTo>
                  <a:cubicBezTo>
                    <a:pt x="193" y="153"/>
                    <a:pt x="190" y="153"/>
                    <a:pt x="189" y="152"/>
                  </a:cubicBezTo>
                  <a:cubicBezTo>
                    <a:pt x="188" y="151"/>
                    <a:pt x="186" y="149"/>
                    <a:pt x="183" y="150"/>
                  </a:cubicBezTo>
                  <a:cubicBezTo>
                    <a:pt x="180" y="150"/>
                    <a:pt x="180" y="149"/>
                    <a:pt x="179" y="148"/>
                  </a:cubicBezTo>
                  <a:cubicBezTo>
                    <a:pt x="178" y="146"/>
                    <a:pt x="174" y="149"/>
                    <a:pt x="174" y="152"/>
                  </a:cubicBezTo>
                  <a:cubicBezTo>
                    <a:pt x="174" y="154"/>
                    <a:pt x="171" y="154"/>
                    <a:pt x="172" y="153"/>
                  </a:cubicBezTo>
                  <a:cubicBezTo>
                    <a:pt x="173" y="151"/>
                    <a:pt x="170" y="149"/>
                    <a:pt x="173" y="148"/>
                  </a:cubicBezTo>
                  <a:cubicBezTo>
                    <a:pt x="175" y="148"/>
                    <a:pt x="174" y="144"/>
                    <a:pt x="169" y="144"/>
                  </a:cubicBezTo>
                  <a:cubicBezTo>
                    <a:pt x="166" y="143"/>
                    <a:pt x="164" y="147"/>
                    <a:pt x="165" y="148"/>
                  </a:cubicBezTo>
                  <a:cubicBezTo>
                    <a:pt x="166" y="149"/>
                    <a:pt x="162" y="154"/>
                    <a:pt x="160" y="154"/>
                  </a:cubicBezTo>
                  <a:cubicBezTo>
                    <a:pt x="159" y="154"/>
                    <a:pt x="161" y="150"/>
                    <a:pt x="161" y="148"/>
                  </a:cubicBezTo>
                  <a:cubicBezTo>
                    <a:pt x="160" y="145"/>
                    <a:pt x="159" y="147"/>
                    <a:pt x="156" y="151"/>
                  </a:cubicBezTo>
                  <a:cubicBezTo>
                    <a:pt x="153" y="153"/>
                    <a:pt x="151" y="157"/>
                    <a:pt x="149" y="157"/>
                  </a:cubicBezTo>
                  <a:cubicBezTo>
                    <a:pt x="147" y="158"/>
                    <a:pt x="147" y="154"/>
                    <a:pt x="150" y="153"/>
                  </a:cubicBezTo>
                  <a:cubicBezTo>
                    <a:pt x="153" y="151"/>
                    <a:pt x="153" y="147"/>
                    <a:pt x="155" y="147"/>
                  </a:cubicBezTo>
                  <a:cubicBezTo>
                    <a:pt x="156" y="147"/>
                    <a:pt x="156" y="144"/>
                    <a:pt x="154" y="144"/>
                  </a:cubicBezTo>
                  <a:cubicBezTo>
                    <a:pt x="152" y="143"/>
                    <a:pt x="151" y="146"/>
                    <a:pt x="150" y="147"/>
                  </a:cubicBezTo>
                  <a:cubicBezTo>
                    <a:pt x="149" y="148"/>
                    <a:pt x="144" y="146"/>
                    <a:pt x="144" y="147"/>
                  </a:cubicBezTo>
                  <a:cubicBezTo>
                    <a:pt x="144" y="148"/>
                    <a:pt x="143" y="148"/>
                    <a:pt x="143" y="150"/>
                  </a:cubicBezTo>
                  <a:cubicBezTo>
                    <a:pt x="144" y="151"/>
                    <a:pt x="143" y="153"/>
                    <a:pt x="142" y="151"/>
                  </a:cubicBezTo>
                  <a:cubicBezTo>
                    <a:pt x="141" y="149"/>
                    <a:pt x="138" y="150"/>
                    <a:pt x="137" y="153"/>
                  </a:cubicBezTo>
                  <a:cubicBezTo>
                    <a:pt x="135" y="154"/>
                    <a:pt x="133" y="154"/>
                    <a:pt x="135" y="155"/>
                  </a:cubicBezTo>
                  <a:cubicBezTo>
                    <a:pt x="136" y="156"/>
                    <a:pt x="136" y="159"/>
                    <a:pt x="134" y="160"/>
                  </a:cubicBezTo>
                  <a:cubicBezTo>
                    <a:pt x="132" y="160"/>
                    <a:pt x="133" y="154"/>
                    <a:pt x="131" y="154"/>
                  </a:cubicBezTo>
                  <a:cubicBezTo>
                    <a:pt x="130" y="155"/>
                    <a:pt x="130" y="152"/>
                    <a:pt x="133" y="152"/>
                  </a:cubicBezTo>
                  <a:cubicBezTo>
                    <a:pt x="135" y="152"/>
                    <a:pt x="137" y="149"/>
                    <a:pt x="137" y="148"/>
                  </a:cubicBezTo>
                  <a:cubicBezTo>
                    <a:pt x="136" y="147"/>
                    <a:pt x="134" y="147"/>
                    <a:pt x="134" y="149"/>
                  </a:cubicBezTo>
                  <a:cubicBezTo>
                    <a:pt x="134" y="151"/>
                    <a:pt x="130" y="150"/>
                    <a:pt x="128" y="150"/>
                  </a:cubicBezTo>
                  <a:cubicBezTo>
                    <a:pt x="125" y="150"/>
                    <a:pt x="126" y="153"/>
                    <a:pt x="129" y="154"/>
                  </a:cubicBezTo>
                  <a:cubicBezTo>
                    <a:pt x="131" y="156"/>
                    <a:pt x="128" y="158"/>
                    <a:pt x="127" y="156"/>
                  </a:cubicBezTo>
                  <a:cubicBezTo>
                    <a:pt x="125" y="155"/>
                    <a:pt x="122" y="155"/>
                    <a:pt x="121" y="156"/>
                  </a:cubicBezTo>
                  <a:cubicBezTo>
                    <a:pt x="119" y="157"/>
                    <a:pt x="125" y="159"/>
                    <a:pt x="125" y="160"/>
                  </a:cubicBezTo>
                  <a:cubicBezTo>
                    <a:pt x="125" y="161"/>
                    <a:pt x="122" y="159"/>
                    <a:pt x="121" y="160"/>
                  </a:cubicBezTo>
                  <a:cubicBezTo>
                    <a:pt x="121" y="161"/>
                    <a:pt x="118" y="159"/>
                    <a:pt x="118" y="157"/>
                  </a:cubicBezTo>
                  <a:cubicBezTo>
                    <a:pt x="118" y="155"/>
                    <a:pt x="112" y="158"/>
                    <a:pt x="115" y="159"/>
                  </a:cubicBezTo>
                  <a:cubicBezTo>
                    <a:pt x="118" y="159"/>
                    <a:pt x="117" y="161"/>
                    <a:pt x="117" y="164"/>
                  </a:cubicBezTo>
                  <a:cubicBezTo>
                    <a:pt x="117" y="166"/>
                    <a:pt x="114" y="165"/>
                    <a:pt x="115" y="162"/>
                  </a:cubicBezTo>
                  <a:cubicBezTo>
                    <a:pt x="115" y="160"/>
                    <a:pt x="112" y="160"/>
                    <a:pt x="110" y="162"/>
                  </a:cubicBezTo>
                  <a:cubicBezTo>
                    <a:pt x="108" y="163"/>
                    <a:pt x="110" y="159"/>
                    <a:pt x="109" y="157"/>
                  </a:cubicBezTo>
                  <a:cubicBezTo>
                    <a:pt x="108" y="155"/>
                    <a:pt x="106" y="157"/>
                    <a:pt x="105" y="158"/>
                  </a:cubicBezTo>
                  <a:cubicBezTo>
                    <a:pt x="102" y="158"/>
                    <a:pt x="101" y="158"/>
                    <a:pt x="103" y="160"/>
                  </a:cubicBezTo>
                  <a:cubicBezTo>
                    <a:pt x="104" y="162"/>
                    <a:pt x="104" y="164"/>
                    <a:pt x="102" y="164"/>
                  </a:cubicBezTo>
                  <a:cubicBezTo>
                    <a:pt x="100" y="163"/>
                    <a:pt x="99" y="164"/>
                    <a:pt x="99" y="165"/>
                  </a:cubicBezTo>
                  <a:cubicBezTo>
                    <a:pt x="100" y="166"/>
                    <a:pt x="97" y="167"/>
                    <a:pt x="96" y="165"/>
                  </a:cubicBezTo>
                  <a:cubicBezTo>
                    <a:pt x="96" y="164"/>
                    <a:pt x="93" y="165"/>
                    <a:pt x="92" y="166"/>
                  </a:cubicBezTo>
                  <a:cubicBezTo>
                    <a:pt x="91" y="168"/>
                    <a:pt x="87" y="169"/>
                    <a:pt x="88" y="171"/>
                  </a:cubicBezTo>
                  <a:cubicBezTo>
                    <a:pt x="88" y="173"/>
                    <a:pt x="91" y="170"/>
                    <a:pt x="93" y="171"/>
                  </a:cubicBezTo>
                  <a:cubicBezTo>
                    <a:pt x="94" y="171"/>
                    <a:pt x="93" y="173"/>
                    <a:pt x="94" y="174"/>
                  </a:cubicBezTo>
                  <a:cubicBezTo>
                    <a:pt x="94" y="175"/>
                    <a:pt x="94" y="177"/>
                    <a:pt x="93" y="176"/>
                  </a:cubicBezTo>
                  <a:cubicBezTo>
                    <a:pt x="92" y="174"/>
                    <a:pt x="89" y="174"/>
                    <a:pt x="89" y="176"/>
                  </a:cubicBezTo>
                  <a:cubicBezTo>
                    <a:pt x="89" y="178"/>
                    <a:pt x="87" y="176"/>
                    <a:pt x="86" y="174"/>
                  </a:cubicBezTo>
                  <a:cubicBezTo>
                    <a:pt x="84" y="172"/>
                    <a:pt x="83" y="177"/>
                    <a:pt x="82" y="176"/>
                  </a:cubicBezTo>
                  <a:cubicBezTo>
                    <a:pt x="81" y="175"/>
                    <a:pt x="84" y="171"/>
                    <a:pt x="83" y="170"/>
                  </a:cubicBezTo>
                  <a:cubicBezTo>
                    <a:pt x="82" y="168"/>
                    <a:pt x="82" y="171"/>
                    <a:pt x="79" y="173"/>
                  </a:cubicBezTo>
                  <a:cubicBezTo>
                    <a:pt x="77" y="176"/>
                    <a:pt x="73" y="176"/>
                    <a:pt x="74" y="177"/>
                  </a:cubicBezTo>
                  <a:cubicBezTo>
                    <a:pt x="75" y="178"/>
                    <a:pt x="71" y="178"/>
                    <a:pt x="71" y="181"/>
                  </a:cubicBezTo>
                  <a:cubicBezTo>
                    <a:pt x="70" y="183"/>
                    <a:pt x="65" y="184"/>
                    <a:pt x="62" y="186"/>
                  </a:cubicBezTo>
                  <a:cubicBezTo>
                    <a:pt x="58" y="188"/>
                    <a:pt x="63" y="189"/>
                    <a:pt x="65" y="186"/>
                  </a:cubicBezTo>
                  <a:cubicBezTo>
                    <a:pt x="67" y="184"/>
                    <a:pt x="67" y="185"/>
                    <a:pt x="70" y="183"/>
                  </a:cubicBezTo>
                  <a:cubicBezTo>
                    <a:pt x="73" y="181"/>
                    <a:pt x="76" y="180"/>
                    <a:pt x="77" y="180"/>
                  </a:cubicBezTo>
                  <a:cubicBezTo>
                    <a:pt x="79" y="181"/>
                    <a:pt x="81" y="182"/>
                    <a:pt x="82" y="180"/>
                  </a:cubicBezTo>
                  <a:cubicBezTo>
                    <a:pt x="83" y="178"/>
                    <a:pt x="85" y="178"/>
                    <a:pt x="86" y="179"/>
                  </a:cubicBezTo>
                  <a:cubicBezTo>
                    <a:pt x="88" y="181"/>
                    <a:pt x="84" y="182"/>
                    <a:pt x="85" y="184"/>
                  </a:cubicBezTo>
                  <a:cubicBezTo>
                    <a:pt x="87" y="186"/>
                    <a:pt x="83" y="187"/>
                    <a:pt x="83" y="185"/>
                  </a:cubicBezTo>
                  <a:cubicBezTo>
                    <a:pt x="83" y="183"/>
                    <a:pt x="82" y="182"/>
                    <a:pt x="81" y="183"/>
                  </a:cubicBezTo>
                  <a:cubicBezTo>
                    <a:pt x="80" y="185"/>
                    <a:pt x="79" y="187"/>
                    <a:pt x="77" y="187"/>
                  </a:cubicBezTo>
                  <a:cubicBezTo>
                    <a:pt x="76" y="187"/>
                    <a:pt x="74" y="189"/>
                    <a:pt x="74" y="192"/>
                  </a:cubicBezTo>
                  <a:cubicBezTo>
                    <a:pt x="74" y="194"/>
                    <a:pt x="71" y="192"/>
                    <a:pt x="71" y="194"/>
                  </a:cubicBezTo>
                  <a:cubicBezTo>
                    <a:pt x="71" y="197"/>
                    <a:pt x="68" y="201"/>
                    <a:pt x="65" y="203"/>
                  </a:cubicBezTo>
                  <a:cubicBezTo>
                    <a:pt x="61" y="206"/>
                    <a:pt x="64" y="207"/>
                    <a:pt x="63" y="209"/>
                  </a:cubicBezTo>
                  <a:cubicBezTo>
                    <a:pt x="62" y="211"/>
                    <a:pt x="58" y="209"/>
                    <a:pt x="58" y="210"/>
                  </a:cubicBezTo>
                  <a:cubicBezTo>
                    <a:pt x="57" y="211"/>
                    <a:pt x="58" y="215"/>
                    <a:pt x="57" y="217"/>
                  </a:cubicBezTo>
                  <a:cubicBezTo>
                    <a:pt x="55" y="218"/>
                    <a:pt x="57" y="220"/>
                    <a:pt x="57" y="222"/>
                  </a:cubicBezTo>
                  <a:cubicBezTo>
                    <a:pt x="57" y="224"/>
                    <a:pt x="52" y="221"/>
                    <a:pt x="52" y="223"/>
                  </a:cubicBezTo>
                  <a:cubicBezTo>
                    <a:pt x="52" y="225"/>
                    <a:pt x="48" y="224"/>
                    <a:pt x="46" y="225"/>
                  </a:cubicBezTo>
                  <a:cubicBezTo>
                    <a:pt x="46" y="225"/>
                    <a:pt x="49" y="227"/>
                    <a:pt x="51" y="229"/>
                  </a:cubicBezTo>
                  <a:cubicBezTo>
                    <a:pt x="53" y="230"/>
                    <a:pt x="49" y="232"/>
                    <a:pt x="48" y="230"/>
                  </a:cubicBezTo>
                  <a:cubicBezTo>
                    <a:pt x="48" y="228"/>
                    <a:pt x="46" y="231"/>
                    <a:pt x="42" y="232"/>
                  </a:cubicBezTo>
                  <a:cubicBezTo>
                    <a:pt x="39" y="234"/>
                    <a:pt x="40" y="237"/>
                    <a:pt x="37" y="237"/>
                  </a:cubicBezTo>
                  <a:cubicBezTo>
                    <a:pt x="34" y="237"/>
                    <a:pt x="35" y="241"/>
                    <a:pt x="34" y="243"/>
                  </a:cubicBezTo>
                  <a:cubicBezTo>
                    <a:pt x="32" y="244"/>
                    <a:pt x="33" y="239"/>
                    <a:pt x="30" y="239"/>
                  </a:cubicBezTo>
                  <a:cubicBezTo>
                    <a:pt x="27" y="239"/>
                    <a:pt x="27" y="241"/>
                    <a:pt x="29" y="244"/>
                  </a:cubicBezTo>
                  <a:cubicBezTo>
                    <a:pt x="31" y="246"/>
                    <a:pt x="26" y="244"/>
                    <a:pt x="25" y="246"/>
                  </a:cubicBezTo>
                  <a:cubicBezTo>
                    <a:pt x="23" y="249"/>
                    <a:pt x="19" y="248"/>
                    <a:pt x="18" y="249"/>
                  </a:cubicBezTo>
                  <a:cubicBezTo>
                    <a:pt x="17" y="250"/>
                    <a:pt x="21" y="250"/>
                    <a:pt x="22" y="252"/>
                  </a:cubicBezTo>
                  <a:cubicBezTo>
                    <a:pt x="22" y="253"/>
                    <a:pt x="18" y="252"/>
                    <a:pt x="15" y="252"/>
                  </a:cubicBezTo>
                  <a:cubicBezTo>
                    <a:pt x="13" y="251"/>
                    <a:pt x="13" y="255"/>
                    <a:pt x="11" y="254"/>
                  </a:cubicBezTo>
                  <a:cubicBezTo>
                    <a:pt x="10" y="254"/>
                    <a:pt x="7" y="257"/>
                    <a:pt x="8" y="258"/>
                  </a:cubicBezTo>
                  <a:cubicBezTo>
                    <a:pt x="10" y="260"/>
                    <a:pt x="7" y="260"/>
                    <a:pt x="5" y="259"/>
                  </a:cubicBezTo>
                  <a:cubicBezTo>
                    <a:pt x="4" y="258"/>
                    <a:pt x="2" y="261"/>
                    <a:pt x="2" y="262"/>
                  </a:cubicBezTo>
                  <a:cubicBezTo>
                    <a:pt x="1" y="264"/>
                    <a:pt x="5" y="265"/>
                    <a:pt x="5" y="266"/>
                  </a:cubicBezTo>
                  <a:cubicBezTo>
                    <a:pt x="5" y="267"/>
                    <a:pt x="2" y="268"/>
                    <a:pt x="4" y="269"/>
                  </a:cubicBezTo>
                  <a:cubicBezTo>
                    <a:pt x="6" y="269"/>
                    <a:pt x="4" y="271"/>
                    <a:pt x="3" y="272"/>
                  </a:cubicBezTo>
                  <a:cubicBezTo>
                    <a:pt x="1" y="272"/>
                    <a:pt x="1" y="274"/>
                    <a:pt x="3" y="274"/>
                  </a:cubicBezTo>
                  <a:cubicBezTo>
                    <a:pt x="4" y="276"/>
                    <a:pt x="0" y="277"/>
                    <a:pt x="2" y="279"/>
                  </a:cubicBezTo>
                  <a:cubicBezTo>
                    <a:pt x="4" y="282"/>
                    <a:pt x="6" y="279"/>
                    <a:pt x="6" y="281"/>
                  </a:cubicBezTo>
                  <a:cubicBezTo>
                    <a:pt x="7" y="283"/>
                    <a:pt x="10" y="281"/>
                    <a:pt x="11" y="278"/>
                  </a:cubicBezTo>
                  <a:cubicBezTo>
                    <a:pt x="14" y="276"/>
                    <a:pt x="15" y="281"/>
                    <a:pt x="13" y="281"/>
                  </a:cubicBezTo>
                  <a:cubicBezTo>
                    <a:pt x="10" y="281"/>
                    <a:pt x="9" y="282"/>
                    <a:pt x="9" y="284"/>
                  </a:cubicBezTo>
                  <a:cubicBezTo>
                    <a:pt x="10" y="286"/>
                    <a:pt x="6" y="286"/>
                    <a:pt x="6" y="283"/>
                  </a:cubicBezTo>
                  <a:cubicBezTo>
                    <a:pt x="6" y="281"/>
                    <a:pt x="2" y="284"/>
                    <a:pt x="3" y="286"/>
                  </a:cubicBezTo>
                  <a:cubicBezTo>
                    <a:pt x="5" y="287"/>
                    <a:pt x="3" y="288"/>
                    <a:pt x="3" y="290"/>
                  </a:cubicBezTo>
                  <a:cubicBezTo>
                    <a:pt x="3" y="291"/>
                    <a:pt x="6" y="291"/>
                    <a:pt x="7" y="289"/>
                  </a:cubicBezTo>
                  <a:cubicBezTo>
                    <a:pt x="9" y="287"/>
                    <a:pt x="10" y="287"/>
                    <a:pt x="11" y="289"/>
                  </a:cubicBezTo>
                  <a:cubicBezTo>
                    <a:pt x="12" y="291"/>
                    <a:pt x="10" y="290"/>
                    <a:pt x="10" y="293"/>
                  </a:cubicBezTo>
                  <a:cubicBezTo>
                    <a:pt x="10" y="295"/>
                    <a:pt x="8" y="293"/>
                    <a:pt x="6" y="295"/>
                  </a:cubicBezTo>
                  <a:cubicBezTo>
                    <a:pt x="5" y="297"/>
                    <a:pt x="11" y="300"/>
                    <a:pt x="14" y="301"/>
                  </a:cubicBezTo>
                  <a:cubicBezTo>
                    <a:pt x="16" y="301"/>
                    <a:pt x="18" y="304"/>
                    <a:pt x="22" y="303"/>
                  </a:cubicBezTo>
                  <a:cubicBezTo>
                    <a:pt x="27" y="303"/>
                    <a:pt x="35" y="295"/>
                    <a:pt x="36" y="293"/>
                  </a:cubicBezTo>
                  <a:cubicBezTo>
                    <a:pt x="37" y="292"/>
                    <a:pt x="40" y="293"/>
                    <a:pt x="42" y="292"/>
                  </a:cubicBezTo>
                  <a:cubicBezTo>
                    <a:pt x="44" y="291"/>
                    <a:pt x="42" y="287"/>
                    <a:pt x="44" y="286"/>
                  </a:cubicBezTo>
                  <a:cubicBezTo>
                    <a:pt x="45" y="286"/>
                    <a:pt x="46" y="290"/>
                    <a:pt x="46" y="291"/>
                  </a:cubicBezTo>
                  <a:cubicBezTo>
                    <a:pt x="47" y="291"/>
                    <a:pt x="48" y="292"/>
                    <a:pt x="48" y="294"/>
                  </a:cubicBezTo>
                  <a:cubicBezTo>
                    <a:pt x="49" y="294"/>
                    <a:pt x="50" y="294"/>
                    <a:pt x="50" y="295"/>
                  </a:cubicBezTo>
                  <a:cubicBezTo>
                    <a:pt x="52" y="296"/>
                    <a:pt x="52" y="291"/>
                    <a:pt x="52" y="289"/>
                  </a:cubicBezTo>
                  <a:cubicBezTo>
                    <a:pt x="52" y="288"/>
                    <a:pt x="54" y="286"/>
                    <a:pt x="53" y="284"/>
                  </a:cubicBezTo>
                  <a:cubicBezTo>
                    <a:pt x="53" y="282"/>
                    <a:pt x="58" y="283"/>
                    <a:pt x="58" y="282"/>
                  </a:cubicBezTo>
                  <a:cubicBezTo>
                    <a:pt x="59" y="280"/>
                    <a:pt x="59" y="275"/>
                    <a:pt x="58" y="274"/>
                  </a:cubicBezTo>
                  <a:cubicBezTo>
                    <a:pt x="57" y="274"/>
                    <a:pt x="56" y="271"/>
                    <a:pt x="58" y="271"/>
                  </a:cubicBezTo>
                  <a:cubicBezTo>
                    <a:pt x="59" y="271"/>
                    <a:pt x="60" y="270"/>
                    <a:pt x="60" y="267"/>
                  </a:cubicBezTo>
                  <a:cubicBezTo>
                    <a:pt x="60" y="264"/>
                    <a:pt x="56" y="265"/>
                    <a:pt x="56" y="261"/>
                  </a:cubicBezTo>
                  <a:cubicBezTo>
                    <a:pt x="55" y="259"/>
                    <a:pt x="58" y="259"/>
                    <a:pt x="56" y="255"/>
                  </a:cubicBezTo>
                  <a:cubicBezTo>
                    <a:pt x="54" y="251"/>
                    <a:pt x="57" y="249"/>
                    <a:pt x="56" y="248"/>
                  </a:cubicBezTo>
                  <a:cubicBezTo>
                    <a:pt x="55" y="246"/>
                    <a:pt x="55" y="244"/>
                    <a:pt x="57" y="240"/>
                  </a:cubicBezTo>
                  <a:cubicBezTo>
                    <a:pt x="58" y="237"/>
                    <a:pt x="62" y="235"/>
                    <a:pt x="64" y="235"/>
                  </a:cubicBezTo>
                  <a:cubicBezTo>
                    <a:pt x="65" y="236"/>
                    <a:pt x="68" y="237"/>
                    <a:pt x="69" y="235"/>
                  </a:cubicBezTo>
                  <a:cubicBezTo>
                    <a:pt x="70" y="233"/>
                    <a:pt x="70" y="231"/>
                    <a:pt x="69" y="230"/>
                  </a:cubicBezTo>
                  <a:cubicBezTo>
                    <a:pt x="68" y="230"/>
                    <a:pt x="65" y="229"/>
                    <a:pt x="67" y="226"/>
                  </a:cubicBezTo>
                  <a:cubicBezTo>
                    <a:pt x="70" y="224"/>
                    <a:pt x="71" y="220"/>
                    <a:pt x="72" y="217"/>
                  </a:cubicBezTo>
                  <a:cubicBezTo>
                    <a:pt x="72" y="214"/>
                    <a:pt x="71" y="212"/>
                    <a:pt x="72" y="211"/>
                  </a:cubicBezTo>
                  <a:cubicBezTo>
                    <a:pt x="73" y="210"/>
                    <a:pt x="76" y="211"/>
                    <a:pt x="78" y="209"/>
                  </a:cubicBezTo>
                  <a:cubicBezTo>
                    <a:pt x="80" y="208"/>
                    <a:pt x="79" y="206"/>
                    <a:pt x="80" y="205"/>
                  </a:cubicBezTo>
                  <a:cubicBezTo>
                    <a:pt x="81" y="203"/>
                    <a:pt x="82" y="201"/>
                    <a:pt x="83" y="199"/>
                  </a:cubicBezTo>
                  <a:cubicBezTo>
                    <a:pt x="84" y="198"/>
                    <a:pt x="86" y="197"/>
                    <a:pt x="85" y="195"/>
                  </a:cubicBezTo>
                  <a:cubicBezTo>
                    <a:pt x="84" y="194"/>
                    <a:pt x="87" y="192"/>
                    <a:pt x="87" y="190"/>
                  </a:cubicBezTo>
                  <a:cubicBezTo>
                    <a:pt x="87" y="188"/>
                    <a:pt x="91" y="186"/>
                    <a:pt x="93" y="186"/>
                  </a:cubicBezTo>
                  <a:cubicBezTo>
                    <a:pt x="95" y="186"/>
                    <a:pt x="98" y="186"/>
                    <a:pt x="98" y="184"/>
                  </a:cubicBezTo>
                  <a:cubicBezTo>
                    <a:pt x="98" y="181"/>
                    <a:pt x="97" y="177"/>
                    <a:pt x="100" y="178"/>
                  </a:cubicBezTo>
                  <a:cubicBezTo>
                    <a:pt x="104" y="179"/>
                    <a:pt x="106" y="178"/>
                    <a:pt x="108" y="179"/>
                  </a:cubicBezTo>
                  <a:cubicBezTo>
                    <a:pt x="110" y="181"/>
                    <a:pt x="113" y="181"/>
                    <a:pt x="113" y="178"/>
                  </a:cubicBezTo>
                  <a:cubicBezTo>
                    <a:pt x="113" y="176"/>
                    <a:pt x="114" y="171"/>
                    <a:pt x="118" y="173"/>
                  </a:cubicBezTo>
                  <a:cubicBezTo>
                    <a:pt x="118" y="173"/>
                    <a:pt x="118" y="173"/>
                    <a:pt x="118" y="173"/>
                  </a:cubicBezTo>
                  <a:cubicBezTo>
                    <a:pt x="118" y="171"/>
                    <a:pt x="121" y="169"/>
                    <a:pt x="123" y="169"/>
                  </a:cubicBezTo>
                  <a:cubicBezTo>
                    <a:pt x="126" y="170"/>
                    <a:pt x="128" y="175"/>
                    <a:pt x="130" y="176"/>
                  </a:cubicBezTo>
                  <a:cubicBezTo>
                    <a:pt x="134" y="177"/>
                    <a:pt x="138" y="177"/>
                    <a:pt x="139" y="176"/>
                  </a:cubicBezTo>
                  <a:cubicBezTo>
                    <a:pt x="140" y="174"/>
                    <a:pt x="143" y="177"/>
                    <a:pt x="144" y="177"/>
                  </a:cubicBezTo>
                  <a:cubicBezTo>
                    <a:pt x="147" y="176"/>
                    <a:pt x="147" y="180"/>
                    <a:pt x="149" y="177"/>
                  </a:cubicBezTo>
                  <a:cubicBezTo>
                    <a:pt x="151" y="175"/>
                    <a:pt x="149" y="173"/>
                    <a:pt x="152" y="173"/>
                  </a:cubicBezTo>
                  <a:cubicBezTo>
                    <a:pt x="155" y="174"/>
                    <a:pt x="154" y="169"/>
                    <a:pt x="154" y="166"/>
                  </a:cubicBezTo>
                  <a:cubicBezTo>
                    <a:pt x="154" y="165"/>
                    <a:pt x="158" y="164"/>
                    <a:pt x="158" y="162"/>
                  </a:cubicBezTo>
                  <a:cubicBezTo>
                    <a:pt x="158" y="160"/>
                    <a:pt x="165" y="162"/>
                    <a:pt x="166" y="160"/>
                  </a:cubicBezTo>
                  <a:cubicBezTo>
                    <a:pt x="167" y="159"/>
                    <a:pt x="170" y="157"/>
                    <a:pt x="171" y="160"/>
                  </a:cubicBezTo>
                  <a:cubicBezTo>
                    <a:pt x="173" y="163"/>
                    <a:pt x="179" y="164"/>
                    <a:pt x="179" y="165"/>
                  </a:cubicBezTo>
                  <a:cubicBezTo>
                    <a:pt x="179" y="166"/>
                    <a:pt x="179" y="168"/>
                    <a:pt x="179" y="169"/>
                  </a:cubicBezTo>
                  <a:cubicBezTo>
                    <a:pt x="180" y="168"/>
                    <a:pt x="181" y="167"/>
                    <a:pt x="183" y="167"/>
                  </a:cubicBezTo>
                  <a:cubicBezTo>
                    <a:pt x="185" y="167"/>
                    <a:pt x="187" y="165"/>
                    <a:pt x="189" y="165"/>
                  </a:cubicBezTo>
                  <a:cubicBezTo>
                    <a:pt x="191" y="165"/>
                    <a:pt x="192" y="165"/>
                    <a:pt x="192" y="162"/>
                  </a:cubicBezTo>
                  <a:cubicBezTo>
                    <a:pt x="191" y="161"/>
                    <a:pt x="188" y="161"/>
                    <a:pt x="187" y="163"/>
                  </a:cubicBezTo>
                  <a:close/>
                  <a:moveTo>
                    <a:pt x="54" y="21"/>
                  </a:moveTo>
                  <a:cubicBezTo>
                    <a:pt x="58" y="22"/>
                    <a:pt x="51" y="26"/>
                    <a:pt x="50" y="29"/>
                  </a:cubicBezTo>
                  <a:cubicBezTo>
                    <a:pt x="49" y="32"/>
                    <a:pt x="55" y="35"/>
                    <a:pt x="58" y="37"/>
                  </a:cubicBezTo>
                  <a:cubicBezTo>
                    <a:pt x="60" y="40"/>
                    <a:pt x="66" y="39"/>
                    <a:pt x="68" y="38"/>
                  </a:cubicBezTo>
                  <a:cubicBezTo>
                    <a:pt x="70" y="36"/>
                    <a:pt x="70" y="32"/>
                    <a:pt x="72" y="32"/>
                  </a:cubicBezTo>
                  <a:cubicBezTo>
                    <a:pt x="75" y="32"/>
                    <a:pt x="73" y="30"/>
                    <a:pt x="76" y="29"/>
                  </a:cubicBezTo>
                  <a:cubicBezTo>
                    <a:pt x="78" y="28"/>
                    <a:pt x="79" y="31"/>
                    <a:pt x="77" y="33"/>
                  </a:cubicBezTo>
                  <a:cubicBezTo>
                    <a:pt x="74" y="35"/>
                    <a:pt x="80" y="35"/>
                    <a:pt x="82" y="32"/>
                  </a:cubicBezTo>
                  <a:cubicBezTo>
                    <a:pt x="86" y="30"/>
                    <a:pt x="86" y="32"/>
                    <a:pt x="86" y="35"/>
                  </a:cubicBezTo>
                  <a:cubicBezTo>
                    <a:pt x="85" y="38"/>
                    <a:pt x="79" y="36"/>
                    <a:pt x="77" y="39"/>
                  </a:cubicBezTo>
                  <a:cubicBezTo>
                    <a:pt x="75" y="42"/>
                    <a:pt x="69" y="40"/>
                    <a:pt x="65" y="43"/>
                  </a:cubicBezTo>
                  <a:cubicBezTo>
                    <a:pt x="62" y="46"/>
                    <a:pt x="68" y="46"/>
                    <a:pt x="72" y="45"/>
                  </a:cubicBezTo>
                  <a:cubicBezTo>
                    <a:pt x="76" y="44"/>
                    <a:pt x="84" y="44"/>
                    <a:pt x="87" y="45"/>
                  </a:cubicBezTo>
                  <a:cubicBezTo>
                    <a:pt x="90" y="45"/>
                    <a:pt x="85" y="46"/>
                    <a:pt x="80" y="46"/>
                  </a:cubicBezTo>
                  <a:cubicBezTo>
                    <a:pt x="75" y="46"/>
                    <a:pt x="73" y="48"/>
                    <a:pt x="74" y="49"/>
                  </a:cubicBezTo>
                  <a:cubicBezTo>
                    <a:pt x="74" y="51"/>
                    <a:pt x="67" y="48"/>
                    <a:pt x="67" y="51"/>
                  </a:cubicBezTo>
                  <a:cubicBezTo>
                    <a:pt x="66" y="54"/>
                    <a:pt x="73" y="56"/>
                    <a:pt x="74" y="56"/>
                  </a:cubicBezTo>
                  <a:cubicBezTo>
                    <a:pt x="75" y="58"/>
                    <a:pt x="80" y="57"/>
                    <a:pt x="82" y="57"/>
                  </a:cubicBezTo>
                  <a:cubicBezTo>
                    <a:pt x="82" y="58"/>
                    <a:pt x="78" y="60"/>
                    <a:pt x="78" y="60"/>
                  </a:cubicBezTo>
                  <a:cubicBezTo>
                    <a:pt x="77" y="61"/>
                    <a:pt x="82" y="63"/>
                    <a:pt x="83" y="64"/>
                  </a:cubicBezTo>
                  <a:cubicBezTo>
                    <a:pt x="84" y="66"/>
                    <a:pt x="89" y="65"/>
                    <a:pt x="89" y="63"/>
                  </a:cubicBezTo>
                  <a:cubicBezTo>
                    <a:pt x="88" y="60"/>
                    <a:pt x="92" y="51"/>
                    <a:pt x="97" y="49"/>
                  </a:cubicBezTo>
                  <a:cubicBezTo>
                    <a:pt x="102" y="47"/>
                    <a:pt x="99" y="46"/>
                    <a:pt x="100" y="43"/>
                  </a:cubicBezTo>
                  <a:cubicBezTo>
                    <a:pt x="101" y="40"/>
                    <a:pt x="105" y="43"/>
                    <a:pt x="104" y="40"/>
                  </a:cubicBezTo>
                  <a:cubicBezTo>
                    <a:pt x="102" y="38"/>
                    <a:pt x="103" y="37"/>
                    <a:pt x="106" y="34"/>
                  </a:cubicBezTo>
                  <a:cubicBezTo>
                    <a:pt x="109" y="31"/>
                    <a:pt x="111" y="33"/>
                    <a:pt x="115" y="32"/>
                  </a:cubicBezTo>
                  <a:cubicBezTo>
                    <a:pt x="118" y="30"/>
                    <a:pt x="120" y="32"/>
                    <a:pt x="117" y="33"/>
                  </a:cubicBezTo>
                  <a:cubicBezTo>
                    <a:pt x="113" y="33"/>
                    <a:pt x="115" y="37"/>
                    <a:pt x="118" y="39"/>
                  </a:cubicBezTo>
                  <a:cubicBezTo>
                    <a:pt x="120" y="40"/>
                    <a:pt x="118" y="41"/>
                    <a:pt x="120" y="42"/>
                  </a:cubicBezTo>
                  <a:cubicBezTo>
                    <a:pt x="122" y="42"/>
                    <a:pt x="122" y="45"/>
                    <a:pt x="118" y="48"/>
                  </a:cubicBezTo>
                  <a:cubicBezTo>
                    <a:pt x="116" y="52"/>
                    <a:pt x="119" y="52"/>
                    <a:pt x="126" y="50"/>
                  </a:cubicBezTo>
                  <a:cubicBezTo>
                    <a:pt x="132" y="47"/>
                    <a:pt x="129" y="52"/>
                    <a:pt x="130" y="54"/>
                  </a:cubicBezTo>
                  <a:cubicBezTo>
                    <a:pt x="131" y="56"/>
                    <a:pt x="137" y="52"/>
                    <a:pt x="140" y="49"/>
                  </a:cubicBezTo>
                  <a:cubicBezTo>
                    <a:pt x="143" y="46"/>
                    <a:pt x="146" y="46"/>
                    <a:pt x="146" y="44"/>
                  </a:cubicBezTo>
                  <a:cubicBezTo>
                    <a:pt x="145" y="43"/>
                    <a:pt x="143" y="43"/>
                    <a:pt x="141" y="44"/>
                  </a:cubicBezTo>
                  <a:cubicBezTo>
                    <a:pt x="138" y="44"/>
                    <a:pt x="132" y="44"/>
                    <a:pt x="134" y="42"/>
                  </a:cubicBezTo>
                  <a:cubicBezTo>
                    <a:pt x="136" y="40"/>
                    <a:pt x="136" y="39"/>
                    <a:pt x="133" y="39"/>
                  </a:cubicBezTo>
                  <a:cubicBezTo>
                    <a:pt x="130" y="40"/>
                    <a:pt x="125" y="38"/>
                    <a:pt x="128" y="37"/>
                  </a:cubicBezTo>
                  <a:cubicBezTo>
                    <a:pt x="130" y="36"/>
                    <a:pt x="126" y="32"/>
                    <a:pt x="123" y="32"/>
                  </a:cubicBezTo>
                  <a:cubicBezTo>
                    <a:pt x="121" y="33"/>
                    <a:pt x="121" y="31"/>
                    <a:pt x="122" y="29"/>
                  </a:cubicBezTo>
                  <a:cubicBezTo>
                    <a:pt x="122" y="27"/>
                    <a:pt x="115" y="26"/>
                    <a:pt x="117" y="25"/>
                  </a:cubicBezTo>
                  <a:cubicBezTo>
                    <a:pt x="118" y="25"/>
                    <a:pt x="114" y="23"/>
                    <a:pt x="113" y="24"/>
                  </a:cubicBezTo>
                  <a:cubicBezTo>
                    <a:pt x="112" y="26"/>
                    <a:pt x="110" y="25"/>
                    <a:pt x="110" y="23"/>
                  </a:cubicBezTo>
                  <a:cubicBezTo>
                    <a:pt x="110" y="21"/>
                    <a:pt x="105" y="22"/>
                    <a:pt x="103" y="22"/>
                  </a:cubicBezTo>
                  <a:cubicBezTo>
                    <a:pt x="101" y="22"/>
                    <a:pt x="102" y="18"/>
                    <a:pt x="100" y="17"/>
                  </a:cubicBezTo>
                  <a:cubicBezTo>
                    <a:pt x="98" y="15"/>
                    <a:pt x="95" y="20"/>
                    <a:pt x="94" y="19"/>
                  </a:cubicBezTo>
                  <a:cubicBezTo>
                    <a:pt x="93" y="19"/>
                    <a:pt x="95" y="16"/>
                    <a:pt x="95" y="14"/>
                  </a:cubicBezTo>
                  <a:cubicBezTo>
                    <a:pt x="96" y="12"/>
                    <a:pt x="89" y="9"/>
                    <a:pt x="88" y="11"/>
                  </a:cubicBezTo>
                  <a:cubicBezTo>
                    <a:pt x="87" y="13"/>
                    <a:pt x="86" y="8"/>
                    <a:pt x="84" y="8"/>
                  </a:cubicBezTo>
                  <a:cubicBezTo>
                    <a:pt x="82" y="8"/>
                    <a:pt x="83" y="11"/>
                    <a:pt x="82" y="11"/>
                  </a:cubicBezTo>
                  <a:cubicBezTo>
                    <a:pt x="81" y="11"/>
                    <a:pt x="79" y="13"/>
                    <a:pt x="82" y="15"/>
                  </a:cubicBezTo>
                  <a:cubicBezTo>
                    <a:pt x="83" y="17"/>
                    <a:pt x="86" y="25"/>
                    <a:pt x="86" y="26"/>
                  </a:cubicBezTo>
                  <a:cubicBezTo>
                    <a:pt x="85" y="27"/>
                    <a:pt x="78" y="20"/>
                    <a:pt x="78" y="17"/>
                  </a:cubicBezTo>
                  <a:cubicBezTo>
                    <a:pt x="77" y="13"/>
                    <a:pt x="73" y="10"/>
                    <a:pt x="72" y="13"/>
                  </a:cubicBezTo>
                  <a:cubicBezTo>
                    <a:pt x="71" y="15"/>
                    <a:pt x="69" y="16"/>
                    <a:pt x="70" y="19"/>
                  </a:cubicBezTo>
                  <a:cubicBezTo>
                    <a:pt x="70" y="21"/>
                    <a:pt x="68" y="22"/>
                    <a:pt x="68" y="20"/>
                  </a:cubicBezTo>
                  <a:cubicBezTo>
                    <a:pt x="68" y="18"/>
                    <a:pt x="63" y="16"/>
                    <a:pt x="62" y="16"/>
                  </a:cubicBezTo>
                  <a:cubicBezTo>
                    <a:pt x="60" y="16"/>
                    <a:pt x="66" y="14"/>
                    <a:pt x="69" y="13"/>
                  </a:cubicBezTo>
                  <a:cubicBezTo>
                    <a:pt x="70" y="12"/>
                    <a:pt x="66" y="10"/>
                    <a:pt x="64" y="12"/>
                  </a:cubicBezTo>
                  <a:cubicBezTo>
                    <a:pt x="62" y="13"/>
                    <a:pt x="59" y="11"/>
                    <a:pt x="58" y="13"/>
                  </a:cubicBezTo>
                  <a:cubicBezTo>
                    <a:pt x="57" y="15"/>
                    <a:pt x="55" y="13"/>
                    <a:pt x="53" y="12"/>
                  </a:cubicBezTo>
                  <a:cubicBezTo>
                    <a:pt x="50" y="12"/>
                    <a:pt x="48" y="16"/>
                    <a:pt x="46" y="15"/>
                  </a:cubicBezTo>
                  <a:cubicBezTo>
                    <a:pt x="45" y="14"/>
                    <a:pt x="44" y="19"/>
                    <a:pt x="46" y="22"/>
                  </a:cubicBezTo>
                  <a:cubicBezTo>
                    <a:pt x="49" y="26"/>
                    <a:pt x="51" y="21"/>
                    <a:pt x="54" y="21"/>
                  </a:cubicBezTo>
                  <a:close/>
                  <a:moveTo>
                    <a:pt x="47" y="35"/>
                  </a:moveTo>
                  <a:cubicBezTo>
                    <a:pt x="49" y="35"/>
                    <a:pt x="51" y="39"/>
                    <a:pt x="53" y="39"/>
                  </a:cubicBezTo>
                  <a:cubicBezTo>
                    <a:pt x="54" y="39"/>
                    <a:pt x="50" y="34"/>
                    <a:pt x="48" y="32"/>
                  </a:cubicBezTo>
                  <a:cubicBezTo>
                    <a:pt x="46" y="30"/>
                    <a:pt x="46" y="28"/>
                    <a:pt x="43" y="29"/>
                  </a:cubicBezTo>
                  <a:cubicBezTo>
                    <a:pt x="40" y="30"/>
                    <a:pt x="46" y="34"/>
                    <a:pt x="47" y="35"/>
                  </a:cubicBezTo>
                  <a:close/>
                  <a:moveTo>
                    <a:pt x="100" y="8"/>
                  </a:moveTo>
                  <a:cubicBezTo>
                    <a:pt x="101" y="9"/>
                    <a:pt x="97" y="9"/>
                    <a:pt x="99" y="11"/>
                  </a:cubicBezTo>
                  <a:cubicBezTo>
                    <a:pt x="104" y="16"/>
                    <a:pt x="123" y="10"/>
                    <a:pt x="126" y="12"/>
                  </a:cubicBezTo>
                  <a:cubicBezTo>
                    <a:pt x="129" y="13"/>
                    <a:pt x="110" y="15"/>
                    <a:pt x="110" y="17"/>
                  </a:cubicBezTo>
                  <a:cubicBezTo>
                    <a:pt x="111" y="20"/>
                    <a:pt x="127" y="20"/>
                    <a:pt x="128" y="20"/>
                  </a:cubicBezTo>
                  <a:cubicBezTo>
                    <a:pt x="130" y="19"/>
                    <a:pt x="131" y="22"/>
                    <a:pt x="137" y="22"/>
                  </a:cubicBezTo>
                  <a:cubicBezTo>
                    <a:pt x="143" y="23"/>
                    <a:pt x="142" y="20"/>
                    <a:pt x="145" y="20"/>
                  </a:cubicBezTo>
                  <a:cubicBezTo>
                    <a:pt x="149" y="20"/>
                    <a:pt x="155" y="19"/>
                    <a:pt x="155" y="16"/>
                  </a:cubicBezTo>
                  <a:cubicBezTo>
                    <a:pt x="155" y="14"/>
                    <a:pt x="167" y="11"/>
                    <a:pt x="165" y="8"/>
                  </a:cubicBezTo>
                  <a:cubicBezTo>
                    <a:pt x="164" y="4"/>
                    <a:pt x="154" y="7"/>
                    <a:pt x="151" y="5"/>
                  </a:cubicBezTo>
                  <a:cubicBezTo>
                    <a:pt x="147" y="4"/>
                    <a:pt x="141" y="2"/>
                    <a:pt x="140" y="4"/>
                  </a:cubicBezTo>
                  <a:cubicBezTo>
                    <a:pt x="138" y="7"/>
                    <a:pt x="136" y="7"/>
                    <a:pt x="135" y="6"/>
                  </a:cubicBezTo>
                  <a:cubicBezTo>
                    <a:pt x="134" y="5"/>
                    <a:pt x="136" y="0"/>
                    <a:pt x="131" y="1"/>
                  </a:cubicBezTo>
                  <a:cubicBezTo>
                    <a:pt x="126" y="3"/>
                    <a:pt x="130" y="8"/>
                    <a:pt x="130" y="8"/>
                  </a:cubicBezTo>
                  <a:cubicBezTo>
                    <a:pt x="129" y="9"/>
                    <a:pt x="124" y="8"/>
                    <a:pt x="124" y="5"/>
                  </a:cubicBezTo>
                  <a:cubicBezTo>
                    <a:pt x="123" y="3"/>
                    <a:pt x="118" y="8"/>
                    <a:pt x="118" y="5"/>
                  </a:cubicBezTo>
                  <a:cubicBezTo>
                    <a:pt x="117" y="2"/>
                    <a:pt x="111" y="0"/>
                    <a:pt x="109" y="0"/>
                  </a:cubicBezTo>
                  <a:cubicBezTo>
                    <a:pt x="108" y="0"/>
                    <a:pt x="111" y="2"/>
                    <a:pt x="110" y="4"/>
                  </a:cubicBezTo>
                  <a:cubicBezTo>
                    <a:pt x="109" y="5"/>
                    <a:pt x="106" y="2"/>
                    <a:pt x="105" y="2"/>
                  </a:cubicBezTo>
                  <a:cubicBezTo>
                    <a:pt x="104" y="2"/>
                    <a:pt x="106" y="5"/>
                    <a:pt x="105" y="7"/>
                  </a:cubicBezTo>
                  <a:cubicBezTo>
                    <a:pt x="105" y="8"/>
                    <a:pt x="102" y="2"/>
                    <a:pt x="99" y="2"/>
                  </a:cubicBezTo>
                  <a:cubicBezTo>
                    <a:pt x="97" y="2"/>
                    <a:pt x="98" y="5"/>
                    <a:pt x="96" y="5"/>
                  </a:cubicBezTo>
                  <a:cubicBezTo>
                    <a:pt x="94" y="5"/>
                    <a:pt x="98" y="8"/>
                    <a:pt x="10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062;p79">
              <a:extLst>
                <a:ext uri="{FF2B5EF4-FFF2-40B4-BE49-F238E27FC236}">
                  <a16:creationId xmlns:a16="http://schemas.microsoft.com/office/drawing/2014/main" id="{F46A6AE5-28F7-7DF9-5436-8FF2F127322E}"/>
                </a:ext>
              </a:extLst>
            </p:cNvPr>
            <p:cNvSpPr/>
            <p:nvPr/>
          </p:nvSpPr>
          <p:spPr bwMode="gray">
            <a:xfrm>
              <a:off x="7131592" y="2346984"/>
              <a:ext cx="347173" cy="348849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0" y="14"/>
                  </a:moveTo>
                  <a:cubicBezTo>
                    <a:pt x="119" y="12"/>
                    <a:pt x="116" y="15"/>
                    <a:pt x="112" y="16"/>
                  </a:cubicBezTo>
                  <a:cubicBezTo>
                    <a:pt x="110" y="16"/>
                    <a:pt x="100" y="8"/>
                    <a:pt x="97" y="4"/>
                  </a:cubicBezTo>
                  <a:cubicBezTo>
                    <a:pt x="94" y="0"/>
                    <a:pt x="89" y="3"/>
                    <a:pt x="92" y="6"/>
                  </a:cubicBezTo>
                  <a:cubicBezTo>
                    <a:pt x="94" y="9"/>
                    <a:pt x="91" y="9"/>
                    <a:pt x="91" y="14"/>
                  </a:cubicBezTo>
                  <a:cubicBezTo>
                    <a:pt x="91" y="18"/>
                    <a:pt x="88" y="18"/>
                    <a:pt x="89" y="21"/>
                  </a:cubicBezTo>
                  <a:cubicBezTo>
                    <a:pt x="89" y="23"/>
                    <a:pt x="86" y="22"/>
                    <a:pt x="83" y="23"/>
                  </a:cubicBezTo>
                  <a:cubicBezTo>
                    <a:pt x="80" y="23"/>
                    <a:pt x="83" y="26"/>
                    <a:pt x="80" y="27"/>
                  </a:cubicBezTo>
                  <a:cubicBezTo>
                    <a:pt x="77" y="29"/>
                    <a:pt x="77" y="31"/>
                    <a:pt x="78" y="32"/>
                  </a:cubicBezTo>
                  <a:cubicBezTo>
                    <a:pt x="80" y="33"/>
                    <a:pt x="79" y="35"/>
                    <a:pt x="78" y="37"/>
                  </a:cubicBezTo>
                  <a:cubicBezTo>
                    <a:pt x="78" y="39"/>
                    <a:pt x="81" y="38"/>
                    <a:pt x="83" y="36"/>
                  </a:cubicBezTo>
                  <a:cubicBezTo>
                    <a:pt x="84" y="34"/>
                    <a:pt x="86" y="37"/>
                    <a:pt x="87" y="35"/>
                  </a:cubicBezTo>
                  <a:cubicBezTo>
                    <a:pt x="87" y="33"/>
                    <a:pt x="82" y="32"/>
                    <a:pt x="82" y="30"/>
                  </a:cubicBezTo>
                  <a:cubicBezTo>
                    <a:pt x="82" y="27"/>
                    <a:pt x="86" y="30"/>
                    <a:pt x="88" y="29"/>
                  </a:cubicBezTo>
                  <a:cubicBezTo>
                    <a:pt x="91" y="28"/>
                    <a:pt x="96" y="29"/>
                    <a:pt x="100" y="32"/>
                  </a:cubicBezTo>
                  <a:cubicBezTo>
                    <a:pt x="102" y="34"/>
                    <a:pt x="103" y="34"/>
                    <a:pt x="104" y="30"/>
                  </a:cubicBezTo>
                  <a:cubicBezTo>
                    <a:pt x="105" y="26"/>
                    <a:pt x="110" y="24"/>
                    <a:pt x="115" y="24"/>
                  </a:cubicBezTo>
                  <a:cubicBezTo>
                    <a:pt x="120" y="24"/>
                    <a:pt x="121" y="22"/>
                    <a:pt x="119" y="21"/>
                  </a:cubicBezTo>
                  <a:cubicBezTo>
                    <a:pt x="117" y="20"/>
                    <a:pt x="127" y="14"/>
                    <a:pt x="127" y="12"/>
                  </a:cubicBezTo>
                  <a:cubicBezTo>
                    <a:pt x="127" y="10"/>
                    <a:pt x="122" y="16"/>
                    <a:pt x="120" y="14"/>
                  </a:cubicBezTo>
                  <a:close/>
                  <a:moveTo>
                    <a:pt x="80" y="44"/>
                  </a:moveTo>
                  <a:cubicBezTo>
                    <a:pt x="77" y="46"/>
                    <a:pt x="76" y="52"/>
                    <a:pt x="78" y="54"/>
                  </a:cubicBezTo>
                  <a:cubicBezTo>
                    <a:pt x="81" y="56"/>
                    <a:pt x="75" y="59"/>
                    <a:pt x="75" y="64"/>
                  </a:cubicBezTo>
                  <a:cubicBezTo>
                    <a:pt x="75" y="68"/>
                    <a:pt x="71" y="68"/>
                    <a:pt x="70" y="71"/>
                  </a:cubicBezTo>
                  <a:cubicBezTo>
                    <a:pt x="70" y="74"/>
                    <a:pt x="67" y="73"/>
                    <a:pt x="63" y="76"/>
                  </a:cubicBezTo>
                  <a:cubicBezTo>
                    <a:pt x="60" y="79"/>
                    <a:pt x="58" y="76"/>
                    <a:pt x="59" y="74"/>
                  </a:cubicBezTo>
                  <a:cubicBezTo>
                    <a:pt x="60" y="72"/>
                    <a:pt x="52" y="75"/>
                    <a:pt x="53" y="80"/>
                  </a:cubicBezTo>
                  <a:cubicBezTo>
                    <a:pt x="53" y="84"/>
                    <a:pt x="47" y="85"/>
                    <a:pt x="49" y="87"/>
                  </a:cubicBezTo>
                  <a:cubicBezTo>
                    <a:pt x="50" y="90"/>
                    <a:pt x="43" y="91"/>
                    <a:pt x="44" y="89"/>
                  </a:cubicBezTo>
                  <a:cubicBezTo>
                    <a:pt x="44" y="87"/>
                    <a:pt x="39" y="88"/>
                    <a:pt x="35" y="90"/>
                  </a:cubicBezTo>
                  <a:cubicBezTo>
                    <a:pt x="29" y="92"/>
                    <a:pt x="26" y="88"/>
                    <a:pt x="24" y="91"/>
                  </a:cubicBezTo>
                  <a:cubicBezTo>
                    <a:pt x="21" y="94"/>
                    <a:pt x="16" y="98"/>
                    <a:pt x="13" y="99"/>
                  </a:cubicBezTo>
                  <a:cubicBezTo>
                    <a:pt x="9" y="100"/>
                    <a:pt x="11" y="105"/>
                    <a:pt x="13" y="104"/>
                  </a:cubicBezTo>
                  <a:cubicBezTo>
                    <a:pt x="15" y="102"/>
                    <a:pt x="19" y="104"/>
                    <a:pt x="20" y="102"/>
                  </a:cubicBezTo>
                  <a:cubicBezTo>
                    <a:pt x="22" y="100"/>
                    <a:pt x="33" y="97"/>
                    <a:pt x="39" y="97"/>
                  </a:cubicBezTo>
                  <a:cubicBezTo>
                    <a:pt x="46" y="96"/>
                    <a:pt x="42" y="100"/>
                    <a:pt x="42" y="104"/>
                  </a:cubicBezTo>
                  <a:cubicBezTo>
                    <a:pt x="42" y="108"/>
                    <a:pt x="48" y="107"/>
                    <a:pt x="51" y="103"/>
                  </a:cubicBezTo>
                  <a:cubicBezTo>
                    <a:pt x="54" y="100"/>
                    <a:pt x="56" y="100"/>
                    <a:pt x="53" y="98"/>
                  </a:cubicBezTo>
                  <a:cubicBezTo>
                    <a:pt x="51" y="96"/>
                    <a:pt x="54" y="95"/>
                    <a:pt x="56" y="97"/>
                  </a:cubicBezTo>
                  <a:cubicBezTo>
                    <a:pt x="58" y="100"/>
                    <a:pt x="63" y="100"/>
                    <a:pt x="65" y="96"/>
                  </a:cubicBezTo>
                  <a:cubicBezTo>
                    <a:pt x="67" y="93"/>
                    <a:pt x="68" y="97"/>
                    <a:pt x="71" y="96"/>
                  </a:cubicBezTo>
                  <a:cubicBezTo>
                    <a:pt x="74" y="96"/>
                    <a:pt x="75" y="90"/>
                    <a:pt x="75" y="93"/>
                  </a:cubicBezTo>
                  <a:cubicBezTo>
                    <a:pt x="75" y="95"/>
                    <a:pt x="79" y="95"/>
                    <a:pt x="82" y="92"/>
                  </a:cubicBezTo>
                  <a:cubicBezTo>
                    <a:pt x="85" y="88"/>
                    <a:pt x="83" y="83"/>
                    <a:pt x="84" y="81"/>
                  </a:cubicBezTo>
                  <a:cubicBezTo>
                    <a:pt x="86" y="78"/>
                    <a:pt x="87" y="72"/>
                    <a:pt x="86" y="70"/>
                  </a:cubicBezTo>
                  <a:cubicBezTo>
                    <a:pt x="84" y="66"/>
                    <a:pt x="90" y="64"/>
                    <a:pt x="93" y="61"/>
                  </a:cubicBezTo>
                  <a:cubicBezTo>
                    <a:pt x="96" y="59"/>
                    <a:pt x="89" y="46"/>
                    <a:pt x="89" y="42"/>
                  </a:cubicBezTo>
                  <a:cubicBezTo>
                    <a:pt x="89" y="37"/>
                    <a:pt x="82" y="43"/>
                    <a:pt x="80" y="44"/>
                  </a:cubicBezTo>
                  <a:close/>
                  <a:moveTo>
                    <a:pt x="31" y="101"/>
                  </a:moveTo>
                  <a:cubicBezTo>
                    <a:pt x="30" y="104"/>
                    <a:pt x="28" y="103"/>
                    <a:pt x="25" y="103"/>
                  </a:cubicBezTo>
                  <a:cubicBezTo>
                    <a:pt x="21" y="104"/>
                    <a:pt x="21" y="112"/>
                    <a:pt x="24" y="113"/>
                  </a:cubicBezTo>
                  <a:cubicBezTo>
                    <a:pt x="26" y="114"/>
                    <a:pt x="26" y="114"/>
                    <a:pt x="27" y="111"/>
                  </a:cubicBezTo>
                  <a:cubicBezTo>
                    <a:pt x="28" y="108"/>
                    <a:pt x="32" y="108"/>
                    <a:pt x="34" y="108"/>
                  </a:cubicBezTo>
                  <a:cubicBezTo>
                    <a:pt x="36" y="110"/>
                    <a:pt x="38" y="106"/>
                    <a:pt x="38" y="102"/>
                  </a:cubicBezTo>
                  <a:cubicBezTo>
                    <a:pt x="38" y="99"/>
                    <a:pt x="32" y="99"/>
                    <a:pt x="31" y="101"/>
                  </a:cubicBezTo>
                  <a:close/>
                  <a:moveTo>
                    <a:pt x="16" y="110"/>
                  </a:moveTo>
                  <a:cubicBezTo>
                    <a:pt x="16" y="108"/>
                    <a:pt x="12" y="108"/>
                    <a:pt x="11" y="106"/>
                  </a:cubicBezTo>
                  <a:cubicBezTo>
                    <a:pt x="11" y="104"/>
                    <a:pt x="8" y="106"/>
                    <a:pt x="4" y="108"/>
                  </a:cubicBezTo>
                  <a:cubicBezTo>
                    <a:pt x="1" y="110"/>
                    <a:pt x="0" y="110"/>
                    <a:pt x="1" y="113"/>
                  </a:cubicBezTo>
                  <a:cubicBezTo>
                    <a:pt x="2" y="115"/>
                    <a:pt x="4" y="113"/>
                    <a:pt x="5" y="110"/>
                  </a:cubicBezTo>
                  <a:cubicBezTo>
                    <a:pt x="6" y="108"/>
                    <a:pt x="9" y="114"/>
                    <a:pt x="7" y="119"/>
                  </a:cubicBezTo>
                  <a:cubicBezTo>
                    <a:pt x="4" y="122"/>
                    <a:pt x="7" y="128"/>
                    <a:pt x="10" y="127"/>
                  </a:cubicBezTo>
                  <a:cubicBezTo>
                    <a:pt x="12" y="127"/>
                    <a:pt x="14" y="119"/>
                    <a:pt x="18" y="115"/>
                  </a:cubicBezTo>
                  <a:cubicBezTo>
                    <a:pt x="21" y="110"/>
                    <a:pt x="16" y="112"/>
                    <a:pt x="16" y="1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063;p79">
              <a:extLst>
                <a:ext uri="{FF2B5EF4-FFF2-40B4-BE49-F238E27FC236}">
                  <a16:creationId xmlns:a16="http://schemas.microsoft.com/office/drawing/2014/main" id="{ACF93075-95F1-43D4-1C23-15235168904A}"/>
                </a:ext>
              </a:extLst>
            </p:cNvPr>
            <p:cNvSpPr/>
            <p:nvPr/>
          </p:nvSpPr>
          <p:spPr bwMode="gray">
            <a:xfrm>
              <a:off x="6024666" y="2135661"/>
              <a:ext cx="1215943" cy="846967"/>
            </a:xfrm>
            <a:custGeom>
              <a:avLst/>
              <a:gdLst/>
              <a:ahLst/>
              <a:cxnLst/>
              <a:rect l="l" t="t" r="r" b="b"/>
              <a:pathLst>
                <a:path w="446" h="310" extrusionOk="0">
                  <a:moveTo>
                    <a:pt x="444" y="55"/>
                  </a:moveTo>
                  <a:cubicBezTo>
                    <a:pt x="444" y="52"/>
                    <a:pt x="439" y="53"/>
                    <a:pt x="438" y="54"/>
                  </a:cubicBezTo>
                  <a:cubicBezTo>
                    <a:pt x="436" y="54"/>
                    <a:pt x="432" y="54"/>
                    <a:pt x="431" y="56"/>
                  </a:cubicBezTo>
                  <a:cubicBezTo>
                    <a:pt x="429" y="59"/>
                    <a:pt x="427" y="57"/>
                    <a:pt x="424" y="58"/>
                  </a:cubicBezTo>
                  <a:cubicBezTo>
                    <a:pt x="421" y="58"/>
                    <a:pt x="417" y="57"/>
                    <a:pt x="417" y="55"/>
                  </a:cubicBezTo>
                  <a:cubicBezTo>
                    <a:pt x="417" y="53"/>
                    <a:pt x="415" y="51"/>
                    <a:pt x="415" y="49"/>
                  </a:cubicBezTo>
                  <a:cubicBezTo>
                    <a:pt x="415" y="46"/>
                    <a:pt x="412" y="47"/>
                    <a:pt x="409" y="45"/>
                  </a:cubicBezTo>
                  <a:cubicBezTo>
                    <a:pt x="408" y="43"/>
                    <a:pt x="403" y="42"/>
                    <a:pt x="402" y="42"/>
                  </a:cubicBezTo>
                  <a:cubicBezTo>
                    <a:pt x="401" y="42"/>
                    <a:pt x="399" y="40"/>
                    <a:pt x="395" y="39"/>
                  </a:cubicBezTo>
                  <a:cubicBezTo>
                    <a:pt x="391" y="39"/>
                    <a:pt x="392" y="37"/>
                    <a:pt x="392" y="35"/>
                  </a:cubicBezTo>
                  <a:cubicBezTo>
                    <a:pt x="393" y="33"/>
                    <a:pt x="389" y="29"/>
                    <a:pt x="388" y="26"/>
                  </a:cubicBezTo>
                  <a:cubicBezTo>
                    <a:pt x="388" y="23"/>
                    <a:pt x="385" y="23"/>
                    <a:pt x="385" y="17"/>
                  </a:cubicBezTo>
                  <a:cubicBezTo>
                    <a:pt x="383" y="12"/>
                    <a:pt x="380" y="13"/>
                    <a:pt x="381" y="10"/>
                  </a:cubicBezTo>
                  <a:cubicBezTo>
                    <a:pt x="381" y="7"/>
                    <a:pt x="377" y="6"/>
                    <a:pt x="376" y="5"/>
                  </a:cubicBezTo>
                  <a:cubicBezTo>
                    <a:pt x="374" y="4"/>
                    <a:pt x="370" y="4"/>
                    <a:pt x="367" y="3"/>
                  </a:cubicBezTo>
                  <a:cubicBezTo>
                    <a:pt x="363" y="1"/>
                    <a:pt x="361" y="2"/>
                    <a:pt x="359" y="1"/>
                  </a:cubicBezTo>
                  <a:cubicBezTo>
                    <a:pt x="355" y="0"/>
                    <a:pt x="349" y="2"/>
                    <a:pt x="348" y="2"/>
                  </a:cubicBezTo>
                  <a:cubicBezTo>
                    <a:pt x="347" y="2"/>
                    <a:pt x="341" y="1"/>
                    <a:pt x="338" y="5"/>
                  </a:cubicBezTo>
                  <a:cubicBezTo>
                    <a:pt x="335" y="9"/>
                    <a:pt x="337" y="9"/>
                    <a:pt x="338" y="9"/>
                  </a:cubicBezTo>
                  <a:cubicBezTo>
                    <a:pt x="340" y="9"/>
                    <a:pt x="341" y="13"/>
                    <a:pt x="341" y="14"/>
                  </a:cubicBezTo>
                  <a:cubicBezTo>
                    <a:pt x="341" y="16"/>
                    <a:pt x="338" y="17"/>
                    <a:pt x="337" y="17"/>
                  </a:cubicBezTo>
                  <a:cubicBezTo>
                    <a:pt x="337" y="18"/>
                    <a:pt x="334" y="23"/>
                    <a:pt x="333" y="25"/>
                  </a:cubicBezTo>
                  <a:cubicBezTo>
                    <a:pt x="333" y="27"/>
                    <a:pt x="329" y="31"/>
                    <a:pt x="329" y="32"/>
                  </a:cubicBezTo>
                  <a:cubicBezTo>
                    <a:pt x="330" y="34"/>
                    <a:pt x="327" y="36"/>
                    <a:pt x="326" y="36"/>
                  </a:cubicBezTo>
                  <a:cubicBezTo>
                    <a:pt x="325" y="36"/>
                    <a:pt x="321" y="39"/>
                    <a:pt x="319" y="40"/>
                  </a:cubicBezTo>
                  <a:cubicBezTo>
                    <a:pt x="318" y="40"/>
                    <a:pt x="313" y="39"/>
                    <a:pt x="312" y="38"/>
                  </a:cubicBezTo>
                  <a:cubicBezTo>
                    <a:pt x="312" y="37"/>
                    <a:pt x="311" y="37"/>
                    <a:pt x="311" y="36"/>
                  </a:cubicBezTo>
                  <a:cubicBezTo>
                    <a:pt x="304" y="48"/>
                    <a:pt x="304" y="48"/>
                    <a:pt x="304" y="48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4" y="52"/>
                    <a:pt x="300" y="54"/>
                    <a:pt x="303" y="56"/>
                  </a:cubicBezTo>
                  <a:cubicBezTo>
                    <a:pt x="306" y="59"/>
                    <a:pt x="306" y="56"/>
                    <a:pt x="311" y="56"/>
                  </a:cubicBezTo>
                  <a:cubicBezTo>
                    <a:pt x="315" y="56"/>
                    <a:pt x="317" y="60"/>
                    <a:pt x="318" y="57"/>
                  </a:cubicBezTo>
                  <a:cubicBezTo>
                    <a:pt x="319" y="55"/>
                    <a:pt x="323" y="54"/>
                    <a:pt x="325" y="56"/>
                  </a:cubicBezTo>
                  <a:cubicBezTo>
                    <a:pt x="327" y="59"/>
                    <a:pt x="335" y="64"/>
                    <a:pt x="335" y="66"/>
                  </a:cubicBezTo>
                  <a:cubicBezTo>
                    <a:pt x="334" y="69"/>
                    <a:pt x="330" y="68"/>
                    <a:pt x="326" y="67"/>
                  </a:cubicBezTo>
                  <a:cubicBezTo>
                    <a:pt x="324" y="66"/>
                    <a:pt x="320" y="69"/>
                    <a:pt x="317" y="69"/>
                  </a:cubicBezTo>
                  <a:cubicBezTo>
                    <a:pt x="314" y="69"/>
                    <a:pt x="311" y="70"/>
                    <a:pt x="308" y="73"/>
                  </a:cubicBezTo>
                  <a:cubicBezTo>
                    <a:pt x="305" y="76"/>
                    <a:pt x="306" y="78"/>
                    <a:pt x="301" y="79"/>
                  </a:cubicBezTo>
                  <a:cubicBezTo>
                    <a:pt x="297" y="80"/>
                    <a:pt x="295" y="79"/>
                    <a:pt x="290" y="83"/>
                  </a:cubicBezTo>
                  <a:cubicBezTo>
                    <a:pt x="286" y="86"/>
                    <a:pt x="280" y="85"/>
                    <a:pt x="278" y="84"/>
                  </a:cubicBezTo>
                  <a:cubicBezTo>
                    <a:pt x="277" y="83"/>
                    <a:pt x="273" y="82"/>
                    <a:pt x="271" y="86"/>
                  </a:cubicBezTo>
                  <a:cubicBezTo>
                    <a:pt x="269" y="89"/>
                    <a:pt x="274" y="91"/>
                    <a:pt x="273" y="94"/>
                  </a:cubicBezTo>
                  <a:cubicBezTo>
                    <a:pt x="273" y="98"/>
                    <a:pt x="268" y="97"/>
                    <a:pt x="265" y="102"/>
                  </a:cubicBezTo>
                  <a:cubicBezTo>
                    <a:pt x="260" y="106"/>
                    <a:pt x="254" y="108"/>
                    <a:pt x="251" y="107"/>
                  </a:cubicBezTo>
                  <a:cubicBezTo>
                    <a:pt x="247" y="107"/>
                    <a:pt x="241" y="104"/>
                    <a:pt x="234" y="108"/>
                  </a:cubicBezTo>
                  <a:cubicBezTo>
                    <a:pt x="228" y="111"/>
                    <a:pt x="224" y="115"/>
                    <a:pt x="221" y="115"/>
                  </a:cubicBezTo>
                  <a:cubicBezTo>
                    <a:pt x="218" y="114"/>
                    <a:pt x="218" y="111"/>
                    <a:pt x="216" y="112"/>
                  </a:cubicBezTo>
                  <a:cubicBezTo>
                    <a:pt x="212" y="112"/>
                    <a:pt x="210" y="111"/>
                    <a:pt x="207" y="110"/>
                  </a:cubicBezTo>
                  <a:cubicBezTo>
                    <a:pt x="205" y="108"/>
                    <a:pt x="204" y="111"/>
                    <a:pt x="200" y="108"/>
                  </a:cubicBezTo>
                  <a:cubicBezTo>
                    <a:pt x="196" y="104"/>
                    <a:pt x="189" y="105"/>
                    <a:pt x="186" y="104"/>
                  </a:cubicBezTo>
                  <a:cubicBezTo>
                    <a:pt x="183" y="104"/>
                    <a:pt x="172" y="104"/>
                    <a:pt x="169" y="104"/>
                  </a:cubicBezTo>
                  <a:cubicBezTo>
                    <a:pt x="165" y="103"/>
                    <a:pt x="159" y="105"/>
                    <a:pt x="159" y="103"/>
                  </a:cubicBezTo>
                  <a:cubicBezTo>
                    <a:pt x="158" y="102"/>
                    <a:pt x="156" y="100"/>
                    <a:pt x="155" y="96"/>
                  </a:cubicBezTo>
                  <a:cubicBezTo>
                    <a:pt x="154" y="91"/>
                    <a:pt x="151" y="90"/>
                    <a:pt x="149" y="90"/>
                  </a:cubicBezTo>
                  <a:cubicBezTo>
                    <a:pt x="146" y="89"/>
                    <a:pt x="146" y="87"/>
                    <a:pt x="145" y="86"/>
                  </a:cubicBezTo>
                  <a:cubicBezTo>
                    <a:pt x="143" y="86"/>
                    <a:pt x="142" y="83"/>
                    <a:pt x="139" y="83"/>
                  </a:cubicBezTo>
                  <a:cubicBezTo>
                    <a:pt x="135" y="83"/>
                    <a:pt x="123" y="81"/>
                    <a:pt x="121" y="78"/>
                  </a:cubicBezTo>
                  <a:cubicBezTo>
                    <a:pt x="121" y="76"/>
                    <a:pt x="123" y="76"/>
                    <a:pt x="123" y="73"/>
                  </a:cubicBezTo>
                  <a:cubicBezTo>
                    <a:pt x="123" y="70"/>
                    <a:pt x="125" y="66"/>
                    <a:pt x="124" y="66"/>
                  </a:cubicBezTo>
                  <a:cubicBezTo>
                    <a:pt x="122" y="64"/>
                    <a:pt x="121" y="62"/>
                    <a:pt x="120" y="59"/>
                  </a:cubicBezTo>
                  <a:cubicBezTo>
                    <a:pt x="120" y="57"/>
                    <a:pt x="116" y="54"/>
                    <a:pt x="114" y="54"/>
                  </a:cubicBezTo>
                  <a:cubicBezTo>
                    <a:pt x="111" y="54"/>
                    <a:pt x="109" y="53"/>
                    <a:pt x="107" y="51"/>
                  </a:cubicBezTo>
                  <a:cubicBezTo>
                    <a:pt x="105" y="49"/>
                    <a:pt x="103" y="49"/>
                    <a:pt x="102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0" y="42"/>
                    <a:pt x="99" y="42"/>
                    <a:pt x="98" y="42"/>
                  </a:cubicBezTo>
                  <a:cubicBezTo>
                    <a:pt x="98" y="42"/>
                    <a:pt x="97" y="42"/>
                    <a:pt x="96" y="42"/>
                  </a:cubicBezTo>
                  <a:cubicBezTo>
                    <a:pt x="96" y="43"/>
                    <a:pt x="94" y="44"/>
                    <a:pt x="94" y="46"/>
                  </a:cubicBezTo>
                  <a:cubicBezTo>
                    <a:pt x="94" y="48"/>
                    <a:pt x="93" y="50"/>
                    <a:pt x="91" y="50"/>
                  </a:cubicBezTo>
                  <a:cubicBezTo>
                    <a:pt x="88" y="50"/>
                    <a:pt x="86" y="52"/>
                    <a:pt x="86" y="55"/>
                  </a:cubicBezTo>
                  <a:cubicBezTo>
                    <a:pt x="85" y="60"/>
                    <a:pt x="88" y="60"/>
                    <a:pt x="87" y="62"/>
                  </a:cubicBezTo>
                  <a:cubicBezTo>
                    <a:pt x="86" y="64"/>
                    <a:pt x="82" y="66"/>
                    <a:pt x="80" y="65"/>
                  </a:cubicBezTo>
                  <a:cubicBezTo>
                    <a:pt x="79" y="64"/>
                    <a:pt x="75" y="64"/>
                    <a:pt x="73" y="64"/>
                  </a:cubicBezTo>
                  <a:cubicBezTo>
                    <a:pt x="71" y="64"/>
                    <a:pt x="69" y="60"/>
                    <a:pt x="68" y="64"/>
                  </a:cubicBezTo>
                  <a:cubicBezTo>
                    <a:pt x="68" y="67"/>
                    <a:pt x="62" y="77"/>
                    <a:pt x="63" y="78"/>
                  </a:cubicBezTo>
                  <a:cubicBezTo>
                    <a:pt x="65" y="79"/>
                    <a:pt x="66" y="81"/>
                    <a:pt x="63" y="81"/>
                  </a:cubicBezTo>
                  <a:cubicBezTo>
                    <a:pt x="61" y="81"/>
                    <a:pt x="60" y="81"/>
                    <a:pt x="59" y="80"/>
                  </a:cubicBezTo>
                  <a:cubicBezTo>
                    <a:pt x="57" y="79"/>
                    <a:pt x="54" y="81"/>
                    <a:pt x="51" y="81"/>
                  </a:cubicBezTo>
                  <a:cubicBezTo>
                    <a:pt x="50" y="81"/>
                    <a:pt x="46" y="84"/>
                    <a:pt x="47" y="84"/>
                  </a:cubicBezTo>
                  <a:cubicBezTo>
                    <a:pt x="48" y="85"/>
                    <a:pt x="48" y="90"/>
                    <a:pt x="48" y="91"/>
                  </a:cubicBezTo>
                  <a:cubicBezTo>
                    <a:pt x="48" y="92"/>
                    <a:pt x="52" y="98"/>
                    <a:pt x="51" y="99"/>
                  </a:cubicBezTo>
                  <a:cubicBezTo>
                    <a:pt x="51" y="101"/>
                    <a:pt x="48" y="103"/>
                    <a:pt x="48" y="104"/>
                  </a:cubicBezTo>
                  <a:cubicBezTo>
                    <a:pt x="48" y="107"/>
                    <a:pt x="48" y="109"/>
                    <a:pt x="48" y="109"/>
                  </a:cubicBezTo>
                  <a:cubicBezTo>
                    <a:pt x="46" y="110"/>
                    <a:pt x="42" y="112"/>
                    <a:pt x="40" y="113"/>
                  </a:cubicBezTo>
                  <a:cubicBezTo>
                    <a:pt x="39" y="114"/>
                    <a:pt x="36" y="114"/>
                    <a:pt x="35" y="116"/>
                  </a:cubicBezTo>
                  <a:cubicBezTo>
                    <a:pt x="34" y="118"/>
                    <a:pt x="33" y="120"/>
                    <a:pt x="29" y="119"/>
                  </a:cubicBezTo>
                  <a:cubicBezTo>
                    <a:pt x="26" y="119"/>
                    <a:pt x="24" y="118"/>
                    <a:pt x="23" y="121"/>
                  </a:cubicBezTo>
                  <a:cubicBezTo>
                    <a:pt x="20" y="124"/>
                    <a:pt x="19" y="123"/>
                    <a:pt x="18" y="124"/>
                  </a:cubicBezTo>
                  <a:cubicBezTo>
                    <a:pt x="16" y="126"/>
                    <a:pt x="14" y="123"/>
                    <a:pt x="13" y="123"/>
                  </a:cubicBezTo>
                  <a:cubicBezTo>
                    <a:pt x="12" y="122"/>
                    <a:pt x="10" y="124"/>
                    <a:pt x="9" y="124"/>
                  </a:cubicBezTo>
                  <a:cubicBezTo>
                    <a:pt x="7" y="124"/>
                    <a:pt x="6" y="127"/>
                    <a:pt x="4" y="127"/>
                  </a:cubicBezTo>
                  <a:cubicBezTo>
                    <a:pt x="3" y="127"/>
                    <a:pt x="1" y="127"/>
                    <a:pt x="1" y="128"/>
                  </a:cubicBezTo>
                  <a:cubicBezTo>
                    <a:pt x="1" y="130"/>
                    <a:pt x="1" y="131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8" y="141"/>
                    <a:pt x="9" y="143"/>
                  </a:cubicBezTo>
                  <a:cubicBezTo>
                    <a:pt x="9" y="146"/>
                    <a:pt x="10" y="153"/>
                    <a:pt x="10" y="153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2" y="156"/>
                    <a:pt x="16" y="158"/>
                    <a:pt x="16" y="159"/>
                  </a:cubicBezTo>
                  <a:cubicBezTo>
                    <a:pt x="16" y="160"/>
                    <a:pt x="17" y="164"/>
                    <a:pt x="21" y="164"/>
                  </a:cubicBezTo>
                  <a:cubicBezTo>
                    <a:pt x="23" y="165"/>
                    <a:pt x="24" y="167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30" y="167"/>
                    <a:pt x="31" y="168"/>
                  </a:cubicBezTo>
                  <a:cubicBezTo>
                    <a:pt x="32" y="166"/>
                    <a:pt x="36" y="164"/>
                    <a:pt x="39" y="164"/>
                  </a:cubicBezTo>
                  <a:cubicBezTo>
                    <a:pt x="42" y="164"/>
                    <a:pt x="48" y="169"/>
                    <a:pt x="48" y="171"/>
                  </a:cubicBezTo>
                  <a:cubicBezTo>
                    <a:pt x="48" y="173"/>
                    <a:pt x="43" y="179"/>
                    <a:pt x="40" y="179"/>
                  </a:cubicBezTo>
                  <a:cubicBezTo>
                    <a:pt x="40" y="179"/>
                    <a:pt x="38" y="179"/>
                    <a:pt x="37" y="180"/>
                  </a:cubicBezTo>
                  <a:cubicBezTo>
                    <a:pt x="37" y="181"/>
                    <a:pt x="37" y="182"/>
                    <a:pt x="37" y="182"/>
                  </a:cubicBezTo>
                  <a:cubicBezTo>
                    <a:pt x="37" y="184"/>
                    <a:pt x="39" y="187"/>
                    <a:pt x="41" y="188"/>
                  </a:cubicBezTo>
                  <a:cubicBezTo>
                    <a:pt x="43" y="191"/>
                    <a:pt x="38" y="193"/>
                    <a:pt x="36" y="191"/>
                  </a:cubicBezTo>
                  <a:cubicBezTo>
                    <a:pt x="35" y="189"/>
                    <a:pt x="34" y="193"/>
                    <a:pt x="35" y="195"/>
                  </a:cubicBezTo>
                  <a:cubicBezTo>
                    <a:pt x="36" y="196"/>
                    <a:pt x="36" y="200"/>
                    <a:pt x="37" y="200"/>
                  </a:cubicBezTo>
                  <a:cubicBezTo>
                    <a:pt x="39" y="200"/>
                    <a:pt x="41" y="205"/>
                    <a:pt x="44" y="205"/>
                  </a:cubicBezTo>
                  <a:cubicBezTo>
                    <a:pt x="46" y="205"/>
                    <a:pt x="48" y="209"/>
                    <a:pt x="48" y="209"/>
                  </a:cubicBezTo>
                  <a:cubicBezTo>
                    <a:pt x="48" y="209"/>
                    <a:pt x="51" y="211"/>
                    <a:pt x="51" y="212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4" y="213"/>
                    <a:pt x="56" y="213"/>
                    <a:pt x="56" y="211"/>
                  </a:cubicBezTo>
                  <a:cubicBezTo>
                    <a:pt x="56" y="210"/>
                    <a:pt x="60" y="210"/>
                    <a:pt x="61" y="213"/>
                  </a:cubicBezTo>
                  <a:cubicBezTo>
                    <a:pt x="64" y="214"/>
                    <a:pt x="73" y="221"/>
                    <a:pt x="77" y="224"/>
                  </a:cubicBezTo>
                  <a:cubicBezTo>
                    <a:pt x="80" y="226"/>
                    <a:pt x="88" y="229"/>
                    <a:pt x="91" y="229"/>
                  </a:cubicBezTo>
                  <a:cubicBezTo>
                    <a:pt x="94" y="229"/>
                    <a:pt x="96" y="231"/>
                    <a:pt x="101" y="231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3" y="230"/>
                    <a:pt x="104" y="230"/>
                    <a:pt x="105" y="229"/>
                  </a:cubicBezTo>
                  <a:cubicBezTo>
                    <a:pt x="107" y="227"/>
                    <a:pt x="108" y="230"/>
                    <a:pt x="108" y="233"/>
                  </a:cubicBezTo>
                  <a:cubicBezTo>
                    <a:pt x="107" y="234"/>
                    <a:pt x="108" y="236"/>
                    <a:pt x="108" y="237"/>
                  </a:cubicBezTo>
                  <a:cubicBezTo>
                    <a:pt x="108" y="236"/>
                    <a:pt x="109" y="234"/>
                    <a:pt x="109" y="233"/>
                  </a:cubicBezTo>
                  <a:cubicBezTo>
                    <a:pt x="111" y="229"/>
                    <a:pt x="113" y="229"/>
                    <a:pt x="115" y="228"/>
                  </a:cubicBezTo>
                  <a:cubicBezTo>
                    <a:pt x="116" y="227"/>
                    <a:pt x="118" y="227"/>
                    <a:pt x="121" y="229"/>
                  </a:cubicBezTo>
                  <a:cubicBezTo>
                    <a:pt x="124" y="231"/>
                    <a:pt x="125" y="227"/>
                    <a:pt x="130" y="232"/>
                  </a:cubicBezTo>
                  <a:cubicBezTo>
                    <a:pt x="131" y="231"/>
                    <a:pt x="132" y="231"/>
                    <a:pt x="132" y="231"/>
                  </a:cubicBezTo>
                  <a:cubicBezTo>
                    <a:pt x="133" y="231"/>
                    <a:pt x="134" y="229"/>
                    <a:pt x="135" y="227"/>
                  </a:cubicBezTo>
                  <a:cubicBezTo>
                    <a:pt x="137" y="226"/>
                    <a:pt x="137" y="225"/>
                    <a:pt x="138" y="225"/>
                  </a:cubicBezTo>
                  <a:cubicBezTo>
                    <a:pt x="140" y="225"/>
                    <a:pt x="141" y="223"/>
                    <a:pt x="145" y="221"/>
                  </a:cubicBezTo>
                  <a:cubicBezTo>
                    <a:pt x="149" y="218"/>
                    <a:pt x="152" y="222"/>
                    <a:pt x="154" y="220"/>
                  </a:cubicBezTo>
                  <a:cubicBezTo>
                    <a:pt x="156" y="219"/>
                    <a:pt x="157" y="218"/>
                    <a:pt x="157" y="220"/>
                  </a:cubicBezTo>
                  <a:cubicBezTo>
                    <a:pt x="157" y="221"/>
                    <a:pt x="160" y="223"/>
                    <a:pt x="160" y="225"/>
                  </a:cubicBezTo>
                  <a:cubicBezTo>
                    <a:pt x="161" y="226"/>
                    <a:pt x="164" y="227"/>
                    <a:pt x="165" y="227"/>
                  </a:cubicBezTo>
                  <a:cubicBezTo>
                    <a:pt x="165" y="226"/>
                    <a:pt x="166" y="226"/>
                    <a:pt x="166" y="226"/>
                  </a:cubicBezTo>
                  <a:cubicBezTo>
                    <a:pt x="168" y="225"/>
                    <a:pt x="171" y="226"/>
                    <a:pt x="171" y="228"/>
                  </a:cubicBezTo>
                  <a:cubicBezTo>
                    <a:pt x="171" y="230"/>
                    <a:pt x="171" y="233"/>
                    <a:pt x="172" y="233"/>
                  </a:cubicBezTo>
                  <a:cubicBezTo>
                    <a:pt x="174" y="233"/>
                    <a:pt x="176" y="233"/>
                    <a:pt x="176" y="237"/>
                  </a:cubicBezTo>
                  <a:cubicBezTo>
                    <a:pt x="176" y="239"/>
                    <a:pt x="177" y="244"/>
                    <a:pt x="174" y="247"/>
                  </a:cubicBezTo>
                  <a:cubicBezTo>
                    <a:pt x="170" y="250"/>
                    <a:pt x="167" y="256"/>
                    <a:pt x="168" y="258"/>
                  </a:cubicBezTo>
                  <a:cubicBezTo>
                    <a:pt x="169" y="259"/>
                    <a:pt x="167" y="262"/>
                    <a:pt x="169" y="261"/>
                  </a:cubicBezTo>
                  <a:cubicBezTo>
                    <a:pt x="171" y="260"/>
                    <a:pt x="177" y="261"/>
                    <a:pt x="176" y="262"/>
                  </a:cubicBezTo>
                  <a:cubicBezTo>
                    <a:pt x="175" y="263"/>
                    <a:pt x="176" y="268"/>
                    <a:pt x="178" y="268"/>
                  </a:cubicBezTo>
                  <a:cubicBezTo>
                    <a:pt x="181" y="269"/>
                    <a:pt x="181" y="270"/>
                    <a:pt x="181" y="272"/>
                  </a:cubicBezTo>
                  <a:cubicBezTo>
                    <a:pt x="181" y="273"/>
                    <a:pt x="179" y="276"/>
                    <a:pt x="181" y="276"/>
                  </a:cubicBezTo>
                  <a:cubicBezTo>
                    <a:pt x="182" y="276"/>
                    <a:pt x="185" y="276"/>
                    <a:pt x="185" y="279"/>
                  </a:cubicBezTo>
                  <a:cubicBezTo>
                    <a:pt x="184" y="281"/>
                    <a:pt x="186" y="283"/>
                    <a:pt x="190" y="281"/>
                  </a:cubicBezTo>
                  <a:cubicBezTo>
                    <a:pt x="192" y="280"/>
                    <a:pt x="193" y="280"/>
                    <a:pt x="193" y="280"/>
                  </a:cubicBezTo>
                  <a:cubicBezTo>
                    <a:pt x="194" y="280"/>
                    <a:pt x="194" y="284"/>
                    <a:pt x="196" y="284"/>
                  </a:cubicBezTo>
                  <a:cubicBezTo>
                    <a:pt x="199" y="285"/>
                    <a:pt x="198" y="279"/>
                    <a:pt x="197" y="278"/>
                  </a:cubicBezTo>
                  <a:cubicBezTo>
                    <a:pt x="196" y="277"/>
                    <a:pt x="197" y="273"/>
                    <a:pt x="198" y="274"/>
                  </a:cubicBezTo>
                  <a:cubicBezTo>
                    <a:pt x="199" y="275"/>
                    <a:pt x="202" y="274"/>
                    <a:pt x="203" y="273"/>
                  </a:cubicBezTo>
                  <a:cubicBezTo>
                    <a:pt x="205" y="271"/>
                    <a:pt x="207" y="273"/>
                    <a:pt x="208" y="272"/>
                  </a:cubicBezTo>
                  <a:cubicBezTo>
                    <a:pt x="210" y="270"/>
                    <a:pt x="212" y="273"/>
                    <a:pt x="215" y="272"/>
                  </a:cubicBezTo>
                  <a:cubicBezTo>
                    <a:pt x="217" y="271"/>
                    <a:pt x="218" y="273"/>
                    <a:pt x="220" y="271"/>
                  </a:cubicBezTo>
                  <a:cubicBezTo>
                    <a:pt x="221" y="269"/>
                    <a:pt x="225" y="266"/>
                    <a:pt x="226" y="267"/>
                  </a:cubicBezTo>
                  <a:cubicBezTo>
                    <a:pt x="227" y="268"/>
                    <a:pt x="228" y="270"/>
                    <a:pt x="232" y="271"/>
                  </a:cubicBezTo>
                  <a:cubicBezTo>
                    <a:pt x="237" y="271"/>
                    <a:pt x="234" y="273"/>
                    <a:pt x="234" y="274"/>
                  </a:cubicBezTo>
                  <a:cubicBezTo>
                    <a:pt x="234" y="276"/>
                    <a:pt x="240" y="280"/>
                    <a:pt x="241" y="280"/>
                  </a:cubicBezTo>
                  <a:cubicBezTo>
                    <a:pt x="241" y="281"/>
                    <a:pt x="242" y="281"/>
                    <a:pt x="243" y="282"/>
                  </a:cubicBezTo>
                  <a:cubicBezTo>
                    <a:pt x="244" y="281"/>
                    <a:pt x="247" y="282"/>
                    <a:pt x="247" y="280"/>
                  </a:cubicBezTo>
                  <a:cubicBezTo>
                    <a:pt x="248" y="278"/>
                    <a:pt x="251" y="279"/>
                    <a:pt x="252" y="281"/>
                  </a:cubicBezTo>
                  <a:cubicBezTo>
                    <a:pt x="253" y="282"/>
                    <a:pt x="253" y="283"/>
                    <a:pt x="255" y="281"/>
                  </a:cubicBezTo>
                  <a:cubicBezTo>
                    <a:pt x="258" y="279"/>
                    <a:pt x="259" y="283"/>
                    <a:pt x="258" y="284"/>
                  </a:cubicBezTo>
                  <a:cubicBezTo>
                    <a:pt x="256" y="285"/>
                    <a:pt x="257" y="288"/>
                    <a:pt x="259" y="290"/>
                  </a:cubicBezTo>
                  <a:cubicBezTo>
                    <a:pt x="262" y="292"/>
                    <a:pt x="262" y="289"/>
                    <a:pt x="262" y="287"/>
                  </a:cubicBezTo>
                  <a:cubicBezTo>
                    <a:pt x="261" y="285"/>
                    <a:pt x="265" y="283"/>
                    <a:pt x="272" y="281"/>
                  </a:cubicBezTo>
                  <a:cubicBezTo>
                    <a:pt x="278" y="278"/>
                    <a:pt x="286" y="273"/>
                    <a:pt x="287" y="273"/>
                  </a:cubicBezTo>
                  <a:cubicBezTo>
                    <a:pt x="287" y="271"/>
                    <a:pt x="291" y="274"/>
                    <a:pt x="293" y="273"/>
                  </a:cubicBezTo>
                  <a:cubicBezTo>
                    <a:pt x="296" y="271"/>
                    <a:pt x="304" y="271"/>
                    <a:pt x="306" y="271"/>
                  </a:cubicBezTo>
                  <a:cubicBezTo>
                    <a:pt x="309" y="271"/>
                    <a:pt x="309" y="268"/>
                    <a:pt x="311" y="266"/>
                  </a:cubicBezTo>
                  <a:cubicBezTo>
                    <a:pt x="313" y="264"/>
                    <a:pt x="313" y="263"/>
                    <a:pt x="315" y="263"/>
                  </a:cubicBezTo>
                  <a:cubicBezTo>
                    <a:pt x="318" y="262"/>
                    <a:pt x="319" y="260"/>
                    <a:pt x="319" y="259"/>
                  </a:cubicBezTo>
                  <a:cubicBezTo>
                    <a:pt x="319" y="257"/>
                    <a:pt x="325" y="257"/>
                    <a:pt x="325" y="255"/>
                  </a:cubicBezTo>
                  <a:cubicBezTo>
                    <a:pt x="325" y="254"/>
                    <a:pt x="328" y="253"/>
                    <a:pt x="328" y="251"/>
                  </a:cubicBezTo>
                  <a:cubicBezTo>
                    <a:pt x="328" y="250"/>
                    <a:pt x="330" y="250"/>
                    <a:pt x="331" y="249"/>
                  </a:cubicBezTo>
                  <a:cubicBezTo>
                    <a:pt x="332" y="248"/>
                    <a:pt x="331" y="244"/>
                    <a:pt x="332" y="243"/>
                  </a:cubicBezTo>
                  <a:cubicBezTo>
                    <a:pt x="334" y="243"/>
                    <a:pt x="332" y="240"/>
                    <a:pt x="331" y="239"/>
                  </a:cubicBezTo>
                  <a:cubicBezTo>
                    <a:pt x="331" y="238"/>
                    <a:pt x="335" y="238"/>
                    <a:pt x="337" y="237"/>
                  </a:cubicBezTo>
                  <a:cubicBezTo>
                    <a:pt x="338" y="236"/>
                    <a:pt x="339" y="234"/>
                    <a:pt x="340" y="232"/>
                  </a:cubicBezTo>
                  <a:cubicBezTo>
                    <a:pt x="340" y="230"/>
                    <a:pt x="343" y="228"/>
                    <a:pt x="345" y="227"/>
                  </a:cubicBezTo>
                  <a:cubicBezTo>
                    <a:pt x="346" y="227"/>
                    <a:pt x="347" y="224"/>
                    <a:pt x="347" y="222"/>
                  </a:cubicBezTo>
                  <a:cubicBezTo>
                    <a:pt x="346" y="219"/>
                    <a:pt x="349" y="220"/>
                    <a:pt x="348" y="219"/>
                  </a:cubicBezTo>
                  <a:cubicBezTo>
                    <a:pt x="346" y="218"/>
                    <a:pt x="348" y="215"/>
                    <a:pt x="350" y="214"/>
                  </a:cubicBezTo>
                  <a:cubicBezTo>
                    <a:pt x="353" y="213"/>
                    <a:pt x="349" y="213"/>
                    <a:pt x="348" y="213"/>
                  </a:cubicBezTo>
                  <a:cubicBezTo>
                    <a:pt x="346" y="214"/>
                    <a:pt x="345" y="210"/>
                    <a:pt x="343" y="212"/>
                  </a:cubicBezTo>
                  <a:cubicBezTo>
                    <a:pt x="342" y="213"/>
                    <a:pt x="338" y="211"/>
                    <a:pt x="341" y="210"/>
                  </a:cubicBezTo>
                  <a:cubicBezTo>
                    <a:pt x="343" y="210"/>
                    <a:pt x="347" y="207"/>
                    <a:pt x="349" y="206"/>
                  </a:cubicBezTo>
                  <a:cubicBezTo>
                    <a:pt x="350" y="206"/>
                    <a:pt x="346" y="202"/>
                    <a:pt x="344" y="202"/>
                  </a:cubicBezTo>
                  <a:cubicBezTo>
                    <a:pt x="342" y="202"/>
                    <a:pt x="339" y="198"/>
                    <a:pt x="337" y="198"/>
                  </a:cubicBezTo>
                  <a:cubicBezTo>
                    <a:pt x="336" y="198"/>
                    <a:pt x="339" y="196"/>
                    <a:pt x="341" y="197"/>
                  </a:cubicBezTo>
                  <a:cubicBezTo>
                    <a:pt x="344" y="199"/>
                    <a:pt x="347" y="200"/>
                    <a:pt x="349" y="199"/>
                  </a:cubicBezTo>
                  <a:cubicBezTo>
                    <a:pt x="349" y="198"/>
                    <a:pt x="344" y="193"/>
                    <a:pt x="342" y="191"/>
                  </a:cubicBezTo>
                  <a:cubicBezTo>
                    <a:pt x="340" y="190"/>
                    <a:pt x="342" y="188"/>
                    <a:pt x="340" y="187"/>
                  </a:cubicBezTo>
                  <a:cubicBezTo>
                    <a:pt x="339" y="186"/>
                    <a:pt x="337" y="180"/>
                    <a:pt x="336" y="178"/>
                  </a:cubicBezTo>
                  <a:cubicBezTo>
                    <a:pt x="335" y="176"/>
                    <a:pt x="330" y="175"/>
                    <a:pt x="329" y="174"/>
                  </a:cubicBezTo>
                  <a:cubicBezTo>
                    <a:pt x="328" y="172"/>
                    <a:pt x="329" y="168"/>
                    <a:pt x="333" y="166"/>
                  </a:cubicBezTo>
                  <a:cubicBezTo>
                    <a:pt x="337" y="165"/>
                    <a:pt x="335" y="163"/>
                    <a:pt x="337" y="163"/>
                  </a:cubicBezTo>
                  <a:cubicBezTo>
                    <a:pt x="337" y="163"/>
                    <a:pt x="339" y="163"/>
                    <a:pt x="340" y="160"/>
                  </a:cubicBezTo>
                  <a:cubicBezTo>
                    <a:pt x="341" y="157"/>
                    <a:pt x="344" y="159"/>
                    <a:pt x="345" y="157"/>
                  </a:cubicBezTo>
                  <a:cubicBezTo>
                    <a:pt x="346" y="156"/>
                    <a:pt x="351" y="156"/>
                    <a:pt x="353" y="155"/>
                  </a:cubicBezTo>
                  <a:cubicBezTo>
                    <a:pt x="355" y="153"/>
                    <a:pt x="351" y="150"/>
                    <a:pt x="349" y="150"/>
                  </a:cubicBezTo>
                  <a:cubicBezTo>
                    <a:pt x="347" y="151"/>
                    <a:pt x="344" y="150"/>
                    <a:pt x="342" y="147"/>
                  </a:cubicBezTo>
                  <a:cubicBezTo>
                    <a:pt x="340" y="144"/>
                    <a:pt x="336" y="152"/>
                    <a:pt x="332" y="153"/>
                  </a:cubicBezTo>
                  <a:cubicBezTo>
                    <a:pt x="328" y="155"/>
                    <a:pt x="326" y="151"/>
                    <a:pt x="327" y="148"/>
                  </a:cubicBezTo>
                  <a:cubicBezTo>
                    <a:pt x="328" y="145"/>
                    <a:pt x="325" y="145"/>
                    <a:pt x="320" y="145"/>
                  </a:cubicBezTo>
                  <a:cubicBezTo>
                    <a:pt x="314" y="145"/>
                    <a:pt x="316" y="136"/>
                    <a:pt x="320" y="136"/>
                  </a:cubicBezTo>
                  <a:cubicBezTo>
                    <a:pt x="323" y="136"/>
                    <a:pt x="327" y="139"/>
                    <a:pt x="329" y="133"/>
                  </a:cubicBezTo>
                  <a:cubicBezTo>
                    <a:pt x="331" y="127"/>
                    <a:pt x="333" y="132"/>
                    <a:pt x="337" y="127"/>
                  </a:cubicBezTo>
                  <a:cubicBezTo>
                    <a:pt x="341" y="122"/>
                    <a:pt x="347" y="119"/>
                    <a:pt x="350" y="122"/>
                  </a:cubicBezTo>
                  <a:cubicBezTo>
                    <a:pt x="354" y="125"/>
                    <a:pt x="346" y="129"/>
                    <a:pt x="345" y="132"/>
                  </a:cubicBezTo>
                  <a:cubicBezTo>
                    <a:pt x="344" y="135"/>
                    <a:pt x="346" y="136"/>
                    <a:pt x="344" y="138"/>
                  </a:cubicBezTo>
                  <a:cubicBezTo>
                    <a:pt x="342" y="140"/>
                    <a:pt x="345" y="140"/>
                    <a:pt x="349" y="138"/>
                  </a:cubicBezTo>
                  <a:cubicBezTo>
                    <a:pt x="353" y="135"/>
                    <a:pt x="359" y="132"/>
                    <a:pt x="362" y="130"/>
                  </a:cubicBezTo>
                  <a:cubicBezTo>
                    <a:pt x="364" y="129"/>
                    <a:pt x="365" y="129"/>
                    <a:pt x="366" y="129"/>
                  </a:cubicBezTo>
                  <a:cubicBezTo>
                    <a:pt x="367" y="128"/>
                    <a:pt x="368" y="127"/>
                    <a:pt x="369" y="127"/>
                  </a:cubicBezTo>
                  <a:cubicBezTo>
                    <a:pt x="372" y="125"/>
                    <a:pt x="381" y="121"/>
                    <a:pt x="383" y="118"/>
                  </a:cubicBezTo>
                  <a:cubicBezTo>
                    <a:pt x="384" y="116"/>
                    <a:pt x="385" y="114"/>
                    <a:pt x="387" y="114"/>
                  </a:cubicBezTo>
                  <a:cubicBezTo>
                    <a:pt x="389" y="114"/>
                    <a:pt x="389" y="115"/>
                    <a:pt x="392" y="115"/>
                  </a:cubicBezTo>
                  <a:cubicBezTo>
                    <a:pt x="395" y="115"/>
                    <a:pt x="398" y="116"/>
                    <a:pt x="397" y="114"/>
                  </a:cubicBezTo>
                  <a:cubicBezTo>
                    <a:pt x="396" y="112"/>
                    <a:pt x="397" y="112"/>
                    <a:pt x="399" y="111"/>
                  </a:cubicBezTo>
                  <a:cubicBezTo>
                    <a:pt x="403" y="111"/>
                    <a:pt x="402" y="107"/>
                    <a:pt x="405" y="107"/>
                  </a:cubicBezTo>
                  <a:cubicBezTo>
                    <a:pt x="408" y="107"/>
                    <a:pt x="407" y="102"/>
                    <a:pt x="409" y="102"/>
                  </a:cubicBezTo>
                  <a:cubicBezTo>
                    <a:pt x="411" y="102"/>
                    <a:pt x="412" y="104"/>
                    <a:pt x="415" y="103"/>
                  </a:cubicBezTo>
                  <a:cubicBezTo>
                    <a:pt x="416" y="103"/>
                    <a:pt x="417" y="103"/>
                    <a:pt x="418" y="104"/>
                  </a:cubicBezTo>
                  <a:cubicBezTo>
                    <a:pt x="418" y="103"/>
                    <a:pt x="419" y="103"/>
                    <a:pt x="419" y="103"/>
                  </a:cubicBezTo>
                  <a:cubicBezTo>
                    <a:pt x="419" y="100"/>
                    <a:pt x="420" y="97"/>
                    <a:pt x="419" y="96"/>
                  </a:cubicBezTo>
                  <a:cubicBezTo>
                    <a:pt x="418" y="93"/>
                    <a:pt x="419" y="91"/>
                    <a:pt x="418" y="90"/>
                  </a:cubicBezTo>
                  <a:cubicBezTo>
                    <a:pt x="418" y="88"/>
                    <a:pt x="418" y="84"/>
                    <a:pt x="420" y="84"/>
                  </a:cubicBezTo>
                  <a:cubicBezTo>
                    <a:pt x="421" y="84"/>
                    <a:pt x="423" y="79"/>
                    <a:pt x="425" y="81"/>
                  </a:cubicBezTo>
                  <a:cubicBezTo>
                    <a:pt x="428" y="83"/>
                    <a:pt x="432" y="83"/>
                    <a:pt x="432" y="81"/>
                  </a:cubicBezTo>
                  <a:cubicBezTo>
                    <a:pt x="432" y="79"/>
                    <a:pt x="435" y="79"/>
                    <a:pt x="435" y="77"/>
                  </a:cubicBezTo>
                  <a:cubicBezTo>
                    <a:pt x="436" y="74"/>
                    <a:pt x="439" y="73"/>
                    <a:pt x="440" y="71"/>
                  </a:cubicBezTo>
                  <a:cubicBezTo>
                    <a:pt x="441" y="68"/>
                    <a:pt x="442" y="63"/>
                    <a:pt x="444" y="61"/>
                  </a:cubicBezTo>
                  <a:cubicBezTo>
                    <a:pt x="446" y="60"/>
                    <a:pt x="444" y="59"/>
                    <a:pt x="444" y="55"/>
                  </a:cubicBezTo>
                  <a:close/>
                  <a:moveTo>
                    <a:pt x="337" y="263"/>
                  </a:moveTo>
                  <a:cubicBezTo>
                    <a:pt x="334" y="273"/>
                    <a:pt x="339" y="276"/>
                    <a:pt x="340" y="276"/>
                  </a:cubicBezTo>
                  <a:cubicBezTo>
                    <a:pt x="342" y="274"/>
                    <a:pt x="351" y="256"/>
                    <a:pt x="349" y="253"/>
                  </a:cubicBezTo>
                  <a:cubicBezTo>
                    <a:pt x="348" y="250"/>
                    <a:pt x="338" y="255"/>
                    <a:pt x="337" y="263"/>
                  </a:cubicBezTo>
                  <a:close/>
                  <a:moveTo>
                    <a:pt x="258" y="293"/>
                  </a:moveTo>
                  <a:cubicBezTo>
                    <a:pt x="255" y="293"/>
                    <a:pt x="248" y="298"/>
                    <a:pt x="251" y="303"/>
                  </a:cubicBezTo>
                  <a:cubicBezTo>
                    <a:pt x="253" y="310"/>
                    <a:pt x="263" y="305"/>
                    <a:pt x="263" y="303"/>
                  </a:cubicBezTo>
                  <a:cubicBezTo>
                    <a:pt x="264" y="300"/>
                    <a:pt x="267" y="296"/>
                    <a:pt x="267" y="294"/>
                  </a:cubicBezTo>
                  <a:cubicBezTo>
                    <a:pt x="266" y="292"/>
                    <a:pt x="261" y="293"/>
                    <a:pt x="258" y="2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64;p79">
              <a:extLst>
                <a:ext uri="{FF2B5EF4-FFF2-40B4-BE49-F238E27FC236}">
                  <a16:creationId xmlns:a16="http://schemas.microsoft.com/office/drawing/2014/main" id="{48752834-7FE6-6A94-EF36-F665076C4DC1}"/>
                </a:ext>
              </a:extLst>
            </p:cNvPr>
            <p:cNvSpPr/>
            <p:nvPr/>
          </p:nvSpPr>
          <p:spPr bwMode="gray">
            <a:xfrm>
              <a:off x="6878340" y="2965856"/>
              <a:ext cx="196229" cy="273378"/>
            </a:xfrm>
            <a:custGeom>
              <a:avLst/>
              <a:gdLst/>
              <a:ahLst/>
              <a:cxnLst/>
              <a:rect l="l" t="t" r="r" b="b"/>
              <a:pathLst>
                <a:path w="72" h="100" extrusionOk="0">
                  <a:moveTo>
                    <a:pt x="38" y="39"/>
                  </a:moveTo>
                  <a:cubicBezTo>
                    <a:pt x="43" y="38"/>
                    <a:pt x="48" y="43"/>
                    <a:pt x="48" y="45"/>
                  </a:cubicBezTo>
                  <a:cubicBezTo>
                    <a:pt x="47" y="47"/>
                    <a:pt x="48" y="53"/>
                    <a:pt x="49" y="52"/>
                  </a:cubicBezTo>
                  <a:cubicBezTo>
                    <a:pt x="51" y="50"/>
                    <a:pt x="55" y="52"/>
                    <a:pt x="53" y="54"/>
                  </a:cubicBezTo>
                  <a:cubicBezTo>
                    <a:pt x="50" y="58"/>
                    <a:pt x="56" y="61"/>
                    <a:pt x="57" y="64"/>
                  </a:cubicBezTo>
                  <a:cubicBezTo>
                    <a:pt x="57" y="67"/>
                    <a:pt x="60" y="64"/>
                    <a:pt x="59" y="62"/>
                  </a:cubicBezTo>
                  <a:cubicBezTo>
                    <a:pt x="59" y="59"/>
                    <a:pt x="60" y="60"/>
                    <a:pt x="62" y="58"/>
                  </a:cubicBezTo>
                  <a:cubicBezTo>
                    <a:pt x="65" y="55"/>
                    <a:pt x="62" y="52"/>
                    <a:pt x="60" y="49"/>
                  </a:cubicBezTo>
                  <a:cubicBezTo>
                    <a:pt x="59" y="45"/>
                    <a:pt x="52" y="46"/>
                    <a:pt x="52" y="42"/>
                  </a:cubicBezTo>
                  <a:cubicBezTo>
                    <a:pt x="52" y="40"/>
                    <a:pt x="47" y="38"/>
                    <a:pt x="47" y="36"/>
                  </a:cubicBezTo>
                  <a:cubicBezTo>
                    <a:pt x="47" y="34"/>
                    <a:pt x="40" y="32"/>
                    <a:pt x="36" y="34"/>
                  </a:cubicBezTo>
                  <a:cubicBezTo>
                    <a:pt x="33" y="37"/>
                    <a:pt x="36" y="30"/>
                    <a:pt x="33" y="28"/>
                  </a:cubicBezTo>
                  <a:cubicBezTo>
                    <a:pt x="30" y="25"/>
                    <a:pt x="35" y="20"/>
                    <a:pt x="37" y="17"/>
                  </a:cubicBezTo>
                  <a:cubicBezTo>
                    <a:pt x="41" y="14"/>
                    <a:pt x="36" y="7"/>
                    <a:pt x="37" y="4"/>
                  </a:cubicBezTo>
                  <a:cubicBezTo>
                    <a:pt x="37" y="3"/>
                    <a:pt x="37" y="2"/>
                    <a:pt x="36" y="3"/>
                  </a:cubicBezTo>
                  <a:cubicBezTo>
                    <a:pt x="35" y="3"/>
                    <a:pt x="28" y="0"/>
                    <a:pt x="25" y="2"/>
                  </a:cubicBezTo>
                  <a:cubicBezTo>
                    <a:pt x="23" y="3"/>
                    <a:pt x="25" y="17"/>
                    <a:pt x="24" y="18"/>
                  </a:cubicBezTo>
                  <a:cubicBezTo>
                    <a:pt x="23" y="20"/>
                    <a:pt x="21" y="16"/>
                    <a:pt x="20" y="18"/>
                  </a:cubicBezTo>
                  <a:cubicBezTo>
                    <a:pt x="20" y="20"/>
                    <a:pt x="21" y="28"/>
                    <a:pt x="23" y="28"/>
                  </a:cubicBezTo>
                  <a:cubicBezTo>
                    <a:pt x="24" y="28"/>
                    <a:pt x="25" y="30"/>
                    <a:pt x="24" y="34"/>
                  </a:cubicBezTo>
                  <a:cubicBezTo>
                    <a:pt x="24" y="37"/>
                    <a:pt x="27" y="38"/>
                    <a:pt x="32" y="36"/>
                  </a:cubicBezTo>
                  <a:cubicBezTo>
                    <a:pt x="36" y="35"/>
                    <a:pt x="35" y="39"/>
                    <a:pt x="38" y="39"/>
                  </a:cubicBezTo>
                  <a:close/>
                  <a:moveTo>
                    <a:pt x="24" y="40"/>
                  </a:moveTo>
                  <a:cubicBezTo>
                    <a:pt x="25" y="43"/>
                    <a:pt x="26" y="50"/>
                    <a:pt x="32" y="48"/>
                  </a:cubicBezTo>
                  <a:cubicBezTo>
                    <a:pt x="36" y="47"/>
                    <a:pt x="24" y="38"/>
                    <a:pt x="24" y="40"/>
                  </a:cubicBezTo>
                  <a:close/>
                  <a:moveTo>
                    <a:pt x="36" y="62"/>
                  </a:moveTo>
                  <a:cubicBezTo>
                    <a:pt x="37" y="62"/>
                    <a:pt x="40" y="62"/>
                    <a:pt x="41" y="59"/>
                  </a:cubicBezTo>
                  <a:cubicBezTo>
                    <a:pt x="41" y="57"/>
                    <a:pt x="43" y="64"/>
                    <a:pt x="41" y="65"/>
                  </a:cubicBezTo>
                  <a:cubicBezTo>
                    <a:pt x="39" y="67"/>
                    <a:pt x="39" y="73"/>
                    <a:pt x="42" y="74"/>
                  </a:cubicBezTo>
                  <a:cubicBezTo>
                    <a:pt x="46" y="74"/>
                    <a:pt x="51" y="64"/>
                    <a:pt x="50" y="62"/>
                  </a:cubicBezTo>
                  <a:cubicBezTo>
                    <a:pt x="49" y="60"/>
                    <a:pt x="47" y="63"/>
                    <a:pt x="48" y="60"/>
                  </a:cubicBezTo>
                  <a:cubicBezTo>
                    <a:pt x="48" y="58"/>
                    <a:pt x="39" y="51"/>
                    <a:pt x="36" y="52"/>
                  </a:cubicBezTo>
                  <a:cubicBezTo>
                    <a:pt x="33" y="52"/>
                    <a:pt x="34" y="62"/>
                    <a:pt x="36" y="62"/>
                  </a:cubicBezTo>
                  <a:close/>
                  <a:moveTo>
                    <a:pt x="11" y="65"/>
                  </a:moveTo>
                  <a:cubicBezTo>
                    <a:pt x="8" y="70"/>
                    <a:pt x="0" y="77"/>
                    <a:pt x="1" y="78"/>
                  </a:cubicBezTo>
                  <a:cubicBezTo>
                    <a:pt x="2" y="80"/>
                    <a:pt x="11" y="68"/>
                    <a:pt x="14" y="65"/>
                  </a:cubicBezTo>
                  <a:cubicBezTo>
                    <a:pt x="19" y="63"/>
                    <a:pt x="18" y="60"/>
                    <a:pt x="17" y="58"/>
                  </a:cubicBezTo>
                  <a:cubicBezTo>
                    <a:pt x="15" y="55"/>
                    <a:pt x="14" y="62"/>
                    <a:pt x="11" y="65"/>
                  </a:cubicBezTo>
                  <a:close/>
                  <a:moveTo>
                    <a:pt x="50" y="70"/>
                  </a:moveTo>
                  <a:cubicBezTo>
                    <a:pt x="50" y="72"/>
                    <a:pt x="57" y="69"/>
                    <a:pt x="55" y="66"/>
                  </a:cubicBezTo>
                  <a:cubicBezTo>
                    <a:pt x="54" y="64"/>
                    <a:pt x="49" y="68"/>
                    <a:pt x="50" y="70"/>
                  </a:cubicBezTo>
                  <a:close/>
                  <a:moveTo>
                    <a:pt x="70" y="88"/>
                  </a:moveTo>
                  <a:cubicBezTo>
                    <a:pt x="72" y="84"/>
                    <a:pt x="68" y="77"/>
                    <a:pt x="68" y="71"/>
                  </a:cubicBezTo>
                  <a:cubicBezTo>
                    <a:pt x="68" y="65"/>
                    <a:pt x="60" y="67"/>
                    <a:pt x="62" y="70"/>
                  </a:cubicBezTo>
                  <a:cubicBezTo>
                    <a:pt x="64" y="74"/>
                    <a:pt x="59" y="71"/>
                    <a:pt x="59" y="75"/>
                  </a:cubicBezTo>
                  <a:cubicBezTo>
                    <a:pt x="58" y="77"/>
                    <a:pt x="54" y="75"/>
                    <a:pt x="54" y="77"/>
                  </a:cubicBezTo>
                  <a:cubicBezTo>
                    <a:pt x="54" y="80"/>
                    <a:pt x="49" y="77"/>
                    <a:pt x="48" y="77"/>
                  </a:cubicBezTo>
                  <a:cubicBezTo>
                    <a:pt x="46" y="75"/>
                    <a:pt x="42" y="80"/>
                    <a:pt x="39" y="81"/>
                  </a:cubicBezTo>
                  <a:cubicBezTo>
                    <a:pt x="36" y="82"/>
                    <a:pt x="34" y="89"/>
                    <a:pt x="36" y="89"/>
                  </a:cubicBezTo>
                  <a:cubicBezTo>
                    <a:pt x="38" y="89"/>
                    <a:pt x="40" y="85"/>
                    <a:pt x="43" y="86"/>
                  </a:cubicBezTo>
                  <a:cubicBezTo>
                    <a:pt x="46" y="86"/>
                    <a:pt x="45" y="83"/>
                    <a:pt x="48" y="83"/>
                  </a:cubicBezTo>
                  <a:cubicBezTo>
                    <a:pt x="52" y="84"/>
                    <a:pt x="49" y="95"/>
                    <a:pt x="54" y="96"/>
                  </a:cubicBezTo>
                  <a:cubicBezTo>
                    <a:pt x="60" y="97"/>
                    <a:pt x="60" y="100"/>
                    <a:pt x="62" y="100"/>
                  </a:cubicBezTo>
                  <a:cubicBezTo>
                    <a:pt x="64" y="100"/>
                    <a:pt x="61" y="93"/>
                    <a:pt x="61" y="90"/>
                  </a:cubicBezTo>
                  <a:cubicBezTo>
                    <a:pt x="62" y="89"/>
                    <a:pt x="67" y="90"/>
                    <a:pt x="70" y="8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65;p79">
              <a:extLst>
                <a:ext uri="{FF2B5EF4-FFF2-40B4-BE49-F238E27FC236}">
                  <a16:creationId xmlns:a16="http://schemas.microsoft.com/office/drawing/2014/main" id="{88B86828-7314-3A46-67DB-A9F203F98A09}"/>
                </a:ext>
              </a:extLst>
            </p:cNvPr>
            <p:cNvSpPr/>
            <p:nvPr/>
          </p:nvSpPr>
          <p:spPr bwMode="gray">
            <a:xfrm>
              <a:off x="7363038" y="3408626"/>
              <a:ext cx="256607" cy="164361"/>
            </a:xfrm>
            <a:custGeom>
              <a:avLst/>
              <a:gdLst/>
              <a:ahLst/>
              <a:cxnLst/>
              <a:rect l="l" t="t" r="r" b="b"/>
              <a:pathLst>
                <a:path w="94" h="60" extrusionOk="0">
                  <a:moveTo>
                    <a:pt x="67" y="55"/>
                  </a:moveTo>
                  <a:cubicBezTo>
                    <a:pt x="66" y="54"/>
                    <a:pt x="62" y="51"/>
                    <a:pt x="63" y="49"/>
                  </a:cubicBezTo>
                  <a:cubicBezTo>
                    <a:pt x="63" y="48"/>
                    <a:pt x="58" y="48"/>
                    <a:pt x="55" y="47"/>
                  </a:cubicBezTo>
                  <a:cubicBezTo>
                    <a:pt x="51" y="45"/>
                    <a:pt x="52" y="38"/>
                    <a:pt x="50" y="36"/>
                  </a:cubicBezTo>
                  <a:cubicBezTo>
                    <a:pt x="46" y="35"/>
                    <a:pt x="44" y="30"/>
                    <a:pt x="48" y="30"/>
                  </a:cubicBezTo>
                  <a:cubicBezTo>
                    <a:pt x="51" y="31"/>
                    <a:pt x="52" y="28"/>
                    <a:pt x="50" y="25"/>
                  </a:cubicBezTo>
                  <a:cubicBezTo>
                    <a:pt x="46" y="23"/>
                    <a:pt x="35" y="22"/>
                    <a:pt x="35" y="17"/>
                  </a:cubicBezTo>
                  <a:cubicBezTo>
                    <a:pt x="34" y="13"/>
                    <a:pt x="14" y="3"/>
                    <a:pt x="5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4" y="49"/>
                    <a:pt x="8" y="49"/>
                  </a:cubicBezTo>
                  <a:cubicBezTo>
                    <a:pt x="17" y="49"/>
                    <a:pt x="15" y="44"/>
                    <a:pt x="16" y="44"/>
                  </a:cubicBezTo>
                  <a:cubicBezTo>
                    <a:pt x="18" y="44"/>
                    <a:pt x="19" y="41"/>
                    <a:pt x="21" y="38"/>
                  </a:cubicBezTo>
                  <a:cubicBezTo>
                    <a:pt x="23" y="36"/>
                    <a:pt x="32" y="38"/>
                    <a:pt x="37" y="42"/>
                  </a:cubicBezTo>
                  <a:cubicBezTo>
                    <a:pt x="42" y="46"/>
                    <a:pt x="48" y="58"/>
                    <a:pt x="53" y="57"/>
                  </a:cubicBezTo>
                  <a:cubicBezTo>
                    <a:pt x="58" y="56"/>
                    <a:pt x="64" y="60"/>
                    <a:pt x="69" y="60"/>
                  </a:cubicBezTo>
                  <a:cubicBezTo>
                    <a:pt x="74" y="60"/>
                    <a:pt x="69" y="56"/>
                    <a:pt x="67" y="55"/>
                  </a:cubicBezTo>
                  <a:close/>
                  <a:moveTo>
                    <a:pt x="80" y="16"/>
                  </a:moveTo>
                  <a:cubicBezTo>
                    <a:pt x="80" y="18"/>
                    <a:pt x="77" y="19"/>
                    <a:pt x="71" y="21"/>
                  </a:cubicBezTo>
                  <a:cubicBezTo>
                    <a:pt x="65" y="24"/>
                    <a:pt x="55" y="19"/>
                    <a:pt x="55" y="22"/>
                  </a:cubicBezTo>
                  <a:cubicBezTo>
                    <a:pt x="55" y="24"/>
                    <a:pt x="62" y="27"/>
                    <a:pt x="67" y="27"/>
                  </a:cubicBezTo>
                  <a:cubicBezTo>
                    <a:pt x="74" y="27"/>
                    <a:pt x="83" y="22"/>
                    <a:pt x="83" y="20"/>
                  </a:cubicBezTo>
                  <a:cubicBezTo>
                    <a:pt x="83" y="18"/>
                    <a:pt x="87" y="14"/>
                    <a:pt x="85" y="13"/>
                  </a:cubicBezTo>
                  <a:cubicBezTo>
                    <a:pt x="84" y="12"/>
                    <a:pt x="80" y="13"/>
                    <a:pt x="80" y="16"/>
                  </a:cubicBezTo>
                  <a:close/>
                  <a:moveTo>
                    <a:pt x="88" y="8"/>
                  </a:moveTo>
                  <a:cubicBezTo>
                    <a:pt x="84" y="5"/>
                    <a:pt x="81" y="4"/>
                    <a:pt x="86" y="8"/>
                  </a:cubicBezTo>
                  <a:cubicBezTo>
                    <a:pt x="89" y="12"/>
                    <a:pt x="88" y="15"/>
                    <a:pt x="90" y="15"/>
                  </a:cubicBezTo>
                  <a:cubicBezTo>
                    <a:pt x="94" y="13"/>
                    <a:pt x="91" y="10"/>
                    <a:pt x="8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66;p79">
              <a:extLst>
                <a:ext uri="{FF2B5EF4-FFF2-40B4-BE49-F238E27FC236}">
                  <a16:creationId xmlns:a16="http://schemas.microsoft.com/office/drawing/2014/main" id="{FFC76975-03E8-8037-D0CC-45EE58CCFCDC}"/>
                </a:ext>
              </a:extLst>
            </p:cNvPr>
            <p:cNvSpPr/>
            <p:nvPr/>
          </p:nvSpPr>
          <p:spPr bwMode="gray">
            <a:xfrm>
              <a:off x="6138712" y="3152021"/>
              <a:ext cx="46961" cy="85535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3"/>
                    <a:pt x="1" y="17"/>
                  </a:cubicBezTo>
                  <a:cubicBezTo>
                    <a:pt x="2" y="22"/>
                    <a:pt x="1" y="26"/>
                    <a:pt x="5" y="28"/>
                  </a:cubicBezTo>
                  <a:cubicBezTo>
                    <a:pt x="9" y="31"/>
                    <a:pt x="16" y="24"/>
                    <a:pt x="16" y="18"/>
                  </a:cubicBezTo>
                  <a:cubicBezTo>
                    <a:pt x="17" y="12"/>
                    <a:pt x="6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67;p79">
              <a:extLst>
                <a:ext uri="{FF2B5EF4-FFF2-40B4-BE49-F238E27FC236}">
                  <a16:creationId xmlns:a16="http://schemas.microsoft.com/office/drawing/2014/main" id="{E953E923-8834-FB79-F2A8-7D36EB95782C}"/>
                </a:ext>
              </a:extLst>
            </p:cNvPr>
            <p:cNvSpPr/>
            <p:nvPr/>
          </p:nvSpPr>
          <p:spPr bwMode="gray">
            <a:xfrm>
              <a:off x="5385667" y="3586406"/>
              <a:ext cx="150945" cy="298534"/>
            </a:xfrm>
            <a:custGeom>
              <a:avLst/>
              <a:gdLst/>
              <a:ahLst/>
              <a:cxnLst/>
              <a:rect l="l" t="t" r="r" b="b"/>
              <a:pathLst>
                <a:path w="55" h="109" extrusionOk="0">
                  <a:moveTo>
                    <a:pt x="47" y="3"/>
                  </a:moveTo>
                  <a:cubicBezTo>
                    <a:pt x="46" y="0"/>
                    <a:pt x="45" y="4"/>
                    <a:pt x="44" y="5"/>
                  </a:cubicBezTo>
                  <a:cubicBezTo>
                    <a:pt x="43" y="6"/>
                    <a:pt x="43" y="9"/>
                    <a:pt x="43" y="11"/>
                  </a:cubicBezTo>
                  <a:cubicBezTo>
                    <a:pt x="43" y="12"/>
                    <a:pt x="41" y="14"/>
                    <a:pt x="39" y="14"/>
                  </a:cubicBezTo>
                  <a:cubicBezTo>
                    <a:pt x="37" y="14"/>
                    <a:pt x="34" y="15"/>
                    <a:pt x="35" y="17"/>
                  </a:cubicBezTo>
                  <a:cubicBezTo>
                    <a:pt x="36" y="19"/>
                    <a:pt x="33" y="19"/>
                    <a:pt x="35" y="21"/>
                  </a:cubicBezTo>
                  <a:cubicBezTo>
                    <a:pt x="36" y="23"/>
                    <a:pt x="32" y="26"/>
                    <a:pt x="30" y="26"/>
                  </a:cubicBezTo>
                  <a:cubicBezTo>
                    <a:pt x="26" y="26"/>
                    <a:pt x="22" y="31"/>
                    <a:pt x="19" y="31"/>
                  </a:cubicBezTo>
                  <a:cubicBezTo>
                    <a:pt x="16" y="30"/>
                    <a:pt x="12" y="33"/>
                    <a:pt x="9" y="33"/>
                  </a:cubicBezTo>
                  <a:cubicBezTo>
                    <a:pt x="7" y="32"/>
                    <a:pt x="9" y="39"/>
                    <a:pt x="7" y="42"/>
                  </a:cubicBezTo>
                  <a:cubicBezTo>
                    <a:pt x="4" y="47"/>
                    <a:pt x="6" y="52"/>
                    <a:pt x="8" y="56"/>
                  </a:cubicBezTo>
                  <a:cubicBezTo>
                    <a:pt x="9" y="61"/>
                    <a:pt x="11" y="64"/>
                    <a:pt x="6" y="71"/>
                  </a:cubicBezTo>
                  <a:cubicBezTo>
                    <a:pt x="0" y="77"/>
                    <a:pt x="1" y="85"/>
                    <a:pt x="3" y="88"/>
                  </a:cubicBezTo>
                  <a:cubicBezTo>
                    <a:pt x="5" y="93"/>
                    <a:pt x="5" y="100"/>
                    <a:pt x="8" y="103"/>
                  </a:cubicBezTo>
                  <a:cubicBezTo>
                    <a:pt x="10" y="106"/>
                    <a:pt x="19" y="109"/>
                    <a:pt x="20" y="106"/>
                  </a:cubicBezTo>
                  <a:cubicBezTo>
                    <a:pt x="23" y="104"/>
                    <a:pt x="26" y="107"/>
                    <a:pt x="29" y="103"/>
                  </a:cubicBezTo>
                  <a:cubicBezTo>
                    <a:pt x="31" y="100"/>
                    <a:pt x="35" y="83"/>
                    <a:pt x="39" y="72"/>
                  </a:cubicBezTo>
                  <a:cubicBezTo>
                    <a:pt x="43" y="61"/>
                    <a:pt x="48" y="46"/>
                    <a:pt x="47" y="43"/>
                  </a:cubicBezTo>
                  <a:cubicBezTo>
                    <a:pt x="47" y="40"/>
                    <a:pt x="50" y="39"/>
                    <a:pt x="49" y="35"/>
                  </a:cubicBezTo>
                  <a:cubicBezTo>
                    <a:pt x="47" y="31"/>
                    <a:pt x="49" y="28"/>
                    <a:pt x="51" y="30"/>
                  </a:cubicBezTo>
                  <a:cubicBezTo>
                    <a:pt x="52" y="33"/>
                    <a:pt x="55" y="33"/>
                    <a:pt x="55" y="29"/>
                  </a:cubicBezTo>
                  <a:cubicBezTo>
                    <a:pt x="55" y="26"/>
                    <a:pt x="53" y="20"/>
                    <a:pt x="52" y="16"/>
                  </a:cubicBezTo>
                  <a:cubicBezTo>
                    <a:pt x="52" y="10"/>
                    <a:pt x="47" y="5"/>
                    <a:pt x="4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68;p79">
              <a:extLst>
                <a:ext uri="{FF2B5EF4-FFF2-40B4-BE49-F238E27FC236}">
                  <a16:creationId xmlns:a16="http://schemas.microsoft.com/office/drawing/2014/main" id="{CD973993-AD5E-B4B7-4809-980BEF00FDC5}"/>
                </a:ext>
              </a:extLst>
            </p:cNvPr>
            <p:cNvSpPr/>
            <p:nvPr/>
          </p:nvSpPr>
          <p:spPr bwMode="gray">
            <a:xfrm>
              <a:off x="5380634" y="2952439"/>
              <a:ext cx="243189" cy="150943"/>
            </a:xfrm>
            <a:custGeom>
              <a:avLst/>
              <a:gdLst/>
              <a:ahLst/>
              <a:cxnLst/>
              <a:rect l="l" t="t" r="r" b="b"/>
              <a:pathLst>
                <a:path w="89" h="55" extrusionOk="0">
                  <a:moveTo>
                    <a:pt x="63" y="3"/>
                  </a:moveTo>
                  <a:cubicBezTo>
                    <a:pt x="60" y="3"/>
                    <a:pt x="49" y="3"/>
                    <a:pt x="48" y="3"/>
                  </a:cubicBezTo>
                  <a:cubicBezTo>
                    <a:pt x="47" y="4"/>
                    <a:pt x="38" y="11"/>
                    <a:pt x="37" y="13"/>
                  </a:cubicBezTo>
                  <a:cubicBezTo>
                    <a:pt x="35" y="16"/>
                    <a:pt x="34" y="17"/>
                    <a:pt x="32" y="15"/>
                  </a:cubicBezTo>
                  <a:cubicBezTo>
                    <a:pt x="30" y="14"/>
                    <a:pt x="23" y="14"/>
                    <a:pt x="22" y="14"/>
                  </a:cubicBezTo>
                  <a:cubicBezTo>
                    <a:pt x="21" y="13"/>
                    <a:pt x="15" y="13"/>
                    <a:pt x="12" y="13"/>
                  </a:cubicBezTo>
                  <a:cubicBezTo>
                    <a:pt x="10" y="13"/>
                    <a:pt x="8" y="12"/>
                    <a:pt x="7" y="13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8"/>
                    <a:pt x="4" y="19"/>
                  </a:cubicBezTo>
                  <a:cubicBezTo>
                    <a:pt x="4" y="19"/>
                    <a:pt x="2" y="20"/>
                    <a:pt x="0" y="21"/>
                  </a:cubicBezTo>
                  <a:cubicBezTo>
                    <a:pt x="1" y="23"/>
                    <a:pt x="1" y="25"/>
                    <a:pt x="1" y="26"/>
                  </a:cubicBezTo>
                  <a:cubicBezTo>
                    <a:pt x="0" y="28"/>
                    <a:pt x="1" y="34"/>
                    <a:pt x="3" y="38"/>
                  </a:cubicBezTo>
                  <a:cubicBezTo>
                    <a:pt x="6" y="41"/>
                    <a:pt x="5" y="47"/>
                    <a:pt x="6" y="49"/>
                  </a:cubicBezTo>
                  <a:cubicBezTo>
                    <a:pt x="7" y="50"/>
                    <a:pt x="15" y="50"/>
                    <a:pt x="19" y="47"/>
                  </a:cubicBezTo>
                  <a:cubicBezTo>
                    <a:pt x="23" y="44"/>
                    <a:pt x="26" y="44"/>
                    <a:pt x="29" y="44"/>
                  </a:cubicBezTo>
                  <a:cubicBezTo>
                    <a:pt x="32" y="44"/>
                    <a:pt x="36" y="41"/>
                    <a:pt x="37" y="39"/>
                  </a:cubicBezTo>
                  <a:cubicBezTo>
                    <a:pt x="38" y="38"/>
                    <a:pt x="43" y="38"/>
                    <a:pt x="45" y="38"/>
                  </a:cubicBezTo>
                  <a:cubicBezTo>
                    <a:pt x="47" y="38"/>
                    <a:pt x="48" y="37"/>
                    <a:pt x="50" y="35"/>
                  </a:cubicBezTo>
                  <a:cubicBezTo>
                    <a:pt x="52" y="33"/>
                    <a:pt x="59" y="32"/>
                    <a:pt x="66" y="29"/>
                  </a:cubicBezTo>
                  <a:cubicBezTo>
                    <a:pt x="73" y="27"/>
                    <a:pt x="72" y="24"/>
                    <a:pt x="73" y="22"/>
                  </a:cubicBezTo>
                  <a:cubicBezTo>
                    <a:pt x="74" y="20"/>
                    <a:pt x="76" y="21"/>
                    <a:pt x="80" y="20"/>
                  </a:cubicBezTo>
                  <a:cubicBezTo>
                    <a:pt x="76" y="13"/>
                    <a:pt x="72" y="5"/>
                    <a:pt x="71" y="0"/>
                  </a:cubicBezTo>
                  <a:cubicBezTo>
                    <a:pt x="67" y="1"/>
                    <a:pt x="64" y="2"/>
                    <a:pt x="63" y="3"/>
                  </a:cubicBezTo>
                  <a:close/>
                  <a:moveTo>
                    <a:pt x="82" y="52"/>
                  </a:moveTo>
                  <a:cubicBezTo>
                    <a:pt x="84" y="55"/>
                    <a:pt x="88" y="51"/>
                    <a:pt x="89" y="51"/>
                  </a:cubicBezTo>
                  <a:cubicBezTo>
                    <a:pt x="89" y="50"/>
                    <a:pt x="78" y="50"/>
                    <a:pt x="82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69;p79">
              <a:extLst>
                <a:ext uri="{FF2B5EF4-FFF2-40B4-BE49-F238E27FC236}">
                  <a16:creationId xmlns:a16="http://schemas.microsoft.com/office/drawing/2014/main" id="{3E51F3A8-7300-DEA0-33C4-8F6CA97A2B29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70;p79">
              <a:extLst>
                <a:ext uri="{FF2B5EF4-FFF2-40B4-BE49-F238E27FC236}">
                  <a16:creationId xmlns:a16="http://schemas.microsoft.com/office/drawing/2014/main" id="{105990A1-68E0-5DB1-D265-8CB5D8B88E31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1;p79">
              <a:extLst>
                <a:ext uri="{FF2B5EF4-FFF2-40B4-BE49-F238E27FC236}">
                  <a16:creationId xmlns:a16="http://schemas.microsoft.com/office/drawing/2014/main" id="{82556DC8-9DBF-B20D-44EE-748CF66B6BCB}"/>
                </a:ext>
              </a:extLst>
            </p:cNvPr>
            <p:cNvSpPr/>
            <p:nvPr/>
          </p:nvSpPr>
          <p:spPr bwMode="gray">
            <a:xfrm>
              <a:off x="6791128" y="3569633"/>
              <a:ext cx="831872" cy="741305"/>
            </a:xfrm>
            <a:custGeom>
              <a:avLst/>
              <a:gdLst/>
              <a:ahLst/>
              <a:cxnLst/>
              <a:rect l="l" t="t" r="r" b="b"/>
              <a:pathLst>
                <a:path w="305" h="271" extrusionOk="0">
                  <a:moveTo>
                    <a:pt x="303" y="136"/>
                  </a:moveTo>
                  <a:cubicBezTo>
                    <a:pt x="304" y="135"/>
                    <a:pt x="302" y="130"/>
                    <a:pt x="301" y="131"/>
                  </a:cubicBezTo>
                  <a:cubicBezTo>
                    <a:pt x="300" y="132"/>
                    <a:pt x="300" y="122"/>
                    <a:pt x="301" y="118"/>
                  </a:cubicBezTo>
                  <a:cubicBezTo>
                    <a:pt x="302" y="114"/>
                    <a:pt x="301" y="114"/>
                    <a:pt x="299" y="117"/>
                  </a:cubicBezTo>
                  <a:cubicBezTo>
                    <a:pt x="296" y="119"/>
                    <a:pt x="294" y="112"/>
                    <a:pt x="294" y="111"/>
                  </a:cubicBezTo>
                  <a:cubicBezTo>
                    <a:pt x="294" y="110"/>
                    <a:pt x="291" y="105"/>
                    <a:pt x="288" y="105"/>
                  </a:cubicBezTo>
                  <a:cubicBezTo>
                    <a:pt x="285" y="106"/>
                    <a:pt x="287" y="101"/>
                    <a:pt x="284" y="102"/>
                  </a:cubicBezTo>
                  <a:cubicBezTo>
                    <a:pt x="282" y="102"/>
                    <a:pt x="282" y="98"/>
                    <a:pt x="282" y="94"/>
                  </a:cubicBezTo>
                  <a:cubicBezTo>
                    <a:pt x="282" y="90"/>
                    <a:pt x="280" y="93"/>
                    <a:pt x="279" y="92"/>
                  </a:cubicBezTo>
                  <a:cubicBezTo>
                    <a:pt x="278" y="90"/>
                    <a:pt x="277" y="91"/>
                    <a:pt x="275" y="92"/>
                  </a:cubicBezTo>
                  <a:cubicBezTo>
                    <a:pt x="273" y="93"/>
                    <a:pt x="272" y="88"/>
                    <a:pt x="273" y="87"/>
                  </a:cubicBezTo>
                  <a:cubicBezTo>
                    <a:pt x="273" y="86"/>
                    <a:pt x="272" y="84"/>
                    <a:pt x="270" y="82"/>
                  </a:cubicBezTo>
                  <a:cubicBezTo>
                    <a:pt x="268" y="80"/>
                    <a:pt x="268" y="78"/>
                    <a:pt x="268" y="76"/>
                  </a:cubicBezTo>
                  <a:cubicBezTo>
                    <a:pt x="268" y="74"/>
                    <a:pt x="254" y="67"/>
                    <a:pt x="250" y="66"/>
                  </a:cubicBezTo>
                  <a:cubicBezTo>
                    <a:pt x="247" y="65"/>
                    <a:pt x="250" y="62"/>
                    <a:pt x="248" y="61"/>
                  </a:cubicBezTo>
                  <a:cubicBezTo>
                    <a:pt x="247" y="60"/>
                    <a:pt x="247" y="55"/>
                    <a:pt x="247" y="52"/>
                  </a:cubicBezTo>
                  <a:cubicBezTo>
                    <a:pt x="247" y="49"/>
                    <a:pt x="242" y="47"/>
                    <a:pt x="243" y="44"/>
                  </a:cubicBezTo>
                  <a:cubicBezTo>
                    <a:pt x="243" y="41"/>
                    <a:pt x="241" y="38"/>
                    <a:pt x="242" y="35"/>
                  </a:cubicBezTo>
                  <a:cubicBezTo>
                    <a:pt x="242" y="32"/>
                    <a:pt x="236" y="31"/>
                    <a:pt x="236" y="29"/>
                  </a:cubicBezTo>
                  <a:cubicBezTo>
                    <a:pt x="236" y="27"/>
                    <a:pt x="234" y="29"/>
                    <a:pt x="231" y="29"/>
                  </a:cubicBezTo>
                  <a:cubicBezTo>
                    <a:pt x="228" y="29"/>
                    <a:pt x="228" y="25"/>
                    <a:pt x="228" y="22"/>
                  </a:cubicBezTo>
                  <a:cubicBezTo>
                    <a:pt x="229" y="18"/>
                    <a:pt x="227" y="12"/>
                    <a:pt x="225" y="10"/>
                  </a:cubicBezTo>
                  <a:cubicBezTo>
                    <a:pt x="223" y="8"/>
                    <a:pt x="223" y="1"/>
                    <a:pt x="222" y="1"/>
                  </a:cubicBezTo>
                  <a:cubicBezTo>
                    <a:pt x="221" y="0"/>
                    <a:pt x="216" y="4"/>
                    <a:pt x="217" y="6"/>
                  </a:cubicBezTo>
                  <a:cubicBezTo>
                    <a:pt x="217" y="9"/>
                    <a:pt x="216" y="11"/>
                    <a:pt x="215" y="13"/>
                  </a:cubicBezTo>
                  <a:cubicBezTo>
                    <a:pt x="213" y="13"/>
                    <a:pt x="216" y="19"/>
                    <a:pt x="214" y="21"/>
                  </a:cubicBezTo>
                  <a:cubicBezTo>
                    <a:pt x="211" y="23"/>
                    <a:pt x="213" y="29"/>
                    <a:pt x="213" y="34"/>
                  </a:cubicBezTo>
                  <a:cubicBezTo>
                    <a:pt x="212" y="37"/>
                    <a:pt x="212" y="42"/>
                    <a:pt x="211" y="45"/>
                  </a:cubicBezTo>
                  <a:cubicBezTo>
                    <a:pt x="209" y="48"/>
                    <a:pt x="209" y="52"/>
                    <a:pt x="205" y="54"/>
                  </a:cubicBezTo>
                  <a:cubicBezTo>
                    <a:pt x="200" y="55"/>
                    <a:pt x="196" y="52"/>
                    <a:pt x="196" y="50"/>
                  </a:cubicBezTo>
                  <a:cubicBezTo>
                    <a:pt x="196" y="48"/>
                    <a:pt x="191" y="47"/>
                    <a:pt x="189" y="47"/>
                  </a:cubicBezTo>
                  <a:cubicBezTo>
                    <a:pt x="187" y="48"/>
                    <a:pt x="186" y="44"/>
                    <a:pt x="182" y="41"/>
                  </a:cubicBezTo>
                  <a:cubicBezTo>
                    <a:pt x="178" y="38"/>
                    <a:pt x="175" y="42"/>
                    <a:pt x="175" y="38"/>
                  </a:cubicBezTo>
                  <a:cubicBezTo>
                    <a:pt x="173" y="36"/>
                    <a:pt x="172" y="35"/>
                    <a:pt x="169" y="33"/>
                  </a:cubicBezTo>
                  <a:cubicBezTo>
                    <a:pt x="166" y="31"/>
                    <a:pt x="167" y="31"/>
                    <a:pt x="170" y="29"/>
                  </a:cubicBezTo>
                  <a:cubicBezTo>
                    <a:pt x="173" y="27"/>
                    <a:pt x="172" y="25"/>
                    <a:pt x="171" y="23"/>
                  </a:cubicBezTo>
                  <a:cubicBezTo>
                    <a:pt x="169" y="21"/>
                    <a:pt x="172" y="22"/>
                    <a:pt x="175" y="20"/>
                  </a:cubicBezTo>
                  <a:cubicBezTo>
                    <a:pt x="178" y="18"/>
                    <a:pt x="175" y="15"/>
                    <a:pt x="177" y="14"/>
                  </a:cubicBezTo>
                  <a:cubicBezTo>
                    <a:pt x="180" y="13"/>
                    <a:pt x="179" y="12"/>
                    <a:pt x="176" y="11"/>
                  </a:cubicBezTo>
                  <a:cubicBezTo>
                    <a:pt x="174" y="11"/>
                    <a:pt x="175" y="13"/>
                    <a:pt x="174" y="14"/>
                  </a:cubicBezTo>
                  <a:cubicBezTo>
                    <a:pt x="173" y="14"/>
                    <a:pt x="172" y="10"/>
                    <a:pt x="171" y="10"/>
                  </a:cubicBezTo>
                  <a:cubicBezTo>
                    <a:pt x="170" y="10"/>
                    <a:pt x="166" y="14"/>
                    <a:pt x="165" y="13"/>
                  </a:cubicBezTo>
                  <a:cubicBezTo>
                    <a:pt x="164" y="10"/>
                    <a:pt x="154" y="8"/>
                    <a:pt x="151" y="8"/>
                  </a:cubicBezTo>
                  <a:cubicBezTo>
                    <a:pt x="147" y="7"/>
                    <a:pt x="146" y="2"/>
                    <a:pt x="143" y="3"/>
                  </a:cubicBezTo>
                  <a:cubicBezTo>
                    <a:pt x="141" y="4"/>
                    <a:pt x="144" y="6"/>
                    <a:pt x="146" y="9"/>
                  </a:cubicBezTo>
                  <a:cubicBezTo>
                    <a:pt x="149" y="11"/>
                    <a:pt x="139" y="13"/>
                    <a:pt x="135" y="12"/>
                  </a:cubicBezTo>
                  <a:cubicBezTo>
                    <a:pt x="132" y="11"/>
                    <a:pt x="136" y="14"/>
                    <a:pt x="133" y="14"/>
                  </a:cubicBezTo>
                  <a:cubicBezTo>
                    <a:pt x="130" y="14"/>
                    <a:pt x="129" y="19"/>
                    <a:pt x="128" y="21"/>
                  </a:cubicBezTo>
                  <a:cubicBezTo>
                    <a:pt x="126" y="24"/>
                    <a:pt x="127" y="25"/>
                    <a:pt x="125" y="26"/>
                  </a:cubicBezTo>
                  <a:cubicBezTo>
                    <a:pt x="122" y="27"/>
                    <a:pt x="122" y="29"/>
                    <a:pt x="125" y="33"/>
                  </a:cubicBezTo>
                  <a:cubicBezTo>
                    <a:pt x="128" y="36"/>
                    <a:pt x="124" y="36"/>
                    <a:pt x="121" y="34"/>
                  </a:cubicBezTo>
                  <a:cubicBezTo>
                    <a:pt x="118" y="31"/>
                    <a:pt x="116" y="31"/>
                    <a:pt x="116" y="34"/>
                  </a:cubicBezTo>
                  <a:cubicBezTo>
                    <a:pt x="116" y="37"/>
                    <a:pt x="114" y="36"/>
                    <a:pt x="114" y="32"/>
                  </a:cubicBezTo>
                  <a:cubicBezTo>
                    <a:pt x="115" y="29"/>
                    <a:pt x="111" y="30"/>
                    <a:pt x="110" y="28"/>
                  </a:cubicBezTo>
                  <a:cubicBezTo>
                    <a:pt x="109" y="26"/>
                    <a:pt x="105" y="24"/>
                    <a:pt x="104" y="24"/>
                  </a:cubicBezTo>
                  <a:cubicBezTo>
                    <a:pt x="102" y="25"/>
                    <a:pt x="102" y="26"/>
                    <a:pt x="99" y="26"/>
                  </a:cubicBezTo>
                  <a:cubicBezTo>
                    <a:pt x="97" y="26"/>
                    <a:pt x="97" y="27"/>
                    <a:pt x="97" y="30"/>
                  </a:cubicBezTo>
                  <a:cubicBezTo>
                    <a:pt x="97" y="32"/>
                    <a:pt x="93" y="30"/>
                    <a:pt x="92" y="30"/>
                  </a:cubicBezTo>
                  <a:cubicBezTo>
                    <a:pt x="89" y="30"/>
                    <a:pt x="92" y="33"/>
                    <a:pt x="90" y="34"/>
                  </a:cubicBezTo>
                  <a:cubicBezTo>
                    <a:pt x="89" y="34"/>
                    <a:pt x="89" y="36"/>
                    <a:pt x="87" y="36"/>
                  </a:cubicBezTo>
                  <a:cubicBezTo>
                    <a:pt x="84" y="36"/>
                    <a:pt x="85" y="40"/>
                    <a:pt x="85" y="43"/>
                  </a:cubicBezTo>
                  <a:cubicBezTo>
                    <a:pt x="85" y="46"/>
                    <a:pt x="81" y="42"/>
                    <a:pt x="80" y="43"/>
                  </a:cubicBezTo>
                  <a:cubicBezTo>
                    <a:pt x="78" y="43"/>
                    <a:pt x="81" y="46"/>
                    <a:pt x="81" y="49"/>
                  </a:cubicBezTo>
                  <a:cubicBezTo>
                    <a:pt x="81" y="51"/>
                    <a:pt x="80" y="50"/>
                    <a:pt x="79" y="52"/>
                  </a:cubicBezTo>
                  <a:cubicBezTo>
                    <a:pt x="78" y="53"/>
                    <a:pt x="76" y="49"/>
                    <a:pt x="76" y="47"/>
                  </a:cubicBezTo>
                  <a:cubicBezTo>
                    <a:pt x="76" y="44"/>
                    <a:pt x="73" y="46"/>
                    <a:pt x="69" y="49"/>
                  </a:cubicBezTo>
                  <a:cubicBezTo>
                    <a:pt x="67" y="52"/>
                    <a:pt x="70" y="57"/>
                    <a:pt x="69" y="58"/>
                  </a:cubicBezTo>
                  <a:cubicBezTo>
                    <a:pt x="69" y="59"/>
                    <a:pt x="62" y="64"/>
                    <a:pt x="58" y="69"/>
                  </a:cubicBezTo>
                  <a:cubicBezTo>
                    <a:pt x="56" y="73"/>
                    <a:pt x="48" y="71"/>
                    <a:pt x="45" y="73"/>
                  </a:cubicBezTo>
                  <a:cubicBezTo>
                    <a:pt x="44" y="74"/>
                    <a:pt x="41" y="73"/>
                    <a:pt x="38" y="74"/>
                  </a:cubicBezTo>
                  <a:cubicBezTo>
                    <a:pt x="36" y="76"/>
                    <a:pt x="32" y="80"/>
                    <a:pt x="32" y="78"/>
                  </a:cubicBezTo>
                  <a:cubicBezTo>
                    <a:pt x="31" y="75"/>
                    <a:pt x="25" y="77"/>
                    <a:pt x="22" y="80"/>
                  </a:cubicBezTo>
                  <a:cubicBezTo>
                    <a:pt x="20" y="83"/>
                    <a:pt x="16" y="85"/>
                    <a:pt x="13" y="85"/>
                  </a:cubicBezTo>
                  <a:cubicBezTo>
                    <a:pt x="10" y="86"/>
                    <a:pt x="10" y="89"/>
                    <a:pt x="10" y="90"/>
                  </a:cubicBezTo>
                  <a:cubicBezTo>
                    <a:pt x="9" y="91"/>
                    <a:pt x="9" y="87"/>
                    <a:pt x="9" y="86"/>
                  </a:cubicBezTo>
                  <a:cubicBezTo>
                    <a:pt x="9" y="85"/>
                    <a:pt x="6" y="87"/>
                    <a:pt x="5" y="91"/>
                  </a:cubicBezTo>
                  <a:cubicBezTo>
                    <a:pt x="4" y="95"/>
                    <a:pt x="8" y="96"/>
                    <a:pt x="5" y="99"/>
                  </a:cubicBezTo>
                  <a:cubicBezTo>
                    <a:pt x="3" y="103"/>
                    <a:pt x="0" y="107"/>
                    <a:pt x="4" y="111"/>
                  </a:cubicBezTo>
                  <a:cubicBezTo>
                    <a:pt x="8" y="116"/>
                    <a:pt x="10" y="119"/>
                    <a:pt x="8" y="122"/>
                  </a:cubicBezTo>
                  <a:cubicBezTo>
                    <a:pt x="7" y="123"/>
                    <a:pt x="5" y="117"/>
                    <a:pt x="4" y="118"/>
                  </a:cubicBezTo>
                  <a:cubicBezTo>
                    <a:pt x="3" y="119"/>
                    <a:pt x="7" y="122"/>
                    <a:pt x="6" y="122"/>
                  </a:cubicBezTo>
                  <a:cubicBezTo>
                    <a:pt x="5" y="124"/>
                    <a:pt x="1" y="117"/>
                    <a:pt x="0" y="119"/>
                  </a:cubicBezTo>
                  <a:cubicBezTo>
                    <a:pt x="0" y="121"/>
                    <a:pt x="8" y="132"/>
                    <a:pt x="8" y="135"/>
                  </a:cubicBezTo>
                  <a:cubicBezTo>
                    <a:pt x="9" y="140"/>
                    <a:pt x="15" y="144"/>
                    <a:pt x="14" y="149"/>
                  </a:cubicBezTo>
                  <a:cubicBezTo>
                    <a:pt x="14" y="156"/>
                    <a:pt x="20" y="165"/>
                    <a:pt x="21" y="167"/>
                  </a:cubicBezTo>
                  <a:cubicBezTo>
                    <a:pt x="21" y="168"/>
                    <a:pt x="19" y="172"/>
                    <a:pt x="20" y="177"/>
                  </a:cubicBezTo>
                  <a:cubicBezTo>
                    <a:pt x="20" y="181"/>
                    <a:pt x="18" y="183"/>
                    <a:pt x="15" y="183"/>
                  </a:cubicBezTo>
                  <a:cubicBezTo>
                    <a:pt x="12" y="183"/>
                    <a:pt x="14" y="187"/>
                    <a:pt x="17" y="187"/>
                  </a:cubicBezTo>
                  <a:cubicBezTo>
                    <a:pt x="20" y="188"/>
                    <a:pt x="19" y="190"/>
                    <a:pt x="22" y="193"/>
                  </a:cubicBezTo>
                  <a:cubicBezTo>
                    <a:pt x="26" y="195"/>
                    <a:pt x="34" y="194"/>
                    <a:pt x="37" y="194"/>
                  </a:cubicBezTo>
                  <a:cubicBezTo>
                    <a:pt x="40" y="194"/>
                    <a:pt x="41" y="190"/>
                    <a:pt x="45" y="189"/>
                  </a:cubicBezTo>
                  <a:cubicBezTo>
                    <a:pt x="48" y="189"/>
                    <a:pt x="47" y="188"/>
                    <a:pt x="49" y="186"/>
                  </a:cubicBezTo>
                  <a:cubicBezTo>
                    <a:pt x="51" y="183"/>
                    <a:pt x="60" y="184"/>
                    <a:pt x="69" y="184"/>
                  </a:cubicBezTo>
                  <a:cubicBezTo>
                    <a:pt x="78" y="185"/>
                    <a:pt x="81" y="183"/>
                    <a:pt x="82" y="179"/>
                  </a:cubicBezTo>
                  <a:cubicBezTo>
                    <a:pt x="83" y="176"/>
                    <a:pt x="90" y="175"/>
                    <a:pt x="92" y="173"/>
                  </a:cubicBezTo>
                  <a:cubicBezTo>
                    <a:pt x="94" y="171"/>
                    <a:pt x="97" y="171"/>
                    <a:pt x="104" y="171"/>
                  </a:cubicBezTo>
                  <a:cubicBezTo>
                    <a:pt x="110" y="171"/>
                    <a:pt x="116" y="168"/>
                    <a:pt x="120" y="166"/>
                  </a:cubicBezTo>
                  <a:cubicBezTo>
                    <a:pt x="124" y="165"/>
                    <a:pt x="131" y="165"/>
                    <a:pt x="135" y="164"/>
                  </a:cubicBezTo>
                  <a:cubicBezTo>
                    <a:pt x="140" y="163"/>
                    <a:pt x="140" y="170"/>
                    <a:pt x="144" y="169"/>
                  </a:cubicBezTo>
                  <a:cubicBezTo>
                    <a:pt x="149" y="169"/>
                    <a:pt x="151" y="171"/>
                    <a:pt x="153" y="170"/>
                  </a:cubicBezTo>
                  <a:cubicBezTo>
                    <a:pt x="155" y="170"/>
                    <a:pt x="155" y="171"/>
                    <a:pt x="157" y="172"/>
                  </a:cubicBezTo>
                  <a:cubicBezTo>
                    <a:pt x="160" y="172"/>
                    <a:pt x="160" y="174"/>
                    <a:pt x="158" y="177"/>
                  </a:cubicBezTo>
                  <a:cubicBezTo>
                    <a:pt x="156" y="179"/>
                    <a:pt x="162" y="179"/>
                    <a:pt x="164" y="183"/>
                  </a:cubicBezTo>
                  <a:cubicBezTo>
                    <a:pt x="167" y="187"/>
                    <a:pt x="164" y="188"/>
                    <a:pt x="166" y="191"/>
                  </a:cubicBezTo>
                  <a:cubicBezTo>
                    <a:pt x="168" y="195"/>
                    <a:pt x="169" y="194"/>
                    <a:pt x="173" y="189"/>
                  </a:cubicBezTo>
                  <a:cubicBezTo>
                    <a:pt x="175" y="184"/>
                    <a:pt x="179" y="187"/>
                    <a:pt x="180" y="183"/>
                  </a:cubicBezTo>
                  <a:cubicBezTo>
                    <a:pt x="180" y="180"/>
                    <a:pt x="184" y="175"/>
                    <a:pt x="186" y="177"/>
                  </a:cubicBezTo>
                  <a:cubicBezTo>
                    <a:pt x="188" y="179"/>
                    <a:pt x="185" y="180"/>
                    <a:pt x="183" y="187"/>
                  </a:cubicBezTo>
                  <a:cubicBezTo>
                    <a:pt x="181" y="195"/>
                    <a:pt x="179" y="191"/>
                    <a:pt x="178" y="194"/>
                  </a:cubicBezTo>
                  <a:cubicBezTo>
                    <a:pt x="177" y="195"/>
                    <a:pt x="186" y="196"/>
                    <a:pt x="186" y="193"/>
                  </a:cubicBezTo>
                  <a:cubicBezTo>
                    <a:pt x="186" y="189"/>
                    <a:pt x="187" y="187"/>
                    <a:pt x="189" y="191"/>
                  </a:cubicBezTo>
                  <a:cubicBezTo>
                    <a:pt x="192" y="194"/>
                    <a:pt x="187" y="197"/>
                    <a:pt x="188" y="198"/>
                  </a:cubicBezTo>
                  <a:cubicBezTo>
                    <a:pt x="189" y="200"/>
                    <a:pt x="192" y="198"/>
                    <a:pt x="194" y="198"/>
                  </a:cubicBezTo>
                  <a:cubicBezTo>
                    <a:pt x="197" y="198"/>
                    <a:pt x="200" y="205"/>
                    <a:pt x="200" y="208"/>
                  </a:cubicBezTo>
                  <a:cubicBezTo>
                    <a:pt x="199" y="212"/>
                    <a:pt x="199" y="215"/>
                    <a:pt x="204" y="218"/>
                  </a:cubicBezTo>
                  <a:cubicBezTo>
                    <a:pt x="210" y="221"/>
                    <a:pt x="208" y="221"/>
                    <a:pt x="211" y="221"/>
                  </a:cubicBezTo>
                  <a:cubicBezTo>
                    <a:pt x="216" y="221"/>
                    <a:pt x="224" y="225"/>
                    <a:pt x="226" y="227"/>
                  </a:cubicBezTo>
                  <a:cubicBezTo>
                    <a:pt x="229" y="229"/>
                    <a:pt x="235" y="225"/>
                    <a:pt x="235" y="221"/>
                  </a:cubicBezTo>
                  <a:cubicBezTo>
                    <a:pt x="237" y="218"/>
                    <a:pt x="241" y="221"/>
                    <a:pt x="239" y="222"/>
                  </a:cubicBezTo>
                  <a:cubicBezTo>
                    <a:pt x="236" y="224"/>
                    <a:pt x="240" y="227"/>
                    <a:pt x="240" y="225"/>
                  </a:cubicBezTo>
                  <a:cubicBezTo>
                    <a:pt x="240" y="222"/>
                    <a:pt x="242" y="220"/>
                    <a:pt x="242" y="223"/>
                  </a:cubicBezTo>
                  <a:cubicBezTo>
                    <a:pt x="243" y="226"/>
                    <a:pt x="247" y="226"/>
                    <a:pt x="247" y="228"/>
                  </a:cubicBezTo>
                  <a:cubicBezTo>
                    <a:pt x="248" y="230"/>
                    <a:pt x="249" y="232"/>
                    <a:pt x="249" y="230"/>
                  </a:cubicBezTo>
                  <a:cubicBezTo>
                    <a:pt x="249" y="228"/>
                    <a:pt x="250" y="226"/>
                    <a:pt x="253" y="225"/>
                  </a:cubicBezTo>
                  <a:cubicBezTo>
                    <a:pt x="256" y="224"/>
                    <a:pt x="258" y="222"/>
                    <a:pt x="260" y="220"/>
                  </a:cubicBezTo>
                  <a:cubicBezTo>
                    <a:pt x="263" y="218"/>
                    <a:pt x="274" y="218"/>
                    <a:pt x="275" y="218"/>
                  </a:cubicBezTo>
                  <a:cubicBezTo>
                    <a:pt x="277" y="218"/>
                    <a:pt x="277" y="207"/>
                    <a:pt x="278" y="203"/>
                  </a:cubicBezTo>
                  <a:cubicBezTo>
                    <a:pt x="279" y="197"/>
                    <a:pt x="282" y="196"/>
                    <a:pt x="283" y="191"/>
                  </a:cubicBezTo>
                  <a:cubicBezTo>
                    <a:pt x="284" y="185"/>
                    <a:pt x="290" y="175"/>
                    <a:pt x="292" y="175"/>
                  </a:cubicBezTo>
                  <a:cubicBezTo>
                    <a:pt x="293" y="174"/>
                    <a:pt x="295" y="173"/>
                    <a:pt x="296" y="170"/>
                  </a:cubicBezTo>
                  <a:cubicBezTo>
                    <a:pt x="296" y="167"/>
                    <a:pt x="300" y="163"/>
                    <a:pt x="300" y="159"/>
                  </a:cubicBezTo>
                  <a:cubicBezTo>
                    <a:pt x="300" y="156"/>
                    <a:pt x="302" y="151"/>
                    <a:pt x="302" y="150"/>
                  </a:cubicBezTo>
                  <a:cubicBezTo>
                    <a:pt x="301" y="149"/>
                    <a:pt x="300" y="146"/>
                    <a:pt x="303" y="143"/>
                  </a:cubicBezTo>
                  <a:cubicBezTo>
                    <a:pt x="305" y="140"/>
                    <a:pt x="302" y="137"/>
                    <a:pt x="303" y="136"/>
                  </a:cubicBezTo>
                  <a:close/>
                  <a:moveTo>
                    <a:pt x="138" y="7"/>
                  </a:moveTo>
                  <a:cubicBezTo>
                    <a:pt x="138" y="5"/>
                    <a:pt x="126" y="7"/>
                    <a:pt x="128" y="10"/>
                  </a:cubicBezTo>
                  <a:cubicBezTo>
                    <a:pt x="130" y="11"/>
                    <a:pt x="139" y="9"/>
                    <a:pt x="138" y="7"/>
                  </a:cubicBezTo>
                  <a:close/>
                  <a:moveTo>
                    <a:pt x="175" y="202"/>
                  </a:moveTo>
                  <a:cubicBezTo>
                    <a:pt x="176" y="204"/>
                    <a:pt x="183" y="203"/>
                    <a:pt x="184" y="201"/>
                  </a:cubicBezTo>
                  <a:cubicBezTo>
                    <a:pt x="185" y="198"/>
                    <a:pt x="174" y="201"/>
                    <a:pt x="175" y="202"/>
                  </a:cubicBezTo>
                  <a:close/>
                  <a:moveTo>
                    <a:pt x="249" y="248"/>
                  </a:moveTo>
                  <a:cubicBezTo>
                    <a:pt x="245" y="248"/>
                    <a:pt x="238" y="244"/>
                    <a:pt x="236" y="244"/>
                  </a:cubicBezTo>
                  <a:cubicBezTo>
                    <a:pt x="235" y="244"/>
                    <a:pt x="243" y="256"/>
                    <a:pt x="240" y="259"/>
                  </a:cubicBezTo>
                  <a:cubicBezTo>
                    <a:pt x="238" y="262"/>
                    <a:pt x="247" y="270"/>
                    <a:pt x="250" y="270"/>
                  </a:cubicBezTo>
                  <a:cubicBezTo>
                    <a:pt x="253" y="271"/>
                    <a:pt x="252" y="268"/>
                    <a:pt x="254" y="268"/>
                  </a:cubicBezTo>
                  <a:cubicBezTo>
                    <a:pt x="257" y="268"/>
                    <a:pt x="256" y="266"/>
                    <a:pt x="256" y="264"/>
                  </a:cubicBezTo>
                  <a:cubicBezTo>
                    <a:pt x="256" y="262"/>
                    <a:pt x="258" y="266"/>
                    <a:pt x="260" y="265"/>
                  </a:cubicBezTo>
                  <a:cubicBezTo>
                    <a:pt x="262" y="264"/>
                    <a:pt x="259" y="256"/>
                    <a:pt x="262" y="256"/>
                  </a:cubicBezTo>
                  <a:cubicBezTo>
                    <a:pt x="265" y="256"/>
                    <a:pt x="263" y="248"/>
                    <a:pt x="262" y="245"/>
                  </a:cubicBezTo>
                  <a:cubicBezTo>
                    <a:pt x="261" y="243"/>
                    <a:pt x="254" y="247"/>
                    <a:pt x="249" y="2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72;p79">
              <a:extLst>
                <a:ext uri="{FF2B5EF4-FFF2-40B4-BE49-F238E27FC236}">
                  <a16:creationId xmlns:a16="http://schemas.microsoft.com/office/drawing/2014/main" id="{3FAE2A3A-65EA-954D-A873-11CF7FFF7F2F}"/>
                </a:ext>
              </a:extLst>
            </p:cNvPr>
            <p:cNvSpPr/>
            <p:nvPr/>
          </p:nvSpPr>
          <p:spPr bwMode="gray">
            <a:xfrm>
              <a:off x="7879606" y="4097938"/>
              <a:ext cx="253252" cy="300212"/>
            </a:xfrm>
            <a:custGeom>
              <a:avLst/>
              <a:gdLst/>
              <a:ahLst/>
              <a:cxnLst/>
              <a:rect l="l" t="t" r="r" b="b"/>
              <a:pathLst>
                <a:path w="93" h="110" extrusionOk="0">
                  <a:moveTo>
                    <a:pt x="57" y="53"/>
                  </a:moveTo>
                  <a:cubicBezTo>
                    <a:pt x="55" y="52"/>
                    <a:pt x="55" y="54"/>
                    <a:pt x="52" y="55"/>
                  </a:cubicBezTo>
                  <a:cubicBezTo>
                    <a:pt x="49" y="56"/>
                    <a:pt x="47" y="50"/>
                    <a:pt x="44" y="52"/>
                  </a:cubicBezTo>
                  <a:cubicBezTo>
                    <a:pt x="42" y="55"/>
                    <a:pt x="44" y="56"/>
                    <a:pt x="41" y="59"/>
                  </a:cubicBezTo>
                  <a:cubicBezTo>
                    <a:pt x="37" y="62"/>
                    <a:pt x="39" y="63"/>
                    <a:pt x="34" y="69"/>
                  </a:cubicBezTo>
                  <a:cubicBezTo>
                    <a:pt x="31" y="75"/>
                    <a:pt x="16" y="79"/>
                    <a:pt x="14" y="83"/>
                  </a:cubicBezTo>
                  <a:cubicBezTo>
                    <a:pt x="12" y="86"/>
                    <a:pt x="5" y="89"/>
                    <a:pt x="5" y="91"/>
                  </a:cubicBezTo>
                  <a:cubicBezTo>
                    <a:pt x="5" y="94"/>
                    <a:pt x="0" y="96"/>
                    <a:pt x="3" y="99"/>
                  </a:cubicBezTo>
                  <a:cubicBezTo>
                    <a:pt x="5" y="102"/>
                    <a:pt x="8" y="100"/>
                    <a:pt x="9" y="102"/>
                  </a:cubicBezTo>
                  <a:cubicBezTo>
                    <a:pt x="11" y="105"/>
                    <a:pt x="14" y="103"/>
                    <a:pt x="15" y="105"/>
                  </a:cubicBezTo>
                  <a:cubicBezTo>
                    <a:pt x="16" y="107"/>
                    <a:pt x="23" y="107"/>
                    <a:pt x="29" y="101"/>
                  </a:cubicBezTo>
                  <a:cubicBezTo>
                    <a:pt x="34" y="97"/>
                    <a:pt x="32" y="94"/>
                    <a:pt x="33" y="93"/>
                  </a:cubicBezTo>
                  <a:cubicBezTo>
                    <a:pt x="35" y="92"/>
                    <a:pt x="36" y="87"/>
                    <a:pt x="37" y="86"/>
                  </a:cubicBezTo>
                  <a:cubicBezTo>
                    <a:pt x="39" y="83"/>
                    <a:pt x="40" y="80"/>
                    <a:pt x="45" y="80"/>
                  </a:cubicBezTo>
                  <a:cubicBezTo>
                    <a:pt x="51" y="80"/>
                    <a:pt x="48" y="79"/>
                    <a:pt x="48" y="76"/>
                  </a:cubicBezTo>
                  <a:cubicBezTo>
                    <a:pt x="47" y="74"/>
                    <a:pt x="53" y="73"/>
                    <a:pt x="53" y="69"/>
                  </a:cubicBezTo>
                  <a:cubicBezTo>
                    <a:pt x="53" y="65"/>
                    <a:pt x="60" y="63"/>
                    <a:pt x="58" y="60"/>
                  </a:cubicBezTo>
                  <a:cubicBezTo>
                    <a:pt x="57" y="57"/>
                    <a:pt x="60" y="55"/>
                    <a:pt x="57" y="53"/>
                  </a:cubicBezTo>
                  <a:close/>
                  <a:moveTo>
                    <a:pt x="10" y="110"/>
                  </a:moveTo>
                  <a:cubicBezTo>
                    <a:pt x="11" y="110"/>
                    <a:pt x="15" y="110"/>
                    <a:pt x="13" y="107"/>
                  </a:cubicBezTo>
                  <a:cubicBezTo>
                    <a:pt x="10" y="104"/>
                    <a:pt x="8" y="110"/>
                    <a:pt x="10" y="110"/>
                  </a:cubicBezTo>
                  <a:close/>
                  <a:moveTo>
                    <a:pt x="84" y="27"/>
                  </a:moveTo>
                  <a:cubicBezTo>
                    <a:pt x="83" y="29"/>
                    <a:pt x="80" y="27"/>
                    <a:pt x="77" y="27"/>
                  </a:cubicBezTo>
                  <a:cubicBezTo>
                    <a:pt x="74" y="27"/>
                    <a:pt x="73" y="25"/>
                    <a:pt x="73" y="22"/>
                  </a:cubicBezTo>
                  <a:cubicBezTo>
                    <a:pt x="73" y="19"/>
                    <a:pt x="72" y="16"/>
                    <a:pt x="69" y="16"/>
                  </a:cubicBezTo>
                  <a:cubicBezTo>
                    <a:pt x="67" y="17"/>
                    <a:pt x="70" y="19"/>
                    <a:pt x="69" y="20"/>
                  </a:cubicBezTo>
                  <a:cubicBezTo>
                    <a:pt x="68" y="21"/>
                    <a:pt x="67" y="18"/>
                    <a:pt x="67" y="18"/>
                  </a:cubicBezTo>
                  <a:cubicBezTo>
                    <a:pt x="65" y="18"/>
                    <a:pt x="64" y="17"/>
                    <a:pt x="64" y="14"/>
                  </a:cubicBezTo>
                  <a:cubicBezTo>
                    <a:pt x="64" y="10"/>
                    <a:pt x="61" y="11"/>
                    <a:pt x="61" y="7"/>
                  </a:cubicBezTo>
                  <a:cubicBezTo>
                    <a:pt x="61" y="3"/>
                    <a:pt x="55" y="0"/>
                    <a:pt x="52" y="0"/>
                  </a:cubicBezTo>
                  <a:cubicBezTo>
                    <a:pt x="48" y="0"/>
                    <a:pt x="52" y="6"/>
                    <a:pt x="54" y="8"/>
                  </a:cubicBezTo>
                  <a:cubicBezTo>
                    <a:pt x="55" y="10"/>
                    <a:pt x="59" y="12"/>
                    <a:pt x="59" y="13"/>
                  </a:cubicBezTo>
                  <a:cubicBezTo>
                    <a:pt x="59" y="15"/>
                    <a:pt x="61" y="18"/>
                    <a:pt x="63" y="19"/>
                  </a:cubicBezTo>
                  <a:cubicBezTo>
                    <a:pt x="66" y="20"/>
                    <a:pt x="62" y="26"/>
                    <a:pt x="62" y="30"/>
                  </a:cubicBezTo>
                  <a:cubicBezTo>
                    <a:pt x="62" y="35"/>
                    <a:pt x="58" y="34"/>
                    <a:pt x="56" y="37"/>
                  </a:cubicBezTo>
                  <a:cubicBezTo>
                    <a:pt x="54" y="40"/>
                    <a:pt x="62" y="43"/>
                    <a:pt x="66" y="46"/>
                  </a:cubicBezTo>
                  <a:cubicBezTo>
                    <a:pt x="69" y="49"/>
                    <a:pt x="63" y="56"/>
                    <a:pt x="64" y="58"/>
                  </a:cubicBezTo>
                  <a:cubicBezTo>
                    <a:pt x="65" y="59"/>
                    <a:pt x="67" y="60"/>
                    <a:pt x="70" y="59"/>
                  </a:cubicBezTo>
                  <a:cubicBezTo>
                    <a:pt x="74" y="58"/>
                    <a:pt x="76" y="50"/>
                    <a:pt x="79" y="47"/>
                  </a:cubicBezTo>
                  <a:cubicBezTo>
                    <a:pt x="81" y="45"/>
                    <a:pt x="79" y="41"/>
                    <a:pt x="81" y="40"/>
                  </a:cubicBezTo>
                  <a:cubicBezTo>
                    <a:pt x="82" y="38"/>
                    <a:pt x="84" y="38"/>
                    <a:pt x="86" y="38"/>
                  </a:cubicBezTo>
                  <a:cubicBezTo>
                    <a:pt x="88" y="38"/>
                    <a:pt x="87" y="33"/>
                    <a:pt x="89" y="33"/>
                  </a:cubicBezTo>
                  <a:cubicBezTo>
                    <a:pt x="91" y="33"/>
                    <a:pt x="91" y="30"/>
                    <a:pt x="91" y="27"/>
                  </a:cubicBezTo>
                  <a:cubicBezTo>
                    <a:pt x="93" y="23"/>
                    <a:pt x="86" y="25"/>
                    <a:pt x="8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73;p79">
              <a:extLst>
                <a:ext uri="{FF2B5EF4-FFF2-40B4-BE49-F238E27FC236}">
                  <a16:creationId xmlns:a16="http://schemas.microsoft.com/office/drawing/2014/main" id="{422FCCC7-CAC5-1222-51BF-B8144072AF7C}"/>
                </a:ext>
              </a:extLst>
            </p:cNvPr>
            <p:cNvSpPr/>
            <p:nvPr/>
          </p:nvSpPr>
          <p:spPr bwMode="gray">
            <a:xfrm>
              <a:off x="5586926" y="2417425"/>
              <a:ext cx="290148" cy="18281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42"/>
                  </a:moveTo>
                  <a:cubicBezTo>
                    <a:pt x="105" y="42"/>
                    <a:pt x="101" y="40"/>
                    <a:pt x="99" y="40"/>
                  </a:cubicBezTo>
                  <a:cubicBezTo>
                    <a:pt x="97" y="40"/>
                    <a:pt x="94" y="36"/>
                    <a:pt x="91" y="35"/>
                  </a:cubicBezTo>
                  <a:cubicBezTo>
                    <a:pt x="89" y="34"/>
                    <a:pt x="84" y="32"/>
                    <a:pt x="83" y="30"/>
                  </a:cubicBezTo>
                  <a:cubicBezTo>
                    <a:pt x="81" y="28"/>
                    <a:pt x="76" y="26"/>
                    <a:pt x="76" y="25"/>
                  </a:cubicBezTo>
                  <a:cubicBezTo>
                    <a:pt x="75" y="23"/>
                    <a:pt x="74" y="21"/>
                    <a:pt x="72" y="18"/>
                  </a:cubicBezTo>
                  <a:cubicBezTo>
                    <a:pt x="70" y="16"/>
                    <a:pt x="70" y="13"/>
                    <a:pt x="69" y="13"/>
                  </a:cubicBezTo>
                  <a:cubicBezTo>
                    <a:pt x="67" y="13"/>
                    <a:pt x="58" y="13"/>
                    <a:pt x="58" y="13"/>
                  </a:cubicBezTo>
                  <a:cubicBezTo>
                    <a:pt x="58" y="11"/>
                    <a:pt x="57" y="5"/>
                    <a:pt x="56" y="4"/>
                  </a:cubicBezTo>
                  <a:cubicBezTo>
                    <a:pt x="54" y="4"/>
                    <a:pt x="51" y="3"/>
                    <a:pt x="50" y="2"/>
                  </a:cubicBezTo>
                  <a:cubicBezTo>
                    <a:pt x="49" y="2"/>
                    <a:pt x="45" y="0"/>
                    <a:pt x="44" y="2"/>
                  </a:cubicBezTo>
                  <a:cubicBezTo>
                    <a:pt x="44" y="2"/>
                    <a:pt x="43" y="2"/>
                    <a:pt x="42" y="2"/>
                  </a:cubicBezTo>
                  <a:cubicBezTo>
                    <a:pt x="41" y="2"/>
                    <a:pt x="41" y="6"/>
                    <a:pt x="39" y="5"/>
                  </a:cubicBezTo>
                  <a:cubicBezTo>
                    <a:pt x="37" y="5"/>
                    <a:pt x="33" y="8"/>
                    <a:pt x="33" y="10"/>
                  </a:cubicBezTo>
                  <a:cubicBezTo>
                    <a:pt x="33" y="11"/>
                    <a:pt x="33" y="13"/>
                    <a:pt x="31" y="13"/>
                  </a:cubicBezTo>
                  <a:cubicBezTo>
                    <a:pt x="30" y="13"/>
                    <a:pt x="28" y="13"/>
                    <a:pt x="26" y="12"/>
                  </a:cubicBezTo>
                  <a:cubicBezTo>
                    <a:pt x="25" y="12"/>
                    <a:pt x="23" y="13"/>
                    <a:pt x="20" y="11"/>
                  </a:cubicBezTo>
                  <a:cubicBezTo>
                    <a:pt x="18" y="7"/>
                    <a:pt x="14" y="3"/>
                    <a:pt x="11" y="3"/>
                  </a:cubicBezTo>
                  <a:cubicBezTo>
                    <a:pt x="9" y="3"/>
                    <a:pt x="2" y="3"/>
                    <a:pt x="4" y="8"/>
                  </a:cubicBezTo>
                  <a:cubicBezTo>
                    <a:pt x="5" y="7"/>
                    <a:pt x="6" y="6"/>
                    <a:pt x="8" y="6"/>
                  </a:cubicBezTo>
                  <a:cubicBezTo>
                    <a:pt x="12" y="7"/>
                    <a:pt x="10" y="13"/>
                    <a:pt x="13" y="13"/>
                  </a:cubicBezTo>
                  <a:cubicBezTo>
                    <a:pt x="16" y="13"/>
                    <a:pt x="20" y="17"/>
                    <a:pt x="17" y="17"/>
                  </a:cubicBezTo>
                  <a:cubicBezTo>
                    <a:pt x="14" y="17"/>
                    <a:pt x="11" y="20"/>
                    <a:pt x="9" y="19"/>
                  </a:cubicBezTo>
                  <a:cubicBezTo>
                    <a:pt x="7" y="18"/>
                    <a:pt x="3" y="16"/>
                    <a:pt x="2" y="19"/>
                  </a:cubicBezTo>
                  <a:cubicBezTo>
                    <a:pt x="1" y="22"/>
                    <a:pt x="0" y="25"/>
                    <a:pt x="4" y="25"/>
                  </a:cubicBezTo>
                  <a:cubicBezTo>
                    <a:pt x="8" y="25"/>
                    <a:pt x="7" y="27"/>
                    <a:pt x="4" y="30"/>
                  </a:cubicBezTo>
                  <a:cubicBezTo>
                    <a:pt x="2" y="32"/>
                    <a:pt x="8" y="29"/>
                    <a:pt x="8" y="31"/>
                  </a:cubicBezTo>
                  <a:cubicBezTo>
                    <a:pt x="8" y="34"/>
                    <a:pt x="11" y="34"/>
                    <a:pt x="10" y="37"/>
                  </a:cubicBezTo>
                  <a:cubicBezTo>
                    <a:pt x="9" y="39"/>
                    <a:pt x="9" y="44"/>
                    <a:pt x="10" y="48"/>
                  </a:cubicBezTo>
                  <a:cubicBezTo>
                    <a:pt x="12" y="48"/>
                    <a:pt x="15" y="47"/>
                    <a:pt x="16" y="46"/>
                  </a:cubicBezTo>
                  <a:cubicBezTo>
                    <a:pt x="17" y="45"/>
                    <a:pt x="20" y="41"/>
                    <a:pt x="22" y="41"/>
                  </a:cubicBezTo>
                  <a:cubicBezTo>
                    <a:pt x="24" y="41"/>
                    <a:pt x="27" y="42"/>
                    <a:pt x="28" y="41"/>
                  </a:cubicBezTo>
                  <a:cubicBezTo>
                    <a:pt x="29" y="39"/>
                    <a:pt x="35" y="39"/>
                    <a:pt x="36" y="41"/>
                  </a:cubicBezTo>
                  <a:cubicBezTo>
                    <a:pt x="38" y="42"/>
                    <a:pt x="41" y="44"/>
                    <a:pt x="42" y="44"/>
                  </a:cubicBezTo>
                  <a:cubicBezTo>
                    <a:pt x="43" y="44"/>
                    <a:pt x="44" y="46"/>
                    <a:pt x="45" y="45"/>
                  </a:cubicBezTo>
                  <a:cubicBezTo>
                    <a:pt x="47" y="45"/>
                    <a:pt x="52" y="46"/>
                    <a:pt x="52" y="48"/>
                  </a:cubicBezTo>
                  <a:cubicBezTo>
                    <a:pt x="52" y="48"/>
                    <a:pt x="54" y="49"/>
                    <a:pt x="56" y="49"/>
                  </a:cubicBezTo>
                  <a:cubicBezTo>
                    <a:pt x="56" y="49"/>
                    <a:pt x="58" y="54"/>
                    <a:pt x="60" y="54"/>
                  </a:cubicBezTo>
                  <a:cubicBezTo>
                    <a:pt x="62" y="54"/>
                    <a:pt x="66" y="54"/>
                    <a:pt x="66" y="55"/>
                  </a:cubicBezTo>
                  <a:cubicBezTo>
                    <a:pt x="66" y="56"/>
                    <a:pt x="66" y="61"/>
                    <a:pt x="67" y="64"/>
                  </a:cubicBezTo>
                  <a:cubicBezTo>
                    <a:pt x="67" y="63"/>
                    <a:pt x="67" y="63"/>
                    <a:pt x="68" y="64"/>
                  </a:cubicBezTo>
                  <a:cubicBezTo>
                    <a:pt x="69" y="64"/>
                    <a:pt x="73" y="63"/>
                    <a:pt x="74" y="65"/>
                  </a:cubicBezTo>
                  <a:cubicBezTo>
                    <a:pt x="74" y="67"/>
                    <a:pt x="80" y="66"/>
                    <a:pt x="80" y="63"/>
                  </a:cubicBezTo>
                  <a:cubicBezTo>
                    <a:pt x="79" y="59"/>
                    <a:pt x="90" y="59"/>
                    <a:pt x="91" y="57"/>
                  </a:cubicBezTo>
                  <a:cubicBezTo>
                    <a:pt x="91" y="54"/>
                    <a:pt x="92" y="48"/>
                    <a:pt x="95" y="49"/>
                  </a:cubicBezTo>
                  <a:cubicBezTo>
                    <a:pt x="97" y="50"/>
                    <a:pt x="99" y="46"/>
                    <a:pt x="101" y="46"/>
                  </a:cubicBezTo>
                  <a:cubicBezTo>
                    <a:pt x="103" y="46"/>
                    <a:pt x="104" y="48"/>
                    <a:pt x="106" y="48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074;p79">
              <a:extLst>
                <a:ext uri="{FF2B5EF4-FFF2-40B4-BE49-F238E27FC236}">
                  <a16:creationId xmlns:a16="http://schemas.microsoft.com/office/drawing/2014/main" id="{25CE7C53-2156-B92B-19D3-43BB800AA6AD}"/>
                </a:ext>
              </a:extLst>
            </p:cNvPr>
            <p:cNvSpPr/>
            <p:nvPr/>
          </p:nvSpPr>
          <p:spPr bwMode="gray">
            <a:xfrm>
              <a:off x="5412501" y="2486189"/>
              <a:ext cx="399165" cy="335432"/>
            </a:xfrm>
            <a:custGeom>
              <a:avLst/>
              <a:gdLst/>
              <a:ahLst/>
              <a:cxnLst/>
              <a:rect l="l" t="t" r="r" b="b"/>
              <a:pathLst>
                <a:path w="146" h="123" extrusionOk="0">
                  <a:moveTo>
                    <a:pt x="143" y="106"/>
                  </a:moveTo>
                  <a:cubicBezTo>
                    <a:pt x="141" y="105"/>
                    <a:pt x="143" y="100"/>
                    <a:pt x="139" y="98"/>
                  </a:cubicBezTo>
                  <a:cubicBezTo>
                    <a:pt x="135" y="96"/>
                    <a:pt x="132" y="94"/>
                    <a:pt x="132" y="92"/>
                  </a:cubicBezTo>
                  <a:cubicBezTo>
                    <a:pt x="131" y="90"/>
                    <a:pt x="126" y="87"/>
                    <a:pt x="126" y="85"/>
                  </a:cubicBezTo>
                  <a:cubicBezTo>
                    <a:pt x="127" y="83"/>
                    <a:pt x="135" y="78"/>
                    <a:pt x="133" y="75"/>
                  </a:cubicBezTo>
                  <a:cubicBezTo>
                    <a:pt x="132" y="71"/>
                    <a:pt x="127" y="72"/>
                    <a:pt x="127" y="71"/>
                  </a:cubicBezTo>
                  <a:cubicBezTo>
                    <a:pt x="126" y="70"/>
                    <a:pt x="127" y="66"/>
                    <a:pt x="125" y="62"/>
                  </a:cubicBezTo>
                  <a:cubicBezTo>
                    <a:pt x="124" y="59"/>
                    <a:pt x="127" y="57"/>
                    <a:pt x="125" y="55"/>
                  </a:cubicBezTo>
                  <a:cubicBezTo>
                    <a:pt x="124" y="53"/>
                    <a:pt x="126" y="49"/>
                    <a:pt x="126" y="48"/>
                  </a:cubicBezTo>
                  <a:cubicBezTo>
                    <a:pt x="127" y="47"/>
                    <a:pt x="130" y="46"/>
                    <a:pt x="129" y="42"/>
                  </a:cubicBezTo>
                  <a:cubicBezTo>
                    <a:pt x="129" y="40"/>
                    <a:pt x="130" y="39"/>
                    <a:pt x="131" y="39"/>
                  </a:cubicBezTo>
                  <a:cubicBezTo>
                    <a:pt x="130" y="36"/>
                    <a:pt x="130" y="31"/>
                    <a:pt x="130" y="30"/>
                  </a:cubicBezTo>
                  <a:cubicBezTo>
                    <a:pt x="130" y="29"/>
                    <a:pt x="126" y="29"/>
                    <a:pt x="124" y="29"/>
                  </a:cubicBezTo>
                  <a:cubicBezTo>
                    <a:pt x="122" y="29"/>
                    <a:pt x="120" y="24"/>
                    <a:pt x="120" y="24"/>
                  </a:cubicBezTo>
                  <a:cubicBezTo>
                    <a:pt x="118" y="24"/>
                    <a:pt x="116" y="24"/>
                    <a:pt x="116" y="23"/>
                  </a:cubicBezTo>
                  <a:cubicBezTo>
                    <a:pt x="116" y="21"/>
                    <a:pt x="111" y="20"/>
                    <a:pt x="109" y="20"/>
                  </a:cubicBezTo>
                  <a:cubicBezTo>
                    <a:pt x="108" y="21"/>
                    <a:pt x="107" y="19"/>
                    <a:pt x="106" y="19"/>
                  </a:cubicBezTo>
                  <a:cubicBezTo>
                    <a:pt x="105" y="19"/>
                    <a:pt x="102" y="17"/>
                    <a:pt x="100" y="16"/>
                  </a:cubicBezTo>
                  <a:cubicBezTo>
                    <a:pt x="99" y="14"/>
                    <a:pt x="93" y="14"/>
                    <a:pt x="92" y="16"/>
                  </a:cubicBezTo>
                  <a:cubicBezTo>
                    <a:pt x="91" y="17"/>
                    <a:pt x="88" y="16"/>
                    <a:pt x="86" y="16"/>
                  </a:cubicBezTo>
                  <a:cubicBezTo>
                    <a:pt x="85" y="16"/>
                    <a:pt x="81" y="20"/>
                    <a:pt x="80" y="21"/>
                  </a:cubicBezTo>
                  <a:cubicBezTo>
                    <a:pt x="79" y="22"/>
                    <a:pt x="76" y="23"/>
                    <a:pt x="74" y="23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3" y="28"/>
                    <a:pt x="64" y="29"/>
                    <a:pt x="58" y="30"/>
                  </a:cubicBezTo>
                  <a:cubicBezTo>
                    <a:pt x="51" y="30"/>
                    <a:pt x="51" y="22"/>
                    <a:pt x="44" y="22"/>
                  </a:cubicBezTo>
                  <a:cubicBezTo>
                    <a:pt x="39" y="22"/>
                    <a:pt x="36" y="17"/>
                    <a:pt x="35" y="13"/>
                  </a:cubicBezTo>
                  <a:cubicBezTo>
                    <a:pt x="32" y="12"/>
                    <a:pt x="29" y="10"/>
                    <a:pt x="30" y="9"/>
                  </a:cubicBezTo>
                  <a:cubicBezTo>
                    <a:pt x="30" y="8"/>
                    <a:pt x="32" y="1"/>
                    <a:pt x="28" y="2"/>
                  </a:cubicBezTo>
                  <a:cubicBezTo>
                    <a:pt x="25" y="4"/>
                    <a:pt x="20" y="10"/>
                    <a:pt x="14" y="9"/>
                  </a:cubicBezTo>
                  <a:cubicBezTo>
                    <a:pt x="7" y="8"/>
                    <a:pt x="12" y="7"/>
                    <a:pt x="9" y="6"/>
                  </a:cubicBezTo>
                  <a:cubicBezTo>
                    <a:pt x="5" y="4"/>
                    <a:pt x="7" y="1"/>
                    <a:pt x="4" y="1"/>
                  </a:cubicBezTo>
                  <a:cubicBezTo>
                    <a:pt x="1" y="0"/>
                    <a:pt x="4" y="4"/>
                    <a:pt x="2" y="4"/>
                  </a:cubicBezTo>
                  <a:cubicBezTo>
                    <a:pt x="0" y="4"/>
                    <a:pt x="2" y="9"/>
                    <a:pt x="2" y="10"/>
                  </a:cubicBezTo>
                  <a:cubicBezTo>
                    <a:pt x="3" y="12"/>
                    <a:pt x="1" y="18"/>
                    <a:pt x="2" y="18"/>
                  </a:cubicBezTo>
                  <a:cubicBezTo>
                    <a:pt x="4" y="18"/>
                    <a:pt x="5" y="23"/>
                    <a:pt x="5" y="24"/>
                  </a:cubicBezTo>
                  <a:cubicBezTo>
                    <a:pt x="5" y="24"/>
                    <a:pt x="8" y="28"/>
                    <a:pt x="8" y="30"/>
                  </a:cubicBezTo>
                  <a:cubicBezTo>
                    <a:pt x="8" y="32"/>
                    <a:pt x="11" y="34"/>
                    <a:pt x="12" y="34"/>
                  </a:cubicBezTo>
                  <a:cubicBezTo>
                    <a:pt x="14" y="34"/>
                    <a:pt x="15" y="35"/>
                    <a:pt x="15" y="36"/>
                  </a:cubicBezTo>
                  <a:cubicBezTo>
                    <a:pt x="15" y="38"/>
                    <a:pt x="15" y="41"/>
                    <a:pt x="15" y="41"/>
                  </a:cubicBezTo>
                  <a:cubicBezTo>
                    <a:pt x="13" y="41"/>
                    <a:pt x="13" y="47"/>
                    <a:pt x="11" y="47"/>
                  </a:cubicBezTo>
                  <a:cubicBezTo>
                    <a:pt x="10" y="47"/>
                    <a:pt x="11" y="53"/>
                    <a:pt x="12" y="54"/>
                  </a:cubicBezTo>
                  <a:cubicBezTo>
                    <a:pt x="14" y="54"/>
                    <a:pt x="15" y="56"/>
                    <a:pt x="15" y="58"/>
                  </a:cubicBezTo>
                  <a:cubicBezTo>
                    <a:pt x="15" y="59"/>
                    <a:pt x="22" y="63"/>
                    <a:pt x="24" y="63"/>
                  </a:cubicBezTo>
                  <a:cubicBezTo>
                    <a:pt x="26" y="64"/>
                    <a:pt x="27" y="67"/>
                    <a:pt x="27" y="68"/>
                  </a:cubicBezTo>
                  <a:cubicBezTo>
                    <a:pt x="28" y="69"/>
                    <a:pt x="27" y="71"/>
                    <a:pt x="27" y="72"/>
                  </a:cubicBezTo>
                  <a:cubicBezTo>
                    <a:pt x="27" y="74"/>
                    <a:pt x="29" y="75"/>
                    <a:pt x="29" y="78"/>
                  </a:cubicBezTo>
                  <a:cubicBezTo>
                    <a:pt x="29" y="79"/>
                    <a:pt x="31" y="82"/>
                    <a:pt x="34" y="83"/>
                  </a:cubicBezTo>
                  <a:cubicBezTo>
                    <a:pt x="34" y="83"/>
                    <a:pt x="35" y="83"/>
                    <a:pt x="36" y="83"/>
                  </a:cubicBezTo>
                  <a:cubicBezTo>
                    <a:pt x="38" y="83"/>
                    <a:pt x="38" y="81"/>
                    <a:pt x="39" y="82"/>
                  </a:cubicBezTo>
                  <a:cubicBezTo>
                    <a:pt x="40" y="83"/>
                    <a:pt x="42" y="82"/>
                    <a:pt x="44" y="82"/>
                  </a:cubicBezTo>
                  <a:cubicBezTo>
                    <a:pt x="46" y="82"/>
                    <a:pt x="50" y="90"/>
                    <a:pt x="51" y="94"/>
                  </a:cubicBezTo>
                  <a:cubicBezTo>
                    <a:pt x="53" y="97"/>
                    <a:pt x="53" y="99"/>
                    <a:pt x="56" y="101"/>
                  </a:cubicBezTo>
                  <a:cubicBezTo>
                    <a:pt x="58" y="102"/>
                    <a:pt x="62" y="101"/>
                    <a:pt x="64" y="105"/>
                  </a:cubicBezTo>
                  <a:cubicBezTo>
                    <a:pt x="68" y="108"/>
                    <a:pt x="77" y="111"/>
                    <a:pt x="82" y="111"/>
                  </a:cubicBezTo>
                  <a:cubicBezTo>
                    <a:pt x="85" y="112"/>
                    <a:pt x="88" y="107"/>
                    <a:pt x="94" y="108"/>
                  </a:cubicBezTo>
                  <a:cubicBezTo>
                    <a:pt x="98" y="109"/>
                    <a:pt x="97" y="116"/>
                    <a:pt x="99" y="117"/>
                  </a:cubicBezTo>
                  <a:cubicBezTo>
                    <a:pt x="101" y="120"/>
                    <a:pt x="121" y="122"/>
                    <a:pt x="125" y="123"/>
                  </a:cubicBezTo>
                  <a:cubicBezTo>
                    <a:pt x="126" y="123"/>
                    <a:pt x="130" y="123"/>
                    <a:pt x="132" y="123"/>
                  </a:cubicBezTo>
                  <a:cubicBezTo>
                    <a:pt x="132" y="123"/>
                    <a:pt x="132" y="122"/>
                    <a:pt x="132" y="121"/>
                  </a:cubicBezTo>
                  <a:cubicBezTo>
                    <a:pt x="132" y="118"/>
                    <a:pt x="135" y="115"/>
                    <a:pt x="137" y="114"/>
                  </a:cubicBezTo>
                  <a:cubicBezTo>
                    <a:pt x="140" y="113"/>
                    <a:pt x="142" y="112"/>
                    <a:pt x="144" y="112"/>
                  </a:cubicBezTo>
                  <a:cubicBezTo>
                    <a:pt x="146" y="112"/>
                    <a:pt x="144" y="107"/>
                    <a:pt x="143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75;p79">
              <a:extLst>
                <a:ext uri="{FF2B5EF4-FFF2-40B4-BE49-F238E27FC236}">
                  <a16:creationId xmlns:a16="http://schemas.microsoft.com/office/drawing/2014/main" id="{28C865DF-9444-D4CD-F7C3-89482483FCF7}"/>
                </a:ext>
              </a:extLst>
            </p:cNvPr>
            <p:cNvSpPr/>
            <p:nvPr/>
          </p:nvSpPr>
          <p:spPr bwMode="gray">
            <a:xfrm>
              <a:off x="5464493" y="2081989"/>
              <a:ext cx="821809" cy="390779"/>
            </a:xfrm>
            <a:custGeom>
              <a:avLst/>
              <a:gdLst/>
              <a:ahLst/>
              <a:cxnLst/>
              <a:rect l="l" t="t" r="r" b="b"/>
              <a:pathLst>
                <a:path w="301" h="143" extrusionOk="0">
                  <a:moveTo>
                    <a:pt x="300" y="59"/>
                  </a:moveTo>
                  <a:cubicBezTo>
                    <a:pt x="300" y="57"/>
                    <a:pt x="299" y="58"/>
                    <a:pt x="298" y="59"/>
                  </a:cubicBezTo>
                  <a:cubicBezTo>
                    <a:pt x="296" y="59"/>
                    <a:pt x="293" y="60"/>
                    <a:pt x="291" y="60"/>
                  </a:cubicBezTo>
                  <a:cubicBezTo>
                    <a:pt x="290" y="60"/>
                    <a:pt x="288" y="58"/>
                    <a:pt x="288" y="56"/>
                  </a:cubicBezTo>
                  <a:cubicBezTo>
                    <a:pt x="288" y="55"/>
                    <a:pt x="288" y="53"/>
                    <a:pt x="286" y="53"/>
                  </a:cubicBezTo>
                  <a:cubicBezTo>
                    <a:pt x="285" y="53"/>
                    <a:pt x="283" y="53"/>
                    <a:pt x="281" y="49"/>
                  </a:cubicBezTo>
                  <a:cubicBezTo>
                    <a:pt x="280" y="47"/>
                    <a:pt x="278" y="47"/>
                    <a:pt x="277" y="46"/>
                  </a:cubicBezTo>
                  <a:cubicBezTo>
                    <a:pt x="276" y="45"/>
                    <a:pt x="271" y="47"/>
                    <a:pt x="269" y="47"/>
                  </a:cubicBezTo>
                  <a:cubicBezTo>
                    <a:pt x="267" y="48"/>
                    <a:pt x="265" y="47"/>
                    <a:pt x="262" y="47"/>
                  </a:cubicBezTo>
                  <a:cubicBezTo>
                    <a:pt x="260" y="47"/>
                    <a:pt x="258" y="42"/>
                    <a:pt x="256" y="43"/>
                  </a:cubicBezTo>
                  <a:cubicBezTo>
                    <a:pt x="254" y="43"/>
                    <a:pt x="253" y="47"/>
                    <a:pt x="252" y="47"/>
                  </a:cubicBezTo>
                  <a:cubicBezTo>
                    <a:pt x="251" y="47"/>
                    <a:pt x="247" y="38"/>
                    <a:pt x="244" y="34"/>
                  </a:cubicBezTo>
                  <a:cubicBezTo>
                    <a:pt x="241" y="29"/>
                    <a:pt x="236" y="20"/>
                    <a:pt x="230" y="18"/>
                  </a:cubicBezTo>
                  <a:cubicBezTo>
                    <a:pt x="226" y="16"/>
                    <a:pt x="228" y="13"/>
                    <a:pt x="229" y="12"/>
                  </a:cubicBezTo>
                  <a:cubicBezTo>
                    <a:pt x="229" y="10"/>
                    <a:pt x="226" y="10"/>
                    <a:pt x="224" y="11"/>
                  </a:cubicBezTo>
                  <a:cubicBezTo>
                    <a:pt x="221" y="12"/>
                    <a:pt x="219" y="15"/>
                    <a:pt x="217" y="15"/>
                  </a:cubicBezTo>
                  <a:cubicBezTo>
                    <a:pt x="215" y="16"/>
                    <a:pt x="211" y="20"/>
                    <a:pt x="209" y="19"/>
                  </a:cubicBezTo>
                  <a:cubicBezTo>
                    <a:pt x="206" y="18"/>
                    <a:pt x="205" y="22"/>
                    <a:pt x="203" y="20"/>
                  </a:cubicBezTo>
                  <a:cubicBezTo>
                    <a:pt x="201" y="18"/>
                    <a:pt x="205" y="17"/>
                    <a:pt x="205" y="15"/>
                  </a:cubicBezTo>
                  <a:cubicBezTo>
                    <a:pt x="205" y="13"/>
                    <a:pt x="203" y="16"/>
                    <a:pt x="202" y="15"/>
                  </a:cubicBezTo>
                  <a:cubicBezTo>
                    <a:pt x="201" y="14"/>
                    <a:pt x="198" y="12"/>
                    <a:pt x="198" y="14"/>
                  </a:cubicBezTo>
                  <a:cubicBezTo>
                    <a:pt x="198" y="16"/>
                    <a:pt x="196" y="15"/>
                    <a:pt x="196" y="14"/>
                  </a:cubicBezTo>
                  <a:cubicBezTo>
                    <a:pt x="196" y="12"/>
                    <a:pt x="194" y="10"/>
                    <a:pt x="193" y="12"/>
                  </a:cubicBezTo>
                  <a:cubicBezTo>
                    <a:pt x="193" y="13"/>
                    <a:pt x="188" y="14"/>
                    <a:pt x="187" y="13"/>
                  </a:cubicBezTo>
                  <a:cubicBezTo>
                    <a:pt x="186" y="12"/>
                    <a:pt x="187" y="11"/>
                    <a:pt x="188" y="10"/>
                  </a:cubicBezTo>
                  <a:cubicBezTo>
                    <a:pt x="188" y="9"/>
                    <a:pt x="186" y="7"/>
                    <a:pt x="186" y="5"/>
                  </a:cubicBezTo>
                  <a:cubicBezTo>
                    <a:pt x="186" y="3"/>
                    <a:pt x="183" y="1"/>
                    <a:pt x="181" y="2"/>
                  </a:cubicBezTo>
                  <a:cubicBezTo>
                    <a:pt x="180" y="2"/>
                    <a:pt x="178" y="2"/>
                    <a:pt x="176" y="1"/>
                  </a:cubicBezTo>
                  <a:cubicBezTo>
                    <a:pt x="174" y="0"/>
                    <a:pt x="167" y="1"/>
                    <a:pt x="167" y="3"/>
                  </a:cubicBezTo>
                  <a:cubicBezTo>
                    <a:pt x="166" y="5"/>
                    <a:pt x="157" y="6"/>
                    <a:pt x="156" y="7"/>
                  </a:cubicBezTo>
                  <a:cubicBezTo>
                    <a:pt x="154" y="8"/>
                    <a:pt x="147" y="9"/>
                    <a:pt x="145" y="9"/>
                  </a:cubicBezTo>
                  <a:cubicBezTo>
                    <a:pt x="143" y="9"/>
                    <a:pt x="141" y="11"/>
                    <a:pt x="137" y="11"/>
                  </a:cubicBezTo>
                  <a:cubicBezTo>
                    <a:pt x="134" y="11"/>
                    <a:pt x="129" y="11"/>
                    <a:pt x="126" y="13"/>
                  </a:cubicBezTo>
                  <a:cubicBezTo>
                    <a:pt x="123" y="15"/>
                    <a:pt x="120" y="13"/>
                    <a:pt x="118" y="14"/>
                  </a:cubicBezTo>
                  <a:cubicBezTo>
                    <a:pt x="115" y="15"/>
                    <a:pt x="112" y="14"/>
                    <a:pt x="111" y="14"/>
                  </a:cubicBezTo>
                  <a:cubicBezTo>
                    <a:pt x="110" y="15"/>
                    <a:pt x="110" y="19"/>
                    <a:pt x="111" y="21"/>
                  </a:cubicBezTo>
                  <a:cubicBezTo>
                    <a:pt x="112" y="22"/>
                    <a:pt x="118" y="23"/>
                    <a:pt x="118" y="24"/>
                  </a:cubicBezTo>
                  <a:cubicBezTo>
                    <a:pt x="119" y="25"/>
                    <a:pt x="113" y="25"/>
                    <a:pt x="110" y="25"/>
                  </a:cubicBezTo>
                  <a:cubicBezTo>
                    <a:pt x="108" y="26"/>
                    <a:pt x="109" y="29"/>
                    <a:pt x="109" y="31"/>
                  </a:cubicBezTo>
                  <a:cubicBezTo>
                    <a:pt x="109" y="33"/>
                    <a:pt x="106" y="34"/>
                    <a:pt x="104" y="35"/>
                  </a:cubicBezTo>
                  <a:cubicBezTo>
                    <a:pt x="102" y="35"/>
                    <a:pt x="104" y="38"/>
                    <a:pt x="106" y="38"/>
                  </a:cubicBezTo>
                  <a:cubicBezTo>
                    <a:pt x="109" y="38"/>
                    <a:pt x="109" y="40"/>
                    <a:pt x="111" y="40"/>
                  </a:cubicBezTo>
                  <a:cubicBezTo>
                    <a:pt x="113" y="40"/>
                    <a:pt x="113" y="44"/>
                    <a:pt x="113" y="46"/>
                  </a:cubicBezTo>
                  <a:cubicBezTo>
                    <a:pt x="113" y="47"/>
                    <a:pt x="111" y="48"/>
                    <a:pt x="109" y="48"/>
                  </a:cubicBezTo>
                  <a:cubicBezTo>
                    <a:pt x="106" y="48"/>
                    <a:pt x="105" y="47"/>
                    <a:pt x="103" y="46"/>
                  </a:cubicBezTo>
                  <a:cubicBezTo>
                    <a:pt x="101" y="46"/>
                    <a:pt x="102" y="49"/>
                    <a:pt x="100" y="49"/>
                  </a:cubicBezTo>
                  <a:cubicBezTo>
                    <a:pt x="99" y="50"/>
                    <a:pt x="99" y="47"/>
                    <a:pt x="97" y="47"/>
                  </a:cubicBezTo>
                  <a:cubicBezTo>
                    <a:pt x="95" y="47"/>
                    <a:pt x="93" y="47"/>
                    <a:pt x="92" y="45"/>
                  </a:cubicBezTo>
                  <a:cubicBezTo>
                    <a:pt x="91" y="43"/>
                    <a:pt x="86" y="43"/>
                    <a:pt x="85" y="45"/>
                  </a:cubicBezTo>
                  <a:cubicBezTo>
                    <a:pt x="83" y="47"/>
                    <a:pt x="82" y="46"/>
                    <a:pt x="81" y="45"/>
                  </a:cubicBezTo>
                  <a:cubicBezTo>
                    <a:pt x="79" y="43"/>
                    <a:pt x="73" y="45"/>
                    <a:pt x="73" y="47"/>
                  </a:cubicBezTo>
                  <a:cubicBezTo>
                    <a:pt x="73" y="48"/>
                    <a:pt x="69" y="49"/>
                    <a:pt x="66" y="47"/>
                  </a:cubicBezTo>
                  <a:cubicBezTo>
                    <a:pt x="63" y="46"/>
                    <a:pt x="62" y="45"/>
                    <a:pt x="62" y="47"/>
                  </a:cubicBezTo>
                  <a:cubicBezTo>
                    <a:pt x="62" y="49"/>
                    <a:pt x="60" y="47"/>
                    <a:pt x="60" y="47"/>
                  </a:cubicBezTo>
                  <a:cubicBezTo>
                    <a:pt x="60" y="45"/>
                    <a:pt x="56" y="42"/>
                    <a:pt x="54" y="41"/>
                  </a:cubicBezTo>
                  <a:cubicBezTo>
                    <a:pt x="52" y="40"/>
                    <a:pt x="46" y="40"/>
                    <a:pt x="45" y="38"/>
                  </a:cubicBezTo>
                  <a:cubicBezTo>
                    <a:pt x="45" y="37"/>
                    <a:pt x="41" y="36"/>
                    <a:pt x="40" y="38"/>
                  </a:cubicBezTo>
                  <a:cubicBezTo>
                    <a:pt x="39" y="41"/>
                    <a:pt x="37" y="39"/>
                    <a:pt x="36" y="38"/>
                  </a:cubicBezTo>
                  <a:cubicBezTo>
                    <a:pt x="35" y="37"/>
                    <a:pt x="32" y="39"/>
                    <a:pt x="30" y="40"/>
                  </a:cubicBezTo>
                  <a:cubicBezTo>
                    <a:pt x="29" y="41"/>
                    <a:pt x="24" y="44"/>
                    <a:pt x="23" y="44"/>
                  </a:cubicBezTo>
                  <a:cubicBezTo>
                    <a:pt x="20" y="44"/>
                    <a:pt x="22" y="47"/>
                    <a:pt x="19" y="47"/>
                  </a:cubicBezTo>
                  <a:cubicBezTo>
                    <a:pt x="15" y="47"/>
                    <a:pt x="16" y="50"/>
                    <a:pt x="16" y="51"/>
                  </a:cubicBezTo>
                  <a:cubicBezTo>
                    <a:pt x="17" y="52"/>
                    <a:pt x="19" y="55"/>
                    <a:pt x="16" y="56"/>
                  </a:cubicBezTo>
                  <a:cubicBezTo>
                    <a:pt x="13" y="57"/>
                    <a:pt x="12" y="52"/>
                    <a:pt x="10" y="51"/>
                  </a:cubicBezTo>
                  <a:cubicBezTo>
                    <a:pt x="8" y="49"/>
                    <a:pt x="6" y="51"/>
                    <a:pt x="6" y="54"/>
                  </a:cubicBezTo>
                  <a:cubicBezTo>
                    <a:pt x="6" y="56"/>
                    <a:pt x="3" y="56"/>
                    <a:pt x="1" y="59"/>
                  </a:cubicBezTo>
                  <a:cubicBezTo>
                    <a:pt x="0" y="60"/>
                    <a:pt x="4" y="60"/>
                    <a:pt x="4" y="61"/>
                  </a:cubicBezTo>
                  <a:cubicBezTo>
                    <a:pt x="4" y="63"/>
                    <a:pt x="2" y="64"/>
                    <a:pt x="1" y="64"/>
                  </a:cubicBezTo>
                  <a:cubicBezTo>
                    <a:pt x="0" y="64"/>
                    <a:pt x="0" y="68"/>
                    <a:pt x="0" y="69"/>
                  </a:cubicBezTo>
                  <a:cubicBezTo>
                    <a:pt x="0" y="70"/>
                    <a:pt x="4" y="70"/>
                    <a:pt x="4" y="72"/>
                  </a:cubicBezTo>
                  <a:cubicBezTo>
                    <a:pt x="4" y="74"/>
                    <a:pt x="3" y="76"/>
                    <a:pt x="5" y="75"/>
                  </a:cubicBezTo>
                  <a:cubicBezTo>
                    <a:pt x="7" y="75"/>
                    <a:pt x="10" y="75"/>
                    <a:pt x="11" y="75"/>
                  </a:cubicBezTo>
                  <a:cubicBezTo>
                    <a:pt x="12" y="75"/>
                    <a:pt x="12" y="78"/>
                    <a:pt x="15" y="81"/>
                  </a:cubicBezTo>
                  <a:cubicBezTo>
                    <a:pt x="17" y="84"/>
                    <a:pt x="19" y="84"/>
                    <a:pt x="16" y="85"/>
                  </a:cubicBezTo>
                  <a:cubicBezTo>
                    <a:pt x="14" y="85"/>
                    <a:pt x="15" y="87"/>
                    <a:pt x="18" y="88"/>
                  </a:cubicBezTo>
                  <a:cubicBezTo>
                    <a:pt x="19" y="89"/>
                    <a:pt x="20" y="89"/>
                    <a:pt x="20" y="90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5" y="85"/>
                    <a:pt x="32" y="83"/>
                    <a:pt x="37" y="84"/>
                  </a:cubicBezTo>
                  <a:cubicBezTo>
                    <a:pt x="42" y="85"/>
                    <a:pt x="47" y="83"/>
                    <a:pt x="48" y="86"/>
                  </a:cubicBezTo>
                  <a:cubicBezTo>
                    <a:pt x="51" y="89"/>
                    <a:pt x="48" y="95"/>
                    <a:pt x="49" y="97"/>
                  </a:cubicBezTo>
                  <a:cubicBezTo>
                    <a:pt x="50" y="99"/>
                    <a:pt x="46" y="99"/>
                    <a:pt x="42" y="99"/>
                  </a:cubicBezTo>
                  <a:cubicBezTo>
                    <a:pt x="39" y="98"/>
                    <a:pt x="32" y="100"/>
                    <a:pt x="33" y="102"/>
                  </a:cubicBezTo>
                  <a:cubicBezTo>
                    <a:pt x="34" y="104"/>
                    <a:pt x="36" y="109"/>
                    <a:pt x="32" y="107"/>
                  </a:cubicBezTo>
                  <a:cubicBezTo>
                    <a:pt x="27" y="104"/>
                    <a:pt x="25" y="109"/>
                    <a:pt x="28" y="109"/>
                  </a:cubicBezTo>
                  <a:cubicBezTo>
                    <a:pt x="31" y="109"/>
                    <a:pt x="34" y="112"/>
                    <a:pt x="34" y="114"/>
                  </a:cubicBezTo>
                  <a:cubicBezTo>
                    <a:pt x="34" y="116"/>
                    <a:pt x="34" y="121"/>
                    <a:pt x="36" y="120"/>
                  </a:cubicBezTo>
                  <a:cubicBezTo>
                    <a:pt x="38" y="119"/>
                    <a:pt x="38" y="122"/>
                    <a:pt x="42" y="122"/>
                  </a:cubicBezTo>
                  <a:cubicBezTo>
                    <a:pt x="45" y="122"/>
                    <a:pt x="48" y="123"/>
                    <a:pt x="45" y="126"/>
                  </a:cubicBezTo>
                  <a:cubicBezTo>
                    <a:pt x="43" y="129"/>
                    <a:pt x="47" y="137"/>
                    <a:pt x="48" y="135"/>
                  </a:cubicBezTo>
                  <a:cubicBezTo>
                    <a:pt x="48" y="134"/>
                    <a:pt x="48" y="132"/>
                    <a:pt x="48" y="131"/>
                  </a:cubicBezTo>
                  <a:cubicBezTo>
                    <a:pt x="47" y="126"/>
                    <a:pt x="54" y="126"/>
                    <a:pt x="56" y="126"/>
                  </a:cubicBezTo>
                  <a:cubicBezTo>
                    <a:pt x="59" y="126"/>
                    <a:pt x="62" y="130"/>
                    <a:pt x="65" y="134"/>
                  </a:cubicBezTo>
                  <a:cubicBezTo>
                    <a:pt x="68" y="137"/>
                    <a:pt x="71" y="134"/>
                    <a:pt x="71" y="134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3" y="92"/>
                    <a:pt x="97" y="95"/>
                    <a:pt x="97" y="96"/>
                  </a:cubicBezTo>
                  <a:cubicBezTo>
                    <a:pt x="98" y="97"/>
                    <a:pt x="98" y="92"/>
                    <a:pt x="100" y="92"/>
                  </a:cubicBezTo>
                  <a:cubicBezTo>
                    <a:pt x="103" y="92"/>
                    <a:pt x="100" y="97"/>
                    <a:pt x="102" y="97"/>
                  </a:cubicBezTo>
                  <a:cubicBezTo>
                    <a:pt x="104" y="97"/>
                    <a:pt x="108" y="102"/>
                    <a:pt x="107" y="106"/>
                  </a:cubicBezTo>
                  <a:cubicBezTo>
                    <a:pt x="109" y="109"/>
                    <a:pt x="115" y="114"/>
                    <a:pt x="115" y="116"/>
                  </a:cubicBezTo>
                  <a:cubicBezTo>
                    <a:pt x="116" y="118"/>
                    <a:pt x="123" y="114"/>
                    <a:pt x="125" y="115"/>
                  </a:cubicBezTo>
                  <a:cubicBezTo>
                    <a:pt x="126" y="116"/>
                    <a:pt x="138" y="116"/>
                    <a:pt x="140" y="116"/>
                  </a:cubicBezTo>
                  <a:cubicBezTo>
                    <a:pt x="142" y="116"/>
                    <a:pt x="144" y="120"/>
                    <a:pt x="145" y="120"/>
                  </a:cubicBezTo>
                  <a:cubicBezTo>
                    <a:pt x="148" y="121"/>
                    <a:pt x="147" y="124"/>
                    <a:pt x="147" y="127"/>
                  </a:cubicBezTo>
                  <a:cubicBezTo>
                    <a:pt x="147" y="130"/>
                    <a:pt x="151" y="133"/>
                    <a:pt x="151" y="134"/>
                  </a:cubicBezTo>
                  <a:cubicBezTo>
                    <a:pt x="152" y="137"/>
                    <a:pt x="156" y="136"/>
                    <a:pt x="157" y="136"/>
                  </a:cubicBezTo>
                  <a:cubicBezTo>
                    <a:pt x="160" y="137"/>
                    <a:pt x="164" y="138"/>
                    <a:pt x="164" y="140"/>
                  </a:cubicBezTo>
                  <a:cubicBezTo>
                    <a:pt x="164" y="143"/>
                    <a:pt x="168" y="141"/>
                    <a:pt x="168" y="139"/>
                  </a:cubicBezTo>
                  <a:cubicBezTo>
                    <a:pt x="168" y="137"/>
                    <a:pt x="170" y="135"/>
                    <a:pt x="175" y="134"/>
                  </a:cubicBezTo>
                  <a:cubicBezTo>
                    <a:pt x="177" y="133"/>
                    <a:pt x="179" y="133"/>
                    <a:pt x="180" y="133"/>
                  </a:cubicBezTo>
                  <a:cubicBezTo>
                    <a:pt x="181" y="131"/>
                    <a:pt x="181" y="129"/>
                    <a:pt x="181" y="129"/>
                  </a:cubicBezTo>
                  <a:cubicBezTo>
                    <a:pt x="183" y="128"/>
                    <a:pt x="186" y="126"/>
                    <a:pt x="186" y="123"/>
                  </a:cubicBezTo>
                  <a:cubicBezTo>
                    <a:pt x="186" y="122"/>
                    <a:pt x="193" y="122"/>
                    <a:pt x="196" y="123"/>
                  </a:cubicBezTo>
                  <a:cubicBezTo>
                    <a:pt x="200" y="125"/>
                    <a:pt x="203" y="125"/>
                    <a:pt x="203" y="122"/>
                  </a:cubicBezTo>
                  <a:cubicBezTo>
                    <a:pt x="204" y="120"/>
                    <a:pt x="209" y="119"/>
                    <a:pt x="211" y="120"/>
                  </a:cubicBezTo>
                  <a:cubicBezTo>
                    <a:pt x="213" y="121"/>
                    <a:pt x="217" y="123"/>
                    <a:pt x="220" y="122"/>
                  </a:cubicBezTo>
                  <a:cubicBezTo>
                    <a:pt x="223" y="122"/>
                    <a:pt x="236" y="122"/>
                    <a:pt x="240" y="123"/>
                  </a:cubicBezTo>
                  <a:cubicBezTo>
                    <a:pt x="243" y="124"/>
                    <a:pt x="244" y="122"/>
                    <a:pt x="247" y="125"/>
                  </a:cubicBezTo>
                  <a:cubicBezTo>
                    <a:pt x="249" y="128"/>
                    <a:pt x="250" y="125"/>
                    <a:pt x="253" y="128"/>
                  </a:cubicBezTo>
                  <a:cubicBezTo>
                    <a:pt x="253" y="127"/>
                    <a:pt x="253" y="126"/>
                    <a:pt x="253" y="124"/>
                  </a:cubicBezTo>
                  <a:cubicBezTo>
                    <a:pt x="253" y="122"/>
                    <a:pt x="256" y="121"/>
                    <a:pt x="256" y="119"/>
                  </a:cubicBezTo>
                  <a:cubicBezTo>
                    <a:pt x="257" y="118"/>
                    <a:pt x="253" y="112"/>
                    <a:pt x="253" y="110"/>
                  </a:cubicBezTo>
                  <a:cubicBezTo>
                    <a:pt x="253" y="109"/>
                    <a:pt x="253" y="105"/>
                    <a:pt x="252" y="104"/>
                  </a:cubicBezTo>
                  <a:cubicBezTo>
                    <a:pt x="251" y="104"/>
                    <a:pt x="255" y="101"/>
                    <a:pt x="256" y="101"/>
                  </a:cubicBezTo>
                  <a:cubicBezTo>
                    <a:pt x="259" y="101"/>
                    <a:pt x="262" y="99"/>
                    <a:pt x="264" y="100"/>
                  </a:cubicBezTo>
                  <a:cubicBezTo>
                    <a:pt x="265" y="101"/>
                    <a:pt x="266" y="101"/>
                    <a:pt x="268" y="101"/>
                  </a:cubicBezTo>
                  <a:cubicBezTo>
                    <a:pt x="271" y="101"/>
                    <a:pt x="270" y="99"/>
                    <a:pt x="268" y="98"/>
                  </a:cubicBezTo>
                  <a:cubicBezTo>
                    <a:pt x="267" y="97"/>
                    <a:pt x="273" y="87"/>
                    <a:pt x="273" y="84"/>
                  </a:cubicBezTo>
                  <a:cubicBezTo>
                    <a:pt x="274" y="80"/>
                    <a:pt x="276" y="84"/>
                    <a:pt x="278" y="84"/>
                  </a:cubicBezTo>
                  <a:cubicBezTo>
                    <a:pt x="280" y="84"/>
                    <a:pt x="284" y="84"/>
                    <a:pt x="285" y="84"/>
                  </a:cubicBezTo>
                  <a:cubicBezTo>
                    <a:pt x="287" y="85"/>
                    <a:pt x="291" y="84"/>
                    <a:pt x="292" y="82"/>
                  </a:cubicBezTo>
                  <a:cubicBezTo>
                    <a:pt x="293" y="80"/>
                    <a:pt x="290" y="80"/>
                    <a:pt x="291" y="75"/>
                  </a:cubicBezTo>
                  <a:cubicBezTo>
                    <a:pt x="291" y="72"/>
                    <a:pt x="293" y="70"/>
                    <a:pt x="296" y="70"/>
                  </a:cubicBezTo>
                  <a:cubicBezTo>
                    <a:pt x="298" y="70"/>
                    <a:pt x="299" y="68"/>
                    <a:pt x="299" y="66"/>
                  </a:cubicBezTo>
                  <a:cubicBezTo>
                    <a:pt x="299" y="64"/>
                    <a:pt x="301" y="63"/>
                    <a:pt x="301" y="61"/>
                  </a:cubicBezTo>
                  <a:cubicBezTo>
                    <a:pt x="301" y="60"/>
                    <a:pt x="301" y="60"/>
                    <a:pt x="300" y="59"/>
                  </a:cubicBezTo>
                  <a:close/>
                  <a:moveTo>
                    <a:pt x="112" y="91"/>
                  </a:moveTo>
                  <a:cubicBezTo>
                    <a:pt x="111" y="92"/>
                    <a:pt x="103" y="89"/>
                    <a:pt x="102" y="88"/>
                  </a:cubicBezTo>
                  <a:cubicBezTo>
                    <a:pt x="101" y="86"/>
                    <a:pt x="114" y="88"/>
                    <a:pt x="112" y="91"/>
                  </a:cubicBezTo>
                  <a:close/>
                  <a:moveTo>
                    <a:pt x="237" y="90"/>
                  </a:moveTo>
                  <a:cubicBezTo>
                    <a:pt x="230" y="90"/>
                    <a:pt x="217" y="86"/>
                    <a:pt x="212" y="93"/>
                  </a:cubicBezTo>
                  <a:cubicBezTo>
                    <a:pt x="206" y="98"/>
                    <a:pt x="210" y="102"/>
                    <a:pt x="207" y="102"/>
                  </a:cubicBezTo>
                  <a:cubicBezTo>
                    <a:pt x="205" y="103"/>
                    <a:pt x="204" y="93"/>
                    <a:pt x="206" y="90"/>
                  </a:cubicBezTo>
                  <a:cubicBezTo>
                    <a:pt x="210" y="87"/>
                    <a:pt x="219" y="85"/>
                    <a:pt x="226" y="87"/>
                  </a:cubicBezTo>
                  <a:cubicBezTo>
                    <a:pt x="232" y="89"/>
                    <a:pt x="243" y="85"/>
                    <a:pt x="244" y="86"/>
                  </a:cubicBezTo>
                  <a:cubicBezTo>
                    <a:pt x="246" y="86"/>
                    <a:pt x="243" y="90"/>
                    <a:pt x="237" y="9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076;p79">
              <a:extLst>
                <a:ext uri="{FF2B5EF4-FFF2-40B4-BE49-F238E27FC236}">
                  <a16:creationId xmlns:a16="http://schemas.microsoft.com/office/drawing/2014/main" id="{764B3883-C4D7-D40A-15A2-7FF6C4CD1EF4}"/>
                </a:ext>
              </a:extLst>
            </p:cNvPr>
            <p:cNvSpPr/>
            <p:nvPr/>
          </p:nvSpPr>
          <p:spPr bwMode="gray">
            <a:xfrm>
              <a:off x="4775180" y="3234200"/>
              <a:ext cx="370653" cy="387424"/>
            </a:xfrm>
            <a:custGeom>
              <a:avLst/>
              <a:gdLst/>
              <a:ahLst/>
              <a:cxnLst/>
              <a:rect l="l" t="t" r="r" b="b"/>
              <a:pathLst>
                <a:path w="136" h="142" extrusionOk="0">
                  <a:moveTo>
                    <a:pt x="124" y="94"/>
                  </a:moveTo>
                  <a:cubicBezTo>
                    <a:pt x="121" y="92"/>
                    <a:pt x="120" y="67"/>
                    <a:pt x="122" y="66"/>
                  </a:cubicBezTo>
                  <a:cubicBezTo>
                    <a:pt x="122" y="66"/>
                    <a:pt x="122" y="66"/>
                    <a:pt x="122" y="67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2"/>
                    <a:pt x="122" y="62"/>
                    <a:pt x="121" y="61"/>
                  </a:cubicBezTo>
                  <a:cubicBezTo>
                    <a:pt x="121" y="61"/>
                    <a:pt x="120" y="61"/>
                    <a:pt x="120" y="59"/>
                  </a:cubicBezTo>
                  <a:cubicBezTo>
                    <a:pt x="120" y="57"/>
                    <a:pt x="122" y="57"/>
                    <a:pt x="122" y="57"/>
                  </a:cubicBezTo>
                  <a:cubicBezTo>
                    <a:pt x="122" y="57"/>
                    <a:pt x="121" y="53"/>
                    <a:pt x="123" y="53"/>
                  </a:cubicBezTo>
                  <a:cubicBezTo>
                    <a:pt x="123" y="53"/>
                    <a:pt x="123" y="52"/>
                    <a:pt x="123" y="52"/>
                  </a:cubicBezTo>
                  <a:cubicBezTo>
                    <a:pt x="124" y="51"/>
                    <a:pt x="124" y="48"/>
                    <a:pt x="124" y="46"/>
                  </a:cubicBezTo>
                  <a:cubicBezTo>
                    <a:pt x="124" y="44"/>
                    <a:pt x="125" y="42"/>
                    <a:pt x="126" y="40"/>
                  </a:cubicBezTo>
                  <a:cubicBezTo>
                    <a:pt x="127" y="38"/>
                    <a:pt x="126" y="35"/>
                    <a:pt x="128" y="34"/>
                  </a:cubicBezTo>
                  <a:cubicBezTo>
                    <a:pt x="129" y="33"/>
                    <a:pt x="129" y="31"/>
                    <a:pt x="131" y="31"/>
                  </a:cubicBezTo>
                  <a:cubicBezTo>
                    <a:pt x="133" y="30"/>
                    <a:pt x="134" y="30"/>
                    <a:pt x="134" y="29"/>
                  </a:cubicBezTo>
                  <a:cubicBezTo>
                    <a:pt x="134" y="28"/>
                    <a:pt x="136" y="26"/>
                    <a:pt x="136" y="25"/>
                  </a:cubicBezTo>
                  <a:cubicBezTo>
                    <a:pt x="136" y="23"/>
                    <a:pt x="134" y="23"/>
                    <a:pt x="134" y="21"/>
                  </a:cubicBezTo>
                  <a:cubicBezTo>
                    <a:pt x="134" y="19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1" y="11"/>
                    <a:pt x="126" y="8"/>
                    <a:pt x="125" y="8"/>
                  </a:cubicBezTo>
                  <a:cubicBezTo>
                    <a:pt x="124" y="7"/>
                    <a:pt x="122" y="8"/>
                    <a:pt x="122" y="8"/>
                  </a:cubicBezTo>
                  <a:cubicBezTo>
                    <a:pt x="122" y="8"/>
                    <a:pt x="120" y="6"/>
                    <a:pt x="118" y="8"/>
                  </a:cubicBezTo>
                  <a:cubicBezTo>
                    <a:pt x="116" y="9"/>
                    <a:pt x="113" y="8"/>
                    <a:pt x="113" y="8"/>
                  </a:cubicBezTo>
                  <a:cubicBezTo>
                    <a:pt x="113" y="8"/>
                    <a:pt x="111" y="7"/>
                    <a:pt x="111" y="4"/>
                  </a:cubicBezTo>
                  <a:cubicBezTo>
                    <a:pt x="110" y="3"/>
                    <a:pt x="109" y="3"/>
                    <a:pt x="108" y="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96" y="0"/>
                    <a:pt x="95" y="3"/>
                  </a:cubicBezTo>
                  <a:cubicBezTo>
                    <a:pt x="93" y="5"/>
                    <a:pt x="92" y="4"/>
                    <a:pt x="88" y="4"/>
                  </a:cubicBezTo>
                  <a:cubicBezTo>
                    <a:pt x="86" y="4"/>
                    <a:pt x="83" y="5"/>
                    <a:pt x="81" y="6"/>
                  </a:cubicBezTo>
                  <a:cubicBezTo>
                    <a:pt x="79" y="7"/>
                    <a:pt x="76" y="5"/>
                    <a:pt x="74" y="6"/>
                  </a:cubicBezTo>
                  <a:cubicBezTo>
                    <a:pt x="74" y="7"/>
                    <a:pt x="73" y="10"/>
                    <a:pt x="73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6" y="4"/>
                    <a:pt x="52" y="4"/>
                  </a:cubicBezTo>
                  <a:cubicBezTo>
                    <a:pt x="50" y="4"/>
                    <a:pt x="45" y="9"/>
                    <a:pt x="45" y="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8"/>
                    <a:pt x="45" y="20"/>
                    <a:pt x="43" y="22"/>
                  </a:cubicBezTo>
                  <a:cubicBezTo>
                    <a:pt x="42" y="25"/>
                    <a:pt x="40" y="26"/>
                    <a:pt x="40" y="31"/>
                  </a:cubicBezTo>
                  <a:cubicBezTo>
                    <a:pt x="40" y="35"/>
                    <a:pt x="36" y="42"/>
                    <a:pt x="36" y="46"/>
                  </a:cubicBezTo>
                  <a:cubicBezTo>
                    <a:pt x="36" y="50"/>
                    <a:pt x="29" y="52"/>
                    <a:pt x="29" y="54"/>
                  </a:cubicBezTo>
                  <a:cubicBezTo>
                    <a:pt x="29" y="56"/>
                    <a:pt x="28" y="61"/>
                    <a:pt x="28" y="66"/>
                  </a:cubicBezTo>
                  <a:cubicBezTo>
                    <a:pt x="28" y="71"/>
                    <a:pt x="25" y="67"/>
                    <a:pt x="25" y="72"/>
                  </a:cubicBezTo>
                  <a:cubicBezTo>
                    <a:pt x="25" y="76"/>
                    <a:pt x="24" y="74"/>
                    <a:pt x="21" y="76"/>
                  </a:cubicBezTo>
                  <a:cubicBezTo>
                    <a:pt x="19" y="78"/>
                    <a:pt x="18" y="78"/>
                    <a:pt x="18" y="76"/>
                  </a:cubicBezTo>
                  <a:cubicBezTo>
                    <a:pt x="18" y="74"/>
                    <a:pt x="14" y="74"/>
                    <a:pt x="12" y="76"/>
                  </a:cubicBezTo>
                  <a:cubicBezTo>
                    <a:pt x="9" y="78"/>
                    <a:pt x="8" y="76"/>
                    <a:pt x="7" y="76"/>
                  </a:cubicBezTo>
                  <a:cubicBezTo>
                    <a:pt x="6" y="76"/>
                    <a:pt x="2" y="77"/>
                    <a:pt x="0" y="79"/>
                  </a:cubicBezTo>
                  <a:cubicBezTo>
                    <a:pt x="1" y="82"/>
                    <a:pt x="1" y="85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4" y="87"/>
                    <a:pt x="6" y="86"/>
                    <a:pt x="7" y="86"/>
                  </a:cubicBezTo>
                  <a:cubicBezTo>
                    <a:pt x="9" y="86"/>
                    <a:pt x="31" y="86"/>
                    <a:pt x="31" y="86"/>
                  </a:cubicBezTo>
                  <a:cubicBezTo>
                    <a:pt x="31" y="86"/>
                    <a:pt x="33" y="89"/>
                    <a:pt x="32" y="92"/>
                  </a:cubicBezTo>
                  <a:cubicBezTo>
                    <a:pt x="32" y="95"/>
                    <a:pt x="34" y="94"/>
                    <a:pt x="35" y="98"/>
                  </a:cubicBezTo>
                  <a:cubicBezTo>
                    <a:pt x="37" y="101"/>
                    <a:pt x="38" y="103"/>
                    <a:pt x="41" y="102"/>
                  </a:cubicBezTo>
                  <a:cubicBezTo>
                    <a:pt x="45" y="101"/>
                    <a:pt x="49" y="100"/>
                    <a:pt x="50" y="100"/>
                  </a:cubicBezTo>
                  <a:cubicBezTo>
                    <a:pt x="51" y="101"/>
                    <a:pt x="51" y="95"/>
                    <a:pt x="53" y="94"/>
                  </a:cubicBezTo>
                  <a:cubicBezTo>
                    <a:pt x="55" y="93"/>
                    <a:pt x="59" y="94"/>
                    <a:pt x="59" y="94"/>
                  </a:cubicBezTo>
                  <a:cubicBezTo>
                    <a:pt x="59" y="94"/>
                    <a:pt x="59" y="96"/>
                    <a:pt x="62" y="96"/>
                  </a:cubicBezTo>
                  <a:cubicBezTo>
                    <a:pt x="66" y="96"/>
                    <a:pt x="67" y="95"/>
                    <a:pt x="67" y="97"/>
                  </a:cubicBezTo>
                  <a:cubicBezTo>
                    <a:pt x="67" y="99"/>
                    <a:pt x="68" y="102"/>
                    <a:pt x="69" y="103"/>
                  </a:cubicBezTo>
                  <a:cubicBezTo>
                    <a:pt x="70" y="104"/>
                    <a:pt x="66" y="112"/>
                    <a:pt x="68" y="113"/>
                  </a:cubicBezTo>
                  <a:cubicBezTo>
                    <a:pt x="70" y="114"/>
                    <a:pt x="72" y="118"/>
                    <a:pt x="72" y="119"/>
                  </a:cubicBezTo>
                  <a:cubicBezTo>
                    <a:pt x="71" y="121"/>
                    <a:pt x="70" y="124"/>
                    <a:pt x="72" y="125"/>
                  </a:cubicBezTo>
                  <a:cubicBezTo>
                    <a:pt x="73" y="125"/>
                    <a:pt x="73" y="123"/>
                    <a:pt x="75" y="123"/>
                  </a:cubicBezTo>
                  <a:cubicBezTo>
                    <a:pt x="77" y="123"/>
                    <a:pt x="80" y="123"/>
                    <a:pt x="82" y="122"/>
                  </a:cubicBezTo>
                  <a:cubicBezTo>
                    <a:pt x="83" y="122"/>
                    <a:pt x="84" y="122"/>
                    <a:pt x="84" y="122"/>
                  </a:cubicBezTo>
                  <a:cubicBezTo>
                    <a:pt x="86" y="123"/>
                    <a:pt x="86" y="124"/>
                    <a:pt x="86" y="124"/>
                  </a:cubicBezTo>
                  <a:cubicBezTo>
                    <a:pt x="86" y="124"/>
                    <a:pt x="86" y="127"/>
                    <a:pt x="88" y="126"/>
                  </a:cubicBezTo>
                  <a:cubicBezTo>
                    <a:pt x="89" y="125"/>
                    <a:pt x="93" y="124"/>
                    <a:pt x="93" y="126"/>
                  </a:cubicBezTo>
                  <a:cubicBezTo>
                    <a:pt x="92" y="127"/>
                    <a:pt x="94" y="130"/>
                    <a:pt x="95" y="129"/>
                  </a:cubicBezTo>
                  <a:cubicBezTo>
                    <a:pt x="96" y="129"/>
                    <a:pt x="99" y="132"/>
                    <a:pt x="101" y="132"/>
                  </a:cubicBezTo>
                  <a:cubicBezTo>
                    <a:pt x="103" y="132"/>
                    <a:pt x="104" y="132"/>
                    <a:pt x="104" y="131"/>
                  </a:cubicBezTo>
                  <a:cubicBezTo>
                    <a:pt x="104" y="129"/>
                    <a:pt x="106" y="128"/>
                    <a:pt x="107" y="129"/>
                  </a:cubicBezTo>
                  <a:cubicBezTo>
                    <a:pt x="108" y="131"/>
                    <a:pt x="110" y="134"/>
                    <a:pt x="111" y="134"/>
                  </a:cubicBezTo>
                  <a:cubicBezTo>
                    <a:pt x="112" y="134"/>
                    <a:pt x="117" y="134"/>
                    <a:pt x="117" y="134"/>
                  </a:cubicBezTo>
                  <a:cubicBezTo>
                    <a:pt x="117" y="136"/>
                    <a:pt x="118" y="140"/>
                    <a:pt x="120" y="141"/>
                  </a:cubicBezTo>
                  <a:cubicBezTo>
                    <a:pt x="122" y="142"/>
                    <a:pt x="124" y="141"/>
                    <a:pt x="124" y="141"/>
                  </a:cubicBezTo>
                  <a:cubicBezTo>
                    <a:pt x="124" y="141"/>
                    <a:pt x="126" y="140"/>
                    <a:pt x="126" y="137"/>
                  </a:cubicBezTo>
                  <a:cubicBezTo>
                    <a:pt x="126" y="135"/>
                    <a:pt x="126" y="133"/>
                    <a:pt x="125" y="133"/>
                  </a:cubicBezTo>
                  <a:cubicBezTo>
                    <a:pt x="124" y="133"/>
                    <a:pt x="123" y="134"/>
                    <a:pt x="120" y="134"/>
                  </a:cubicBezTo>
                  <a:cubicBezTo>
                    <a:pt x="118" y="134"/>
                    <a:pt x="116" y="129"/>
                    <a:pt x="115" y="128"/>
                  </a:cubicBezTo>
                  <a:cubicBezTo>
                    <a:pt x="114" y="127"/>
                    <a:pt x="117" y="123"/>
                    <a:pt x="117" y="122"/>
                  </a:cubicBezTo>
                  <a:cubicBezTo>
                    <a:pt x="117" y="119"/>
                    <a:pt x="119" y="113"/>
                    <a:pt x="117" y="113"/>
                  </a:cubicBezTo>
                  <a:cubicBezTo>
                    <a:pt x="116" y="112"/>
                    <a:pt x="117" y="111"/>
                    <a:pt x="118" y="109"/>
                  </a:cubicBezTo>
                  <a:cubicBezTo>
                    <a:pt x="120" y="108"/>
                    <a:pt x="118" y="104"/>
                    <a:pt x="120" y="104"/>
                  </a:cubicBezTo>
                  <a:cubicBezTo>
                    <a:pt x="123" y="104"/>
                    <a:pt x="128" y="104"/>
                    <a:pt x="129" y="103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30" y="102"/>
                    <a:pt x="130" y="101"/>
                    <a:pt x="130" y="101"/>
                  </a:cubicBezTo>
                  <a:cubicBezTo>
                    <a:pt x="128" y="99"/>
                    <a:pt x="126" y="95"/>
                    <a:pt x="124" y="9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077;p79">
              <a:extLst>
                <a:ext uri="{FF2B5EF4-FFF2-40B4-BE49-F238E27FC236}">
                  <a16:creationId xmlns:a16="http://schemas.microsoft.com/office/drawing/2014/main" id="{576FE151-FD2E-94A5-CAC3-A59C8044BB8F}"/>
                </a:ext>
              </a:extLst>
            </p:cNvPr>
            <p:cNvSpPr/>
            <p:nvPr/>
          </p:nvSpPr>
          <p:spPr bwMode="gray">
            <a:xfrm>
              <a:off x="5105581" y="3395206"/>
              <a:ext cx="31866" cy="43607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8"/>
                  </a:moveTo>
                  <a:cubicBezTo>
                    <a:pt x="1" y="9"/>
                    <a:pt x="2" y="12"/>
                    <a:pt x="2" y="16"/>
                  </a:cubicBezTo>
                  <a:cubicBezTo>
                    <a:pt x="4" y="15"/>
                    <a:pt x="5" y="14"/>
                    <a:pt x="6" y="14"/>
                  </a:cubicBezTo>
                  <a:cubicBezTo>
                    <a:pt x="8" y="13"/>
                    <a:pt x="12" y="5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7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078;p79">
              <a:extLst>
                <a:ext uri="{FF2B5EF4-FFF2-40B4-BE49-F238E27FC236}">
                  <a16:creationId xmlns:a16="http://schemas.microsoft.com/office/drawing/2014/main" id="{F0EDCBF6-0683-3A41-E3C7-22F6B2B6656E}"/>
                </a:ext>
              </a:extLst>
            </p:cNvPr>
            <p:cNvSpPr/>
            <p:nvPr/>
          </p:nvSpPr>
          <p:spPr bwMode="gray">
            <a:xfrm>
              <a:off x="5127384" y="3564601"/>
              <a:ext cx="211323" cy="343819"/>
            </a:xfrm>
            <a:custGeom>
              <a:avLst/>
              <a:gdLst/>
              <a:ahLst/>
              <a:cxnLst/>
              <a:rect l="l" t="t" r="r" b="b"/>
              <a:pathLst>
                <a:path w="78" h="126" extrusionOk="0">
                  <a:moveTo>
                    <a:pt x="78" y="32"/>
                  </a:moveTo>
                  <a:cubicBezTo>
                    <a:pt x="78" y="31"/>
                    <a:pt x="76" y="21"/>
                    <a:pt x="77" y="18"/>
                  </a:cubicBezTo>
                  <a:cubicBezTo>
                    <a:pt x="77" y="14"/>
                    <a:pt x="76" y="5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1"/>
                    <a:pt x="68" y="3"/>
                    <a:pt x="67" y="4"/>
                  </a:cubicBezTo>
                  <a:cubicBezTo>
                    <a:pt x="67" y="6"/>
                    <a:pt x="64" y="4"/>
                    <a:pt x="63" y="6"/>
                  </a:cubicBezTo>
                  <a:cubicBezTo>
                    <a:pt x="61" y="7"/>
                    <a:pt x="59" y="6"/>
                    <a:pt x="58" y="5"/>
                  </a:cubicBezTo>
                  <a:cubicBezTo>
                    <a:pt x="56" y="5"/>
                    <a:pt x="55" y="7"/>
                    <a:pt x="55" y="8"/>
                  </a:cubicBezTo>
                  <a:cubicBezTo>
                    <a:pt x="55" y="9"/>
                    <a:pt x="53" y="8"/>
                    <a:pt x="51" y="8"/>
                  </a:cubicBezTo>
                  <a:cubicBezTo>
                    <a:pt x="50" y="8"/>
                    <a:pt x="46" y="9"/>
                    <a:pt x="45" y="9"/>
                  </a:cubicBezTo>
                  <a:cubicBezTo>
                    <a:pt x="43" y="9"/>
                    <a:pt x="44" y="8"/>
                    <a:pt x="43" y="7"/>
                  </a:cubicBezTo>
                  <a:cubicBezTo>
                    <a:pt x="41" y="7"/>
                    <a:pt x="39" y="8"/>
                    <a:pt x="38" y="8"/>
                  </a:cubicBezTo>
                  <a:cubicBezTo>
                    <a:pt x="37" y="8"/>
                    <a:pt x="35" y="8"/>
                    <a:pt x="34" y="8"/>
                  </a:cubicBezTo>
                  <a:cubicBezTo>
                    <a:pt x="34" y="8"/>
                    <a:pt x="33" y="9"/>
                    <a:pt x="33" y="10"/>
                  </a:cubicBezTo>
                  <a:cubicBezTo>
                    <a:pt x="32" y="14"/>
                    <a:pt x="36" y="22"/>
                    <a:pt x="37" y="26"/>
                  </a:cubicBezTo>
                  <a:cubicBezTo>
                    <a:pt x="38" y="27"/>
                    <a:pt x="40" y="29"/>
                    <a:pt x="41" y="30"/>
                  </a:cubicBezTo>
                  <a:cubicBezTo>
                    <a:pt x="43" y="32"/>
                    <a:pt x="41" y="32"/>
                    <a:pt x="42" y="38"/>
                  </a:cubicBezTo>
                  <a:cubicBezTo>
                    <a:pt x="42" y="43"/>
                    <a:pt x="39" y="41"/>
                    <a:pt x="37" y="43"/>
                  </a:cubicBezTo>
                  <a:cubicBezTo>
                    <a:pt x="35" y="44"/>
                    <a:pt x="37" y="48"/>
                    <a:pt x="36" y="49"/>
                  </a:cubicBezTo>
                  <a:cubicBezTo>
                    <a:pt x="36" y="50"/>
                    <a:pt x="31" y="42"/>
                    <a:pt x="30" y="40"/>
                  </a:cubicBezTo>
                  <a:cubicBezTo>
                    <a:pt x="30" y="39"/>
                    <a:pt x="31" y="33"/>
                    <a:pt x="31" y="31"/>
                  </a:cubicBezTo>
                  <a:cubicBezTo>
                    <a:pt x="31" y="28"/>
                    <a:pt x="27" y="30"/>
                    <a:pt x="25" y="30"/>
                  </a:cubicBezTo>
                  <a:cubicBezTo>
                    <a:pt x="24" y="30"/>
                    <a:pt x="21" y="26"/>
                    <a:pt x="20" y="26"/>
                  </a:cubicBezTo>
                  <a:cubicBezTo>
                    <a:pt x="20" y="26"/>
                    <a:pt x="0" y="33"/>
                    <a:pt x="0" y="33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8" y="42"/>
                    <a:pt x="11" y="43"/>
                  </a:cubicBezTo>
                  <a:cubicBezTo>
                    <a:pt x="14" y="45"/>
                    <a:pt x="19" y="46"/>
                    <a:pt x="20" y="47"/>
                  </a:cubicBezTo>
                  <a:cubicBezTo>
                    <a:pt x="21" y="47"/>
                    <a:pt x="20" y="55"/>
                    <a:pt x="20" y="58"/>
                  </a:cubicBezTo>
                  <a:cubicBezTo>
                    <a:pt x="20" y="62"/>
                    <a:pt x="17" y="63"/>
                    <a:pt x="19" y="65"/>
                  </a:cubicBezTo>
                  <a:cubicBezTo>
                    <a:pt x="20" y="66"/>
                    <a:pt x="20" y="70"/>
                    <a:pt x="20" y="70"/>
                  </a:cubicBezTo>
                  <a:cubicBezTo>
                    <a:pt x="22" y="71"/>
                    <a:pt x="19" y="75"/>
                    <a:pt x="17" y="76"/>
                  </a:cubicBezTo>
                  <a:cubicBezTo>
                    <a:pt x="15" y="77"/>
                    <a:pt x="17" y="80"/>
                    <a:pt x="15" y="83"/>
                  </a:cubicBezTo>
                  <a:cubicBezTo>
                    <a:pt x="13" y="85"/>
                    <a:pt x="9" y="89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2"/>
                    <a:pt x="10" y="103"/>
                    <a:pt x="12" y="104"/>
                  </a:cubicBezTo>
                  <a:cubicBezTo>
                    <a:pt x="14" y="106"/>
                    <a:pt x="13" y="117"/>
                    <a:pt x="13" y="118"/>
                  </a:cubicBezTo>
                  <a:cubicBezTo>
                    <a:pt x="12" y="119"/>
                    <a:pt x="14" y="126"/>
                    <a:pt x="14" y="126"/>
                  </a:cubicBezTo>
                  <a:cubicBezTo>
                    <a:pt x="14" y="126"/>
                    <a:pt x="17" y="126"/>
                    <a:pt x="20" y="126"/>
                  </a:cubicBezTo>
                  <a:cubicBezTo>
                    <a:pt x="20" y="125"/>
                    <a:pt x="20" y="124"/>
                    <a:pt x="20" y="123"/>
                  </a:cubicBezTo>
                  <a:cubicBezTo>
                    <a:pt x="20" y="119"/>
                    <a:pt x="18" y="122"/>
                    <a:pt x="17" y="120"/>
                  </a:cubicBezTo>
                  <a:cubicBezTo>
                    <a:pt x="16" y="117"/>
                    <a:pt x="22" y="113"/>
                    <a:pt x="28" y="112"/>
                  </a:cubicBezTo>
                  <a:cubicBezTo>
                    <a:pt x="34" y="109"/>
                    <a:pt x="37" y="108"/>
                    <a:pt x="37" y="105"/>
                  </a:cubicBezTo>
                  <a:cubicBezTo>
                    <a:pt x="38" y="103"/>
                    <a:pt x="37" y="97"/>
                    <a:pt x="38" y="95"/>
                  </a:cubicBezTo>
                  <a:cubicBezTo>
                    <a:pt x="39" y="92"/>
                    <a:pt x="38" y="90"/>
                    <a:pt x="37" y="85"/>
                  </a:cubicBezTo>
                  <a:cubicBezTo>
                    <a:pt x="36" y="80"/>
                    <a:pt x="34" y="79"/>
                    <a:pt x="33" y="76"/>
                  </a:cubicBezTo>
                  <a:cubicBezTo>
                    <a:pt x="32" y="73"/>
                    <a:pt x="32" y="70"/>
                    <a:pt x="34" y="70"/>
                  </a:cubicBezTo>
                  <a:cubicBezTo>
                    <a:pt x="36" y="70"/>
                    <a:pt x="36" y="69"/>
                    <a:pt x="38" y="66"/>
                  </a:cubicBezTo>
                  <a:cubicBezTo>
                    <a:pt x="40" y="64"/>
                    <a:pt x="41" y="65"/>
                    <a:pt x="44" y="63"/>
                  </a:cubicBezTo>
                  <a:cubicBezTo>
                    <a:pt x="47" y="60"/>
                    <a:pt x="47" y="57"/>
                    <a:pt x="52" y="54"/>
                  </a:cubicBezTo>
                  <a:cubicBezTo>
                    <a:pt x="56" y="50"/>
                    <a:pt x="62" y="51"/>
                    <a:pt x="66" y="48"/>
                  </a:cubicBezTo>
                  <a:cubicBezTo>
                    <a:pt x="71" y="45"/>
                    <a:pt x="78" y="34"/>
                    <a:pt x="78" y="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079;p79">
              <a:extLst>
                <a:ext uri="{FF2B5EF4-FFF2-40B4-BE49-F238E27FC236}">
                  <a16:creationId xmlns:a16="http://schemas.microsoft.com/office/drawing/2014/main" id="{4766122E-F51C-950A-69B1-CC3549D46F93}"/>
                </a:ext>
              </a:extLst>
            </p:cNvPr>
            <p:cNvSpPr/>
            <p:nvPr/>
          </p:nvSpPr>
          <p:spPr bwMode="gray">
            <a:xfrm>
              <a:off x="5110611" y="3365019"/>
              <a:ext cx="223062" cy="22474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6" y="65"/>
                  </a:moveTo>
                  <a:cubicBezTo>
                    <a:pt x="76" y="61"/>
                    <a:pt x="73" y="61"/>
                    <a:pt x="73" y="58"/>
                  </a:cubicBezTo>
                  <a:cubicBezTo>
                    <a:pt x="73" y="55"/>
                    <a:pt x="73" y="52"/>
                    <a:pt x="72" y="52"/>
                  </a:cubicBezTo>
                  <a:cubicBezTo>
                    <a:pt x="71" y="52"/>
                    <a:pt x="72" y="49"/>
                    <a:pt x="74" y="46"/>
                  </a:cubicBezTo>
                  <a:cubicBezTo>
                    <a:pt x="76" y="43"/>
                    <a:pt x="70" y="43"/>
                    <a:pt x="70" y="41"/>
                  </a:cubicBezTo>
                  <a:cubicBezTo>
                    <a:pt x="70" y="39"/>
                    <a:pt x="71" y="34"/>
                    <a:pt x="73" y="29"/>
                  </a:cubicBezTo>
                  <a:cubicBezTo>
                    <a:pt x="67" y="25"/>
                    <a:pt x="60" y="20"/>
                    <a:pt x="60" y="20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4"/>
                    <a:pt x="32" y="7"/>
                    <a:pt x="30" y="8"/>
                  </a:cubicBezTo>
                  <a:cubicBezTo>
                    <a:pt x="27" y="8"/>
                    <a:pt x="33" y="12"/>
                    <a:pt x="30" y="12"/>
                  </a:cubicBezTo>
                  <a:cubicBezTo>
                    <a:pt x="27" y="13"/>
                    <a:pt x="22" y="10"/>
                    <a:pt x="18" y="12"/>
                  </a:cubicBezTo>
                  <a:cubicBezTo>
                    <a:pt x="15" y="13"/>
                    <a:pt x="16" y="7"/>
                    <a:pt x="18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8"/>
                    <a:pt x="11" y="10"/>
                  </a:cubicBezTo>
                  <a:cubicBezTo>
                    <a:pt x="11" y="11"/>
                    <a:pt x="9" y="11"/>
                    <a:pt x="8" y="11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6" y="24"/>
                    <a:pt x="4" y="25"/>
                  </a:cubicBezTo>
                  <a:cubicBezTo>
                    <a:pt x="3" y="25"/>
                    <a:pt x="2" y="26"/>
                    <a:pt x="0" y="27"/>
                  </a:cubicBezTo>
                  <a:cubicBezTo>
                    <a:pt x="2" y="32"/>
                    <a:pt x="3" y="39"/>
                    <a:pt x="5" y="41"/>
                  </a:cubicBezTo>
                  <a:cubicBezTo>
                    <a:pt x="9" y="44"/>
                    <a:pt x="9" y="48"/>
                    <a:pt x="9" y="51"/>
                  </a:cubicBezTo>
                  <a:cubicBezTo>
                    <a:pt x="10" y="52"/>
                    <a:pt x="13" y="55"/>
                    <a:pt x="11" y="56"/>
                  </a:cubicBezTo>
                  <a:cubicBezTo>
                    <a:pt x="10" y="57"/>
                    <a:pt x="8" y="55"/>
                    <a:pt x="7" y="53"/>
                  </a:cubicBezTo>
                  <a:cubicBezTo>
                    <a:pt x="7" y="53"/>
                    <a:pt x="7" y="54"/>
                    <a:pt x="6" y="54"/>
                  </a:cubicBezTo>
                  <a:cubicBezTo>
                    <a:pt x="6" y="54"/>
                    <a:pt x="6" y="54"/>
                    <a:pt x="6" y="55"/>
                  </a:cubicBezTo>
                  <a:cubicBezTo>
                    <a:pt x="8" y="56"/>
                    <a:pt x="11" y="58"/>
                    <a:pt x="12" y="58"/>
                  </a:cubicBezTo>
                  <a:cubicBezTo>
                    <a:pt x="13" y="58"/>
                    <a:pt x="16" y="60"/>
                    <a:pt x="18" y="61"/>
                  </a:cubicBezTo>
                  <a:cubicBezTo>
                    <a:pt x="20" y="61"/>
                    <a:pt x="27" y="63"/>
                    <a:pt x="28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5"/>
                    <a:pt x="32" y="65"/>
                    <a:pt x="34" y="65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6" y="65"/>
                    <a:pt x="40" y="74"/>
                    <a:pt x="40" y="80"/>
                  </a:cubicBezTo>
                  <a:cubicBezTo>
                    <a:pt x="41" y="80"/>
                    <a:pt x="43" y="80"/>
                    <a:pt x="44" y="80"/>
                  </a:cubicBezTo>
                  <a:cubicBezTo>
                    <a:pt x="45" y="80"/>
                    <a:pt x="47" y="79"/>
                    <a:pt x="48" y="79"/>
                  </a:cubicBezTo>
                  <a:cubicBezTo>
                    <a:pt x="50" y="80"/>
                    <a:pt x="49" y="82"/>
                    <a:pt x="51" y="82"/>
                  </a:cubicBezTo>
                  <a:cubicBezTo>
                    <a:pt x="52" y="82"/>
                    <a:pt x="56" y="81"/>
                    <a:pt x="57" y="81"/>
                  </a:cubicBezTo>
                  <a:cubicBezTo>
                    <a:pt x="59" y="81"/>
                    <a:pt x="61" y="82"/>
                    <a:pt x="61" y="80"/>
                  </a:cubicBezTo>
                  <a:cubicBezTo>
                    <a:pt x="61" y="79"/>
                    <a:pt x="62" y="77"/>
                    <a:pt x="64" y="77"/>
                  </a:cubicBezTo>
                  <a:cubicBezTo>
                    <a:pt x="65" y="78"/>
                    <a:pt x="67" y="79"/>
                    <a:pt x="69" y="78"/>
                  </a:cubicBezTo>
                  <a:cubicBezTo>
                    <a:pt x="70" y="76"/>
                    <a:pt x="73" y="78"/>
                    <a:pt x="73" y="76"/>
                  </a:cubicBezTo>
                  <a:cubicBezTo>
                    <a:pt x="74" y="75"/>
                    <a:pt x="78" y="74"/>
                    <a:pt x="82" y="73"/>
                  </a:cubicBezTo>
                  <a:cubicBezTo>
                    <a:pt x="82" y="68"/>
                    <a:pt x="76" y="70"/>
                    <a:pt x="76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080;p79">
              <a:extLst>
                <a:ext uri="{FF2B5EF4-FFF2-40B4-BE49-F238E27FC236}">
                  <a16:creationId xmlns:a16="http://schemas.microsoft.com/office/drawing/2014/main" id="{8688D75B-F189-1F26-9CE5-DC7B586E3294}"/>
                </a:ext>
              </a:extLst>
            </p:cNvPr>
            <p:cNvSpPr/>
            <p:nvPr/>
          </p:nvSpPr>
          <p:spPr bwMode="gray">
            <a:xfrm>
              <a:off x="5176021" y="3542799"/>
              <a:ext cx="68764" cy="157653"/>
            </a:xfrm>
            <a:custGeom>
              <a:avLst/>
              <a:gdLst/>
              <a:ahLst/>
              <a:cxnLst/>
              <a:rect l="l" t="t" r="r" b="b"/>
              <a:pathLst>
                <a:path w="25" h="58" extrusionOk="0">
                  <a:moveTo>
                    <a:pt x="23" y="38"/>
                  </a:moveTo>
                  <a:cubicBezTo>
                    <a:pt x="22" y="37"/>
                    <a:pt x="20" y="35"/>
                    <a:pt x="19" y="34"/>
                  </a:cubicBezTo>
                  <a:cubicBezTo>
                    <a:pt x="19" y="34"/>
                    <a:pt x="19" y="35"/>
                    <a:pt x="18" y="35"/>
                  </a:cubicBezTo>
                  <a:cubicBezTo>
                    <a:pt x="16" y="38"/>
                    <a:pt x="11" y="29"/>
                    <a:pt x="11" y="24"/>
                  </a:cubicBezTo>
                  <a:cubicBezTo>
                    <a:pt x="10" y="18"/>
                    <a:pt x="13" y="15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0"/>
                    <a:pt x="5" y="22"/>
                  </a:cubicBezTo>
                  <a:cubicBezTo>
                    <a:pt x="7" y="23"/>
                    <a:pt x="2" y="22"/>
                    <a:pt x="2" y="24"/>
                  </a:cubicBezTo>
                  <a:cubicBezTo>
                    <a:pt x="2" y="25"/>
                    <a:pt x="1" y="30"/>
                    <a:pt x="0" y="31"/>
                  </a:cubicBezTo>
                  <a:cubicBezTo>
                    <a:pt x="0" y="31"/>
                    <a:pt x="1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6" y="38"/>
                    <a:pt x="7" y="38"/>
                  </a:cubicBezTo>
                  <a:cubicBezTo>
                    <a:pt x="9" y="38"/>
                    <a:pt x="12" y="36"/>
                    <a:pt x="13" y="39"/>
                  </a:cubicBezTo>
                  <a:cubicBezTo>
                    <a:pt x="13" y="41"/>
                    <a:pt x="12" y="47"/>
                    <a:pt x="12" y="48"/>
                  </a:cubicBezTo>
                  <a:cubicBezTo>
                    <a:pt x="12" y="50"/>
                    <a:pt x="18" y="58"/>
                    <a:pt x="18" y="57"/>
                  </a:cubicBezTo>
                  <a:cubicBezTo>
                    <a:pt x="19" y="56"/>
                    <a:pt x="17" y="52"/>
                    <a:pt x="19" y="51"/>
                  </a:cubicBezTo>
                  <a:cubicBezTo>
                    <a:pt x="21" y="49"/>
                    <a:pt x="24" y="51"/>
                    <a:pt x="24" y="46"/>
                  </a:cubicBezTo>
                  <a:cubicBezTo>
                    <a:pt x="23" y="40"/>
                    <a:pt x="25" y="40"/>
                    <a:pt x="23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81;p79">
              <a:extLst>
                <a:ext uri="{FF2B5EF4-FFF2-40B4-BE49-F238E27FC236}">
                  <a16:creationId xmlns:a16="http://schemas.microsoft.com/office/drawing/2014/main" id="{8EE12D7D-975B-8E78-FF89-6399D0118279}"/>
                </a:ext>
              </a:extLst>
            </p:cNvPr>
            <p:cNvSpPr/>
            <p:nvPr/>
          </p:nvSpPr>
          <p:spPr bwMode="gray">
            <a:xfrm>
              <a:off x="7836000" y="3772569"/>
              <a:ext cx="65410" cy="51993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2"/>
                  </a:moveTo>
                  <a:cubicBezTo>
                    <a:pt x="0" y="0"/>
                    <a:pt x="24" y="15"/>
                    <a:pt x="22" y="17"/>
                  </a:cubicBezTo>
                  <a:cubicBezTo>
                    <a:pt x="19" y="19"/>
                    <a:pt x="0" y="5"/>
                    <a:pt x="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082;p79">
              <a:extLst>
                <a:ext uri="{FF2B5EF4-FFF2-40B4-BE49-F238E27FC236}">
                  <a16:creationId xmlns:a16="http://schemas.microsoft.com/office/drawing/2014/main" id="{04834E72-794E-4C95-6C19-EAFF86AD97F3}"/>
                </a:ext>
              </a:extLst>
            </p:cNvPr>
            <p:cNvSpPr/>
            <p:nvPr/>
          </p:nvSpPr>
          <p:spPr bwMode="gray">
            <a:xfrm>
              <a:off x="5895521" y="2461029"/>
              <a:ext cx="155977" cy="107339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46" y="31"/>
                  </a:moveTo>
                  <a:cubicBezTo>
                    <a:pt x="48" y="32"/>
                    <a:pt x="47" y="33"/>
                    <a:pt x="49" y="33"/>
                  </a:cubicBezTo>
                  <a:cubicBezTo>
                    <a:pt x="50" y="33"/>
                    <a:pt x="53" y="33"/>
                    <a:pt x="55" y="35"/>
                  </a:cubicBezTo>
                  <a:cubicBezTo>
                    <a:pt x="56" y="34"/>
                    <a:pt x="57" y="34"/>
                    <a:pt x="57" y="34"/>
                  </a:cubicBezTo>
                  <a:cubicBezTo>
                    <a:pt x="57" y="34"/>
                    <a:pt x="56" y="27"/>
                    <a:pt x="56" y="24"/>
                  </a:cubicBezTo>
                  <a:cubicBezTo>
                    <a:pt x="55" y="22"/>
                    <a:pt x="48" y="19"/>
                    <a:pt x="48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39" y="15"/>
                    <a:pt x="37" y="14"/>
                  </a:cubicBezTo>
                  <a:cubicBezTo>
                    <a:pt x="35" y="13"/>
                    <a:pt x="33" y="15"/>
                    <a:pt x="31" y="13"/>
                  </a:cubicBezTo>
                  <a:cubicBezTo>
                    <a:pt x="30" y="11"/>
                    <a:pt x="27" y="14"/>
                    <a:pt x="24" y="12"/>
                  </a:cubicBezTo>
                  <a:cubicBezTo>
                    <a:pt x="22" y="11"/>
                    <a:pt x="14" y="13"/>
                    <a:pt x="14" y="12"/>
                  </a:cubicBezTo>
                  <a:cubicBezTo>
                    <a:pt x="13" y="10"/>
                    <a:pt x="17" y="6"/>
                    <a:pt x="19" y="7"/>
                  </a:cubicBezTo>
                  <a:cubicBezTo>
                    <a:pt x="20" y="7"/>
                    <a:pt x="21" y="7"/>
                    <a:pt x="22" y="7"/>
                  </a:cubicBezTo>
                  <a:cubicBezTo>
                    <a:pt x="23" y="6"/>
                    <a:pt x="24" y="2"/>
                    <a:pt x="24" y="1"/>
                  </a:cubicBezTo>
                  <a:cubicBezTo>
                    <a:pt x="23" y="0"/>
                    <a:pt x="21" y="1"/>
                    <a:pt x="19" y="2"/>
                  </a:cubicBezTo>
                  <a:cubicBezTo>
                    <a:pt x="17" y="4"/>
                    <a:pt x="14" y="2"/>
                    <a:pt x="13" y="4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8" y="7"/>
                    <a:pt x="10" y="11"/>
                    <a:pt x="8" y="12"/>
                  </a:cubicBezTo>
                  <a:cubicBezTo>
                    <a:pt x="5" y="13"/>
                    <a:pt x="1" y="12"/>
                    <a:pt x="0" y="14"/>
                  </a:cubicBezTo>
                  <a:cubicBezTo>
                    <a:pt x="0" y="17"/>
                    <a:pt x="5" y="18"/>
                    <a:pt x="5" y="20"/>
                  </a:cubicBezTo>
                  <a:cubicBezTo>
                    <a:pt x="5" y="22"/>
                    <a:pt x="8" y="25"/>
                    <a:pt x="6" y="27"/>
                  </a:cubicBezTo>
                  <a:cubicBezTo>
                    <a:pt x="4" y="28"/>
                    <a:pt x="3" y="31"/>
                    <a:pt x="3" y="34"/>
                  </a:cubicBezTo>
                  <a:cubicBezTo>
                    <a:pt x="4" y="35"/>
                    <a:pt x="6" y="36"/>
                    <a:pt x="6" y="35"/>
                  </a:cubicBezTo>
                  <a:cubicBezTo>
                    <a:pt x="8" y="32"/>
                    <a:pt x="14" y="35"/>
                    <a:pt x="14" y="32"/>
                  </a:cubicBezTo>
                  <a:cubicBezTo>
                    <a:pt x="14" y="31"/>
                    <a:pt x="21" y="31"/>
                    <a:pt x="21" y="30"/>
                  </a:cubicBezTo>
                  <a:cubicBezTo>
                    <a:pt x="21" y="27"/>
                    <a:pt x="25" y="22"/>
                    <a:pt x="28" y="23"/>
                  </a:cubicBezTo>
                  <a:cubicBezTo>
                    <a:pt x="30" y="23"/>
                    <a:pt x="27" y="28"/>
                    <a:pt x="31" y="29"/>
                  </a:cubicBezTo>
                  <a:cubicBezTo>
                    <a:pt x="34" y="31"/>
                    <a:pt x="29" y="36"/>
                    <a:pt x="31" y="38"/>
                  </a:cubicBezTo>
                  <a:cubicBezTo>
                    <a:pt x="32" y="39"/>
                    <a:pt x="33" y="38"/>
                    <a:pt x="35" y="38"/>
                  </a:cubicBezTo>
                  <a:cubicBezTo>
                    <a:pt x="35" y="38"/>
                    <a:pt x="37" y="37"/>
                    <a:pt x="38" y="37"/>
                  </a:cubicBezTo>
                  <a:cubicBezTo>
                    <a:pt x="41" y="34"/>
                    <a:pt x="46" y="31"/>
                    <a:pt x="46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083;p79">
              <a:extLst>
                <a:ext uri="{FF2B5EF4-FFF2-40B4-BE49-F238E27FC236}">
                  <a16:creationId xmlns:a16="http://schemas.microsoft.com/office/drawing/2014/main" id="{12F095DB-C98E-EB94-D1F6-CC30921B7DD0}"/>
                </a:ext>
              </a:extLst>
            </p:cNvPr>
            <p:cNvSpPr/>
            <p:nvPr/>
          </p:nvSpPr>
          <p:spPr bwMode="gray">
            <a:xfrm>
              <a:off x="2928624" y="2818265"/>
              <a:ext cx="18449" cy="36898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6" y="12"/>
                  </a:moveTo>
                  <a:cubicBezTo>
                    <a:pt x="6" y="13"/>
                    <a:pt x="3" y="10"/>
                    <a:pt x="3" y="9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1" y="0"/>
                    <a:pt x="3" y="2"/>
                  </a:cubicBezTo>
                  <a:cubicBezTo>
                    <a:pt x="5" y="5"/>
                    <a:pt x="4" y="7"/>
                    <a:pt x="4" y="8"/>
                  </a:cubicBezTo>
                  <a:cubicBezTo>
                    <a:pt x="4" y="9"/>
                    <a:pt x="7" y="10"/>
                    <a:pt x="6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084;p79">
              <a:extLst>
                <a:ext uri="{FF2B5EF4-FFF2-40B4-BE49-F238E27FC236}">
                  <a16:creationId xmlns:a16="http://schemas.microsoft.com/office/drawing/2014/main" id="{90558580-AC16-5A2B-E412-30A69F46AA57}"/>
                </a:ext>
              </a:extLst>
            </p:cNvPr>
            <p:cNvSpPr/>
            <p:nvPr/>
          </p:nvSpPr>
          <p:spPr bwMode="gray">
            <a:xfrm>
              <a:off x="3264057" y="3125185"/>
              <a:ext cx="21803" cy="21803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8" y="3"/>
                    <a:pt x="8" y="5"/>
                    <a:pt x="7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085;p79">
              <a:extLst>
                <a:ext uri="{FF2B5EF4-FFF2-40B4-BE49-F238E27FC236}">
                  <a16:creationId xmlns:a16="http://schemas.microsoft.com/office/drawing/2014/main" id="{61111A22-3182-876E-B3B7-D86CCED84EB5}"/>
                </a:ext>
              </a:extLst>
            </p:cNvPr>
            <p:cNvSpPr/>
            <p:nvPr/>
          </p:nvSpPr>
          <p:spPr bwMode="gray">
            <a:xfrm>
              <a:off x="5399083" y="2452643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3" y="16"/>
                  </a:moveTo>
                  <a:cubicBezTo>
                    <a:pt x="23" y="14"/>
                    <a:pt x="18" y="12"/>
                    <a:pt x="18" y="10"/>
                  </a:cubicBezTo>
                  <a:cubicBezTo>
                    <a:pt x="18" y="9"/>
                    <a:pt x="15" y="6"/>
                    <a:pt x="15" y="4"/>
                  </a:cubicBezTo>
                  <a:cubicBezTo>
                    <a:pt x="15" y="3"/>
                    <a:pt x="14" y="1"/>
                    <a:pt x="13" y="1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4"/>
                    <a:pt x="0" y="7"/>
                  </a:cubicBezTo>
                  <a:cubicBezTo>
                    <a:pt x="2" y="10"/>
                    <a:pt x="5" y="9"/>
                    <a:pt x="7" y="9"/>
                  </a:cubicBezTo>
                  <a:cubicBezTo>
                    <a:pt x="7" y="9"/>
                    <a:pt x="8" y="10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5" y="16"/>
                    <a:pt x="16" y="14"/>
                    <a:pt x="18" y="17"/>
                  </a:cubicBezTo>
                  <a:cubicBezTo>
                    <a:pt x="19" y="18"/>
                    <a:pt x="20" y="18"/>
                    <a:pt x="19" y="20"/>
                  </a:cubicBezTo>
                  <a:cubicBezTo>
                    <a:pt x="21" y="20"/>
                    <a:pt x="23" y="20"/>
                    <a:pt x="25" y="19"/>
                  </a:cubicBezTo>
                  <a:cubicBezTo>
                    <a:pt x="24" y="18"/>
                    <a:pt x="23" y="17"/>
                    <a:pt x="2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086;p79">
              <a:extLst>
                <a:ext uri="{FF2B5EF4-FFF2-40B4-BE49-F238E27FC236}">
                  <a16:creationId xmlns:a16="http://schemas.microsoft.com/office/drawing/2014/main" id="{82BD66F1-0710-0DC7-81DB-0CB83EA59B6E}"/>
                </a:ext>
              </a:extLst>
            </p:cNvPr>
            <p:cNvSpPr/>
            <p:nvPr/>
          </p:nvSpPr>
          <p:spPr bwMode="gray">
            <a:xfrm>
              <a:off x="5429270" y="2439228"/>
              <a:ext cx="100629" cy="82182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35" y="9"/>
                  </a:moveTo>
                  <a:cubicBezTo>
                    <a:pt x="34" y="8"/>
                    <a:pt x="31" y="4"/>
                    <a:pt x="27" y="1"/>
                  </a:cubicBezTo>
                  <a:cubicBezTo>
                    <a:pt x="26" y="4"/>
                    <a:pt x="24" y="3"/>
                    <a:pt x="23" y="4"/>
                  </a:cubicBezTo>
                  <a:cubicBezTo>
                    <a:pt x="23" y="6"/>
                    <a:pt x="21" y="4"/>
                    <a:pt x="20" y="4"/>
                  </a:cubicBezTo>
                  <a:cubicBezTo>
                    <a:pt x="19" y="4"/>
                    <a:pt x="16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1" y="4"/>
                    <a:pt x="13" y="4"/>
                    <a:pt x="13" y="5"/>
                  </a:cubicBezTo>
                  <a:cubicBezTo>
                    <a:pt x="12" y="6"/>
                    <a:pt x="8" y="6"/>
                    <a:pt x="7" y="5"/>
                  </a:cubicBezTo>
                  <a:cubicBezTo>
                    <a:pt x="6" y="4"/>
                    <a:pt x="2" y="3"/>
                    <a:pt x="1" y="4"/>
                  </a:cubicBezTo>
                  <a:cubicBezTo>
                    <a:pt x="1" y="4"/>
                    <a:pt x="5" y="8"/>
                    <a:pt x="4" y="9"/>
                  </a:cubicBezTo>
                  <a:cubicBezTo>
                    <a:pt x="4" y="11"/>
                    <a:pt x="7" y="14"/>
                    <a:pt x="7" y="16"/>
                  </a:cubicBezTo>
                  <a:cubicBezTo>
                    <a:pt x="7" y="17"/>
                    <a:pt x="12" y="19"/>
                    <a:pt x="12" y="21"/>
                  </a:cubicBezTo>
                  <a:cubicBezTo>
                    <a:pt x="12" y="22"/>
                    <a:pt x="13" y="23"/>
                    <a:pt x="13" y="25"/>
                  </a:cubicBezTo>
                  <a:cubicBezTo>
                    <a:pt x="16" y="23"/>
                    <a:pt x="20" y="20"/>
                    <a:pt x="22" y="19"/>
                  </a:cubicBezTo>
                  <a:cubicBezTo>
                    <a:pt x="25" y="17"/>
                    <a:pt x="24" y="25"/>
                    <a:pt x="24" y="26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28" y="29"/>
                    <a:pt x="29" y="27"/>
                    <a:pt x="30" y="26"/>
                  </a:cubicBezTo>
                  <a:cubicBezTo>
                    <a:pt x="34" y="21"/>
                    <a:pt x="37" y="14"/>
                    <a:pt x="35" y="9"/>
                  </a:cubicBezTo>
                  <a:close/>
                  <a:moveTo>
                    <a:pt x="3" y="20"/>
                  </a:moveTo>
                  <a:cubicBezTo>
                    <a:pt x="2" y="20"/>
                    <a:pt x="1" y="19"/>
                    <a:pt x="0" y="18"/>
                  </a:cubicBezTo>
                  <a:cubicBezTo>
                    <a:pt x="0" y="20"/>
                    <a:pt x="0" y="22"/>
                    <a:pt x="2" y="23"/>
                  </a:cubicBezTo>
                  <a:cubicBezTo>
                    <a:pt x="5" y="24"/>
                    <a:pt x="1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8" y="24"/>
                    <a:pt x="7" y="22"/>
                  </a:cubicBezTo>
                  <a:cubicBezTo>
                    <a:pt x="5" y="19"/>
                    <a:pt x="4" y="21"/>
                    <a:pt x="3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87;p79">
              <a:extLst>
                <a:ext uri="{FF2B5EF4-FFF2-40B4-BE49-F238E27FC236}">
                  <a16:creationId xmlns:a16="http://schemas.microsoft.com/office/drawing/2014/main" id="{AAD1D43D-0AE9-FB8B-0E44-DD85F51A2ED6}"/>
                </a:ext>
              </a:extLst>
            </p:cNvPr>
            <p:cNvSpPr/>
            <p:nvPr/>
          </p:nvSpPr>
          <p:spPr bwMode="gray">
            <a:xfrm>
              <a:off x="5751284" y="2523085"/>
              <a:ext cx="288472" cy="207968"/>
            </a:xfrm>
            <a:custGeom>
              <a:avLst/>
              <a:gdLst/>
              <a:ahLst/>
              <a:cxnLst/>
              <a:rect l="l" t="t" r="r" b="b"/>
              <a:pathLst>
                <a:path w="106" h="76" extrusionOk="0">
                  <a:moveTo>
                    <a:pt x="103" y="11"/>
                  </a:moveTo>
                  <a:cubicBezTo>
                    <a:pt x="101" y="11"/>
                    <a:pt x="102" y="10"/>
                    <a:pt x="100" y="9"/>
                  </a:cubicBezTo>
                  <a:cubicBezTo>
                    <a:pt x="99" y="8"/>
                    <a:pt x="94" y="11"/>
                    <a:pt x="91" y="14"/>
                  </a:cubicBezTo>
                  <a:cubicBezTo>
                    <a:pt x="91" y="14"/>
                    <a:pt x="89" y="15"/>
                    <a:pt x="88" y="15"/>
                  </a:cubicBezTo>
                  <a:cubicBezTo>
                    <a:pt x="86" y="15"/>
                    <a:pt x="85" y="16"/>
                    <a:pt x="84" y="15"/>
                  </a:cubicBezTo>
                  <a:cubicBezTo>
                    <a:pt x="82" y="13"/>
                    <a:pt x="87" y="8"/>
                    <a:pt x="84" y="6"/>
                  </a:cubicBezTo>
                  <a:cubicBezTo>
                    <a:pt x="80" y="5"/>
                    <a:pt x="83" y="0"/>
                    <a:pt x="81" y="0"/>
                  </a:cubicBezTo>
                  <a:cubicBezTo>
                    <a:pt x="79" y="0"/>
                    <a:pt x="74" y="4"/>
                    <a:pt x="74" y="7"/>
                  </a:cubicBezTo>
                  <a:cubicBezTo>
                    <a:pt x="74" y="9"/>
                    <a:pt x="67" y="8"/>
                    <a:pt x="67" y="10"/>
                  </a:cubicBezTo>
                  <a:cubicBezTo>
                    <a:pt x="67" y="12"/>
                    <a:pt x="61" y="10"/>
                    <a:pt x="59" y="12"/>
                  </a:cubicBezTo>
                  <a:cubicBezTo>
                    <a:pt x="58" y="14"/>
                    <a:pt x="56" y="11"/>
                    <a:pt x="53" y="11"/>
                  </a:cubicBezTo>
                  <a:cubicBezTo>
                    <a:pt x="51" y="11"/>
                    <a:pt x="50" y="8"/>
                    <a:pt x="47" y="8"/>
                  </a:cubicBezTo>
                  <a:cubicBezTo>
                    <a:pt x="44" y="9"/>
                    <a:pt x="43" y="8"/>
                    <a:pt x="41" y="7"/>
                  </a:cubicBezTo>
                  <a:cubicBezTo>
                    <a:pt x="39" y="7"/>
                    <a:pt x="37" y="11"/>
                    <a:pt x="35" y="11"/>
                  </a:cubicBezTo>
                  <a:cubicBezTo>
                    <a:pt x="32" y="10"/>
                    <a:pt x="32" y="15"/>
                    <a:pt x="31" y="18"/>
                  </a:cubicBezTo>
                  <a:cubicBezTo>
                    <a:pt x="30" y="21"/>
                    <a:pt x="20" y="21"/>
                    <a:pt x="20" y="24"/>
                  </a:cubicBezTo>
                  <a:cubicBezTo>
                    <a:pt x="20" y="27"/>
                    <a:pt x="14" y="28"/>
                    <a:pt x="14" y="26"/>
                  </a:cubicBezTo>
                  <a:cubicBezTo>
                    <a:pt x="13" y="24"/>
                    <a:pt x="9" y="25"/>
                    <a:pt x="8" y="25"/>
                  </a:cubicBezTo>
                  <a:cubicBezTo>
                    <a:pt x="8" y="24"/>
                    <a:pt x="5" y="25"/>
                    <a:pt x="5" y="28"/>
                  </a:cubicBezTo>
                  <a:cubicBezTo>
                    <a:pt x="6" y="32"/>
                    <a:pt x="3" y="33"/>
                    <a:pt x="2" y="34"/>
                  </a:cubicBezTo>
                  <a:cubicBezTo>
                    <a:pt x="2" y="35"/>
                    <a:pt x="0" y="39"/>
                    <a:pt x="1" y="41"/>
                  </a:cubicBezTo>
                  <a:cubicBezTo>
                    <a:pt x="3" y="43"/>
                    <a:pt x="0" y="46"/>
                    <a:pt x="1" y="48"/>
                  </a:cubicBezTo>
                  <a:cubicBezTo>
                    <a:pt x="3" y="52"/>
                    <a:pt x="2" y="56"/>
                    <a:pt x="3" y="57"/>
                  </a:cubicBezTo>
                  <a:cubicBezTo>
                    <a:pt x="3" y="58"/>
                    <a:pt x="8" y="57"/>
                    <a:pt x="9" y="61"/>
                  </a:cubicBezTo>
                  <a:cubicBezTo>
                    <a:pt x="11" y="64"/>
                    <a:pt x="3" y="69"/>
                    <a:pt x="2" y="71"/>
                  </a:cubicBezTo>
                  <a:cubicBezTo>
                    <a:pt x="2" y="72"/>
                    <a:pt x="3" y="73"/>
                    <a:pt x="4" y="74"/>
                  </a:cubicBezTo>
                  <a:cubicBezTo>
                    <a:pt x="7" y="74"/>
                    <a:pt x="11" y="74"/>
                    <a:pt x="15" y="75"/>
                  </a:cubicBezTo>
                  <a:cubicBezTo>
                    <a:pt x="20" y="76"/>
                    <a:pt x="44" y="72"/>
                    <a:pt x="45" y="71"/>
                  </a:cubicBezTo>
                  <a:cubicBezTo>
                    <a:pt x="45" y="70"/>
                    <a:pt x="44" y="65"/>
                    <a:pt x="44" y="64"/>
                  </a:cubicBezTo>
                  <a:cubicBezTo>
                    <a:pt x="44" y="63"/>
                    <a:pt x="47" y="60"/>
                    <a:pt x="50" y="60"/>
                  </a:cubicBezTo>
                  <a:cubicBezTo>
                    <a:pt x="53" y="60"/>
                    <a:pt x="56" y="61"/>
                    <a:pt x="56" y="59"/>
                  </a:cubicBezTo>
                  <a:cubicBezTo>
                    <a:pt x="56" y="57"/>
                    <a:pt x="63" y="55"/>
                    <a:pt x="63" y="57"/>
                  </a:cubicBezTo>
                  <a:cubicBezTo>
                    <a:pt x="64" y="58"/>
                    <a:pt x="67" y="57"/>
                    <a:pt x="67" y="53"/>
                  </a:cubicBezTo>
                  <a:cubicBezTo>
                    <a:pt x="67" y="49"/>
                    <a:pt x="67" y="46"/>
                    <a:pt x="69" y="46"/>
                  </a:cubicBezTo>
                  <a:cubicBezTo>
                    <a:pt x="72" y="46"/>
                    <a:pt x="74" y="44"/>
                    <a:pt x="74" y="42"/>
                  </a:cubicBezTo>
                  <a:cubicBezTo>
                    <a:pt x="74" y="41"/>
                    <a:pt x="71" y="38"/>
                    <a:pt x="72" y="37"/>
                  </a:cubicBezTo>
                  <a:cubicBezTo>
                    <a:pt x="72" y="36"/>
                    <a:pt x="79" y="40"/>
                    <a:pt x="80" y="37"/>
                  </a:cubicBezTo>
                  <a:cubicBezTo>
                    <a:pt x="81" y="35"/>
                    <a:pt x="79" y="34"/>
                    <a:pt x="80" y="32"/>
                  </a:cubicBezTo>
                  <a:cubicBezTo>
                    <a:pt x="81" y="30"/>
                    <a:pt x="84" y="28"/>
                    <a:pt x="84" y="26"/>
                  </a:cubicBezTo>
                  <a:cubicBezTo>
                    <a:pt x="84" y="24"/>
                    <a:pt x="84" y="23"/>
                    <a:pt x="83" y="23"/>
                  </a:cubicBezTo>
                  <a:cubicBezTo>
                    <a:pt x="81" y="21"/>
                    <a:pt x="82" y="19"/>
                    <a:pt x="84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7" y="18"/>
                    <a:pt x="88" y="17"/>
                    <a:pt x="89" y="17"/>
                  </a:cubicBezTo>
                  <a:cubicBezTo>
                    <a:pt x="91" y="14"/>
                    <a:pt x="97" y="13"/>
                    <a:pt x="99" y="13"/>
                  </a:cubicBezTo>
                  <a:cubicBezTo>
                    <a:pt x="101" y="14"/>
                    <a:pt x="104" y="13"/>
                    <a:pt x="106" y="11"/>
                  </a:cubicBezTo>
                  <a:cubicBezTo>
                    <a:pt x="105" y="11"/>
                    <a:pt x="103" y="11"/>
                    <a:pt x="103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088;p79">
              <a:extLst>
                <a:ext uri="{FF2B5EF4-FFF2-40B4-BE49-F238E27FC236}">
                  <a16:creationId xmlns:a16="http://schemas.microsoft.com/office/drawing/2014/main" id="{5EEF7062-B489-8612-296D-4796114277BF}"/>
                </a:ext>
              </a:extLst>
            </p:cNvPr>
            <p:cNvSpPr/>
            <p:nvPr/>
          </p:nvSpPr>
          <p:spPr bwMode="gray">
            <a:xfrm>
              <a:off x="5763027" y="2556628"/>
              <a:ext cx="332078" cy="300212"/>
            </a:xfrm>
            <a:custGeom>
              <a:avLst/>
              <a:gdLst/>
              <a:ahLst/>
              <a:cxnLst/>
              <a:rect l="l" t="t" r="r" b="b"/>
              <a:pathLst>
                <a:path w="122" h="110" extrusionOk="0">
                  <a:moveTo>
                    <a:pt x="117" y="11"/>
                  </a:moveTo>
                  <a:cubicBezTo>
                    <a:pt x="113" y="10"/>
                    <a:pt x="112" y="6"/>
                    <a:pt x="112" y="5"/>
                  </a:cubicBezTo>
                  <a:cubicBezTo>
                    <a:pt x="112" y="4"/>
                    <a:pt x="109" y="2"/>
                    <a:pt x="106" y="0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103" y="0"/>
                    <a:pt x="103" y="0"/>
                    <a:pt x="102" y="0"/>
                  </a:cubicBezTo>
                  <a:cubicBezTo>
                    <a:pt x="100" y="1"/>
                    <a:pt x="97" y="2"/>
                    <a:pt x="95" y="1"/>
                  </a:cubicBezTo>
                  <a:cubicBezTo>
                    <a:pt x="93" y="1"/>
                    <a:pt x="87" y="2"/>
                    <a:pt x="85" y="5"/>
                  </a:cubicBezTo>
                  <a:cubicBezTo>
                    <a:pt x="84" y="5"/>
                    <a:pt x="83" y="6"/>
                    <a:pt x="81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7"/>
                    <a:pt x="77" y="9"/>
                    <a:pt x="79" y="11"/>
                  </a:cubicBezTo>
                  <a:cubicBezTo>
                    <a:pt x="80" y="11"/>
                    <a:pt x="80" y="12"/>
                    <a:pt x="80" y="14"/>
                  </a:cubicBezTo>
                  <a:cubicBezTo>
                    <a:pt x="80" y="16"/>
                    <a:pt x="77" y="18"/>
                    <a:pt x="76" y="20"/>
                  </a:cubicBezTo>
                  <a:cubicBezTo>
                    <a:pt x="75" y="22"/>
                    <a:pt x="77" y="23"/>
                    <a:pt x="76" y="25"/>
                  </a:cubicBezTo>
                  <a:cubicBezTo>
                    <a:pt x="75" y="28"/>
                    <a:pt x="68" y="24"/>
                    <a:pt x="68" y="25"/>
                  </a:cubicBezTo>
                  <a:cubicBezTo>
                    <a:pt x="67" y="26"/>
                    <a:pt x="70" y="29"/>
                    <a:pt x="70" y="30"/>
                  </a:cubicBezTo>
                  <a:cubicBezTo>
                    <a:pt x="70" y="32"/>
                    <a:pt x="68" y="34"/>
                    <a:pt x="65" y="34"/>
                  </a:cubicBezTo>
                  <a:cubicBezTo>
                    <a:pt x="62" y="34"/>
                    <a:pt x="62" y="37"/>
                    <a:pt x="62" y="41"/>
                  </a:cubicBezTo>
                  <a:cubicBezTo>
                    <a:pt x="62" y="46"/>
                    <a:pt x="60" y="46"/>
                    <a:pt x="59" y="45"/>
                  </a:cubicBezTo>
                  <a:cubicBezTo>
                    <a:pt x="59" y="43"/>
                    <a:pt x="51" y="46"/>
                    <a:pt x="51" y="47"/>
                  </a:cubicBezTo>
                  <a:cubicBezTo>
                    <a:pt x="51" y="49"/>
                    <a:pt x="48" y="48"/>
                    <a:pt x="46" y="48"/>
                  </a:cubicBezTo>
                  <a:cubicBezTo>
                    <a:pt x="43" y="48"/>
                    <a:pt x="40" y="51"/>
                    <a:pt x="40" y="52"/>
                  </a:cubicBezTo>
                  <a:cubicBezTo>
                    <a:pt x="40" y="53"/>
                    <a:pt x="41" y="58"/>
                    <a:pt x="41" y="59"/>
                  </a:cubicBezTo>
                  <a:cubicBezTo>
                    <a:pt x="40" y="60"/>
                    <a:pt x="15" y="64"/>
                    <a:pt x="11" y="63"/>
                  </a:cubicBezTo>
                  <a:cubicBezTo>
                    <a:pt x="7" y="62"/>
                    <a:pt x="2" y="62"/>
                    <a:pt x="0" y="62"/>
                  </a:cubicBezTo>
                  <a:cubicBezTo>
                    <a:pt x="0" y="63"/>
                    <a:pt x="2" y="65"/>
                    <a:pt x="3" y="66"/>
                  </a:cubicBezTo>
                  <a:cubicBezTo>
                    <a:pt x="4" y="69"/>
                    <a:pt x="7" y="70"/>
                    <a:pt x="11" y="72"/>
                  </a:cubicBezTo>
                  <a:cubicBezTo>
                    <a:pt x="14" y="74"/>
                    <a:pt x="12" y="80"/>
                    <a:pt x="14" y="80"/>
                  </a:cubicBezTo>
                  <a:cubicBezTo>
                    <a:pt x="16" y="81"/>
                    <a:pt x="18" y="86"/>
                    <a:pt x="16" y="86"/>
                  </a:cubicBezTo>
                  <a:cubicBezTo>
                    <a:pt x="13" y="86"/>
                    <a:pt x="12" y="87"/>
                    <a:pt x="9" y="88"/>
                  </a:cubicBezTo>
                  <a:cubicBezTo>
                    <a:pt x="7" y="89"/>
                    <a:pt x="4" y="92"/>
                    <a:pt x="4" y="95"/>
                  </a:cubicBezTo>
                  <a:cubicBezTo>
                    <a:pt x="4" y="96"/>
                    <a:pt x="4" y="97"/>
                    <a:pt x="4" y="97"/>
                  </a:cubicBezTo>
                  <a:cubicBezTo>
                    <a:pt x="11" y="98"/>
                    <a:pt x="18" y="97"/>
                    <a:pt x="18" y="96"/>
                  </a:cubicBezTo>
                  <a:cubicBezTo>
                    <a:pt x="20" y="95"/>
                    <a:pt x="23" y="94"/>
                    <a:pt x="24" y="95"/>
                  </a:cubicBezTo>
                  <a:cubicBezTo>
                    <a:pt x="25" y="97"/>
                    <a:pt x="33" y="97"/>
                    <a:pt x="36" y="95"/>
                  </a:cubicBezTo>
                  <a:cubicBezTo>
                    <a:pt x="39" y="93"/>
                    <a:pt x="42" y="95"/>
                    <a:pt x="42" y="97"/>
                  </a:cubicBezTo>
                  <a:cubicBezTo>
                    <a:pt x="42" y="99"/>
                    <a:pt x="44" y="100"/>
                    <a:pt x="46" y="102"/>
                  </a:cubicBezTo>
                  <a:cubicBezTo>
                    <a:pt x="47" y="103"/>
                    <a:pt x="46" y="104"/>
                    <a:pt x="47" y="106"/>
                  </a:cubicBezTo>
                  <a:cubicBezTo>
                    <a:pt x="48" y="108"/>
                    <a:pt x="50" y="108"/>
                    <a:pt x="53" y="109"/>
                  </a:cubicBezTo>
                  <a:cubicBezTo>
                    <a:pt x="54" y="109"/>
                    <a:pt x="54" y="110"/>
                    <a:pt x="55" y="11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7" y="107"/>
                    <a:pt x="57" y="104"/>
                    <a:pt x="61" y="104"/>
                  </a:cubicBezTo>
                  <a:cubicBezTo>
                    <a:pt x="66" y="105"/>
                    <a:pt x="66" y="104"/>
                    <a:pt x="69" y="104"/>
                  </a:cubicBezTo>
                  <a:cubicBezTo>
                    <a:pt x="72" y="105"/>
                    <a:pt x="73" y="104"/>
                    <a:pt x="74" y="103"/>
                  </a:cubicBezTo>
                  <a:cubicBezTo>
                    <a:pt x="75" y="101"/>
                    <a:pt x="73" y="98"/>
                    <a:pt x="72" y="96"/>
                  </a:cubicBezTo>
                  <a:cubicBezTo>
                    <a:pt x="71" y="94"/>
                    <a:pt x="68" y="92"/>
                    <a:pt x="69" y="89"/>
                  </a:cubicBezTo>
                  <a:cubicBezTo>
                    <a:pt x="69" y="86"/>
                    <a:pt x="64" y="86"/>
                    <a:pt x="64" y="83"/>
                  </a:cubicBezTo>
                  <a:cubicBezTo>
                    <a:pt x="64" y="81"/>
                    <a:pt x="69" y="77"/>
                    <a:pt x="70" y="76"/>
                  </a:cubicBezTo>
                  <a:cubicBezTo>
                    <a:pt x="71" y="76"/>
                    <a:pt x="74" y="79"/>
                    <a:pt x="75" y="77"/>
                  </a:cubicBezTo>
                  <a:cubicBezTo>
                    <a:pt x="76" y="75"/>
                    <a:pt x="79" y="76"/>
                    <a:pt x="80" y="77"/>
                  </a:cubicBezTo>
                  <a:cubicBezTo>
                    <a:pt x="82" y="77"/>
                    <a:pt x="84" y="74"/>
                    <a:pt x="85" y="71"/>
                  </a:cubicBezTo>
                  <a:cubicBezTo>
                    <a:pt x="85" y="69"/>
                    <a:pt x="89" y="69"/>
                    <a:pt x="90" y="68"/>
                  </a:cubicBezTo>
                  <a:cubicBezTo>
                    <a:pt x="91" y="67"/>
                    <a:pt x="93" y="60"/>
                    <a:pt x="93" y="59"/>
                  </a:cubicBezTo>
                  <a:cubicBezTo>
                    <a:pt x="94" y="58"/>
                    <a:pt x="97" y="59"/>
                    <a:pt x="97" y="56"/>
                  </a:cubicBezTo>
                  <a:cubicBezTo>
                    <a:pt x="97" y="53"/>
                    <a:pt x="99" y="52"/>
                    <a:pt x="101" y="52"/>
                  </a:cubicBezTo>
                  <a:cubicBezTo>
                    <a:pt x="103" y="51"/>
                    <a:pt x="102" y="48"/>
                    <a:pt x="103" y="46"/>
                  </a:cubicBezTo>
                  <a:cubicBezTo>
                    <a:pt x="103" y="44"/>
                    <a:pt x="104" y="41"/>
                    <a:pt x="107" y="41"/>
                  </a:cubicBezTo>
                  <a:cubicBezTo>
                    <a:pt x="109" y="40"/>
                    <a:pt x="106" y="37"/>
                    <a:pt x="103" y="37"/>
                  </a:cubicBezTo>
                  <a:cubicBezTo>
                    <a:pt x="100" y="38"/>
                    <a:pt x="98" y="31"/>
                    <a:pt x="98" y="31"/>
                  </a:cubicBezTo>
                  <a:cubicBezTo>
                    <a:pt x="98" y="31"/>
                    <a:pt x="98" y="24"/>
                    <a:pt x="97" y="23"/>
                  </a:cubicBezTo>
                  <a:cubicBezTo>
                    <a:pt x="96" y="23"/>
                    <a:pt x="97" y="20"/>
                    <a:pt x="101" y="20"/>
                  </a:cubicBezTo>
                  <a:cubicBezTo>
                    <a:pt x="104" y="20"/>
                    <a:pt x="110" y="23"/>
                    <a:pt x="112" y="22"/>
                  </a:cubicBezTo>
                  <a:cubicBezTo>
                    <a:pt x="114" y="20"/>
                    <a:pt x="119" y="19"/>
                    <a:pt x="120" y="19"/>
                  </a:cubicBezTo>
                  <a:cubicBezTo>
                    <a:pt x="121" y="18"/>
                    <a:pt x="121" y="15"/>
                    <a:pt x="122" y="14"/>
                  </a:cubicBezTo>
                  <a:cubicBezTo>
                    <a:pt x="121" y="13"/>
                    <a:pt x="119" y="11"/>
                    <a:pt x="117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089;p79">
              <a:extLst>
                <a:ext uri="{FF2B5EF4-FFF2-40B4-BE49-F238E27FC236}">
                  <a16:creationId xmlns:a16="http://schemas.microsoft.com/office/drawing/2014/main" id="{705260D3-C202-236F-8750-96D16559020C}"/>
                </a:ext>
              </a:extLst>
            </p:cNvPr>
            <p:cNvSpPr/>
            <p:nvPr/>
          </p:nvSpPr>
          <p:spPr bwMode="gray">
            <a:xfrm>
              <a:off x="6430537" y="3230845"/>
              <a:ext cx="932501" cy="338787"/>
            </a:xfrm>
            <a:custGeom>
              <a:avLst/>
              <a:gdLst/>
              <a:ahLst/>
              <a:cxnLst/>
              <a:rect l="l" t="t" r="r" b="b"/>
              <a:pathLst>
                <a:path w="342" h="124" extrusionOk="0">
                  <a:moveTo>
                    <a:pt x="25" y="52"/>
                  </a:moveTo>
                  <a:cubicBezTo>
                    <a:pt x="25" y="53"/>
                    <a:pt x="27" y="58"/>
                    <a:pt x="29" y="56"/>
                  </a:cubicBezTo>
                  <a:cubicBezTo>
                    <a:pt x="31" y="55"/>
                    <a:pt x="27" y="49"/>
                    <a:pt x="25" y="52"/>
                  </a:cubicBezTo>
                  <a:close/>
                  <a:moveTo>
                    <a:pt x="97" y="65"/>
                  </a:moveTo>
                  <a:cubicBezTo>
                    <a:pt x="97" y="64"/>
                    <a:pt x="92" y="64"/>
                    <a:pt x="93" y="67"/>
                  </a:cubicBezTo>
                  <a:cubicBezTo>
                    <a:pt x="95" y="70"/>
                    <a:pt x="97" y="67"/>
                    <a:pt x="97" y="65"/>
                  </a:cubicBezTo>
                  <a:close/>
                  <a:moveTo>
                    <a:pt x="15" y="33"/>
                  </a:moveTo>
                  <a:cubicBezTo>
                    <a:pt x="14" y="36"/>
                    <a:pt x="17" y="42"/>
                    <a:pt x="20" y="39"/>
                  </a:cubicBezTo>
                  <a:cubicBezTo>
                    <a:pt x="21" y="37"/>
                    <a:pt x="15" y="31"/>
                    <a:pt x="15" y="33"/>
                  </a:cubicBezTo>
                  <a:close/>
                  <a:moveTo>
                    <a:pt x="180" y="71"/>
                  </a:moveTo>
                  <a:cubicBezTo>
                    <a:pt x="184" y="71"/>
                    <a:pt x="183" y="76"/>
                    <a:pt x="183" y="78"/>
                  </a:cubicBezTo>
                  <a:cubicBezTo>
                    <a:pt x="182" y="82"/>
                    <a:pt x="180" y="88"/>
                    <a:pt x="183" y="88"/>
                  </a:cubicBezTo>
                  <a:cubicBezTo>
                    <a:pt x="187" y="86"/>
                    <a:pt x="189" y="82"/>
                    <a:pt x="188" y="80"/>
                  </a:cubicBezTo>
                  <a:cubicBezTo>
                    <a:pt x="185" y="78"/>
                    <a:pt x="186" y="69"/>
                    <a:pt x="187" y="66"/>
                  </a:cubicBezTo>
                  <a:cubicBezTo>
                    <a:pt x="188" y="64"/>
                    <a:pt x="193" y="65"/>
                    <a:pt x="191" y="70"/>
                  </a:cubicBezTo>
                  <a:cubicBezTo>
                    <a:pt x="189" y="74"/>
                    <a:pt x="195" y="73"/>
                    <a:pt x="195" y="77"/>
                  </a:cubicBezTo>
                  <a:cubicBezTo>
                    <a:pt x="195" y="81"/>
                    <a:pt x="198" y="79"/>
                    <a:pt x="201" y="78"/>
                  </a:cubicBezTo>
                  <a:cubicBezTo>
                    <a:pt x="205" y="76"/>
                    <a:pt x="204" y="75"/>
                    <a:pt x="202" y="72"/>
                  </a:cubicBezTo>
                  <a:cubicBezTo>
                    <a:pt x="200" y="70"/>
                    <a:pt x="204" y="65"/>
                    <a:pt x="200" y="64"/>
                  </a:cubicBezTo>
                  <a:cubicBezTo>
                    <a:pt x="197" y="62"/>
                    <a:pt x="195" y="58"/>
                    <a:pt x="198" y="57"/>
                  </a:cubicBezTo>
                  <a:cubicBezTo>
                    <a:pt x="201" y="57"/>
                    <a:pt x="211" y="51"/>
                    <a:pt x="210" y="50"/>
                  </a:cubicBezTo>
                  <a:cubicBezTo>
                    <a:pt x="208" y="47"/>
                    <a:pt x="195" y="50"/>
                    <a:pt x="194" y="53"/>
                  </a:cubicBezTo>
                  <a:cubicBezTo>
                    <a:pt x="193" y="58"/>
                    <a:pt x="184" y="53"/>
                    <a:pt x="185" y="47"/>
                  </a:cubicBezTo>
                  <a:cubicBezTo>
                    <a:pt x="186" y="39"/>
                    <a:pt x="204" y="39"/>
                    <a:pt x="210" y="41"/>
                  </a:cubicBezTo>
                  <a:cubicBezTo>
                    <a:pt x="214" y="43"/>
                    <a:pt x="221" y="37"/>
                    <a:pt x="223" y="33"/>
                  </a:cubicBezTo>
                  <a:cubicBezTo>
                    <a:pt x="224" y="29"/>
                    <a:pt x="218" y="34"/>
                    <a:pt x="214" y="37"/>
                  </a:cubicBezTo>
                  <a:cubicBezTo>
                    <a:pt x="211" y="39"/>
                    <a:pt x="200" y="36"/>
                    <a:pt x="196" y="34"/>
                  </a:cubicBezTo>
                  <a:cubicBezTo>
                    <a:pt x="191" y="33"/>
                    <a:pt x="191" y="38"/>
                    <a:pt x="187" y="38"/>
                  </a:cubicBezTo>
                  <a:cubicBezTo>
                    <a:pt x="183" y="39"/>
                    <a:pt x="184" y="48"/>
                    <a:pt x="182" y="49"/>
                  </a:cubicBezTo>
                  <a:cubicBezTo>
                    <a:pt x="179" y="51"/>
                    <a:pt x="179" y="57"/>
                    <a:pt x="176" y="64"/>
                  </a:cubicBezTo>
                  <a:cubicBezTo>
                    <a:pt x="172" y="70"/>
                    <a:pt x="177" y="71"/>
                    <a:pt x="180" y="71"/>
                  </a:cubicBezTo>
                  <a:close/>
                  <a:moveTo>
                    <a:pt x="80" y="76"/>
                  </a:moveTo>
                  <a:cubicBezTo>
                    <a:pt x="80" y="74"/>
                    <a:pt x="81" y="70"/>
                    <a:pt x="81" y="69"/>
                  </a:cubicBezTo>
                  <a:cubicBezTo>
                    <a:pt x="81" y="67"/>
                    <a:pt x="82" y="66"/>
                    <a:pt x="84" y="67"/>
                  </a:cubicBezTo>
                  <a:cubicBezTo>
                    <a:pt x="86" y="67"/>
                    <a:pt x="86" y="63"/>
                    <a:pt x="84" y="63"/>
                  </a:cubicBezTo>
                  <a:cubicBezTo>
                    <a:pt x="83" y="62"/>
                    <a:pt x="82" y="56"/>
                    <a:pt x="79" y="56"/>
                  </a:cubicBezTo>
                  <a:cubicBezTo>
                    <a:pt x="75" y="56"/>
                    <a:pt x="75" y="60"/>
                    <a:pt x="78" y="60"/>
                  </a:cubicBezTo>
                  <a:cubicBezTo>
                    <a:pt x="80" y="60"/>
                    <a:pt x="81" y="62"/>
                    <a:pt x="81" y="64"/>
                  </a:cubicBezTo>
                  <a:cubicBezTo>
                    <a:pt x="80" y="65"/>
                    <a:pt x="79" y="62"/>
                    <a:pt x="76" y="62"/>
                  </a:cubicBezTo>
                  <a:cubicBezTo>
                    <a:pt x="72" y="63"/>
                    <a:pt x="75" y="58"/>
                    <a:pt x="71" y="58"/>
                  </a:cubicBezTo>
                  <a:cubicBezTo>
                    <a:pt x="68" y="58"/>
                    <a:pt x="69" y="51"/>
                    <a:pt x="65" y="51"/>
                  </a:cubicBezTo>
                  <a:cubicBezTo>
                    <a:pt x="61" y="51"/>
                    <a:pt x="60" y="49"/>
                    <a:pt x="63" y="46"/>
                  </a:cubicBezTo>
                  <a:cubicBezTo>
                    <a:pt x="66" y="44"/>
                    <a:pt x="59" y="42"/>
                    <a:pt x="59" y="39"/>
                  </a:cubicBezTo>
                  <a:cubicBezTo>
                    <a:pt x="59" y="37"/>
                    <a:pt x="56" y="39"/>
                    <a:pt x="56" y="36"/>
                  </a:cubicBezTo>
                  <a:cubicBezTo>
                    <a:pt x="56" y="34"/>
                    <a:pt x="54" y="35"/>
                    <a:pt x="52" y="32"/>
                  </a:cubicBezTo>
                  <a:cubicBezTo>
                    <a:pt x="49" y="29"/>
                    <a:pt x="48" y="32"/>
                    <a:pt x="47" y="30"/>
                  </a:cubicBezTo>
                  <a:cubicBezTo>
                    <a:pt x="45" y="28"/>
                    <a:pt x="43" y="27"/>
                    <a:pt x="41" y="27"/>
                  </a:cubicBezTo>
                  <a:cubicBezTo>
                    <a:pt x="40" y="28"/>
                    <a:pt x="36" y="25"/>
                    <a:pt x="34" y="21"/>
                  </a:cubicBezTo>
                  <a:cubicBezTo>
                    <a:pt x="33" y="18"/>
                    <a:pt x="23" y="14"/>
                    <a:pt x="22" y="10"/>
                  </a:cubicBezTo>
                  <a:cubicBezTo>
                    <a:pt x="21" y="6"/>
                    <a:pt x="18" y="5"/>
                    <a:pt x="11" y="5"/>
                  </a:cubicBezTo>
                  <a:cubicBezTo>
                    <a:pt x="6" y="5"/>
                    <a:pt x="3" y="0"/>
                    <a:pt x="2" y="3"/>
                  </a:cubicBezTo>
                  <a:cubicBezTo>
                    <a:pt x="0" y="6"/>
                    <a:pt x="9" y="15"/>
                    <a:pt x="12" y="16"/>
                  </a:cubicBezTo>
                  <a:cubicBezTo>
                    <a:pt x="16" y="19"/>
                    <a:pt x="18" y="27"/>
                    <a:pt x="22" y="27"/>
                  </a:cubicBezTo>
                  <a:cubicBezTo>
                    <a:pt x="26" y="27"/>
                    <a:pt x="27" y="41"/>
                    <a:pt x="30" y="42"/>
                  </a:cubicBezTo>
                  <a:cubicBezTo>
                    <a:pt x="33" y="42"/>
                    <a:pt x="41" y="53"/>
                    <a:pt x="42" y="59"/>
                  </a:cubicBezTo>
                  <a:cubicBezTo>
                    <a:pt x="43" y="65"/>
                    <a:pt x="50" y="68"/>
                    <a:pt x="53" y="72"/>
                  </a:cubicBezTo>
                  <a:cubicBezTo>
                    <a:pt x="55" y="76"/>
                    <a:pt x="65" y="82"/>
                    <a:pt x="66" y="84"/>
                  </a:cubicBezTo>
                  <a:cubicBezTo>
                    <a:pt x="67" y="86"/>
                    <a:pt x="69" y="89"/>
                    <a:pt x="69" y="88"/>
                  </a:cubicBezTo>
                  <a:cubicBezTo>
                    <a:pt x="70" y="86"/>
                    <a:pt x="75" y="88"/>
                    <a:pt x="78" y="88"/>
                  </a:cubicBezTo>
                  <a:cubicBezTo>
                    <a:pt x="80" y="88"/>
                    <a:pt x="81" y="79"/>
                    <a:pt x="80" y="76"/>
                  </a:cubicBezTo>
                  <a:close/>
                  <a:moveTo>
                    <a:pt x="247" y="41"/>
                  </a:moveTo>
                  <a:cubicBezTo>
                    <a:pt x="252" y="42"/>
                    <a:pt x="250" y="39"/>
                    <a:pt x="250" y="36"/>
                  </a:cubicBezTo>
                  <a:cubicBezTo>
                    <a:pt x="250" y="33"/>
                    <a:pt x="246" y="36"/>
                    <a:pt x="246" y="34"/>
                  </a:cubicBezTo>
                  <a:cubicBezTo>
                    <a:pt x="246" y="32"/>
                    <a:pt x="245" y="27"/>
                    <a:pt x="241" y="31"/>
                  </a:cubicBezTo>
                  <a:cubicBezTo>
                    <a:pt x="237" y="36"/>
                    <a:pt x="242" y="48"/>
                    <a:pt x="245" y="47"/>
                  </a:cubicBezTo>
                  <a:cubicBezTo>
                    <a:pt x="247" y="47"/>
                    <a:pt x="243" y="41"/>
                    <a:pt x="247" y="41"/>
                  </a:cubicBezTo>
                  <a:close/>
                  <a:moveTo>
                    <a:pt x="230" y="69"/>
                  </a:moveTo>
                  <a:cubicBezTo>
                    <a:pt x="231" y="73"/>
                    <a:pt x="236" y="75"/>
                    <a:pt x="238" y="71"/>
                  </a:cubicBezTo>
                  <a:cubicBezTo>
                    <a:pt x="240" y="68"/>
                    <a:pt x="229" y="64"/>
                    <a:pt x="230" y="69"/>
                  </a:cubicBezTo>
                  <a:close/>
                  <a:moveTo>
                    <a:pt x="212" y="106"/>
                  </a:moveTo>
                  <a:cubicBezTo>
                    <a:pt x="206" y="105"/>
                    <a:pt x="202" y="110"/>
                    <a:pt x="197" y="107"/>
                  </a:cubicBezTo>
                  <a:cubicBezTo>
                    <a:pt x="190" y="105"/>
                    <a:pt x="182" y="107"/>
                    <a:pt x="183" y="110"/>
                  </a:cubicBezTo>
                  <a:cubicBezTo>
                    <a:pt x="184" y="111"/>
                    <a:pt x="188" y="112"/>
                    <a:pt x="195" y="112"/>
                  </a:cubicBezTo>
                  <a:cubicBezTo>
                    <a:pt x="200" y="112"/>
                    <a:pt x="206" y="109"/>
                    <a:pt x="210" y="108"/>
                  </a:cubicBezTo>
                  <a:cubicBezTo>
                    <a:pt x="214" y="108"/>
                    <a:pt x="218" y="107"/>
                    <a:pt x="212" y="106"/>
                  </a:cubicBezTo>
                  <a:close/>
                  <a:moveTo>
                    <a:pt x="259" y="65"/>
                  </a:moveTo>
                  <a:cubicBezTo>
                    <a:pt x="254" y="64"/>
                    <a:pt x="244" y="65"/>
                    <a:pt x="245" y="68"/>
                  </a:cubicBezTo>
                  <a:cubicBezTo>
                    <a:pt x="246" y="71"/>
                    <a:pt x="250" y="70"/>
                    <a:pt x="255" y="70"/>
                  </a:cubicBezTo>
                  <a:cubicBezTo>
                    <a:pt x="259" y="70"/>
                    <a:pt x="262" y="74"/>
                    <a:pt x="264" y="74"/>
                  </a:cubicBezTo>
                  <a:cubicBezTo>
                    <a:pt x="267" y="74"/>
                    <a:pt x="265" y="67"/>
                    <a:pt x="259" y="65"/>
                  </a:cubicBezTo>
                  <a:close/>
                  <a:moveTo>
                    <a:pt x="143" y="103"/>
                  </a:moveTo>
                  <a:cubicBezTo>
                    <a:pt x="143" y="101"/>
                    <a:pt x="135" y="103"/>
                    <a:pt x="130" y="101"/>
                  </a:cubicBezTo>
                  <a:cubicBezTo>
                    <a:pt x="127" y="100"/>
                    <a:pt x="135" y="99"/>
                    <a:pt x="138" y="97"/>
                  </a:cubicBezTo>
                  <a:cubicBezTo>
                    <a:pt x="141" y="95"/>
                    <a:pt x="137" y="94"/>
                    <a:pt x="129" y="97"/>
                  </a:cubicBezTo>
                  <a:cubicBezTo>
                    <a:pt x="122" y="99"/>
                    <a:pt x="115" y="91"/>
                    <a:pt x="114" y="95"/>
                  </a:cubicBezTo>
                  <a:cubicBezTo>
                    <a:pt x="114" y="98"/>
                    <a:pt x="102" y="93"/>
                    <a:pt x="98" y="91"/>
                  </a:cubicBezTo>
                  <a:cubicBezTo>
                    <a:pt x="95" y="88"/>
                    <a:pt x="83" y="86"/>
                    <a:pt x="81" y="90"/>
                  </a:cubicBezTo>
                  <a:cubicBezTo>
                    <a:pt x="79" y="94"/>
                    <a:pt x="77" y="90"/>
                    <a:pt x="78" y="95"/>
                  </a:cubicBezTo>
                  <a:cubicBezTo>
                    <a:pt x="78" y="97"/>
                    <a:pt x="81" y="96"/>
                    <a:pt x="83" y="96"/>
                  </a:cubicBezTo>
                  <a:cubicBezTo>
                    <a:pt x="85" y="96"/>
                    <a:pt x="84" y="100"/>
                    <a:pt x="87" y="100"/>
                  </a:cubicBezTo>
                  <a:cubicBezTo>
                    <a:pt x="90" y="100"/>
                    <a:pt x="99" y="103"/>
                    <a:pt x="100" y="101"/>
                  </a:cubicBezTo>
                  <a:cubicBezTo>
                    <a:pt x="101" y="99"/>
                    <a:pt x="110" y="101"/>
                    <a:pt x="114" y="104"/>
                  </a:cubicBezTo>
                  <a:cubicBezTo>
                    <a:pt x="118" y="108"/>
                    <a:pt x="128" y="108"/>
                    <a:pt x="132" y="108"/>
                  </a:cubicBezTo>
                  <a:cubicBezTo>
                    <a:pt x="137" y="107"/>
                    <a:pt x="140" y="110"/>
                    <a:pt x="142" y="108"/>
                  </a:cubicBezTo>
                  <a:cubicBezTo>
                    <a:pt x="144" y="106"/>
                    <a:pt x="147" y="112"/>
                    <a:pt x="152" y="108"/>
                  </a:cubicBezTo>
                  <a:cubicBezTo>
                    <a:pt x="155" y="105"/>
                    <a:pt x="144" y="106"/>
                    <a:pt x="143" y="103"/>
                  </a:cubicBezTo>
                  <a:close/>
                  <a:moveTo>
                    <a:pt x="317" y="56"/>
                  </a:moveTo>
                  <a:cubicBezTo>
                    <a:pt x="313" y="56"/>
                    <a:pt x="313" y="62"/>
                    <a:pt x="309" y="62"/>
                  </a:cubicBezTo>
                  <a:cubicBezTo>
                    <a:pt x="307" y="62"/>
                    <a:pt x="303" y="67"/>
                    <a:pt x="297" y="69"/>
                  </a:cubicBezTo>
                  <a:cubicBezTo>
                    <a:pt x="293" y="71"/>
                    <a:pt x="292" y="54"/>
                    <a:pt x="290" y="51"/>
                  </a:cubicBezTo>
                  <a:cubicBezTo>
                    <a:pt x="287" y="48"/>
                    <a:pt x="274" y="45"/>
                    <a:pt x="272" y="49"/>
                  </a:cubicBezTo>
                  <a:cubicBezTo>
                    <a:pt x="271" y="52"/>
                    <a:pt x="267" y="51"/>
                    <a:pt x="267" y="53"/>
                  </a:cubicBezTo>
                  <a:cubicBezTo>
                    <a:pt x="266" y="56"/>
                    <a:pt x="268" y="55"/>
                    <a:pt x="271" y="55"/>
                  </a:cubicBezTo>
                  <a:cubicBezTo>
                    <a:pt x="273" y="55"/>
                    <a:pt x="273" y="58"/>
                    <a:pt x="274" y="61"/>
                  </a:cubicBezTo>
                  <a:cubicBezTo>
                    <a:pt x="276" y="64"/>
                    <a:pt x="283" y="62"/>
                    <a:pt x="286" y="61"/>
                  </a:cubicBezTo>
                  <a:cubicBezTo>
                    <a:pt x="289" y="61"/>
                    <a:pt x="290" y="64"/>
                    <a:pt x="286" y="64"/>
                  </a:cubicBezTo>
                  <a:cubicBezTo>
                    <a:pt x="282" y="62"/>
                    <a:pt x="282" y="65"/>
                    <a:pt x="280" y="64"/>
                  </a:cubicBezTo>
                  <a:cubicBezTo>
                    <a:pt x="277" y="64"/>
                    <a:pt x="273" y="64"/>
                    <a:pt x="275" y="65"/>
                  </a:cubicBezTo>
                  <a:cubicBezTo>
                    <a:pt x="277" y="67"/>
                    <a:pt x="280" y="69"/>
                    <a:pt x="280" y="72"/>
                  </a:cubicBezTo>
                  <a:cubicBezTo>
                    <a:pt x="280" y="76"/>
                    <a:pt x="284" y="75"/>
                    <a:pt x="284" y="72"/>
                  </a:cubicBezTo>
                  <a:cubicBezTo>
                    <a:pt x="284" y="69"/>
                    <a:pt x="287" y="73"/>
                    <a:pt x="293" y="75"/>
                  </a:cubicBezTo>
                  <a:cubicBezTo>
                    <a:pt x="297" y="76"/>
                    <a:pt x="294" y="77"/>
                    <a:pt x="299" y="78"/>
                  </a:cubicBezTo>
                  <a:cubicBezTo>
                    <a:pt x="304" y="78"/>
                    <a:pt x="316" y="82"/>
                    <a:pt x="319" y="85"/>
                  </a:cubicBezTo>
                  <a:cubicBezTo>
                    <a:pt x="324" y="88"/>
                    <a:pt x="321" y="90"/>
                    <a:pt x="324" y="94"/>
                  </a:cubicBezTo>
                  <a:cubicBezTo>
                    <a:pt x="327" y="97"/>
                    <a:pt x="328" y="100"/>
                    <a:pt x="324" y="100"/>
                  </a:cubicBezTo>
                  <a:cubicBezTo>
                    <a:pt x="319" y="100"/>
                    <a:pt x="316" y="104"/>
                    <a:pt x="317" y="106"/>
                  </a:cubicBezTo>
                  <a:cubicBezTo>
                    <a:pt x="318" y="108"/>
                    <a:pt x="330" y="105"/>
                    <a:pt x="334" y="105"/>
                  </a:cubicBezTo>
                  <a:cubicBezTo>
                    <a:pt x="336" y="105"/>
                    <a:pt x="338" y="109"/>
                    <a:pt x="342" y="112"/>
                  </a:cubicBezTo>
                  <a:cubicBezTo>
                    <a:pt x="342" y="64"/>
                    <a:pt x="342" y="64"/>
                    <a:pt x="342" y="64"/>
                  </a:cubicBezTo>
                  <a:cubicBezTo>
                    <a:pt x="332" y="62"/>
                    <a:pt x="319" y="55"/>
                    <a:pt x="317" y="56"/>
                  </a:cubicBezTo>
                  <a:close/>
                  <a:moveTo>
                    <a:pt x="222" y="112"/>
                  </a:moveTo>
                  <a:cubicBezTo>
                    <a:pt x="221" y="112"/>
                    <a:pt x="220" y="112"/>
                    <a:pt x="219" y="112"/>
                  </a:cubicBezTo>
                  <a:cubicBezTo>
                    <a:pt x="219" y="113"/>
                    <a:pt x="218" y="114"/>
                    <a:pt x="218" y="114"/>
                  </a:cubicBezTo>
                  <a:cubicBezTo>
                    <a:pt x="217" y="115"/>
                    <a:pt x="216" y="114"/>
                    <a:pt x="215" y="113"/>
                  </a:cubicBezTo>
                  <a:cubicBezTo>
                    <a:pt x="212" y="115"/>
                    <a:pt x="209" y="120"/>
                    <a:pt x="212" y="122"/>
                  </a:cubicBezTo>
                  <a:cubicBezTo>
                    <a:pt x="214" y="123"/>
                    <a:pt x="219" y="119"/>
                    <a:pt x="221" y="116"/>
                  </a:cubicBezTo>
                  <a:cubicBezTo>
                    <a:pt x="222" y="116"/>
                    <a:pt x="222" y="115"/>
                    <a:pt x="223" y="115"/>
                  </a:cubicBezTo>
                  <a:cubicBezTo>
                    <a:pt x="223" y="114"/>
                    <a:pt x="223" y="114"/>
                    <a:pt x="223" y="114"/>
                  </a:cubicBezTo>
                  <a:cubicBezTo>
                    <a:pt x="223" y="114"/>
                    <a:pt x="223" y="114"/>
                    <a:pt x="223" y="113"/>
                  </a:cubicBezTo>
                  <a:cubicBezTo>
                    <a:pt x="223" y="112"/>
                    <a:pt x="222" y="112"/>
                    <a:pt x="222" y="112"/>
                  </a:cubicBezTo>
                  <a:close/>
                  <a:moveTo>
                    <a:pt x="161" y="55"/>
                  </a:moveTo>
                  <a:cubicBezTo>
                    <a:pt x="164" y="52"/>
                    <a:pt x="165" y="48"/>
                    <a:pt x="164" y="43"/>
                  </a:cubicBezTo>
                  <a:cubicBezTo>
                    <a:pt x="164" y="39"/>
                    <a:pt x="175" y="39"/>
                    <a:pt x="176" y="37"/>
                  </a:cubicBezTo>
                  <a:cubicBezTo>
                    <a:pt x="177" y="35"/>
                    <a:pt x="174" y="32"/>
                    <a:pt x="171" y="31"/>
                  </a:cubicBezTo>
                  <a:cubicBezTo>
                    <a:pt x="168" y="29"/>
                    <a:pt x="170" y="27"/>
                    <a:pt x="168" y="25"/>
                  </a:cubicBezTo>
                  <a:cubicBezTo>
                    <a:pt x="166" y="24"/>
                    <a:pt x="164" y="19"/>
                    <a:pt x="166" y="18"/>
                  </a:cubicBezTo>
                  <a:cubicBezTo>
                    <a:pt x="169" y="18"/>
                    <a:pt x="164" y="15"/>
                    <a:pt x="166" y="13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66" y="12"/>
                    <a:pt x="164" y="11"/>
                    <a:pt x="164" y="11"/>
                  </a:cubicBezTo>
                  <a:cubicBezTo>
                    <a:pt x="161" y="11"/>
                    <a:pt x="152" y="11"/>
                    <a:pt x="152" y="16"/>
                  </a:cubicBezTo>
                  <a:cubicBezTo>
                    <a:pt x="153" y="22"/>
                    <a:pt x="148" y="20"/>
                    <a:pt x="148" y="23"/>
                  </a:cubicBezTo>
                  <a:cubicBezTo>
                    <a:pt x="149" y="26"/>
                    <a:pt x="146" y="26"/>
                    <a:pt x="146" y="29"/>
                  </a:cubicBezTo>
                  <a:cubicBezTo>
                    <a:pt x="147" y="34"/>
                    <a:pt x="144" y="32"/>
                    <a:pt x="140" y="34"/>
                  </a:cubicBezTo>
                  <a:cubicBezTo>
                    <a:pt x="135" y="37"/>
                    <a:pt x="137" y="33"/>
                    <a:pt x="132" y="33"/>
                  </a:cubicBezTo>
                  <a:cubicBezTo>
                    <a:pt x="128" y="33"/>
                    <a:pt x="128" y="35"/>
                    <a:pt x="125" y="36"/>
                  </a:cubicBezTo>
                  <a:cubicBezTo>
                    <a:pt x="122" y="37"/>
                    <a:pt x="117" y="36"/>
                    <a:pt x="116" y="37"/>
                  </a:cubicBezTo>
                  <a:cubicBezTo>
                    <a:pt x="114" y="38"/>
                    <a:pt x="111" y="34"/>
                    <a:pt x="109" y="34"/>
                  </a:cubicBezTo>
                  <a:cubicBezTo>
                    <a:pt x="108" y="34"/>
                    <a:pt x="107" y="31"/>
                    <a:pt x="107" y="29"/>
                  </a:cubicBezTo>
                  <a:cubicBezTo>
                    <a:pt x="106" y="29"/>
                    <a:pt x="106" y="28"/>
                    <a:pt x="106" y="29"/>
                  </a:cubicBezTo>
                  <a:cubicBezTo>
                    <a:pt x="104" y="29"/>
                    <a:pt x="99" y="37"/>
                    <a:pt x="102" y="39"/>
                  </a:cubicBezTo>
                  <a:cubicBezTo>
                    <a:pt x="105" y="42"/>
                    <a:pt x="104" y="47"/>
                    <a:pt x="105" y="50"/>
                  </a:cubicBezTo>
                  <a:cubicBezTo>
                    <a:pt x="106" y="51"/>
                    <a:pt x="112" y="52"/>
                    <a:pt x="112" y="57"/>
                  </a:cubicBezTo>
                  <a:cubicBezTo>
                    <a:pt x="112" y="62"/>
                    <a:pt x="116" y="69"/>
                    <a:pt x="118" y="67"/>
                  </a:cubicBezTo>
                  <a:cubicBezTo>
                    <a:pt x="121" y="65"/>
                    <a:pt x="124" y="68"/>
                    <a:pt x="125" y="70"/>
                  </a:cubicBezTo>
                  <a:cubicBezTo>
                    <a:pt x="126" y="72"/>
                    <a:pt x="132" y="68"/>
                    <a:pt x="134" y="69"/>
                  </a:cubicBezTo>
                  <a:cubicBezTo>
                    <a:pt x="137" y="69"/>
                    <a:pt x="143" y="70"/>
                    <a:pt x="144" y="73"/>
                  </a:cubicBezTo>
                  <a:cubicBezTo>
                    <a:pt x="144" y="76"/>
                    <a:pt x="151" y="73"/>
                    <a:pt x="154" y="71"/>
                  </a:cubicBezTo>
                  <a:cubicBezTo>
                    <a:pt x="159" y="70"/>
                    <a:pt x="156" y="57"/>
                    <a:pt x="161" y="55"/>
                  </a:cubicBezTo>
                  <a:close/>
                  <a:moveTo>
                    <a:pt x="176" y="116"/>
                  </a:moveTo>
                  <a:cubicBezTo>
                    <a:pt x="178" y="118"/>
                    <a:pt x="182" y="118"/>
                    <a:pt x="183" y="120"/>
                  </a:cubicBezTo>
                  <a:cubicBezTo>
                    <a:pt x="185" y="121"/>
                    <a:pt x="190" y="124"/>
                    <a:pt x="190" y="120"/>
                  </a:cubicBezTo>
                  <a:cubicBezTo>
                    <a:pt x="190" y="116"/>
                    <a:pt x="176" y="114"/>
                    <a:pt x="176" y="116"/>
                  </a:cubicBezTo>
                  <a:close/>
                  <a:moveTo>
                    <a:pt x="165" y="106"/>
                  </a:moveTo>
                  <a:cubicBezTo>
                    <a:pt x="164" y="108"/>
                    <a:pt x="161" y="108"/>
                    <a:pt x="159" y="106"/>
                  </a:cubicBezTo>
                  <a:cubicBezTo>
                    <a:pt x="157" y="105"/>
                    <a:pt x="154" y="109"/>
                    <a:pt x="155" y="111"/>
                  </a:cubicBezTo>
                  <a:cubicBezTo>
                    <a:pt x="156" y="112"/>
                    <a:pt x="161" y="114"/>
                    <a:pt x="166" y="112"/>
                  </a:cubicBezTo>
                  <a:cubicBezTo>
                    <a:pt x="172" y="110"/>
                    <a:pt x="176" y="112"/>
                    <a:pt x="176" y="109"/>
                  </a:cubicBezTo>
                  <a:cubicBezTo>
                    <a:pt x="178" y="106"/>
                    <a:pt x="166" y="103"/>
                    <a:pt x="165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090;p79">
              <a:extLst>
                <a:ext uri="{FF2B5EF4-FFF2-40B4-BE49-F238E27FC236}">
                  <a16:creationId xmlns:a16="http://schemas.microsoft.com/office/drawing/2014/main" id="{4A8DBB65-F2A4-F924-AE0C-A13EAC3BC681}"/>
                </a:ext>
              </a:extLst>
            </p:cNvPr>
            <p:cNvSpPr/>
            <p:nvPr/>
          </p:nvSpPr>
          <p:spPr bwMode="gray">
            <a:xfrm>
              <a:off x="7017542" y="3517644"/>
              <a:ext cx="67087" cy="28512"/>
            </a:xfrm>
            <a:custGeom>
              <a:avLst/>
              <a:gdLst/>
              <a:ahLst/>
              <a:cxnLst/>
              <a:rect l="l" t="t" r="r" b="b"/>
              <a:pathLst>
                <a:path w="25" h="10" extrusionOk="0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3" y="2"/>
                  </a:moveTo>
                  <a:cubicBezTo>
                    <a:pt x="10" y="2"/>
                    <a:pt x="10" y="4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3" y="7"/>
                    <a:pt x="23" y="3"/>
                    <a:pt x="24" y="2"/>
                  </a:cubicBezTo>
                  <a:cubicBezTo>
                    <a:pt x="25" y="0"/>
                    <a:pt x="18" y="2"/>
                    <a:pt x="13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091;p79">
              <a:extLst>
                <a:ext uri="{FF2B5EF4-FFF2-40B4-BE49-F238E27FC236}">
                  <a16:creationId xmlns:a16="http://schemas.microsoft.com/office/drawing/2014/main" id="{96505A58-ADC7-B7F0-1A2E-1B7A2032E124}"/>
                </a:ext>
              </a:extLst>
            </p:cNvPr>
            <p:cNvSpPr/>
            <p:nvPr/>
          </p:nvSpPr>
          <p:spPr bwMode="gray">
            <a:xfrm>
              <a:off x="4662806" y="2305056"/>
              <a:ext cx="234802" cy="254929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60" y="81"/>
                  </a:moveTo>
                  <a:cubicBezTo>
                    <a:pt x="56" y="82"/>
                    <a:pt x="54" y="82"/>
                    <a:pt x="51" y="81"/>
                  </a:cubicBezTo>
                  <a:cubicBezTo>
                    <a:pt x="48" y="79"/>
                    <a:pt x="44" y="82"/>
                    <a:pt x="45" y="84"/>
                  </a:cubicBezTo>
                  <a:cubicBezTo>
                    <a:pt x="46" y="85"/>
                    <a:pt x="46" y="87"/>
                    <a:pt x="52" y="88"/>
                  </a:cubicBezTo>
                  <a:cubicBezTo>
                    <a:pt x="58" y="89"/>
                    <a:pt x="58" y="93"/>
                    <a:pt x="61" y="93"/>
                  </a:cubicBezTo>
                  <a:cubicBezTo>
                    <a:pt x="63" y="93"/>
                    <a:pt x="63" y="91"/>
                    <a:pt x="63" y="88"/>
                  </a:cubicBezTo>
                  <a:cubicBezTo>
                    <a:pt x="62" y="86"/>
                    <a:pt x="66" y="82"/>
                    <a:pt x="66" y="81"/>
                  </a:cubicBezTo>
                  <a:cubicBezTo>
                    <a:pt x="66" y="81"/>
                    <a:pt x="64" y="80"/>
                    <a:pt x="60" y="81"/>
                  </a:cubicBezTo>
                  <a:close/>
                  <a:moveTo>
                    <a:pt x="18" y="56"/>
                  </a:moveTo>
                  <a:cubicBezTo>
                    <a:pt x="15" y="58"/>
                    <a:pt x="13" y="55"/>
                    <a:pt x="12" y="57"/>
                  </a:cubicBezTo>
                  <a:cubicBezTo>
                    <a:pt x="10" y="60"/>
                    <a:pt x="16" y="63"/>
                    <a:pt x="15" y="67"/>
                  </a:cubicBezTo>
                  <a:cubicBezTo>
                    <a:pt x="14" y="71"/>
                    <a:pt x="15" y="76"/>
                    <a:pt x="18" y="74"/>
                  </a:cubicBezTo>
                  <a:cubicBezTo>
                    <a:pt x="21" y="72"/>
                    <a:pt x="22" y="73"/>
                    <a:pt x="23" y="71"/>
                  </a:cubicBezTo>
                  <a:cubicBezTo>
                    <a:pt x="24" y="69"/>
                    <a:pt x="23" y="62"/>
                    <a:pt x="24" y="59"/>
                  </a:cubicBezTo>
                  <a:cubicBezTo>
                    <a:pt x="25" y="55"/>
                    <a:pt x="20" y="54"/>
                    <a:pt x="18" y="56"/>
                  </a:cubicBezTo>
                  <a:close/>
                  <a:moveTo>
                    <a:pt x="71" y="52"/>
                  </a:moveTo>
                  <a:cubicBezTo>
                    <a:pt x="69" y="51"/>
                    <a:pt x="70" y="48"/>
                    <a:pt x="66" y="48"/>
                  </a:cubicBezTo>
                  <a:cubicBezTo>
                    <a:pt x="61" y="49"/>
                    <a:pt x="56" y="42"/>
                    <a:pt x="54" y="36"/>
                  </a:cubicBezTo>
                  <a:cubicBezTo>
                    <a:pt x="53" y="29"/>
                    <a:pt x="46" y="29"/>
                    <a:pt x="44" y="26"/>
                  </a:cubicBezTo>
                  <a:cubicBezTo>
                    <a:pt x="42" y="22"/>
                    <a:pt x="46" y="21"/>
                    <a:pt x="44" y="18"/>
                  </a:cubicBezTo>
                  <a:cubicBezTo>
                    <a:pt x="43" y="16"/>
                    <a:pt x="45" y="15"/>
                    <a:pt x="47" y="14"/>
                  </a:cubicBezTo>
                  <a:cubicBezTo>
                    <a:pt x="47" y="10"/>
                    <a:pt x="47" y="6"/>
                    <a:pt x="47" y="4"/>
                  </a:cubicBezTo>
                  <a:cubicBezTo>
                    <a:pt x="46" y="4"/>
                    <a:pt x="45" y="4"/>
                    <a:pt x="44" y="4"/>
                  </a:cubicBezTo>
                  <a:cubicBezTo>
                    <a:pt x="43" y="3"/>
                    <a:pt x="43" y="0"/>
                    <a:pt x="43" y="0"/>
                  </a:cubicBezTo>
                  <a:cubicBezTo>
                    <a:pt x="42" y="0"/>
                    <a:pt x="37" y="0"/>
                    <a:pt x="36" y="1"/>
                  </a:cubicBezTo>
                  <a:cubicBezTo>
                    <a:pt x="35" y="2"/>
                    <a:pt x="34" y="4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5"/>
                    <a:pt x="28" y="5"/>
                  </a:cubicBezTo>
                  <a:cubicBezTo>
                    <a:pt x="27" y="5"/>
                    <a:pt x="26" y="4"/>
                    <a:pt x="26" y="6"/>
                  </a:cubicBezTo>
                  <a:cubicBezTo>
                    <a:pt x="26" y="7"/>
                    <a:pt x="23" y="7"/>
                    <a:pt x="22" y="7"/>
                  </a:cubicBezTo>
                  <a:cubicBezTo>
                    <a:pt x="22" y="6"/>
                    <a:pt x="20" y="7"/>
                    <a:pt x="20" y="8"/>
                  </a:cubicBezTo>
                  <a:cubicBezTo>
                    <a:pt x="20" y="10"/>
                    <a:pt x="20" y="13"/>
                    <a:pt x="18" y="11"/>
                  </a:cubicBezTo>
                  <a:cubicBezTo>
                    <a:pt x="16" y="9"/>
                    <a:pt x="14" y="5"/>
                    <a:pt x="14" y="6"/>
                  </a:cubicBezTo>
                  <a:cubicBezTo>
                    <a:pt x="13" y="6"/>
                    <a:pt x="11" y="11"/>
                    <a:pt x="10" y="11"/>
                  </a:cubicBezTo>
                  <a:cubicBezTo>
                    <a:pt x="10" y="11"/>
                    <a:pt x="6" y="12"/>
                    <a:pt x="4" y="12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4" y="17"/>
                    <a:pt x="3" y="18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3" y="22"/>
                    <a:pt x="5" y="22"/>
                    <a:pt x="4" y="24"/>
                  </a:cubicBezTo>
                  <a:cubicBezTo>
                    <a:pt x="3" y="26"/>
                    <a:pt x="4" y="28"/>
                    <a:pt x="6" y="28"/>
                  </a:cubicBezTo>
                  <a:cubicBezTo>
                    <a:pt x="7" y="28"/>
                    <a:pt x="10" y="28"/>
                    <a:pt x="9" y="28"/>
                  </a:cubicBezTo>
                  <a:cubicBezTo>
                    <a:pt x="9" y="29"/>
                    <a:pt x="9" y="30"/>
                    <a:pt x="8" y="31"/>
                  </a:cubicBezTo>
                  <a:cubicBezTo>
                    <a:pt x="10" y="30"/>
                    <a:pt x="10" y="30"/>
                    <a:pt x="11" y="30"/>
                  </a:cubicBezTo>
                  <a:cubicBezTo>
                    <a:pt x="14" y="28"/>
                    <a:pt x="13" y="27"/>
                    <a:pt x="17" y="26"/>
                  </a:cubicBezTo>
                  <a:cubicBezTo>
                    <a:pt x="21" y="25"/>
                    <a:pt x="26" y="28"/>
                    <a:pt x="27" y="30"/>
                  </a:cubicBezTo>
                  <a:cubicBezTo>
                    <a:pt x="29" y="32"/>
                    <a:pt x="29" y="32"/>
                    <a:pt x="30" y="34"/>
                  </a:cubicBezTo>
                  <a:cubicBezTo>
                    <a:pt x="30" y="36"/>
                    <a:pt x="32" y="40"/>
                    <a:pt x="36" y="43"/>
                  </a:cubicBezTo>
                  <a:cubicBezTo>
                    <a:pt x="42" y="47"/>
                    <a:pt x="44" y="51"/>
                    <a:pt x="46" y="52"/>
                  </a:cubicBezTo>
                  <a:cubicBezTo>
                    <a:pt x="49" y="53"/>
                    <a:pt x="52" y="53"/>
                    <a:pt x="54" y="55"/>
                  </a:cubicBezTo>
                  <a:cubicBezTo>
                    <a:pt x="56" y="57"/>
                    <a:pt x="58" y="58"/>
                    <a:pt x="60" y="60"/>
                  </a:cubicBezTo>
                  <a:cubicBezTo>
                    <a:pt x="63" y="61"/>
                    <a:pt x="63" y="63"/>
                    <a:pt x="66" y="63"/>
                  </a:cubicBezTo>
                  <a:cubicBezTo>
                    <a:pt x="68" y="64"/>
                    <a:pt x="67" y="66"/>
                    <a:pt x="68" y="68"/>
                  </a:cubicBezTo>
                  <a:cubicBezTo>
                    <a:pt x="70" y="70"/>
                    <a:pt x="70" y="74"/>
                    <a:pt x="69" y="76"/>
                  </a:cubicBezTo>
                  <a:cubicBezTo>
                    <a:pt x="67" y="78"/>
                    <a:pt x="68" y="82"/>
                    <a:pt x="69" y="82"/>
                  </a:cubicBezTo>
                  <a:cubicBezTo>
                    <a:pt x="70" y="82"/>
                    <a:pt x="72" y="78"/>
                    <a:pt x="72" y="75"/>
                  </a:cubicBezTo>
                  <a:cubicBezTo>
                    <a:pt x="72" y="74"/>
                    <a:pt x="75" y="74"/>
                    <a:pt x="77" y="72"/>
                  </a:cubicBezTo>
                  <a:cubicBezTo>
                    <a:pt x="79" y="69"/>
                    <a:pt x="74" y="69"/>
                    <a:pt x="73" y="65"/>
                  </a:cubicBezTo>
                  <a:cubicBezTo>
                    <a:pt x="72" y="63"/>
                    <a:pt x="77" y="60"/>
                    <a:pt x="81" y="63"/>
                  </a:cubicBezTo>
                  <a:cubicBezTo>
                    <a:pt x="84" y="65"/>
                    <a:pt x="86" y="66"/>
                    <a:pt x="86" y="63"/>
                  </a:cubicBezTo>
                  <a:cubicBezTo>
                    <a:pt x="86" y="59"/>
                    <a:pt x="74" y="54"/>
                    <a:pt x="71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092;p79">
              <a:extLst>
                <a:ext uri="{FF2B5EF4-FFF2-40B4-BE49-F238E27FC236}">
                  <a16:creationId xmlns:a16="http://schemas.microsoft.com/office/drawing/2014/main" id="{16A4D09F-5052-FF8D-2878-5E8DB389DF42}"/>
                </a:ext>
              </a:extLst>
            </p:cNvPr>
            <p:cNvSpPr/>
            <p:nvPr/>
          </p:nvSpPr>
          <p:spPr bwMode="gray">
            <a:xfrm>
              <a:off x="4897606" y="2398973"/>
              <a:ext cx="25158" cy="3186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3" y="0"/>
                  </a:moveTo>
                  <a:cubicBezTo>
                    <a:pt x="2" y="3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2" y="10"/>
                    <a:pt x="4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0"/>
                    <a:pt x="7" y="7"/>
                    <a:pt x="9" y="7"/>
                  </a:cubicBezTo>
                  <a:cubicBezTo>
                    <a:pt x="7" y="5"/>
                    <a:pt x="5" y="2"/>
                    <a:pt x="3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093;p79">
              <a:extLst>
                <a:ext uri="{FF2B5EF4-FFF2-40B4-BE49-F238E27FC236}">
                  <a16:creationId xmlns:a16="http://schemas.microsoft.com/office/drawing/2014/main" id="{761688B1-BF79-5182-35AE-5B98025757A9}"/>
                </a:ext>
              </a:extLst>
            </p:cNvPr>
            <p:cNvSpPr/>
            <p:nvPr/>
          </p:nvSpPr>
          <p:spPr bwMode="gray">
            <a:xfrm>
              <a:off x="4902652" y="2326852"/>
              <a:ext cx="85535" cy="100629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28" y="25"/>
                  </a:moveTo>
                  <a:cubicBezTo>
                    <a:pt x="26" y="23"/>
                    <a:pt x="26" y="20"/>
                    <a:pt x="28" y="19"/>
                  </a:cubicBezTo>
                  <a:cubicBezTo>
                    <a:pt x="29" y="18"/>
                    <a:pt x="28" y="17"/>
                    <a:pt x="28" y="16"/>
                  </a:cubicBezTo>
                  <a:cubicBezTo>
                    <a:pt x="28" y="14"/>
                    <a:pt x="20" y="13"/>
                    <a:pt x="19" y="13"/>
                  </a:cubicBezTo>
                  <a:cubicBezTo>
                    <a:pt x="18" y="13"/>
                    <a:pt x="20" y="8"/>
                    <a:pt x="18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6" y="5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8" y="0"/>
                  </a:cubicBezTo>
                  <a:cubicBezTo>
                    <a:pt x="8" y="0"/>
                    <a:pt x="4" y="1"/>
                    <a:pt x="0" y="2"/>
                  </a:cubicBezTo>
                  <a:cubicBezTo>
                    <a:pt x="1" y="4"/>
                    <a:pt x="1" y="6"/>
                    <a:pt x="2" y="6"/>
                  </a:cubicBezTo>
                  <a:cubicBezTo>
                    <a:pt x="5" y="7"/>
                    <a:pt x="4" y="10"/>
                    <a:pt x="5" y="12"/>
                  </a:cubicBezTo>
                  <a:cubicBezTo>
                    <a:pt x="6" y="14"/>
                    <a:pt x="6" y="23"/>
                    <a:pt x="4" y="23"/>
                  </a:cubicBezTo>
                  <a:cubicBezTo>
                    <a:pt x="4" y="23"/>
                    <a:pt x="3" y="25"/>
                    <a:pt x="1" y="26"/>
                  </a:cubicBezTo>
                  <a:cubicBezTo>
                    <a:pt x="3" y="28"/>
                    <a:pt x="6" y="31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3"/>
                    <a:pt x="14" y="37"/>
                    <a:pt x="14" y="37"/>
                  </a:cubicBezTo>
                  <a:cubicBezTo>
                    <a:pt x="14" y="37"/>
                    <a:pt x="22" y="35"/>
                    <a:pt x="27" y="34"/>
                  </a:cubicBezTo>
                  <a:cubicBezTo>
                    <a:pt x="27" y="33"/>
                    <a:pt x="27" y="32"/>
                    <a:pt x="27" y="32"/>
                  </a:cubicBezTo>
                  <a:cubicBezTo>
                    <a:pt x="27" y="31"/>
                    <a:pt x="28" y="30"/>
                    <a:pt x="29" y="30"/>
                  </a:cubicBezTo>
                  <a:cubicBezTo>
                    <a:pt x="31" y="30"/>
                    <a:pt x="29" y="26"/>
                    <a:pt x="28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Rechteck 249">
            <a:extLst>
              <a:ext uri="{FF2B5EF4-FFF2-40B4-BE49-F238E27FC236}">
                <a16:creationId xmlns:a16="http://schemas.microsoft.com/office/drawing/2014/main" id="{FDB64914-A19A-6B96-25AD-7FF7A893E704}"/>
              </a:ext>
            </a:extLst>
          </p:cNvPr>
          <p:cNvSpPr/>
          <p:nvPr/>
        </p:nvSpPr>
        <p:spPr bwMode="gray">
          <a:xfrm>
            <a:off x="501650" y="1388397"/>
            <a:ext cx="11185525" cy="1314997"/>
          </a:xfrm>
          <a:prstGeom prst="rect">
            <a:avLst/>
          </a:prstGeom>
          <a:gradFill>
            <a:gsLst>
              <a:gs pos="4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>
              <a:latin typeface="Aptos" panose="020B00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CFE8F2-9ABC-0330-FCB2-0CF27E6E92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238" y="360363"/>
            <a:ext cx="11362697" cy="1264770"/>
          </a:xfrm>
        </p:spPr>
        <p:txBody>
          <a:bodyPr/>
          <a:lstStyle/>
          <a:p>
            <a:r>
              <a:rPr lang="en-US"/>
              <a:t>DE-CIX is the world's </a:t>
            </a:r>
            <a:r>
              <a:rPr lang="en-US">
                <a:solidFill>
                  <a:schemeClr val="accent3"/>
                </a:solidFill>
              </a:rPr>
              <a:t>#1 Cloud, AI &amp; Internet Exchange operator</a:t>
            </a:r>
            <a:r>
              <a:rPr lang="en-US"/>
              <a:t>, and the world's largest carrier-neutral interconnection ecosystem</a:t>
            </a:r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7481D2-2322-FDB7-9690-48EAB9E71C7B}"/>
              </a:ext>
            </a:extLst>
          </p:cNvPr>
          <p:cNvGrpSpPr/>
          <p:nvPr/>
        </p:nvGrpSpPr>
        <p:grpSpPr bwMode="gray">
          <a:xfrm>
            <a:off x="7273558" y="3572898"/>
            <a:ext cx="4577534" cy="1203273"/>
            <a:chOff x="7273558" y="3572898"/>
            <a:chExt cx="4577534" cy="1203273"/>
          </a:xfrm>
        </p:grpSpPr>
        <p:sp>
          <p:nvSpPr>
            <p:cNvPr id="188" name="Google Shape;1119;p79">
              <a:extLst>
                <a:ext uri="{FF2B5EF4-FFF2-40B4-BE49-F238E27FC236}">
                  <a16:creationId xmlns:a16="http://schemas.microsoft.com/office/drawing/2014/main" id="{457AB8C6-4FF5-6C9F-8756-61A6B50EDE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15043" y="40558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9" name="Google Shape;1120;p79">
              <a:extLst>
                <a:ext uri="{FF2B5EF4-FFF2-40B4-BE49-F238E27FC236}">
                  <a16:creationId xmlns:a16="http://schemas.microsoft.com/office/drawing/2014/main" id="{BB08DF5E-4519-350F-BE5C-DC1571F830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96800" y="38066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0" name="Google Shape;1121;p79">
              <a:extLst>
                <a:ext uri="{FF2B5EF4-FFF2-40B4-BE49-F238E27FC236}">
                  <a16:creationId xmlns:a16="http://schemas.microsoft.com/office/drawing/2014/main" id="{7C6E0D20-3E84-9667-C4BC-E72444611F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77801" y="39624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1" name="Google Shape;1122;p79">
              <a:extLst>
                <a:ext uri="{FF2B5EF4-FFF2-40B4-BE49-F238E27FC236}">
                  <a16:creationId xmlns:a16="http://schemas.microsoft.com/office/drawing/2014/main" id="{70C3B12E-4854-7746-417E-30C30A445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60436" y="4207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2" name="Google Shape;1123;p79">
              <a:extLst>
                <a:ext uri="{FF2B5EF4-FFF2-40B4-BE49-F238E27FC236}">
                  <a16:creationId xmlns:a16="http://schemas.microsoft.com/office/drawing/2014/main" id="{A19C7FDA-92D4-D7B5-78EF-C14C1BE25D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091285" y="442780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3" name="Google Shape;1124;p79">
              <a:extLst>
                <a:ext uri="{FF2B5EF4-FFF2-40B4-BE49-F238E27FC236}">
                  <a16:creationId xmlns:a16="http://schemas.microsoft.com/office/drawing/2014/main" id="{166CA7A5-B376-10DB-7B12-96F52839D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48829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4" name="Google Shape;1125;p79">
              <a:extLst>
                <a:ext uri="{FF2B5EF4-FFF2-40B4-BE49-F238E27FC236}">
                  <a16:creationId xmlns:a16="http://schemas.microsoft.com/office/drawing/2014/main" id="{79F68482-FB9E-C2DA-6E14-95C4917ADD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45114" y="446226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5" name="Google Shape;1129;p79">
              <a:extLst>
                <a:ext uri="{FF2B5EF4-FFF2-40B4-BE49-F238E27FC236}">
                  <a16:creationId xmlns:a16="http://schemas.microsoft.com/office/drawing/2014/main" id="{A4B7F4F1-A811-7E89-36AB-CC3203720C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97152" y="44401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6" name="Google Shape;1129;p79">
              <a:extLst>
                <a:ext uri="{FF2B5EF4-FFF2-40B4-BE49-F238E27FC236}">
                  <a16:creationId xmlns:a16="http://schemas.microsoft.com/office/drawing/2014/main" id="{4E508090-C0AB-13F9-08EE-7033EA514BD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603059" y="418502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7" name="Google Shape;1129;p79">
              <a:extLst>
                <a:ext uri="{FF2B5EF4-FFF2-40B4-BE49-F238E27FC236}">
                  <a16:creationId xmlns:a16="http://schemas.microsoft.com/office/drawing/2014/main" id="{D2C94E1D-42AF-1CD9-E663-73D594CD9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943111" y="364247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8" name="Google Shape;1129;p79">
              <a:extLst>
                <a:ext uri="{FF2B5EF4-FFF2-40B4-BE49-F238E27FC236}">
                  <a16:creationId xmlns:a16="http://schemas.microsoft.com/office/drawing/2014/main" id="{059D6BED-9D16-8E31-3A39-69D81F6DBF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34250" y="36083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9" name="Google Shape;1119;p79">
              <a:extLst>
                <a:ext uri="{FF2B5EF4-FFF2-40B4-BE49-F238E27FC236}">
                  <a16:creationId xmlns:a16="http://schemas.microsoft.com/office/drawing/2014/main" id="{7FF88520-8EEC-908C-30B0-C450D88DDEC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3558" y="390492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0" name="Google Shape;1119;p79">
              <a:extLst>
                <a:ext uri="{FF2B5EF4-FFF2-40B4-BE49-F238E27FC236}">
                  <a16:creationId xmlns:a16="http://schemas.microsoft.com/office/drawing/2014/main" id="{C3A33060-38CC-DD53-5077-95679D4402F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12482" y="411181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2" name="Google Shape;1124;p79">
              <a:extLst>
                <a:ext uri="{FF2B5EF4-FFF2-40B4-BE49-F238E27FC236}">
                  <a16:creationId xmlns:a16="http://schemas.microsoft.com/office/drawing/2014/main" id="{A8E7BC3E-C62F-554B-2FE2-0991AAD22B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69697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9" name="Google Shape;1138;p79">
              <a:extLst>
                <a:ext uri="{FF2B5EF4-FFF2-40B4-BE49-F238E27FC236}">
                  <a16:creationId xmlns:a16="http://schemas.microsoft.com/office/drawing/2014/main" id="{68332E66-82AF-E865-7AFF-74D6FB09B3E4}"/>
                </a:ext>
              </a:extLst>
            </p:cNvPr>
            <p:cNvSpPr txBox="1"/>
            <p:nvPr/>
          </p:nvSpPr>
          <p:spPr bwMode="gray">
            <a:xfrm>
              <a:off x="9645682" y="3572898"/>
              <a:ext cx="2205410" cy="824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Asia Pacific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Brunei, Chennai, Delhi, Hyderabad, 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Jakarta, Johor Bahru,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Kuala Lumpur, Kolkata, Manila, Mumbai, Osaka, Penang, 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Singapore,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Tokyo</a:t>
              </a:r>
              <a:endParaRPr kumimoji="0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9C3E3B-2B05-38FC-6B22-E1765BB1EF1A}"/>
              </a:ext>
            </a:extLst>
          </p:cNvPr>
          <p:cNvGrpSpPr/>
          <p:nvPr/>
        </p:nvGrpSpPr>
        <p:grpSpPr bwMode="gray">
          <a:xfrm>
            <a:off x="532452" y="3269331"/>
            <a:ext cx="3258708" cy="893967"/>
            <a:chOff x="532452" y="3269331"/>
            <a:chExt cx="3258708" cy="893967"/>
          </a:xfrm>
        </p:grpSpPr>
        <p:sp>
          <p:nvSpPr>
            <p:cNvPr id="208" name="Google Shape;1105;p79">
              <a:extLst>
                <a:ext uri="{FF2B5EF4-FFF2-40B4-BE49-F238E27FC236}">
                  <a16:creationId xmlns:a16="http://schemas.microsoft.com/office/drawing/2014/main" id="{0277AE58-42B8-06CC-1BAF-3E5CA97F11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11977" y="401336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9" name="Google Shape;1106;p79">
              <a:extLst>
                <a:ext uri="{FF2B5EF4-FFF2-40B4-BE49-F238E27FC236}">
                  <a16:creationId xmlns:a16="http://schemas.microsoft.com/office/drawing/2014/main" id="{4A377CAD-D400-CF26-A671-3B3393EF20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50632" y="34635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0" name="Google Shape;1107;p79">
              <a:extLst>
                <a:ext uri="{FF2B5EF4-FFF2-40B4-BE49-F238E27FC236}">
                  <a16:creationId xmlns:a16="http://schemas.microsoft.com/office/drawing/2014/main" id="{3F2B4325-9B7F-DDD3-FE8F-0E1B22E078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11960" y="348610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1" name="Google Shape;1108;p79">
              <a:extLst>
                <a:ext uri="{FF2B5EF4-FFF2-40B4-BE49-F238E27FC236}">
                  <a16:creationId xmlns:a16="http://schemas.microsoft.com/office/drawing/2014/main" id="{4B9B774D-2FF4-D27F-30A5-1C4ABEB4D4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617645" y="36303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2" name="Google Shape;1131;p79">
              <a:extLst>
                <a:ext uri="{FF2B5EF4-FFF2-40B4-BE49-F238E27FC236}">
                  <a16:creationId xmlns:a16="http://schemas.microsoft.com/office/drawing/2014/main" id="{0B32A57F-7302-4F99-55EE-A721ED6E68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7196" y="36431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3" name="Google Shape;1129;p79">
              <a:extLst>
                <a:ext uri="{FF2B5EF4-FFF2-40B4-BE49-F238E27FC236}">
                  <a16:creationId xmlns:a16="http://schemas.microsoft.com/office/drawing/2014/main" id="{3A4E6692-8D64-7331-3419-DF8B867450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54711" y="326933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4" name="Google Shape;1105;p79">
              <a:extLst>
                <a:ext uri="{FF2B5EF4-FFF2-40B4-BE49-F238E27FC236}">
                  <a16:creationId xmlns:a16="http://schemas.microsoft.com/office/drawing/2014/main" id="{0DAA7E50-0C7D-2A4B-9E2A-0EFEAE1ED6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55461" y="4084098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5" name="Google Shape;1105;p79">
              <a:extLst>
                <a:ext uri="{FF2B5EF4-FFF2-40B4-BE49-F238E27FC236}">
                  <a16:creationId xmlns:a16="http://schemas.microsoft.com/office/drawing/2014/main" id="{65763D7A-E1BE-D2BE-80F7-9CA9DC96817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28603" y="369800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7" name="Google Shape;1105;p79">
              <a:extLst>
                <a:ext uri="{FF2B5EF4-FFF2-40B4-BE49-F238E27FC236}">
                  <a16:creationId xmlns:a16="http://schemas.microsoft.com/office/drawing/2014/main" id="{22BD742F-6155-FC02-8099-C7AC6FBB9C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90275" y="3781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0" name="Google Shape;1145;p79">
              <a:extLst>
                <a:ext uri="{FF2B5EF4-FFF2-40B4-BE49-F238E27FC236}">
                  <a16:creationId xmlns:a16="http://schemas.microsoft.com/office/drawing/2014/main" id="{641FE410-CC15-9865-7415-E65D97F7BADC}"/>
                </a:ext>
              </a:extLst>
            </p:cNvPr>
            <p:cNvSpPr txBox="1"/>
            <p:nvPr/>
          </p:nvSpPr>
          <p:spPr bwMode="gray">
            <a:xfrm>
              <a:off x="532452" y="3442953"/>
              <a:ext cx="1981360" cy="678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North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Chicago, Dallas, Houston, </a:t>
              </a: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900"/>
                <a:buFontTx/>
                <a:buNone/>
                <a:tabLst/>
                <a:defRPr/>
              </a:pP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Mexico City,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New York, Phoenix, </a:t>
              </a: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Queretaro,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Richmond, Seattle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8C3DDDE-3831-C88A-B8E9-E418B9797E68}"/>
              </a:ext>
            </a:extLst>
          </p:cNvPr>
          <p:cNvGrpSpPr/>
          <p:nvPr/>
        </p:nvGrpSpPr>
        <p:grpSpPr bwMode="gray">
          <a:xfrm>
            <a:off x="4975557" y="2775547"/>
            <a:ext cx="5159044" cy="3729471"/>
            <a:chOff x="4975557" y="2775547"/>
            <a:chExt cx="5159044" cy="3729471"/>
          </a:xfrm>
        </p:grpSpPr>
        <p:sp>
          <p:nvSpPr>
            <p:cNvPr id="201" name="Google Shape;1133;p79">
              <a:extLst>
                <a:ext uri="{FF2B5EF4-FFF2-40B4-BE49-F238E27FC236}">
                  <a16:creationId xmlns:a16="http://schemas.microsoft.com/office/drawing/2014/main" id="{A60DB786-0C14-35D0-C778-A858D2BD089A}"/>
                </a:ext>
              </a:extLst>
            </p:cNvPr>
            <p:cNvSpPr/>
            <p:nvPr/>
          </p:nvSpPr>
          <p:spPr bwMode="gray">
            <a:xfrm>
              <a:off x="6714899" y="3943904"/>
              <a:ext cx="77415" cy="77415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1" name="Google Shape;1134;p79">
              <a:extLst>
                <a:ext uri="{FF2B5EF4-FFF2-40B4-BE49-F238E27FC236}">
                  <a16:creationId xmlns:a16="http://schemas.microsoft.com/office/drawing/2014/main" id="{851F18BF-60FC-63FF-25D5-288D3A139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7938" y="295734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" name="Google Shape;1135;p79">
              <a:extLst>
                <a:ext uri="{FF2B5EF4-FFF2-40B4-BE49-F238E27FC236}">
                  <a16:creationId xmlns:a16="http://schemas.microsoft.com/office/drawing/2014/main" id="{24AF3C1E-EF08-ACDD-9B4E-A32252B269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8795" y="2823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3" name="Google Shape;1136;p79">
              <a:extLst>
                <a:ext uri="{FF2B5EF4-FFF2-40B4-BE49-F238E27FC236}">
                  <a16:creationId xmlns:a16="http://schemas.microsoft.com/office/drawing/2014/main" id="{738CCE49-F304-DA83-E70A-2230AAF31C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21973" y="277554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4" name="Google Shape;1135;p79">
              <a:extLst>
                <a:ext uri="{FF2B5EF4-FFF2-40B4-BE49-F238E27FC236}">
                  <a16:creationId xmlns:a16="http://schemas.microsoft.com/office/drawing/2014/main" id="{95CD030D-7DD6-6D17-10D5-2D5F44E6B7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4795" y="28454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5" name="Google Shape;1135;p79">
              <a:extLst>
                <a:ext uri="{FF2B5EF4-FFF2-40B4-BE49-F238E27FC236}">
                  <a16:creationId xmlns:a16="http://schemas.microsoft.com/office/drawing/2014/main" id="{0F2812BA-5AFD-D2D7-CD2D-B45EA8D90C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7299" y="297560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6" name="Google Shape;1136;p79">
              <a:extLst>
                <a:ext uri="{FF2B5EF4-FFF2-40B4-BE49-F238E27FC236}">
                  <a16:creationId xmlns:a16="http://schemas.microsoft.com/office/drawing/2014/main" id="{F59F5E04-BB57-9BCB-7B39-8AF91EDB22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8575" y="308082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1116;p79">
              <a:extLst>
                <a:ext uri="{FF2B5EF4-FFF2-40B4-BE49-F238E27FC236}">
                  <a16:creationId xmlns:a16="http://schemas.microsoft.com/office/drawing/2014/main" id="{DB7141C7-E94F-5828-F35B-118BB97150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2745" y="355194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0" name="Google Shape;1117;p79">
              <a:extLst>
                <a:ext uri="{FF2B5EF4-FFF2-40B4-BE49-F238E27FC236}">
                  <a16:creationId xmlns:a16="http://schemas.microsoft.com/office/drawing/2014/main" id="{C0E5DD82-2BFE-BE2A-6730-7983BF3978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54347" y="35422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1" name="Google Shape;1126;p79">
              <a:extLst>
                <a:ext uri="{FF2B5EF4-FFF2-40B4-BE49-F238E27FC236}">
                  <a16:creationId xmlns:a16="http://schemas.microsoft.com/office/drawing/2014/main" id="{E4FB8E72-A9E8-FC50-5085-2290B8E79E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370831" y="351581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2" name="Google Shape;1127;p79">
              <a:extLst>
                <a:ext uri="{FF2B5EF4-FFF2-40B4-BE49-F238E27FC236}">
                  <a16:creationId xmlns:a16="http://schemas.microsoft.com/office/drawing/2014/main" id="{E8289E8E-E958-B68B-B6DF-ED5FAA2D97B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96890" y="347183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3" name="Google Shape;1128;p79">
              <a:extLst>
                <a:ext uri="{FF2B5EF4-FFF2-40B4-BE49-F238E27FC236}">
                  <a16:creationId xmlns:a16="http://schemas.microsoft.com/office/drawing/2014/main" id="{7BD89C15-F748-E0DE-34A3-23CAAC1BA3C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02374" y="34071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4" name="Google Shape;1130;p79">
              <a:extLst>
                <a:ext uri="{FF2B5EF4-FFF2-40B4-BE49-F238E27FC236}">
                  <a16:creationId xmlns:a16="http://schemas.microsoft.com/office/drawing/2014/main" id="{19A88A92-DCCA-7357-0783-45B3C5FF5A2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27662" y="3452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5" name="Google Shape;1109;p79">
              <a:extLst>
                <a:ext uri="{FF2B5EF4-FFF2-40B4-BE49-F238E27FC236}">
                  <a16:creationId xmlns:a16="http://schemas.microsoft.com/office/drawing/2014/main" id="{D093B03A-1C93-16DE-0E69-63F3305AE6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65877" y="31565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6" name="Google Shape;1110;p79">
              <a:extLst>
                <a:ext uri="{FF2B5EF4-FFF2-40B4-BE49-F238E27FC236}">
                  <a16:creationId xmlns:a16="http://schemas.microsoft.com/office/drawing/2014/main" id="{8192460E-BA31-60DE-29F4-BD6448AAA7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4613" y="307953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7" name="Google Shape;1111;p79">
              <a:extLst>
                <a:ext uri="{FF2B5EF4-FFF2-40B4-BE49-F238E27FC236}">
                  <a16:creationId xmlns:a16="http://schemas.microsoft.com/office/drawing/2014/main" id="{D7DEC8B1-A0B3-14B4-3735-B26C594E39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5469" y="317113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8" name="Google Shape;1112;p79">
              <a:extLst>
                <a:ext uri="{FF2B5EF4-FFF2-40B4-BE49-F238E27FC236}">
                  <a16:creationId xmlns:a16="http://schemas.microsoft.com/office/drawing/2014/main" id="{32902CA8-013E-5B13-1924-74379318B7F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9430" y="32640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9" name="Google Shape;1113;p79">
              <a:extLst>
                <a:ext uri="{FF2B5EF4-FFF2-40B4-BE49-F238E27FC236}">
                  <a16:creationId xmlns:a16="http://schemas.microsoft.com/office/drawing/2014/main" id="{5A0B360C-5DFD-4563-35FA-E5F663C6A5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8552" y="30993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0" name="Google Shape;1132;p79">
              <a:extLst>
                <a:ext uri="{FF2B5EF4-FFF2-40B4-BE49-F238E27FC236}">
                  <a16:creationId xmlns:a16="http://schemas.microsoft.com/office/drawing/2014/main" id="{DC52D6A7-F604-0F86-B217-B8ADB1CE1E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10690" y="313536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1" name="Google Shape;1109;p79">
              <a:extLst>
                <a:ext uri="{FF2B5EF4-FFF2-40B4-BE49-F238E27FC236}">
                  <a16:creationId xmlns:a16="http://schemas.microsoft.com/office/drawing/2014/main" id="{3968D082-56F7-4341-10B1-75E0159D7C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4145" y="314999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2" name="Google Shape;1118;p79">
              <a:extLst>
                <a:ext uri="{FF2B5EF4-FFF2-40B4-BE49-F238E27FC236}">
                  <a16:creationId xmlns:a16="http://schemas.microsoft.com/office/drawing/2014/main" id="{2D4CEA5E-07B7-DB0B-5C34-DFB6A68095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89893" y="34671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3" name="Google Shape;1133;p79">
              <a:extLst>
                <a:ext uri="{FF2B5EF4-FFF2-40B4-BE49-F238E27FC236}">
                  <a16:creationId xmlns:a16="http://schemas.microsoft.com/office/drawing/2014/main" id="{63FB8233-E118-17DF-A926-40BC99608D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23721" y="391912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4" name="Google Shape;1133;p79">
              <a:extLst>
                <a:ext uri="{FF2B5EF4-FFF2-40B4-BE49-F238E27FC236}">
                  <a16:creationId xmlns:a16="http://schemas.microsoft.com/office/drawing/2014/main" id="{16D44E07-A061-E501-E7D2-F6CA56EAE9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82103" y="37710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5" name="Google Shape;1133;p79">
              <a:extLst>
                <a:ext uri="{FF2B5EF4-FFF2-40B4-BE49-F238E27FC236}">
                  <a16:creationId xmlns:a16="http://schemas.microsoft.com/office/drawing/2014/main" id="{265464B1-5BAC-A031-9A5E-22A983D346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99202" y="369946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6" name="Google Shape;1133;p79">
              <a:extLst>
                <a:ext uri="{FF2B5EF4-FFF2-40B4-BE49-F238E27FC236}">
                  <a16:creationId xmlns:a16="http://schemas.microsoft.com/office/drawing/2014/main" id="{75A84E84-9C70-A10F-CA7B-31CFD18F91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61416" y="468625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7" name="Google Shape;1133;p79">
              <a:extLst>
                <a:ext uri="{FF2B5EF4-FFF2-40B4-BE49-F238E27FC236}">
                  <a16:creationId xmlns:a16="http://schemas.microsoft.com/office/drawing/2014/main" id="{9FD8E3EB-3B2E-AB22-349D-0E9C3D1C72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56012" y="440169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8" name="Google Shape;1133;p79">
              <a:extLst>
                <a:ext uri="{FF2B5EF4-FFF2-40B4-BE49-F238E27FC236}">
                  <a16:creationId xmlns:a16="http://schemas.microsoft.com/office/drawing/2014/main" id="{2764F4BD-36EB-72AB-3552-518139E0CE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40880" y="394658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1" name="Google Shape;1139;p79">
              <a:extLst>
                <a:ext uri="{FF2B5EF4-FFF2-40B4-BE49-F238E27FC236}">
                  <a16:creationId xmlns:a16="http://schemas.microsoft.com/office/drawing/2014/main" id="{61118913-261F-E92A-193C-7B79ACAAD784}"/>
                </a:ext>
              </a:extLst>
            </p:cNvPr>
            <p:cNvSpPr txBox="1"/>
            <p:nvPr/>
          </p:nvSpPr>
          <p:spPr bwMode="gray">
            <a:xfrm>
              <a:off x="4975557" y="5599642"/>
              <a:ext cx="5159044" cy="905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EMEA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1071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Amsterdam, Aqaba, Athens,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Baghdad,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Barcelona, Berlin, Bucharest, Copenhagen, Doha, Dubai, Dusseldorf, 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Esbjerg,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Frankfurt, Hamburg, Helsinki, Istanbul, </a:t>
              </a:r>
              <a:r>
                <a:rPr kumimoji="0" lang="en" sz="11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Karachi,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Kinshasa,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Kristiansand, Lagos, Leipzig,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Lisbon, Madrid, Marseille, Munich, Oslo, Palermo, Prague, Riyadh*, Ruhr region, Sofia, Stockholm*, Warsaw</a:t>
              </a:r>
              <a:endParaRPr lang="en" sz="1071">
                <a:solidFill>
                  <a:schemeClr val="accent1"/>
                </a:solidFill>
                <a:latin typeface="Aptos" panose="020B0004020202020204" pitchFamily="34" charset="0"/>
                <a:cs typeface="Arial"/>
              </a:endParaRPr>
            </a:p>
          </p:txBody>
        </p:sp>
      </p:grpSp>
      <p:sp>
        <p:nvSpPr>
          <p:cNvPr id="242" name="Google Shape;1138;p79">
            <a:extLst>
              <a:ext uri="{FF2B5EF4-FFF2-40B4-BE49-F238E27FC236}">
                <a16:creationId xmlns:a16="http://schemas.microsoft.com/office/drawing/2014/main" id="{1987BEF6-6D22-E0D9-95C4-4D5E74D8AA7C}"/>
              </a:ext>
            </a:extLst>
          </p:cNvPr>
          <p:cNvSpPr txBox="1"/>
          <p:nvPr/>
        </p:nvSpPr>
        <p:spPr bwMode="gray">
          <a:xfrm>
            <a:off x="2406478" y="6350634"/>
            <a:ext cx="1102549" cy="2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8640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Tx/>
              <a:buNone/>
              <a:tabLst/>
              <a:defRPr/>
            </a:pP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* </a:t>
            </a:r>
            <a:r>
              <a:rPr kumimoji="0" lang="en-US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oming soon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8703C51-ED68-903E-27D5-D2093E81E747}"/>
              </a:ext>
            </a:extLst>
          </p:cNvPr>
          <p:cNvGrpSpPr/>
          <p:nvPr/>
        </p:nvGrpSpPr>
        <p:grpSpPr bwMode="gray">
          <a:xfrm>
            <a:off x="1773903" y="5090207"/>
            <a:ext cx="2699591" cy="391646"/>
            <a:chOff x="1773903" y="5090207"/>
            <a:chExt cx="2699591" cy="391646"/>
          </a:xfrm>
        </p:grpSpPr>
        <p:sp>
          <p:nvSpPr>
            <p:cNvPr id="203" name="Google Shape;1107;p79">
              <a:extLst>
                <a:ext uri="{FF2B5EF4-FFF2-40B4-BE49-F238E27FC236}">
                  <a16:creationId xmlns:a16="http://schemas.microsoft.com/office/drawing/2014/main" id="{F2775BF7-DB5D-B4BE-C7A6-4346B0974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4294" y="514491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4" name="Google Shape;1108;p79">
              <a:extLst>
                <a:ext uri="{FF2B5EF4-FFF2-40B4-BE49-F238E27FC236}">
                  <a16:creationId xmlns:a16="http://schemas.microsoft.com/office/drawing/2014/main" id="{2B7DB888-2C49-F983-4118-12AE654CCD31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2558" y="526653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3" name="Google Shape;1145;p79">
              <a:extLst>
                <a:ext uri="{FF2B5EF4-FFF2-40B4-BE49-F238E27FC236}">
                  <a16:creationId xmlns:a16="http://schemas.microsoft.com/office/drawing/2014/main" id="{741B6F00-3BCD-C4E0-3EB7-5F161A277DB7}"/>
                </a:ext>
              </a:extLst>
            </p:cNvPr>
            <p:cNvSpPr txBox="1"/>
            <p:nvPr/>
          </p:nvSpPr>
          <p:spPr bwMode="gray">
            <a:xfrm>
              <a:off x="1773903" y="5090207"/>
              <a:ext cx="1895935" cy="391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South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Sao Paulo, Rio de Janeiro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sp>
        <p:nvSpPr>
          <p:cNvPr id="244" name="Google Shape;1141;p79">
            <a:extLst>
              <a:ext uri="{FF2B5EF4-FFF2-40B4-BE49-F238E27FC236}">
                <a16:creationId xmlns:a16="http://schemas.microsoft.com/office/drawing/2014/main" id="{93669803-9B63-0123-07E1-6C1D3BC0EFFC}"/>
              </a:ext>
            </a:extLst>
          </p:cNvPr>
          <p:cNvSpPr txBox="1"/>
          <p:nvPr/>
        </p:nvSpPr>
        <p:spPr bwMode="gray">
          <a:xfrm>
            <a:off x="510339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2000" b="1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60</a:t>
            </a:r>
          </a:p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Internet &amp; Cloud </a:t>
            </a:r>
            <a:b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Exchanges</a:t>
            </a:r>
            <a:endParaRPr sz="1100" i="1">
              <a:solidFill>
                <a:schemeClr val="accent2"/>
              </a:solidFill>
              <a:latin typeface="Aptos" panose="020B0004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45" name="Google Shape;1142;p79">
            <a:extLst>
              <a:ext uri="{FF2B5EF4-FFF2-40B4-BE49-F238E27FC236}">
                <a16:creationId xmlns:a16="http://schemas.microsoft.com/office/drawing/2014/main" id="{821ABB39-E15F-27E9-41C9-3982E0493DD6}"/>
              </a:ext>
            </a:extLst>
          </p:cNvPr>
          <p:cNvSpPr txBox="1">
            <a:spLocks/>
          </p:cNvSpPr>
          <p:nvPr/>
        </p:nvSpPr>
        <p:spPr bwMode="gray">
          <a:xfrm>
            <a:off x="8276803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de-DE">
                <a:latin typeface="Aptos" panose="020B0004020202020204" pitchFamily="34" charset="0"/>
                <a:sym typeface="Calibri"/>
              </a:rPr>
              <a:t>4,000+ </a:t>
            </a:r>
            <a:br>
              <a:rPr lang="de-DE">
                <a:latin typeface="Aptos" panose="020B0004020202020204" pitchFamily="34" charset="0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connected </a:t>
            </a:r>
            <a:br>
              <a:rPr lang="en-US" sz="1100" b="0">
                <a:latin typeface="Aptos" panose="020B0004020202020204" pitchFamily="34" charset="0"/>
                <a:sym typeface="Calibri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networks</a:t>
            </a: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6" name="Google Shape;1143;p79">
            <a:extLst>
              <a:ext uri="{FF2B5EF4-FFF2-40B4-BE49-F238E27FC236}">
                <a16:creationId xmlns:a16="http://schemas.microsoft.com/office/drawing/2014/main" id="{FC950807-3DB7-47A0-BB6A-914280C9FAB7}"/>
              </a:ext>
            </a:extLst>
          </p:cNvPr>
          <p:cNvSpPr txBox="1">
            <a:spLocks/>
          </p:cNvSpPr>
          <p:nvPr/>
        </p:nvSpPr>
        <p:spPr bwMode="gray">
          <a:xfrm>
            <a:off x="6335187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1,000s </a:t>
            </a:r>
            <a:br>
              <a:rPr lang="en">
                <a:latin typeface="Aptos" panose="020B0004020202020204" pitchFamily="34" charset="0"/>
                <a:sym typeface="Calibri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of data centers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sz="1100" b="0"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7" name="Google Shape;1144;p79">
            <a:extLst>
              <a:ext uri="{FF2B5EF4-FFF2-40B4-BE49-F238E27FC236}">
                <a16:creationId xmlns:a16="http://schemas.microsoft.com/office/drawing/2014/main" id="{8456E503-CCCD-8C9F-8FC0-56CCB08A09E1}"/>
              </a:ext>
            </a:extLst>
          </p:cNvPr>
          <p:cNvSpPr txBox="1">
            <a:spLocks/>
          </p:cNvSpPr>
          <p:nvPr/>
        </p:nvSpPr>
        <p:spPr bwMode="gray">
          <a:xfrm>
            <a:off x="10218418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185+ </a:t>
            </a:r>
            <a:br>
              <a:rPr lang="en">
                <a:latin typeface="Aptos" panose="020B0004020202020204" pitchFamily="34" charset="0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Tbits capacity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8" name="Google Shape;1144;p79">
            <a:extLst>
              <a:ext uri="{FF2B5EF4-FFF2-40B4-BE49-F238E27FC236}">
                <a16:creationId xmlns:a16="http://schemas.microsoft.com/office/drawing/2014/main" id="{1AE44E9E-EF46-7387-2D40-A9DB61A94CE7}"/>
              </a:ext>
            </a:extLst>
          </p:cNvPr>
          <p:cNvSpPr txBox="1">
            <a:spLocks/>
          </p:cNvSpPr>
          <p:nvPr/>
        </p:nvSpPr>
        <p:spPr bwMode="gray">
          <a:xfrm>
            <a:off x="4393571" y="1426498"/>
            <a:ext cx="1476136" cy="807126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4280" indent="16877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60081" indent="254497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8560" indent="33754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85762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629153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40067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6172204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600+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metros</a:t>
            </a:r>
            <a:b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9" name="Google Shape;1144;p79">
            <a:extLst>
              <a:ext uri="{FF2B5EF4-FFF2-40B4-BE49-F238E27FC236}">
                <a16:creationId xmlns:a16="http://schemas.microsoft.com/office/drawing/2014/main" id="{F2A03227-B7A8-20A0-FC09-214A1B161106}"/>
              </a:ext>
            </a:extLst>
          </p:cNvPr>
          <p:cNvSpPr txBox="1">
            <a:spLocks/>
          </p:cNvSpPr>
          <p:nvPr/>
        </p:nvSpPr>
        <p:spPr bwMode="gray">
          <a:xfrm>
            <a:off x="2451955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50+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Cloud service providers</a:t>
            </a: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A2AF95-19BA-37A3-EDCE-EFA9BC132B43}"/>
              </a:ext>
            </a:extLst>
          </p:cNvPr>
          <p:cNvSpPr/>
          <p:nvPr/>
        </p:nvSpPr>
        <p:spPr>
          <a:xfrm>
            <a:off x="3111977" y="3494697"/>
            <a:ext cx="157498" cy="145935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E8D48E2-851B-7CC7-9F1A-7CEFCC33D550}"/>
              </a:ext>
            </a:extLst>
          </p:cNvPr>
          <p:cNvSpPr txBox="1"/>
          <p:nvPr/>
        </p:nvSpPr>
        <p:spPr>
          <a:xfrm>
            <a:off x="3221067" y="3018693"/>
            <a:ext cx="4021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C00000"/>
                </a:solidFill>
              </a:rPr>
              <a:t>Wichita</a:t>
            </a:r>
          </a:p>
        </p:txBody>
      </p:sp>
    </p:spTree>
    <p:extLst>
      <p:ext uri="{BB962C8B-B14F-4D97-AF65-F5344CB8AC3E}">
        <p14:creationId xmlns:p14="http://schemas.microsoft.com/office/powerpoint/2010/main" val="36364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460FA-B21D-8675-2CD1-52108997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30848C5A-DC8C-8E0A-7A3C-EE0F6932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463092"/>
            <a:ext cx="8821738" cy="157062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25DA6F78-AAC8-5E31-643A-FACFB747A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3141663"/>
            <a:ext cx="8821738" cy="1498381"/>
          </a:xfrm>
        </p:spPr>
        <p:txBody>
          <a:bodyPr/>
          <a:lstStyle/>
          <a:p>
            <a:r>
              <a:rPr lang="en-US" dirty="0"/>
              <a:t>Ivo Ivanov </a:t>
            </a:r>
          </a:p>
          <a:p>
            <a:r>
              <a:rPr lang="en-US" dirty="0"/>
              <a:t>CEO DE-CIX Group AG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99675-F5DB-2594-1607-213DF090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F61A52D6-0476-1328-4EC8-8D3B0F5C939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/>
          <a:p>
            <a:r>
              <a:rPr lang="en-US" dirty="0">
                <a:sym typeface="Aptos"/>
              </a:rPr>
              <a:t>Think of an airport ecosystem</a:t>
            </a:r>
            <a:br>
              <a:rPr lang="en-US" dirty="0">
                <a:sym typeface="Aptos"/>
              </a:rPr>
            </a:b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35AB4CF0-689C-79FB-67FC-1DB02F2B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503238" y="1203325"/>
            <a:ext cx="5348287" cy="2206625"/>
          </a:xfrm>
        </p:spPr>
        <p:txBody>
          <a:bodyPr/>
          <a:lstStyle/>
          <a:p>
            <a:pPr indent="-266700"/>
            <a:r>
              <a:rPr lang="en-US" b="1" dirty="0">
                <a:latin typeface="+mn-lt"/>
                <a:sym typeface="Aptos"/>
              </a:rPr>
              <a:t>IX operator as airport operator – like a control tower managing high-performance &amp; highly secure traffic flows…</a:t>
            </a:r>
          </a:p>
          <a:p>
            <a:pPr lvl="1"/>
            <a:r>
              <a:rPr lang="en-US" dirty="0">
                <a:latin typeface="+mn-lt"/>
                <a:sym typeface="Aptos"/>
              </a:rPr>
              <a:t>Data centers as </a:t>
            </a:r>
            <a:r>
              <a:rPr lang="en-US" dirty="0">
                <a:solidFill>
                  <a:schemeClr val="accent3"/>
                </a:solidFill>
                <a:latin typeface="+mn-lt"/>
                <a:sym typeface="Aptos"/>
              </a:rPr>
              <a:t>“</a:t>
            </a:r>
            <a:r>
              <a:rPr lang="en-US" b="1" dirty="0">
                <a:solidFill>
                  <a:schemeClr val="accent3"/>
                </a:solidFill>
                <a:latin typeface="+mn-lt"/>
                <a:sym typeface="Aptos"/>
              </a:rPr>
              <a:t>Terminals</a:t>
            </a:r>
            <a:r>
              <a:rPr lang="en-US" dirty="0">
                <a:solidFill>
                  <a:schemeClr val="accent3"/>
                </a:solidFill>
                <a:latin typeface="+mn-lt"/>
                <a:sym typeface="Aptos"/>
              </a:rPr>
              <a:t>”</a:t>
            </a:r>
          </a:p>
          <a:p>
            <a:pPr lvl="1"/>
            <a:r>
              <a:rPr lang="en-US" dirty="0">
                <a:latin typeface="+mn-lt"/>
                <a:sym typeface="Aptos"/>
              </a:rPr>
              <a:t>Connected networks as </a:t>
            </a:r>
            <a:r>
              <a:rPr lang="en-US" dirty="0">
                <a:solidFill>
                  <a:schemeClr val="accent3"/>
                </a:solidFill>
                <a:latin typeface="+mn-lt"/>
                <a:sym typeface="Aptos"/>
              </a:rPr>
              <a:t>“</a:t>
            </a:r>
            <a:r>
              <a:rPr lang="en-US" b="1" dirty="0">
                <a:solidFill>
                  <a:schemeClr val="accent3"/>
                </a:solidFill>
                <a:latin typeface="+mn-lt"/>
                <a:sym typeface="Aptos"/>
              </a:rPr>
              <a:t>Airlines</a:t>
            </a:r>
            <a:r>
              <a:rPr lang="en-US" dirty="0">
                <a:solidFill>
                  <a:schemeClr val="accent3"/>
                </a:solidFill>
                <a:latin typeface="+mn-lt"/>
                <a:sym typeface="Aptos"/>
              </a:rPr>
              <a:t>”</a:t>
            </a:r>
          </a:p>
          <a:p>
            <a:pPr lvl="1"/>
            <a:r>
              <a:rPr lang="en-US" dirty="0">
                <a:latin typeface="+mn-lt"/>
                <a:sym typeface="Aptos"/>
              </a:rPr>
              <a:t>Data as </a:t>
            </a:r>
            <a:r>
              <a:rPr lang="en-US" dirty="0">
                <a:solidFill>
                  <a:schemeClr val="accent3"/>
                </a:solidFill>
                <a:latin typeface="+mn-lt"/>
                <a:sym typeface="Aptos"/>
              </a:rPr>
              <a:t>“</a:t>
            </a:r>
            <a:r>
              <a:rPr lang="en-US" b="1" dirty="0">
                <a:solidFill>
                  <a:schemeClr val="accent3"/>
                </a:solidFill>
                <a:latin typeface="+mn-lt"/>
                <a:sym typeface="Aptos"/>
              </a:rPr>
              <a:t>Passengers &amp; goods</a:t>
            </a:r>
            <a:r>
              <a:rPr lang="en-US" dirty="0">
                <a:solidFill>
                  <a:schemeClr val="accent3"/>
                </a:solidFill>
                <a:latin typeface="+mn-lt"/>
                <a:sym typeface="Aptos"/>
              </a:rPr>
              <a:t>”</a:t>
            </a:r>
            <a:endParaRPr lang="de-DE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3" name="Grafik 3" descr="Aerial view of several airplanes at an airport&#10;&#10;Description automatically generated">
            <a:extLst>
              <a:ext uri="{FF2B5EF4-FFF2-40B4-BE49-F238E27FC236}">
                <a16:creationId xmlns:a16="http://schemas.microsoft.com/office/drawing/2014/main" id="{1D7E617C-6888-9912-C35F-5309E73B38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30" r="23330"/>
          <a:stretch/>
        </p:blipFill>
        <p:spPr bwMode="gray">
          <a:xfrm>
            <a:off x="6339838" y="0"/>
            <a:ext cx="5852161" cy="6858000"/>
          </a:xfrm>
        </p:spPr>
      </p:pic>
      <p:sp>
        <p:nvSpPr>
          <p:cNvPr id="34" name="Textplatzhalter 28">
            <a:extLst>
              <a:ext uri="{FF2B5EF4-FFF2-40B4-BE49-F238E27FC236}">
                <a16:creationId xmlns:a16="http://schemas.microsoft.com/office/drawing/2014/main" id="{3219E7A2-B241-058F-FBBF-7C4FCAA307F3}"/>
              </a:ext>
            </a:extLst>
          </p:cNvPr>
          <p:cNvSpPr txBox="1">
            <a:spLocks/>
          </p:cNvSpPr>
          <p:nvPr/>
        </p:nvSpPr>
        <p:spPr bwMode="gray">
          <a:xfrm>
            <a:off x="503239" y="3944937"/>
            <a:ext cx="4964112" cy="2206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9263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4738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063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ym typeface="Aptos"/>
              </a:rPr>
              <a:t>IX Purpose</a:t>
            </a:r>
          </a:p>
          <a:p>
            <a:pPr lvl="1"/>
            <a:r>
              <a:rPr lang="en-US" b="1" dirty="0">
                <a:solidFill>
                  <a:schemeClr val="accent3"/>
                </a:solidFill>
                <a:sym typeface="Aptos"/>
              </a:rPr>
              <a:t>Interconnect</a:t>
            </a:r>
            <a:r>
              <a:rPr lang="en-US" dirty="0">
                <a:sym typeface="Aptos"/>
              </a:rPr>
              <a:t> different destinations </a:t>
            </a:r>
            <a:br>
              <a:rPr lang="en-US" dirty="0">
                <a:sym typeface="Aptos"/>
              </a:rPr>
            </a:br>
            <a:r>
              <a:rPr lang="en-US" sz="1400" dirty="0">
                <a:sym typeface="Aptos"/>
              </a:rPr>
              <a:t>(local, regional or global)</a:t>
            </a:r>
          </a:p>
          <a:p>
            <a:pPr lvl="1"/>
            <a:r>
              <a:rPr lang="en-US" dirty="0">
                <a:sym typeface="Aptos"/>
              </a:rPr>
              <a:t>Enable as </a:t>
            </a:r>
            <a:r>
              <a:rPr lang="en-US" b="1" dirty="0">
                <a:solidFill>
                  <a:schemeClr val="accent3"/>
                </a:solidFill>
                <a:sym typeface="Aptos"/>
              </a:rPr>
              <a:t>short, fast &amp; safe a trip as </a:t>
            </a:r>
            <a:br>
              <a:rPr lang="en-US" b="1" dirty="0">
                <a:solidFill>
                  <a:schemeClr val="accent3"/>
                </a:solidFill>
                <a:sym typeface="Aptos"/>
              </a:rPr>
            </a:br>
            <a:r>
              <a:rPr lang="en-US" b="1" dirty="0">
                <a:solidFill>
                  <a:schemeClr val="accent3"/>
                </a:solidFill>
                <a:sym typeface="Aptos"/>
              </a:rPr>
              <a:t>possible</a:t>
            </a:r>
            <a:r>
              <a:rPr lang="en-US" dirty="0">
                <a:sym typeface="Aptos"/>
              </a:rPr>
              <a:t> between 2 destinations </a:t>
            </a:r>
            <a:br>
              <a:rPr lang="en-US" dirty="0">
                <a:sym typeface="Aptos"/>
              </a:rPr>
            </a:br>
            <a:r>
              <a:rPr lang="en-US" sz="1400" dirty="0">
                <a:sym typeface="Aptos"/>
              </a:rPr>
              <a:t>(reduce distance, time &amp; risk)</a:t>
            </a:r>
          </a:p>
        </p:txBody>
      </p:sp>
    </p:spTree>
    <p:extLst>
      <p:ext uri="{BB962C8B-B14F-4D97-AF65-F5344CB8AC3E}">
        <p14:creationId xmlns:p14="http://schemas.microsoft.com/office/powerpoint/2010/main" val="7467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1">
            <a:extLst>
              <a:ext uri="{FF2B5EF4-FFF2-40B4-BE49-F238E27FC236}">
                <a16:creationId xmlns:a16="http://schemas.microsoft.com/office/drawing/2014/main" id="{F86CFE0F-3EB4-CB81-6826-626FFAA9FF16}"/>
              </a:ext>
            </a:extLst>
          </p:cNvPr>
          <p:cNvGrpSpPr/>
          <p:nvPr/>
        </p:nvGrpSpPr>
        <p:grpSpPr bwMode="gray">
          <a:xfrm>
            <a:off x="1437402" y="1729053"/>
            <a:ext cx="8920715" cy="4427467"/>
            <a:chOff x="1102196" y="1015318"/>
            <a:chExt cx="7278878" cy="3612602"/>
          </a:xfrm>
          <a:solidFill>
            <a:schemeClr val="bg1">
              <a:lumMod val="85000"/>
            </a:schemeClr>
          </a:solidFill>
        </p:grpSpPr>
        <p:sp>
          <p:nvSpPr>
            <p:cNvPr id="9" name="Google Shape;923;p79">
              <a:extLst>
                <a:ext uri="{FF2B5EF4-FFF2-40B4-BE49-F238E27FC236}">
                  <a16:creationId xmlns:a16="http://schemas.microsoft.com/office/drawing/2014/main" id="{2F65B81B-60D4-2DD7-2F20-6A0A41AA92EE}"/>
                </a:ext>
              </a:extLst>
            </p:cNvPr>
            <p:cNvSpPr/>
            <p:nvPr/>
          </p:nvSpPr>
          <p:spPr bwMode="gray">
            <a:xfrm>
              <a:off x="4922767" y="1126011"/>
              <a:ext cx="3458307" cy="1329989"/>
            </a:xfrm>
            <a:custGeom>
              <a:avLst/>
              <a:gdLst/>
              <a:ahLst/>
              <a:cxnLst/>
              <a:rect l="l" t="t" r="r" b="b"/>
              <a:pathLst>
                <a:path w="1268" h="487" extrusionOk="0">
                  <a:moveTo>
                    <a:pt x="19" y="352"/>
                  </a:moveTo>
                  <a:cubicBezTo>
                    <a:pt x="18" y="352"/>
                    <a:pt x="16" y="351"/>
                    <a:pt x="15" y="350"/>
                  </a:cubicBezTo>
                  <a:cubicBezTo>
                    <a:pt x="15" y="349"/>
                    <a:pt x="12" y="349"/>
                    <a:pt x="10" y="349"/>
                  </a:cubicBezTo>
                  <a:cubicBezTo>
                    <a:pt x="11" y="350"/>
                    <a:pt x="11" y="350"/>
                    <a:pt x="12" y="351"/>
                  </a:cubicBezTo>
                  <a:cubicBezTo>
                    <a:pt x="13" y="353"/>
                    <a:pt x="7" y="353"/>
                    <a:pt x="9" y="355"/>
                  </a:cubicBezTo>
                  <a:cubicBezTo>
                    <a:pt x="11" y="357"/>
                    <a:pt x="5" y="357"/>
                    <a:pt x="5" y="355"/>
                  </a:cubicBezTo>
                  <a:cubicBezTo>
                    <a:pt x="5" y="353"/>
                    <a:pt x="1" y="354"/>
                    <a:pt x="1" y="355"/>
                  </a:cubicBezTo>
                  <a:cubicBezTo>
                    <a:pt x="1" y="356"/>
                    <a:pt x="1" y="357"/>
                    <a:pt x="0" y="357"/>
                  </a:cubicBezTo>
                  <a:cubicBezTo>
                    <a:pt x="2" y="358"/>
                    <a:pt x="4" y="359"/>
                    <a:pt x="4" y="359"/>
                  </a:cubicBezTo>
                  <a:cubicBezTo>
                    <a:pt x="4" y="359"/>
                    <a:pt x="18" y="361"/>
                    <a:pt x="23" y="360"/>
                  </a:cubicBezTo>
                  <a:cubicBezTo>
                    <a:pt x="23" y="359"/>
                    <a:pt x="24" y="356"/>
                    <a:pt x="24" y="354"/>
                  </a:cubicBezTo>
                  <a:cubicBezTo>
                    <a:pt x="24" y="353"/>
                    <a:pt x="20" y="351"/>
                    <a:pt x="19" y="352"/>
                  </a:cubicBezTo>
                  <a:close/>
                  <a:moveTo>
                    <a:pt x="337" y="13"/>
                  </a:moveTo>
                  <a:cubicBezTo>
                    <a:pt x="345" y="12"/>
                    <a:pt x="345" y="8"/>
                    <a:pt x="340" y="8"/>
                  </a:cubicBezTo>
                  <a:cubicBezTo>
                    <a:pt x="336" y="7"/>
                    <a:pt x="336" y="10"/>
                    <a:pt x="333" y="10"/>
                  </a:cubicBezTo>
                  <a:cubicBezTo>
                    <a:pt x="331" y="10"/>
                    <a:pt x="323" y="11"/>
                    <a:pt x="325" y="13"/>
                  </a:cubicBezTo>
                  <a:cubicBezTo>
                    <a:pt x="326" y="15"/>
                    <a:pt x="333" y="14"/>
                    <a:pt x="337" y="13"/>
                  </a:cubicBezTo>
                  <a:close/>
                  <a:moveTo>
                    <a:pt x="379" y="136"/>
                  </a:moveTo>
                  <a:cubicBezTo>
                    <a:pt x="382" y="136"/>
                    <a:pt x="390" y="134"/>
                    <a:pt x="390" y="133"/>
                  </a:cubicBezTo>
                  <a:cubicBezTo>
                    <a:pt x="391" y="131"/>
                    <a:pt x="387" y="130"/>
                    <a:pt x="383" y="130"/>
                  </a:cubicBezTo>
                  <a:cubicBezTo>
                    <a:pt x="377" y="130"/>
                    <a:pt x="376" y="135"/>
                    <a:pt x="379" y="136"/>
                  </a:cubicBezTo>
                  <a:close/>
                  <a:moveTo>
                    <a:pt x="541" y="23"/>
                  </a:moveTo>
                  <a:cubicBezTo>
                    <a:pt x="545" y="25"/>
                    <a:pt x="544" y="26"/>
                    <a:pt x="540" y="26"/>
                  </a:cubicBezTo>
                  <a:cubicBezTo>
                    <a:pt x="535" y="26"/>
                    <a:pt x="531" y="28"/>
                    <a:pt x="534" y="29"/>
                  </a:cubicBezTo>
                  <a:cubicBezTo>
                    <a:pt x="537" y="30"/>
                    <a:pt x="536" y="33"/>
                    <a:pt x="540" y="34"/>
                  </a:cubicBezTo>
                  <a:cubicBezTo>
                    <a:pt x="545" y="35"/>
                    <a:pt x="550" y="31"/>
                    <a:pt x="550" y="28"/>
                  </a:cubicBezTo>
                  <a:cubicBezTo>
                    <a:pt x="549" y="25"/>
                    <a:pt x="565" y="23"/>
                    <a:pt x="570" y="22"/>
                  </a:cubicBezTo>
                  <a:cubicBezTo>
                    <a:pt x="575" y="21"/>
                    <a:pt x="567" y="16"/>
                    <a:pt x="572" y="16"/>
                  </a:cubicBezTo>
                  <a:cubicBezTo>
                    <a:pt x="576" y="15"/>
                    <a:pt x="575" y="13"/>
                    <a:pt x="569" y="12"/>
                  </a:cubicBezTo>
                  <a:cubicBezTo>
                    <a:pt x="563" y="11"/>
                    <a:pt x="565" y="7"/>
                    <a:pt x="564" y="5"/>
                  </a:cubicBezTo>
                  <a:cubicBezTo>
                    <a:pt x="562" y="3"/>
                    <a:pt x="561" y="7"/>
                    <a:pt x="552" y="9"/>
                  </a:cubicBezTo>
                  <a:cubicBezTo>
                    <a:pt x="545" y="10"/>
                    <a:pt x="541" y="12"/>
                    <a:pt x="544" y="13"/>
                  </a:cubicBezTo>
                  <a:cubicBezTo>
                    <a:pt x="547" y="15"/>
                    <a:pt x="544" y="19"/>
                    <a:pt x="541" y="19"/>
                  </a:cubicBezTo>
                  <a:cubicBezTo>
                    <a:pt x="538" y="18"/>
                    <a:pt x="537" y="22"/>
                    <a:pt x="541" y="23"/>
                  </a:cubicBezTo>
                  <a:close/>
                  <a:moveTo>
                    <a:pt x="552" y="30"/>
                  </a:moveTo>
                  <a:cubicBezTo>
                    <a:pt x="552" y="32"/>
                    <a:pt x="546" y="35"/>
                    <a:pt x="548" y="36"/>
                  </a:cubicBezTo>
                  <a:cubicBezTo>
                    <a:pt x="550" y="38"/>
                    <a:pt x="552" y="37"/>
                    <a:pt x="553" y="38"/>
                  </a:cubicBezTo>
                  <a:cubicBezTo>
                    <a:pt x="555" y="38"/>
                    <a:pt x="556" y="44"/>
                    <a:pt x="561" y="43"/>
                  </a:cubicBezTo>
                  <a:cubicBezTo>
                    <a:pt x="564" y="42"/>
                    <a:pt x="576" y="47"/>
                    <a:pt x="582" y="47"/>
                  </a:cubicBezTo>
                  <a:cubicBezTo>
                    <a:pt x="588" y="47"/>
                    <a:pt x="588" y="42"/>
                    <a:pt x="587" y="42"/>
                  </a:cubicBezTo>
                  <a:cubicBezTo>
                    <a:pt x="585" y="42"/>
                    <a:pt x="587" y="38"/>
                    <a:pt x="590" y="34"/>
                  </a:cubicBezTo>
                  <a:cubicBezTo>
                    <a:pt x="593" y="28"/>
                    <a:pt x="579" y="24"/>
                    <a:pt x="579" y="29"/>
                  </a:cubicBezTo>
                  <a:cubicBezTo>
                    <a:pt x="579" y="33"/>
                    <a:pt x="575" y="28"/>
                    <a:pt x="574" y="25"/>
                  </a:cubicBezTo>
                  <a:cubicBezTo>
                    <a:pt x="572" y="23"/>
                    <a:pt x="552" y="27"/>
                    <a:pt x="552" y="30"/>
                  </a:cubicBezTo>
                  <a:close/>
                  <a:moveTo>
                    <a:pt x="444" y="139"/>
                  </a:moveTo>
                  <a:cubicBezTo>
                    <a:pt x="446" y="141"/>
                    <a:pt x="449" y="140"/>
                    <a:pt x="449" y="137"/>
                  </a:cubicBezTo>
                  <a:cubicBezTo>
                    <a:pt x="448" y="133"/>
                    <a:pt x="441" y="138"/>
                    <a:pt x="444" y="139"/>
                  </a:cubicBezTo>
                  <a:close/>
                  <a:moveTo>
                    <a:pt x="536" y="8"/>
                  </a:moveTo>
                  <a:cubicBezTo>
                    <a:pt x="537" y="5"/>
                    <a:pt x="522" y="6"/>
                    <a:pt x="526" y="10"/>
                  </a:cubicBezTo>
                  <a:cubicBezTo>
                    <a:pt x="527" y="10"/>
                    <a:pt x="535" y="11"/>
                    <a:pt x="536" y="8"/>
                  </a:cubicBezTo>
                  <a:close/>
                  <a:moveTo>
                    <a:pt x="1181" y="168"/>
                  </a:moveTo>
                  <a:cubicBezTo>
                    <a:pt x="1185" y="169"/>
                    <a:pt x="1188" y="165"/>
                    <a:pt x="1192" y="167"/>
                  </a:cubicBezTo>
                  <a:cubicBezTo>
                    <a:pt x="1196" y="169"/>
                    <a:pt x="1204" y="166"/>
                    <a:pt x="1208" y="166"/>
                  </a:cubicBezTo>
                  <a:cubicBezTo>
                    <a:pt x="1211" y="165"/>
                    <a:pt x="1209" y="160"/>
                    <a:pt x="1199" y="159"/>
                  </a:cubicBezTo>
                  <a:cubicBezTo>
                    <a:pt x="1189" y="157"/>
                    <a:pt x="1176" y="165"/>
                    <a:pt x="1181" y="168"/>
                  </a:cubicBezTo>
                  <a:close/>
                  <a:moveTo>
                    <a:pt x="587" y="60"/>
                  </a:moveTo>
                  <a:cubicBezTo>
                    <a:pt x="590" y="62"/>
                    <a:pt x="600" y="59"/>
                    <a:pt x="606" y="59"/>
                  </a:cubicBezTo>
                  <a:cubicBezTo>
                    <a:pt x="613" y="59"/>
                    <a:pt x="632" y="54"/>
                    <a:pt x="632" y="50"/>
                  </a:cubicBezTo>
                  <a:cubicBezTo>
                    <a:pt x="633" y="47"/>
                    <a:pt x="625" y="47"/>
                    <a:pt x="623" y="44"/>
                  </a:cubicBezTo>
                  <a:cubicBezTo>
                    <a:pt x="620" y="41"/>
                    <a:pt x="613" y="44"/>
                    <a:pt x="612" y="46"/>
                  </a:cubicBezTo>
                  <a:cubicBezTo>
                    <a:pt x="610" y="48"/>
                    <a:pt x="609" y="47"/>
                    <a:pt x="612" y="42"/>
                  </a:cubicBezTo>
                  <a:cubicBezTo>
                    <a:pt x="617" y="38"/>
                    <a:pt x="609" y="35"/>
                    <a:pt x="608" y="37"/>
                  </a:cubicBezTo>
                  <a:cubicBezTo>
                    <a:pt x="608" y="40"/>
                    <a:pt x="600" y="37"/>
                    <a:pt x="600" y="40"/>
                  </a:cubicBezTo>
                  <a:cubicBezTo>
                    <a:pt x="600" y="43"/>
                    <a:pt x="598" y="44"/>
                    <a:pt x="598" y="46"/>
                  </a:cubicBezTo>
                  <a:cubicBezTo>
                    <a:pt x="598" y="48"/>
                    <a:pt x="592" y="45"/>
                    <a:pt x="592" y="50"/>
                  </a:cubicBezTo>
                  <a:cubicBezTo>
                    <a:pt x="592" y="56"/>
                    <a:pt x="584" y="59"/>
                    <a:pt x="587" y="60"/>
                  </a:cubicBezTo>
                  <a:close/>
                  <a:moveTo>
                    <a:pt x="870" y="106"/>
                  </a:moveTo>
                  <a:cubicBezTo>
                    <a:pt x="873" y="107"/>
                    <a:pt x="874" y="109"/>
                    <a:pt x="875" y="111"/>
                  </a:cubicBezTo>
                  <a:cubicBezTo>
                    <a:pt x="877" y="112"/>
                    <a:pt x="884" y="110"/>
                    <a:pt x="886" y="109"/>
                  </a:cubicBezTo>
                  <a:cubicBezTo>
                    <a:pt x="889" y="108"/>
                    <a:pt x="889" y="113"/>
                    <a:pt x="894" y="110"/>
                  </a:cubicBezTo>
                  <a:cubicBezTo>
                    <a:pt x="898" y="107"/>
                    <a:pt x="902" y="109"/>
                    <a:pt x="907" y="109"/>
                  </a:cubicBezTo>
                  <a:cubicBezTo>
                    <a:pt x="911" y="109"/>
                    <a:pt x="906" y="103"/>
                    <a:pt x="907" y="100"/>
                  </a:cubicBezTo>
                  <a:cubicBezTo>
                    <a:pt x="907" y="98"/>
                    <a:pt x="912" y="99"/>
                    <a:pt x="910" y="102"/>
                  </a:cubicBezTo>
                  <a:cubicBezTo>
                    <a:pt x="909" y="104"/>
                    <a:pt x="913" y="109"/>
                    <a:pt x="920" y="108"/>
                  </a:cubicBezTo>
                  <a:cubicBezTo>
                    <a:pt x="927" y="108"/>
                    <a:pt x="922" y="104"/>
                    <a:pt x="925" y="102"/>
                  </a:cubicBezTo>
                  <a:cubicBezTo>
                    <a:pt x="929" y="101"/>
                    <a:pt x="928" y="99"/>
                    <a:pt x="923" y="95"/>
                  </a:cubicBezTo>
                  <a:cubicBezTo>
                    <a:pt x="918" y="93"/>
                    <a:pt x="911" y="95"/>
                    <a:pt x="907" y="93"/>
                  </a:cubicBezTo>
                  <a:cubicBezTo>
                    <a:pt x="902" y="91"/>
                    <a:pt x="897" y="91"/>
                    <a:pt x="897" y="95"/>
                  </a:cubicBezTo>
                  <a:cubicBezTo>
                    <a:pt x="897" y="100"/>
                    <a:pt x="887" y="90"/>
                    <a:pt x="883" y="89"/>
                  </a:cubicBezTo>
                  <a:cubicBezTo>
                    <a:pt x="877" y="87"/>
                    <a:pt x="862" y="102"/>
                    <a:pt x="870" y="106"/>
                  </a:cubicBezTo>
                  <a:close/>
                  <a:moveTo>
                    <a:pt x="916" y="134"/>
                  </a:moveTo>
                  <a:cubicBezTo>
                    <a:pt x="920" y="133"/>
                    <a:pt x="913" y="126"/>
                    <a:pt x="906" y="125"/>
                  </a:cubicBezTo>
                  <a:cubicBezTo>
                    <a:pt x="899" y="124"/>
                    <a:pt x="893" y="130"/>
                    <a:pt x="894" y="131"/>
                  </a:cubicBezTo>
                  <a:cubicBezTo>
                    <a:pt x="896" y="133"/>
                    <a:pt x="911" y="135"/>
                    <a:pt x="916" y="134"/>
                  </a:cubicBezTo>
                  <a:close/>
                  <a:moveTo>
                    <a:pt x="898" y="119"/>
                  </a:moveTo>
                  <a:cubicBezTo>
                    <a:pt x="898" y="116"/>
                    <a:pt x="886" y="120"/>
                    <a:pt x="891" y="122"/>
                  </a:cubicBezTo>
                  <a:cubicBezTo>
                    <a:pt x="894" y="123"/>
                    <a:pt x="898" y="123"/>
                    <a:pt x="898" y="119"/>
                  </a:cubicBezTo>
                  <a:close/>
                  <a:moveTo>
                    <a:pt x="936" y="106"/>
                  </a:moveTo>
                  <a:cubicBezTo>
                    <a:pt x="942" y="107"/>
                    <a:pt x="945" y="111"/>
                    <a:pt x="955" y="112"/>
                  </a:cubicBezTo>
                  <a:cubicBezTo>
                    <a:pt x="965" y="112"/>
                    <a:pt x="972" y="110"/>
                    <a:pt x="972" y="108"/>
                  </a:cubicBezTo>
                  <a:cubicBezTo>
                    <a:pt x="972" y="107"/>
                    <a:pt x="963" y="103"/>
                    <a:pt x="960" y="105"/>
                  </a:cubicBezTo>
                  <a:cubicBezTo>
                    <a:pt x="958" y="107"/>
                    <a:pt x="955" y="102"/>
                    <a:pt x="952" y="103"/>
                  </a:cubicBezTo>
                  <a:cubicBezTo>
                    <a:pt x="948" y="104"/>
                    <a:pt x="943" y="104"/>
                    <a:pt x="942" y="101"/>
                  </a:cubicBezTo>
                  <a:cubicBezTo>
                    <a:pt x="940" y="97"/>
                    <a:pt x="934" y="106"/>
                    <a:pt x="936" y="106"/>
                  </a:cubicBezTo>
                  <a:close/>
                  <a:moveTo>
                    <a:pt x="204" y="17"/>
                  </a:moveTo>
                  <a:cubicBezTo>
                    <a:pt x="208" y="12"/>
                    <a:pt x="215" y="16"/>
                    <a:pt x="216" y="14"/>
                  </a:cubicBezTo>
                  <a:cubicBezTo>
                    <a:pt x="217" y="12"/>
                    <a:pt x="207" y="11"/>
                    <a:pt x="203" y="13"/>
                  </a:cubicBezTo>
                  <a:cubicBezTo>
                    <a:pt x="199" y="15"/>
                    <a:pt x="190" y="13"/>
                    <a:pt x="192" y="16"/>
                  </a:cubicBezTo>
                  <a:cubicBezTo>
                    <a:pt x="192" y="18"/>
                    <a:pt x="198" y="22"/>
                    <a:pt x="204" y="17"/>
                  </a:cubicBezTo>
                  <a:close/>
                  <a:moveTo>
                    <a:pt x="914" y="387"/>
                  </a:moveTo>
                  <a:cubicBezTo>
                    <a:pt x="911" y="382"/>
                    <a:pt x="918" y="375"/>
                    <a:pt x="913" y="372"/>
                  </a:cubicBezTo>
                  <a:cubicBezTo>
                    <a:pt x="909" y="369"/>
                    <a:pt x="910" y="361"/>
                    <a:pt x="909" y="363"/>
                  </a:cubicBezTo>
                  <a:cubicBezTo>
                    <a:pt x="906" y="364"/>
                    <a:pt x="909" y="371"/>
                    <a:pt x="905" y="371"/>
                  </a:cubicBezTo>
                  <a:cubicBezTo>
                    <a:pt x="901" y="372"/>
                    <a:pt x="905" y="374"/>
                    <a:pt x="903" y="379"/>
                  </a:cubicBezTo>
                  <a:cubicBezTo>
                    <a:pt x="902" y="384"/>
                    <a:pt x="904" y="390"/>
                    <a:pt x="906" y="394"/>
                  </a:cubicBezTo>
                  <a:cubicBezTo>
                    <a:pt x="908" y="397"/>
                    <a:pt x="903" y="419"/>
                    <a:pt x="905" y="422"/>
                  </a:cubicBezTo>
                  <a:cubicBezTo>
                    <a:pt x="907" y="426"/>
                    <a:pt x="902" y="441"/>
                    <a:pt x="904" y="443"/>
                  </a:cubicBezTo>
                  <a:cubicBezTo>
                    <a:pt x="907" y="446"/>
                    <a:pt x="905" y="439"/>
                    <a:pt x="909" y="438"/>
                  </a:cubicBezTo>
                  <a:cubicBezTo>
                    <a:pt x="912" y="437"/>
                    <a:pt x="912" y="443"/>
                    <a:pt x="915" y="444"/>
                  </a:cubicBezTo>
                  <a:cubicBezTo>
                    <a:pt x="917" y="445"/>
                    <a:pt x="916" y="436"/>
                    <a:pt x="913" y="437"/>
                  </a:cubicBezTo>
                  <a:cubicBezTo>
                    <a:pt x="911" y="437"/>
                    <a:pt x="910" y="432"/>
                    <a:pt x="909" y="428"/>
                  </a:cubicBezTo>
                  <a:cubicBezTo>
                    <a:pt x="908" y="425"/>
                    <a:pt x="910" y="421"/>
                    <a:pt x="910" y="416"/>
                  </a:cubicBezTo>
                  <a:cubicBezTo>
                    <a:pt x="910" y="412"/>
                    <a:pt x="916" y="412"/>
                    <a:pt x="920" y="415"/>
                  </a:cubicBezTo>
                  <a:cubicBezTo>
                    <a:pt x="922" y="419"/>
                    <a:pt x="923" y="417"/>
                    <a:pt x="922" y="414"/>
                  </a:cubicBezTo>
                  <a:cubicBezTo>
                    <a:pt x="921" y="411"/>
                    <a:pt x="916" y="394"/>
                    <a:pt x="914" y="387"/>
                  </a:cubicBezTo>
                  <a:close/>
                  <a:moveTo>
                    <a:pt x="224" y="14"/>
                  </a:moveTo>
                  <a:cubicBezTo>
                    <a:pt x="227" y="17"/>
                    <a:pt x="216" y="16"/>
                    <a:pt x="214" y="18"/>
                  </a:cubicBezTo>
                  <a:cubicBezTo>
                    <a:pt x="212" y="21"/>
                    <a:pt x="206" y="20"/>
                    <a:pt x="207" y="23"/>
                  </a:cubicBezTo>
                  <a:cubicBezTo>
                    <a:pt x="208" y="25"/>
                    <a:pt x="219" y="25"/>
                    <a:pt x="219" y="23"/>
                  </a:cubicBezTo>
                  <a:cubicBezTo>
                    <a:pt x="219" y="21"/>
                    <a:pt x="225" y="23"/>
                    <a:pt x="225" y="21"/>
                  </a:cubicBezTo>
                  <a:cubicBezTo>
                    <a:pt x="225" y="19"/>
                    <a:pt x="228" y="17"/>
                    <a:pt x="234" y="16"/>
                  </a:cubicBezTo>
                  <a:cubicBezTo>
                    <a:pt x="240" y="16"/>
                    <a:pt x="240" y="13"/>
                    <a:pt x="234" y="10"/>
                  </a:cubicBezTo>
                  <a:cubicBezTo>
                    <a:pt x="229" y="8"/>
                    <a:pt x="221" y="12"/>
                    <a:pt x="224" y="14"/>
                  </a:cubicBezTo>
                  <a:close/>
                  <a:moveTo>
                    <a:pt x="215" y="192"/>
                  </a:moveTo>
                  <a:cubicBezTo>
                    <a:pt x="220" y="197"/>
                    <a:pt x="226" y="190"/>
                    <a:pt x="229" y="189"/>
                  </a:cubicBezTo>
                  <a:cubicBezTo>
                    <a:pt x="231" y="189"/>
                    <a:pt x="227" y="186"/>
                    <a:pt x="222" y="184"/>
                  </a:cubicBezTo>
                  <a:cubicBezTo>
                    <a:pt x="217" y="183"/>
                    <a:pt x="210" y="188"/>
                    <a:pt x="215" y="192"/>
                  </a:cubicBezTo>
                  <a:close/>
                  <a:moveTo>
                    <a:pt x="1266" y="229"/>
                  </a:moveTo>
                  <a:cubicBezTo>
                    <a:pt x="1264" y="228"/>
                    <a:pt x="1256" y="224"/>
                    <a:pt x="1255" y="222"/>
                  </a:cubicBezTo>
                  <a:cubicBezTo>
                    <a:pt x="1253" y="219"/>
                    <a:pt x="1244" y="218"/>
                    <a:pt x="1244" y="219"/>
                  </a:cubicBezTo>
                  <a:cubicBezTo>
                    <a:pt x="1244" y="220"/>
                    <a:pt x="1242" y="219"/>
                    <a:pt x="1241" y="217"/>
                  </a:cubicBezTo>
                  <a:cubicBezTo>
                    <a:pt x="1241" y="216"/>
                    <a:pt x="1232" y="216"/>
                    <a:pt x="1232" y="217"/>
                  </a:cubicBezTo>
                  <a:cubicBezTo>
                    <a:pt x="1232" y="219"/>
                    <a:pt x="1233" y="219"/>
                    <a:pt x="1234" y="221"/>
                  </a:cubicBezTo>
                  <a:cubicBezTo>
                    <a:pt x="1236" y="223"/>
                    <a:pt x="1233" y="224"/>
                    <a:pt x="1233" y="226"/>
                  </a:cubicBezTo>
                  <a:cubicBezTo>
                    <a:pt x="1234" y="228"/>
                    <a:pt x="1231" y="225"/>
                    <a:pt x="1229" y="224"/>
                  </a:cubicBezTo>
                  <a:cubicBezTo>
                    <a:pt x="1228" y="222"/>
                    <a:pt x="1228" y="218"/>
                    <a:pt x="1229" y="216"/>
                  </a:cubicBezTo>
                  <a:cubicBezTo>
                    <a:pt x="1229" y="214"/>
                    <a:pt x="1226" y="214"/>
                    <a:pt x="1226" y="212"/>
                  </a:cubicBezTo>
                  <a:cubicBezTo>
                    <a:pt x="1225" y="210"/>
                    <a:pt x="1216" y="205"/>
                    <a:pt x="1211" y="204"/>
                  </a:cubicBezTo>
                  <a:cubicBezTo>
                    <a:pt x="1208" y="202"/>
                    <a:pt x="1202" y="200"/>
                    <a:pt x="1200" y="198"/>
                  </a:cubicBezTo>
                  <a:cubicBezTo>
                    <a:pt x="1199" y="196"/>
                    <a:pt x="1192" y="195"/>
                    <a:pt x="1189" y="192"/>
                  </a:cubicBezTo>
                  <a:cubicBezTo>
                    <a:pt x="1185" y="190"/>
                    <a:pt x="1173" y="184"/>
                    <a:pt x="1168" y="184"/>
                  </a:cubicBezTo>
                  <a:cubicBezTo>
                    <a:pt x="1162" y="183"/>
                    <a:pt x="1164" y="180"/>
                    <a:pt x="1161" y="181"/>
                  </a:cubicBezTo>
                  <a:cubicBezTo>
                    <a:pt x="1159" y="181"/>
                    <a:pt x="1148" y="181"/>
                    <a:pt x="1144" y="180"/>
                  </a:cubicBezTo>
                  <a:cubicBezTo>
                    <a:pt x="1140" y="180"/>
                    <a:pt x="1139" y="182"/>
                    <a:pt x="1137" y="181"/>
                  </a:cubicBezTo>
                  <a:cubicBezTo>
                    <a:pt x="1135" y="180"/>
                    <a:pt x="1122" y="176"/>
                    <a:pt x="1120" y="178"/>
                  </a:cubicBezTo>
                  <a:cubicBezTo>
                    <a:pt x="1118" y="180"/>
                    <a:pt x="1119" y="182"/>
                    <a:pt x="1117" y="182"/>
                  </a:cubicBezTo>
                  <a:cubicBezTo>
                    <a:pt x="1116" y="183"/>
                    <a:pt x="1117" y="185"/>
                    <a:pt x="1121" y="188"/>
                  </a:cubicBezTo>
                  <a:cubicBezTo>
                    <a:pt x="1125" y="192"/>
                    <a:pt x="1123" y="194"/>
                    <a:pt x="1119" y="195"/>
                  </a:cubicBezTo>
                  <a:cubicBezTo>
                    <a:pt x="1116" y="197"/>
                    <a:pt x="1111" y="194"/>
                    <a:pt x="1109" y="192"/>
                  </a:cubicBezTo>
                  <a:cubicBezTo>
                    <a:pt x="1107" y="189"/>
                    <a:pt x="1102" y="191"/>
                    <a:pt x="1101" y="187"/>
                  </a:cubicBezTo>
                  <a:cubicBezTo>
                    <a:pt x="1101" y="183"/>
                    <a:pt x="1103" y="183"/>
                    <a:pt x="1105" y="185"/>
                  </a:cubicBezTo>
                  <a:cubicBezTo>
                    <a:pt x="1107" y="187"/>
                    <a:pt x="1111" y="185"/>
                    <a:pt x="1111" y="183"/>
                  </a:cubicBezTo>
                  <a:cubicBezTo>
                    <a:pt x="1111" y="180"/>
                    <a:pt x="1105" y="179"/>
                    <a:pt x="1101" y="180"/>
                  </a:cubicBezTo>
                  <a:cubicBezTo>
                    <a:pt x="1098" y="180"/>
                    <a:pt x="1096" y="184"/>
                    <a:pt x="1092" y="186"/>
                  </a:cubicBezTo>
                  <a:cubicBezTo>
                    <a:pt x="1089" y="188"/>
                    <a:pt x="1076" y="185"/>
                    <a:pt x="1074" y="184"/>
                  </a:cubicBezTo>
                  <a:cubicBezTo>
                    <a:pt x="1073" y="182"/>
                    <a:pt x="1053" y="184"/>
                    <a:pt x="1052" y="185"/>
                  </a:cubicBezTo>
                  <a:cubicBezTo>
                    <a:pt x="1050" y="187"/>
                    <a:pt x="1051" y="192"/>
                    <a:pt x="1050" y="192"/>
                  </a:cubicBezTo>
                  <a:cubicBezTo>
                    <a:pt x="1049" y="192"/>
                    <a:pt x="1048" y="186"/>
                    <a:pt x="1048" y="185"/>
                  </a:cubicBezTo>
                  <a:cubicBezTo>
                    <a:pt x="1048" y="184"/>
                    <a:pt x="1046" y="183"/>
                    <a:pt x="1042" y="183"/>
                  </a:cubicBezTo>
                  <a:cubicBezTo>
                    <a:pt x="1039" y="183"/>
                    <a:pt x="1037" y="183"/>
                    <a:pt x="1039" y="181"/>
                  </a:cubicBezTo>
                  <a:cubicBezTo>
                    <a:pt x="1040" y="180"/>
                    <a:pt x="1037" y="179"/>
                    <a:pt x="1040" y="177"/>
                  </a:cubicBezTo>
                  <a:cubicBezTo>
                    <a:pt x="1042" y="175"/>
                    <a:pt x="1035" y="169"/>
                    <a:pt x="1028" y="166"/>
                  </a:cubicBezTo>
                  <a:cubicBezTo>
                    <a:pt x="1020" y="163"/>
                    <a:pt x="1004" y="165"/>
                    <a:pt x="1000" y="167"/>
                  </a:cubicBezTo>
                  <a:cubicBezTo>
                    <a:pt x="995" y="168"/>
                    <a:pt x="986" y="168"/>
                    <a:pt x="982" y="168"/>
                  </a:cubicBezTo>
                  <a:cubicBezTo>
                    <a:pt x="978" y="168"/>
                    <a:pt x="982" y="166"/>
                    <a:pt x="981" y="164"/>
                  </a:cubicBezTo>
                  <a:cubicBezTo>
                    <a:pt x="979" y="162"/>
                    <a:pt x="972" y="159"/>
                    <a:pt x="971" y="161"/>
                  </a:cubicBezTo>
                  <a:cubicBezTo>
                    <a:pt x="970" y="163"/>
                    <a:pt x="969" y="161"/>
                    <a:pt x="969" y="159"/>
                  </a:cubicBezTo>
                  <a:cubicBezTo>
                    <a:pt x="969" y="158"/>
                    <a:pt x="961" y="156"/>
                    <a:pt x="958" y="156"/>
                  </a:cubicBezTo>
                  <a:cubicBezTo>
                    <a:pt x="957" y="157"/>
                    <a:pt x="955" y="155"/>
                    <a:pt x="958" y="155"/>
                  </a:cubicBezTo>
                  <a:cubicBezTo>
                    <a:pt x="961" y="155"/>
                    <a:pt x="967" y="155"/>
                    <a:pt x="964" y="151"/>
                  </a:cubicBezTo>
                  <a:cubicBezTo>
                    <a:pt x="962" y="148"/>
                    <a:pt x="942" y="146"/>
                    <a:pt x="940" y="147"/>
                  </a:cubicBezTo>
                  <a:cubicBezTo>
                    <a:pt x="938" y="148"/>
                    <a:pt x="940" y="151"/>
                    <a:pt x="936" y="155"/>
                  </a:cubicBezTo>
                  <a:cubicBezTo>
                    <a:pt x="932" y="158"/>
                    <a:pt x="927" y="155"/>
                    <a:pt x="928" y="154"/>
                  </a:cubicBezTo>
                  <a:cubicBezTo>
                    <a:pt x="929" y="152"/>
                    <a:pt x="934" y="152"/>
                    <a:pt x="934" y="150"/>
                  </a:cubicBezTo>
                  <a:cubicBezTo>
                    <a:pt x="934" y="148"/>
                    <a:pt x="926" y="149"/>
                    <a:pt x="925" y="148"/>
                  </a:cubicBezTo>
                  <a:cubicBezTo>
                    <a:pt x="924" y="146"/>
                    <a:pt x="927" y="145"/>
                    <a:pt x="930" y="145"/>
                  </a:cubicBezTo>
                  <a:cubicBezTo>
                    <a:pt x="933" y="146"/>
                    <a:pt x="937" y="147"/>
                    <a:pt x="937" y="145"/>
                  </a:cubicBezTo>
                  <a:cubicBezTo>
                    <a:pt x="937" y="144"/>
                    <a:pt x="934" y="144"/>
                    <a:pt x="930" y="143"/>
                  </a:cubicBezTo>
                  <a:cubicBezTo>
                    <a:pt x="925" y="143"/>
                    <a:pt x="915" y="141"/>
                    <a:pt x="910" y="141"/>
                  </a:cubicBezTo>
                  <a:cubicBezTo>
                    <a:pt x="904" y="142"/>
                    <a:pt x="901" y="139"/>
                    <a:pt x="898" y="139"/>
                  </a:cubicBezTo>
                  <a:cubicBezTo>
                    <a:pt x="895" y="138"/>
                    <a:pt x="895" y="140"/>
                    <a:pt x="897" y="142"/>
                  </a:cubicBezTo>
                  <a:cubicBezTo>
                    <a:pt x="898" y="143"/>
                    <a:pt x="894" y="144"/>
                    <a:pt x="890" y="144"/>
                  </a:cubicBezTo>
                  <a:cubicBezTo>
                    <a:pt x="886" y="143"/>
                    <a:pt x="881" y="146"/>
                    <a:pt x="883" y="149"/>
                  </a:cubicBezTo>
                  <a:cubicBezTo>
                    <a:pt x="886" y="152"/>
                    <a:pt x="887" y="148"/>
                    <a:pt x="889" y="149"/>
                  </a:cubicBezTo>
                  <a:cubicBezTo>
                    <a:pt x="891" y="150"/>
                    <a:pt x="885" y="152"/>
                    <a:pt x="887" y="153"/>
                  </a:cubicBezTo>
                  <a:cubicBezTo>
                    <a:pt x="889" y="155"/>
                    <a:pt x="889" y="156"/>
                    <a:pt x="889" y="158"/>
                  </a:cubicBezTo>
                  <a:cubicBezTo>
                    <a:pt x="889" y="159"/>
                    <a:pt x="885" y="160"/>
                    <a:pt x="884" y="158"/>
                  </a:cubicBezTo>
                  <a:cubicBezTo>
                    <a:pt x="882" y="156"/>
                    <a:pt x="879" y="157"/>
                    <a:pt x="876" y="157"/>
                  </a:cubicBezTo>
                  <a:cubicBezTo>
                    <a:pt x="874" y="157"/>
                    <a:pt x="871" y="159"/>
                    <a:pt x="874" y="159"/>
                  </a:cubicBezTo>
                  <a:cubicBezTo>
                    <a:pt x="877" y="159"/>
                    <a:pt x="878" y="162"/>
                    <a:pt x="874" y="162"/>
                  </a:cubicBezTo>
                  <a:cubicBezTo>
                    <a:pt x="870" y="163"/>
                    <a:pt x="871" y="158"/>
                    <a:pt x="868" y="158"/>
                  </a:cubicBezTo>
                  <a:cubicBezTo>
                    <a:pt x="865" y="159"/>
                    <a:pt x="860" y="156"/>
                    <a:pt x="857" y="156"/>
                  </a:cubicBezTo>
                  <a:cubicBezTo>
                    <a:pt x="854" y="156"/>
                    <a:pt x="852" y="159"/>
                    <a:pt x="849" y="159"/>
                  </a:cubicBezTo>
                  <a:cubicBezTo>
                    <a:pt x="844" y="160"/>
                    <a:pt x="839" y="157"/>
                    <a:pt x="837" y="155"/>
                  </a:cubicBezTo>
                  <a:cubicBezTo>
                    <a:pt x="836" y="153"/>
                    <a:pt x="835" y="153"/>
                    <a:pt x="833" y="155"/>
                  </a:cubicBezTo>
                  <a:cubicBezTo>
                    <a:pt x="831" y="157"/>
                    <a:pt x="831" y="162"/>
                    <a:pt x="829" y="163"/>
                  </a:cubicBezTo>
                  <a:cubicBezTo>
                    <a:pt x="827" y="163"/>
                    <a:pt x="827" y="168"/>
                    <a:pt x="824" y="168"/>
                  </a:cubicBezTo>
                  <a:cubicBezTo>
                    <a:pt x="822" y="169"/>
                    <a:pt x="822" y="167"/>
                    <a:pt x="819" y="167"/>
                  </a:cubicBezTo>
                  <a:cubicBezTo>
                    <a:pt x="817" y="168"/>
                    <a:pt x="809" y="159"/>
                    <a:pt x="808" y="156"/>
                  </a:cubicBezTo>
                  <a:cubicBezTo>
                    <a:pt x="808" y="155"/>
                    <a:pt x="803" y="150"/>
                    <a:pt x="802" y="149"/>
                  </a:cubicBezTo>
                  <a:cubicBezTo>
                    <a:pt x="801" y="148"/>
                    <a:pt x="803" y="148"/>
                    <a:pt x="804" y="149"/>
                  </a:cubicBezTo>
                  <a:cubicBezTo>
                    <a:pt x="806" y="151"/>
                    <a:pt x="808" y="151"/>
                    <a:pt x="810" y="150"/>
                  </a:cubicBezTo>
                  <a:cubicBezTo>
                    <a:pt x="812" y="149"/>
                    <a:pt x="812" y="145"/>
                    <a:pt x="809" y="145"/>
                  </a:cubicBezTo>
                  <a:cubicBezTo>
                    <a:pt x="805" y="144"/>
                    <a:pt x="807" y="143"/>
                    <a:pt x="808" y="142"/>
                  </a:cubicBezTo>
                  <a:cubicBezTo>
                    <a:pt x="810" y="142"/>
                    <a:pt x="805" y="137"/>
                    <a:pt x="807" y="137"/>
                  </a:cubicBezTo>
                  <a:cubicBezTo>
                    <a:pt x="808" y="136"/>
                    <a:pt x="808" y="134"/>
                    <a:pt x="805" y="134"/>
                  </a:cubicBezTo>
                  <a:cubicBezTo>
                    <a:pt x="803" y="134"/>
                    <a:pt x="801" y="131"/>
                    <a:pt x="801" y="131"/>
                  </a:cubicBezTo>
                  <a:cubicBezTo>
                    <a:pt x="800" y="130"/>
                    <a:pt x="790" y="129"/>
                    <a:pt x="791" y="131"/>
                  </a:cubicBezTo>
                  <a:cubicBezTo>
                    <a:pt x="791" y="132"/>
                    <a:pt x="787" y="131"/>
                    <a:pt x="788" y="131"/>
                  </a:cubicBezTo>
                  <a:cubicBezTo>
                    <a:pt x="788" y="129"/>
                    <a:pt x="784" y="130"/>
                    <a:pt x="779" y="128"/>
                  </a:cubicBezTo>
                  <a:cubicBezTo>
                    <a:pt x="774" y="127"/>
                    <a:pt x="774" y="123"/>
                    <a:pt x="773" y="123"/>
                  </a:cubicBezTo>
                  <a:cubicBezTo>
                    <a:pt x="771" y="123"/>
                    <a:pt x="771" y="128"/>
                    <a:pt x="769" y="127"/>
                  </a:cubicBezTo>
                  <a:cubicBezTo>
                    <a:pt x="767" y="126"/>
                    <a:pt x="764" y="128"/>
                    <a:pt x="766" y="131"/>
                  </a:cubicBezTo>
                  <a:cubicBezTo>
                    <a:pt x="767" y="133"/>
                    <a:pt x="766" y="134"/>
                    <a:pt x="766" y="136"/>
                  </a:cubicBezTo>
                  <a:cubicBezTo>
                    <a:pt x="765" y="139"/>
                    <a:pt x="764" y="138"/>
                    <a:pt x="761" y="137"/>
                  </a:cubicBezTo>
                  <a:cubicBezTo>
                    <a:pt x="758" y="136"/>
                    <a:pt x="758" y="139"/>
                    <a:pt x="752" y="138"/>
                  </a:cubicBezTo>
                  <a:cubicBezTo>
                    <a:pt x="745" y="136"/>
                    <a:pt x="743" y="138"/>
                    <a:pt x="742" y="136"/>
                  </a:cubicBezTo>
                  <a:cubicBezTo>
                    <a:pt x="741" y="133"/>
                    <a:pt x="739" y="133"/>
                    <a:pt x="739" y="135"/>
                  </a:cubicBezTo>
                  <a:cubicBezTo>
                    <a:pt x="739" y="137"/>
                    <a:pt x="729" y="136"/>
                    <a:pt x="729" y="133"/>
                  </a:cubicBezTo>
                  <a:cubicBezTo>
                    <a:pt x="728" y="131"/>
                    <a:pt x="730" y="131"/>
                    <a:pt x="731" y="131"/>
                  </a:cubicBezTo>
                  <a:cubicBezTo>
                    <a:pt x="732" y="130"/>
                    <a:pt x="730" y="129"/>
                    <a:pt x="725" y="129"/>
                  </a:cubicBezTo>
                  <a:cubicBezTo>
                    <a:pt x="719" y="130"/>
                    <a:pt x="716" y="126"/>
                    <a:pt x="711" y="127"/>
                  </a:cubicBezTo>
                  <a:cubicBezTo>
                    <a:pt x="706" y="128"/>
                    <a:pt x="694" y="129"/>
                    <a:pt x="693" y="130"/>
                  </a:cubicBezTo>
                  <a:cubicBezTo>
                    <a:pt x="691" y="130"/>
                    <a:pt x="694" y="133"/>
                    <a:pt x="691" y="133"/>
                  </a:cubicBezTo>
                  <a:cubicBezTo>
                    <a:pt x="689" y="133"/>
                    <a:pt x="691" y="129"/>
                    <a:pt x="690" y="126"/>
                  </a:cubicBezTo>
                  <a:cubicBezTo>
                    <a:pt x="690" y="123"/>
                    <a:pt x="686" y="123"/>
                    <a:pt x="686" y="125"/>
                  </a:cubicBezTo>
                  <a:cubicBezTo>
                    <a:pt x="687" y="127"/>
                    <a:pt x="681" y="128"/>
                    <a:pt x="679" y="126"/>
                  </a:cubicBezTo>
                  <a:cubicBezTo>
                    <a:pt x="677" y="125"/>
                    <a:pt x="674" y="123"/>
                    <a:pt x="671" y="121"/>
                  </a:cubicBezTo>
                  <a:cubicBezTo>
                    <a:pt x="666" y="120"/>
                    <a:pt x="660" y="125"/>
                    <a:pt x="661" y="127"/>
                  </a:cubicBezTo>
                  <a:cubicBezTo>
                    <a:pt x="663" y="128"/>
                    <a:pt x="666" y="127"/>
                    <a:pt x="666" y="128"/>
                  </a:cubicBezTo>
                  <a:cubicBezTo>
                    <a:pt x="667" y="130"/>
                    <a:pt x="658" y="129"/>
                    <a:pt x="658" y="131"/>
                  </a:cubicBezTo>
                  <a:cubicBezTo>
                    <a:pt x="658" y="131"/>
                    <a:pt x="648" y="134"/>
                    <a:pt x="646" y="134"/>
                  </a:cubicBezTo>
                  <a:cubicBezTo>
                    <a:pt x="638" y="135"/>
                    <a:pt x="637" y="135"/>
                    <a:pt x="634" y="138"/>
                  </a:cubicBezTo>
                  <a:cubicBezTo>
                    <a:pt x="630" y="141"/>
                    <a:pt x="633" y="135"/>
                    <a:pt x="636" y="133"/>
                  </a:cubicBezTo>
                  <a:cubicBezTo>
                    <a:pt x="638" y="131"/>
                    <a:pt x="641" y="131"/>
                    <a:pt x="643" y="130"/>
                  </a:cubicBezTo>
                  <a:cubicBezTo>
                    <a:pt x="644" y="127"/>
                    <a:pt x="647" y="128"/>
                    <a:pt x="650" y="127"/>
                  </a:cubicBezTo>
                  <a:cubicBezTo>
                    <a:pt x="655" y="126"/>
                    <a:pt x="655" y="124"/>
                    <a:pt x="657" y="123"/>
                  </a:cubicBezTo>
                  <a:cubicBezTo>
                    <a:pt x="659" y="122"/>
                    <a:pt x="663" y="120"/>
                    <a:pt x="664" y="119"/>
                  </a:cubicBezTo>
                  <a:cubicBezTo>
                    <a:pt x="665" y="116"/>
                    <a:pt x="675" y="113"/>
                    <a:pt x="677" y="113"/>
                  </a:cubicBezTo>
                  <a:cubicBezTo>
                    <a:pt x="679" y="113"/>
                    <a:pt x="680" y="109"/>
                    <a:pt x="681" y="109"/>
                  </a:cubicBezTo>
                  <a:cubicBezTo>
                    <a:pt x="682" y="109"/>
                    <a:pt x="687" y="107"/>
                    <a:pt x="689" y="106"/>
                  </a:cubicBezTo>
                  <a:cubicBezTo>
                    <a:pt x="692" y="105"/>
                    <a:pt x="693" y="103"/>
                    <a:pt x="693" y="101"/>
                  </a:cubicBezTo>
                  <a:cubicBezTo>
                    <a:pt x="693" y="99"/>
                    <a:pt x="690" y="100"/>
                    <a:pt x="690" y="98"/>
                  </a:cubicBezTo>
                  <a:cubicBezTo>
                    <a:pt x="689" y="97"/>
                    <a:pt x="691" y="98"/>
                    <a:pt x="694" y="97"/>
                  </a:cubicBezTo>
                  <a:cubicBezTo>
                    <a:pt x="695" y="96"/>
                    <a:pt x="694" y="94"/>
                    <a:pt x="692" y="94"/>
                  </a:cubicBezTo>
                  <a:cubicBezTo>
                    <a:pt x="690" y="95"/>
                    <a:pt x="693" y="92"/>
                    <a:pt x="691" y="90"/>
                  </a:cubicBezTo>
                  <a:cubicBezTo>
                    <a:pt x="689" y="88"/>
                    <a:pt x="686" y="92"/>
                    <a:pt x="686" y="89"/>
                  </a:cubicBezTo>
                  <a:cubicBezTo>
                    <a:pt x="686" y="87"/>
                    <a:pt x="685" y="84"/>
                    <a:pt x="684" y="83"/>
                  </a:cubicBezTo>
                  <a:cubicBezTo>
                    <a:pt x="684" y="82"/>
                    <a:pt x="681" y="85"/>
                    <a:pt x="678" y="83"/>
                  </a:cubicBezTo>
                  <a:cubicBezTo>
                    <a:pt x="675" y="82"/>
                    <a:pt x="667" y="80"/>
                    <a:pt x="667" y="81"/>
                  </a:cubicBezTo>
                  <a:cubicBezTo>
                    <a:pt x="667" y="82"/>
                    <a:pt x="663" y="80"/>
                    <a:pt x="662" y="81"/>
                  </a:cubicBezTo>
                  <a:cubicBezTo>
                    <a:pt x="661" y="82"/>
                    <a:pt x="656" y="82"/>
                    <a:pt x="653" y="81"/>
                  </a:cubicBezTo>
                  <a:cubicBezTo>
                    <a:pt x="651" y="80"/>
                    <a:pt x="648" y="82"/>
                    <a:pt x="648" y="83"/>
                  </a:cubicBezTo>
                  <a:cubicBezTo>
                    <a:pt x="648" y="85"/>
                    <a:pt x="641" y="84"/>
                    <a:pt x="639" y="84"/>
                  </a:cubicBezTo>
                  <a:cubicBezTo>
                    <a:pt x="638" y="84"/>
                    <a:pt x="645" y="78"/>
                    <a:pt x="645" y="77"/>
                  </a:cubicBezTo>
                  <a:cubicBezTo>
                    <a:pt x="645" y="76"/>
                    <a:pt x="633" y="78"/>
                    <a:pt x="633" y="76"/>
                  </a:cubicBezTo>
                  <a:cubicBezTo>
                    <a:pt x="632" y="75"/>
                    <a:pt x="626" y="75"/>
                    <a:pt x="624" y="75"/>
                  </a:cubicBezTo>
                  <a:cubicBezTo>
                    <a:pt x="622" y="75"/>
                    <a:pt x="624" y="74"/>
                    <a:pt x="626" y="74"/>
                  </a:cubicBezTo>
                  <a:cubicBezTo>
                    <a:pt x="628" y="74"/>
                    <a:pt x="630" y="72"/>
                    <a:pt x="633" y="71"/>
                  </a:cubicBezTo>
                  <a:cubicBezTo>
                    <a:pt x="636" y="71"/>
                    <a:pt x="635" y="71"/>
                    <a:pt x="634" y="69"/>
                  </a:cubicBezTo>
                  <a:cubicBezTo>
                    <a:pt x="633" y="67"/>
                    <a:pt x="630" y="68"/>
                    <a:pt x="627" y="67"/>
                  </a:cubicBezTo>
                  <a:cubicBezTo>
                    <a:pt x="625" y="67"/>
                    <a:pt x="622" y="65"/>
                    <a:pt x="620" y="65"/>
                  </a:cubicBezTo>
                  <a:cubicBezTo>
                    <a:pt x="617" y="65"/>
                    <a:pt x="615" y="67"/>
                    <a:pt x="610" y="68"/>
                  </a:cubicBezTo>
                  <a:cubicBezTo>
                    <a:pt x="605" y="69"/>
                    <a:pt x="604" y="72"/>
                    <a:pt x="601" y="73"/>
                  </a:cubicBezTo>
                  <a:cubicBezTo>
                    <a:pt x="599" y="75"/>
                    <a:pt x="594" y="80"/>
                    <a:pt x="597" y="80"/>
                  </a:cubicBezTo>
                  <a:cubicBezTo>
                    <a:pt x="599" y="81"/>
                    <a:pt x="598" y="82"/>
                    <a:pt x="598" y="83"/>
                  </a:cubicBezTo>
                  <a:cubicBezTo>
                    <a:pt x="599" y="84"/>
                    <a:pt x="597" y="85"/>
                    <a:pt x="594" y="84"/>
                  </a:cubicBezTo>
                  <a:cubicBezTo>
                    <a:pt x="591" y="84"/>
                    <a:pt x="583" y="84"/>
                    <a:pt x="583" y="86"/>
                  </a:cubicBezTo>
                  <a:cubicBezTo>
                    <a:pt x="583" y="88"/>
                    <a:pt x="588" y="89"/>
                    <a:pt x="588" y="90"/>
                  </a:cubicBezTo>
                  <a:cubicBezTo>
                    <a:pt x="588" y="91"/>
                    <a:pt x="584" y="90"/>
                    <a:pt x="582" y="89"/>
                  </a:cubicBezTo>
                  <a:cubicBezTo>
                    <a:pt x="580" y="88"/>
                    <a:pt x="576" y="88"/>
                    <a:pt x="576" y="90"/>
                  </a:cubicBezTo>
                  <a:cubicBezTo>
                    <a:pt x="575" y="92"/>
                    <a:pt x="572" y="92"/>
                    <a:pt x="571" y="91"/>
                  </a:cubicBezTo>
                  <a:cubicBezTo>
                    <a:pt x="570" y="91"/>
                    <a:pt x="567" y="92"/>
                    <a:pt x="565" y="92"/>
                  </a:cubicBezTo>
                  <a:cubicBezTo>
                    <a:pt x="564" y="91"/>
                    <a:pt x="569" y="88"/>
                    <a:pt x="568" y="87"/>
                  </a:cubicBezTo>
                  <a:cubicBezTo>
                    <a:pt x="566" y="86"/>
                    <a:pt x="562" y="87"/>
                    <a:pt x="561" y="89"/>
                  </a:cubicBezTo>
                  <a:cubicBezTo>
                    <a:pt x="560" y="91"/>
                    <a:pt x="557" y="88"/>
                    <a:pt x="556" y="88"/>
                  </a:cubicBezTo>
                  <a:cubicBezTo>
                    <a:pt x="554" y="89"/>
                    <a:pt x="553" y="90"/>
                    <a:pt x="551" y="91"/>
                  </a:cubicBezTo>
                  <a:cubicBezTo>
                    <a:pt x="549" y="92"/>
                    <a:pt x="545" y="90"/>
                    <a:pt x="544" y="92"/>
                  </a:cubicBezTo>
                  <a:cubicBezTo>
                    <a:pt x="543" y="94"/>
                    <a:pt x="548" y="94"/>
                    <a:pt x="549" y="95"/>
                  </a:cubicBezTo>
                  <a:cubicBezTo>
                    <a:pt x="549" y="95"/>
                    <a:pt x="537" y="95"/>
                    <a:pt x="536" y="96"/>
                  </a:cubicBezTo>
                  <a:cubicBezTo>
                    <a:pt x="536" y="97"/>
                    <a:pt x="531" y="97"/>
                    <a:pt x="527" y="97"/>
                  </a:cubicBezTo>
                  <a:cubicBezTo>
                    <a:pt x="522" y="98"/>
                    <a:pt x="524" y="100"/>
                    <a:pt x="520" y="101"/>
                  </a:cubicBezTo>
                  <a:cubicBezTo>
                    <a:pt x="516" y="102"/>
                    <a:pt x="514" y="102"/>
                    <a:pt x="513" y="104"/>
                  </a:cubicBezTo>
                  <a:cubicBezTo>
                    <a:pt x="512" y="106"/>
                    <a:pt x="508" y="107"/>
                    <a:pt x="507" y="105"/>
                  </a:cubicBezTo>
                  <a:cubicBezTo>
                    <a:pt x="505" y="103"/>
                    <a:pt x="502" y="106"/>
                    <a:pt x="505" y="106"/>
                  </a:cubicBezTo>
                  <a:cubicBezTo>
                    <a:pt x="506" y="106"/>
                    <a:pt x="505" y="107"/>
                    <a:pt x="503" y="107"/>
                  </a:cubicBezTo>
                  <a:cubicBezTo>
                    <a:pt x="502" y="107"/>
                    <a:pt x="498" y="109"/>
                    <a:pt x="500" y="109"/>
                  </a:cubicBezTo>
                  <a:cubicBezTo>
                    <a:pt x="503" y="109"/>
                    <a:pt x="504" y="110"/>
                    <a:pt x="503" y="112"/>
                  </a:cubicBezTo>
                  <a:cubicBezTo>
                    <a:pt x="502" y="113"/>
                    <a:pt x="497" y="110"/>
                    <a:pt x="496" y="111"/>
                  </a:cubicBezTo>
                  <a:cubicBezTo>
                    <a:pt x="495" y="113"/>
                    <a:pt x="498" y="114"/>
                    <a:pt x="500" y="114"/>
                  </a:cubicBezTo>
                  <a:cubicBezTo>
                    <a:pt x="502" y="114"/>
                    <a:pt x="503" y="115"/>
                    <a:pt x="504" y="117"/>
                  </a:cubicBezTo>
                  <a:cubicBezTo>
                    <a:pt x="504" y="118"/>
                    <a:pt x="499" y="116"/>
                    <a:pt x="498" y="117"/>
                  </a:cubicBezTo>
                  <a:cubicBezTo>
                    <a:pt x="497" y="118"/>
                    <a:pt x="498" y="119"/>
                    <a:pt x="501" y="119"/>
                  </a:cubicBezTo>
                  <a:cubicBezTo>
                    <a:pt x="503" y="119"/>
                    <a:pt x="501" y="119"/>
                    <a:pt x="503" y="121"/>
                  </a:cubicBezTo>
                  <a:cubicBezTo>
                    <a:pt x="504" y="121"/>
                    <a:pt x="504" y="121"/>
                    <a:pt x="504" y="121"/>
                  </a:cubicBezTo>
                  <a:cubicBezTo>
                    <a:pt x="505" y="123"/>
                    <a:pt x="503" y="123"/>
                    <a:pt x="503" y="125"/>
                  </a:cubicBezTo>
                  <a:cubicBezTo>
                    <a:pt x="503" y="126"/>
                    <a:pt x="501" y="127"/>
                    <a:pt x="501" y="125"/>
                  </a:cubicBezTo>
                  <a:cubicBezTo>
                    <a:pt x="501" y="124"/>
                    <a:pt x="494" y="124"/>
                    <a:pt x="493" y="125"/>
                  </a:cubicBezTo>
                  <a:cubicBezTo>
                    <a:pt x="493" y="127"/>
                    <a:pt x="492" y="128"/>
                    <a:pt x="490" y="126"/>
                  </a:cubicBezTo>
                  <a:cubicBezTo>
                    <a:pt x="489" y="125"/>
                    <a:pt x="484" y="127"/>
                    <a:pt x="479" y="127"/>
                  </a:cubicBezTo>
                  <a:cubicBezTo>
                    <a:pt x="473" y="127"/>
                    <a:pt x="462" y="128"/>
                    <a:pt x="459" y="129"/>
                  </a:cubicBezTo>
                  <a:cubicBezTo>
                    <a:pt x="457" y="130"/>
                    <a:pt x="455" y="133"/>
                    <a:pt x="457" y="136"/>
                  </a:cubicBezTo>
                  <a:cubicBezTo>
                    <a:pt x="459" y="139"/>
                    <a:pt x="457" y="140"/>
                    <a:pt x="457" y="141"/>
                  </a:cubicBezTo>
                  <a:cubicBezTo>
                    <a:pt x="457" y="143"/>
                    <a:pt x="464" y="146"/>
                    <a:pt x="468" y="146"/>
                  </a:cubicBezTo>
                  <a:cubicBezTo>
                    <a:pt x="471" y="147"/>
                    <a:pt x="474" y="151"/>
                    <a:pt x="471" y="154"/>
                  </a:cubicBezTo>
                  <a:cubicBezTo>
                    <a:pt x="469" y="156"/>
                    <a:pt x="463" y="153"/>
                    <a:pt x="459" y="150"/>
                  </a:cubicBezTo>
                  <a:cubicBezTo>
                    <a:pt x="455" y="146"/>
                    <a:pt x="445" y="145"/>
                    <a:pt x="442" y="145"/>
                  </a:cubicBezTo>
                  <a:cubicBezTo>
                    <a:pt x="439" y="145"/>
                    <a:pt x="441" y="143"/>
                    <a:pt x="437" y="143"/>
                  </a:cubicBezTo>
                  <a:cubicBezTo>
                    <a:pt x="433" y="143"/>
                    <a:pt x="429" y="146"/>
                    <a:pt x="432" y="146"/>
                  </a:cubicBezTo>
                  <a:cubicBezTo>
                    <a:pt x="434" y="146"/>
                    <a:pt x="436" y="146"/>
                    <a:pt x="435" y="147"/>
                  </a:cubicBezTo>
                  <a:cubicBezTo>
                    <a:pt x="433" y="149"/>
                    <a:pt x="436" y="148"/>
                    <a:pt x="439" y="150"/>
                  </a:cubicBezTo>
                  <a:cubicBezTo>
                    <a:pt x="443" y="151"/>
                    <a:pt x="436" y="154"/>
                    <a:pt x="433" y="151"/>
                  </a:cubicBezTo>
                  <a:cubicBezTo>
                    <a:pt x="430" y="149"/>
                    <a:pt x="426" y="151"/>
                    <a:pt x="425" y="153"/>
                  </a:cubicBezTo>
                  <a:cubicBezTo>
                    <a:pt x="424" y="155"/>
                    <a:pt x="429" y="159"/>
                    <a:pt x="434" y="160"/>
                  </a:cubicBezTo>
                  <a:cubicBezTo>
                    <a:pt x="441" y="161"/>
                    <a:pt x="439" y="163"/>
                    <a:pt x="442" y="164"/>
                  </a:cubicBezTo>
                  <a:cubicBezTo>
                    <a:pt x="445" y="165"/>
                    <a:pt x="443" y="166"/>
                    <a:pt x="441" y="167"/>
                  </a:cubicBezTo>
                  <a:cubicBezTo>
                    <a:pt x="439" y="167"/>
                    <a:pt x="434" y="164"/>
                    <a:pt x="432" y="162"/>
                  </a:cubicBezTo>
                  <a:cubicBezTo>
                    <a:pt x="429" y="160"/>
                    <a:pt x="421" y="163"/>
                    <a:pt x="420" y="161"/>
                  </a:cubicBezTo>
                  <a:cubicBezTo>
                    <a:pt x="418" y="159"/>
                    <a:pt x="421" y="157"/>
                    <a:pt x="419" y="155"/>
                  </a:cubicBezTo>
                  <a:cubicBezTo>
                    <a:pt x="417" y="155"/>
                    <a:pt x="419" y="152"/>
                    <a:pt x="421" y="148"/>
                  </a:cubicBezTo>
                  <a:cubicBezTo>
                    <a:pt x="422" y="145"/>
                    <a:pt x="421" y="140"/>
                    <a:pt x="418" y="139"/>
                  </a:cubicBezTo>
                  <a:cubicBezTo>
                    <a:pt x="415" y="139"/>
                    <a:pt x="415" y="142"/>
                    <a:pt x="415" y="143"/>
                  </a:cubicBezTo>
                  <a:cubicBezTo>
                    <a:pt x="416" y="143"/>
                    <a:pt x="416" y="147"/>
                    <a:pt x="413" y="150"/>
                  </a:cubicBezTo>
                  <a:cubicBezTo>
                    <a:pt x="411" y="153"/>
                    <a:pt x="405" y="153"/>
                    <a:pt x="405" y="155"/>
                  </a:cubicBezTo>
                  <a:cubicBezTo>
                    <a:pt x="405" y="156"/>
                    <a:pt x="400" y="158"/>
                    <a:pt x="402" y="159"/>
                  </a:cubicBezTo>
                  <a:cubicBezTo>
                    <a:pt x="403" y="161"/>
                    <a:pt x="409" y="168"/>
                    <a:pt x="410" y="169"/>
                  </a:cubicBezTo>
                  <a:cubicBezTo>
                    <a:pt x="411" y="171"/>
                    <a:pt x="405" y="179"/>
                    <a:pt x="406" y="182"/>
                  </a:cubicBezTo>
                  <a:cubicBezTo>
                    <a:pt x="407" y="186"/>
                    <a:pt x="405" y="188"/>
                    <a:pt x="406" y="190"/>
                  </a:cubicBezTo>
                  <a:cubicBezTo>
                    <a:pt x="408" y="192"/>
                    <a:pt x="410" y="190"/>
                    <a:pt x="412" y="191"/>
                  </a:cubicBezTo>
                  <a:cubicBezTo>
                    <a:pt x="413" y="192"/>
                    <a:pt x="417" y="190"/>
                    <a:pt x="421" y="189"/>
                  </a:cubicBezTo>
                  <a:cubicBezTo>
                    <a:pt x="424" y="188"/>
                    <a:pt x="432" y="192"/>
                    <a:pt x="434" y="193"/>
                  </a:cubicBezTo>
                  <a:cubicBezTo>
                    <a:pt x="437" y="195"/>
                    <a:pt x="436" y="197"/>
                    <a:pt x="437" y="199"/>
                  </a:cubicBezTo>
                  <a:cubicBezTo>
                    <a:pt x="439" y="202"/>
                    <a:pt x="434" y="202"/>
                    <a:pt x="434" y="204"/>
                  </a:cubicBezTo>
                  <a:cubicBezTo>
                    <a:pt x="434" y="208"/>
                    <a:pt x="443" y="209"/>
                    <a:pt x="443" y="210"/>
                  </a:cubicBezTo>
                  <a:cubicBezTo>
                    <a:pt x="443" y="211"/>
                    <a:pt x="437" y="211"/>
                    <a:pt x="434" y="210"/>
                  </a:cubicBezTo>
                  <a:cubicBezTo>
                    <a:pt x="432" y="209"/>
                    <a:pt x="432" y="205"/>
                    <a:pt x="431" y="205"/>
                  </a:cubicBezTo>
                  <a:cubicBezTo>
                    <a:pt x="430" y="204"/>
                    <a:pt x="433" y="202"/>
                    <a:pt x="433" y="200"/>
                  </a:cubicBezTo>
                  <a:cubicBezTo>
                    <a:pt x="433" y="197"/>
                    <a:pt x="430" y="196"/>
                    <a:pt x="429" y="195"/>
                  </a:cubicBezTo>
                  <a:cubicBezTo>
                    <a:pt x="428" y="193"/>
                    <a:pt x="426" y="192"/>
                    <a:pt x="424" y="192"/>
                  </a:cubicBezTo>
                  <a:cubicBezTo>
                    <a:pt x="422" y="192"/>
                    <a:pt x="415" y="192"/>
                    <a:pt x="413" y="195"/>
                  </a:cubicBezTo>
                  <a:cubicBezTo>
                    <a:pt x="410" y="197"/>
                    <a:pt x="413" y="203"/>
                    <a:pt x="414" y="205"/>
                  </a:cubicBezTo>
                  <a:cubicBezTo>
                    <a:pt x="416" y="208"/>
                    <a:pt x="408" y="212"/>
                    <a:pt x="409" y="214"/>
                  </a:cubicBezTo>
                  <a:cubicBezTo>
                    <a:pt x="409" y="216"/>
                    <a:pt x="406" y="217"/>
                    <a:pt x="403" y="219"/>
                  </a:cubicBezTo>
                  <a:cubicBezTo>
                    <a:pt x="399" y="221"/>
                    <a:pt x="396" y="222"/>
                    <a:pt x="396" y="225"/>
                  </a:cubicBezTo>
                  <a:cubicBezTo>
                    <a:pt x="396" y="228"/>
                    <a:pt x="392" y="227"/>
                    <a:pt x="389" y="225"/>
                  </a:cubicBezTo>
                  <a:cubicBezTo>
                    <a:pt x="387" y="224"/>
                    <a:pt x="384" y="226"/>
                    <a:pt x="381" y="226"/>
                  </a:cubicBezTo>
                  <a:cubicBezTo>
                    <a:pt x="377" y="226"/>
                    <a:pt x="377" y="223"/>
                    <a:pt x="374" y="224"/>
                  </a:cubicBezTo>
                  <a:cubicBezTo>
                    <a:pt x="372" y="225"/>
                    <a:pt x="371" y="222"/>
                    <a:pt x="371" y="220"/>
                  </a:cubicBezTo>
                  <a:cubicBezTo>
                    <a:pt x="372" y="218"/>
                    <a:pt x="374" y="220"/>
                    <a:pt x="375" y="221"/>
                  </a:cubicBezTo>
                  <a:cubicBezTo>
                    <a:pt x="375" y="223"/>
                    <a:pt x="377" y="222"/>
                    <a:pt x="379" y="221"/>
                  </a:cubicBezTo>
                  <a:cubicBezTo>
                    <a:pt x="382" y="220"/>
                    <a:pt x="381" y="223"/>
                    <a:pt x="384" y="223"/>
                  </a:cubicBezTo>
                  <a:cubicBezTo>
                    <a:pt x="386" y="223"/>
                    <a:pt x="385" y="221"/>
                    <a:pt x="387" y="221"/>
                  </a:cubicBezTo>
                  <a:cubicBezTo>
                    <a:pt x="390" y="222"/>
                    <a:pt x="390" y="221"/>
                    <a:pt x="389" y="219"/>
                  </a:cubicBezTo>
                  <a:cubicBezTo>
                    <a:pt x="388" y="218"/>
                    <a:pt x="391" y="217"/>
                    <a:pt x="393" y="216"/>
                  </a:cubicBezTo>
                  <a:cubicBezTo>
                    <a:pt x="394" y="216"/>
                    <a:pt x="394" y="214"/>
                    <a:pt x="395" y="213"/>
                  </a:cubicBezTo>
                  <a:cubicBezTo>
                    <a:pt x="397" y="212"/>
                    <a:pt x="396" y="211"/>
                    <a:pt x="397" y="211"/>
                  </a:cubicBezTo>
                  <a:cubicBezTo>
                    <a:pt x="398" y="210"/>
                    <a:pt x="399" y="208"/>
                    <a:pt x="400" y="208"/>
                  </a:cubicBezTo>
                  <a:cubicBezTo>
                    <a:pt x="402" y="208"/>
                    <a:pt x="403" y="205"/>
                    <a:pt x="402" y="204"/>
                  </a:cubicBezTo>
                  <a:cubicBezTo>
                    <a:pt x="401" y="204"/>
                    <a:pt x="402" y="200"/>
                    <a:pt x="404" y="200"/>
                  </a:cubicBezTo>
                  <a:cubicBezTo>
                    <a:pt x="405" y="199"/>
                    <a:pt x="405" y="198"/>
                    <a:pt x="404" y="197"/>
                  </a:cubicBezTo>
                  <a:cubicBezTo>
                    <a:pt x="403" y="196"/>
                    <a:pt x="397" y="192"/>
                    <a:pt x="398" y="191"/>
                  </a:cubicBezTo>
                  <a:cubicBezTo>
                    <a:pt x="398" y="189"/>
                    <a:pt x="397" y="184"/>
                    <a:pt x="397" y="183"/>
                  </a:cubicBezTo>
                  <a:cubicBezTo>
                    <a:pt x="398" y="181"/>
                    <a:pt x="398" y="178"/>
                    <a:pt x="397" y="176"/>
                  </a:cubicBezTo>
                  <a:cubicBezTo>
                    <a:pt x="397" y="174"/>
                    <a:pt x="399" y="172"/>
                    <a:pt x="399" y="168"/>
                  </a:cubicBezTo>
                  <a:cubicBezTo>
                    <a:pt x="400" y="165"/>
                    <a:pt x="396" y="161"/>
                    <a:pt x="394" y="159"/>
                  </a:cubicBezTo>
                  <a:cubicBezTo>
                    <a:pt x="391" y="158"/>
                    <a:pt x="393" y="156"/>
                    <a:pt x="396" y="154"/>
                  </a:cubicBezTo>
                  <a:cubicBezTo>
                    <a:pt x="399" y="152"/>
                    <a:pt x="399" y="143"/>
                    <a:pt x="399" y="142"/>
                  </a:cubicBezTo>
                  <a:cubicBezTo>
                    <a:pt x="399" y="140"/>
                    <a:pt x="393" y="138"/>
                    <a:pt x="390" y="138"/>
                  </a:cubicBezTo>
                  <a:cubicBezTo>
                    <a:pt x="387" y="139"/>
                    <a:pt x="378" y="138"/>
                    <a:pt x="376" y="138"/>
                  </a:cubicBezTo>
                  <a:cubicBezTo>
                    <a:pt x="374" y="137"/>
                    <a:pt x="373" y="140"/>
                    <a:pt x="372" y="142"/>
                  </a:cubicBezTo>
                  <a:cubicBezTo>
                    <a:pt x="371" y="144"/>
                    <a:pt x="368" y="147"/>
                    <a:pt x="367" y="153"/>
                  </a:cubicBezTo>
                  <a:cubicBezTo>
                    <a:pt x="365" y="157"/>
                    <a:pt x="360" y="159"/>
                    <a:pt x="357" y="160"/>
                  </a:cubicBezTo>
                  <a:cubicBezTo>
                    <a:pt x="354" y="161"/>
                    <a:pt x="352" y="165"/>
                    <a:pt x="354" y="167"/>
                  </a:cubicBezTo>
                  <a:cubicBezTo>
                    <a:pt x="355" y="168"/>
                    <a:pt x="357" y="167"/>
                    <a:pt x="358" y="168"/>
                  </a:cubicBezTo>
                  <a:cubicBezTo>
                    <a:pt x="359" y="168"/>
                    <a:pt x="358" y="173"/>
                    <a:pt x="357" y="173"/>
                  </a:cubicBezTo>
                  <a:cubicBezTo>
                    <a:pt x="356" y="174"/>
                    <a:pt x="359" y="176"/>
                    <a:pt x="357" y="177"/>
                  </a:cubicBezTo>
                  <a:cubicBezTo>
                    <a:pt x="355" y="178"/>
                    <a:pt x="353" y="180"/>
                    <a:pt x="354" y="182"/>
                  </a:cubicBezTo>
                  <a:cubicBezTo>
                    <a:pt x="355" y="183"/>
                    <a:pt x="361" y="184"/>
                    <a:pt x="362" y="185"/>
                  </a:cubicBezTo>
                  <a:cubicBezTo>
                    <a:pt x="365" y="187"/>
                    <a:pt x="364" y="189"/>
                    <a:pt x="366" y="192"/>
                  </a:cubicBezTo>
                  <a:cubicBezTo>
                    <a:pt x="368" y="193"/>
                    <a:pt x="370" y="192"/>
                    <a:pt x="371" y="193"/>
                  </a:cubicBezTo>
                  <a:cubicBezTo>
                    <a:pt x="372" y="195"/>
                    <a:pt x="367" y="201"/>
                    <a:pt x="366" y="201"/>
                  </a:cubicBezTo>
                  <a:cubicBezTo>
                    <a:pt x="364" y="201"/>
                    <a:pt x="359" y="195"/>
                    <a:pt x="357" y="193"/>
                  </a:cubicBezTo>
                  <a:cubicBezTo>
                    <a:pt x="355" y="192"/>
                    <a:pt x="349" y="191"/>
                    <a:pt x="345" y="189"/>
                  </a:cubicBezTo>
                  <a:cubicBezTo>
                    <a:pt x="341" y="187"/>
                    <a:pt x="338" y="187"/>
                    <a:pt x="335" y="184"/>
                  </a:cubicBezTo>
                  <a:cubicBezTo>
                    <a:pt x="331" y="182"/>
                    <a:pt x="328" y="180"/>
                    <a:pt x="322" y="181"/>
                  </a:cubicBezTo>
                  <a:cubicBezTo>
                    <a:pt x="314" y="181"/>
                    <a:pt x="310" y="180"/>
                    <a:pt x="308" y="180"/>
                  </a:cubicBezTo>
                  <a:cubicBezTo>
                    <a:pt x="305" y="180"/>
                    <a:pt x="306" y="178"/>
                    <a:pt x="302" y="176"/>
                  </a:cubicBezTo>
                  <a:cubicBezTo>
                    <a:pt x="299" y="174"/>
                    <a:pt x="296" y="171"/>
                    <a:pt x="293" y="173"/>
                  </a:cubicBezTo>
                  <a:cubicBezTo>
                    <a:pt x="291" y="174"/>
                    <a:pt x="292" y="179"/>
                    <a:pt x="296" y="179"/>
                  </a:cubicBezTo>
                  <a:cubicBezTo>
                    <a:pt x="299" y="180"/>
                    <a:pt x="297" y="181"/>
                    <a:pt x="301" y="181"/>
                  </a:cubicBezTo>
                  <a:cubicBezTo>
                    <a:pt x="304" y="180"/>
                    <a:pt x="306" y="182"/>
                    <a:pt x="306" y="184"/>
                  </a:cubicBezTo>
                  <a:cubicBezTo>
                    <a:pt x="305" y="187"/>
                    <a:pt x="307" y="189"/>
                    <a:pt x="309" y="191"/>
                  </a:cubicBezTo>
                  <a:cubicBezTo>
                    <a:pt x="311" y="192"/>
                    <a:pt x="310" y="194"/>
                    <a:pt x="307" y="194"/>
                  </a:cubicBezTo>
                  <a:cubicBezTo>
                    <a:pt x="304" y="194"/>
                    <a:pt x="301" y="195"/>
                    <a:pt x="302" y="197"/>
                  </a:cubicBezTo>
                  <a:cubicBezTo>
                    <a:pt x="303" y="199"/>
                    <a:pt x="301" y="200"/>
                    <a:pt x="298" y="199"/>
                  </a:cubicBezTo>
                  <a:cubicBezTo>
                    <a:pt x="295" y="198"/>
                    <a:pt x="297" y="195"/>
                    <a:pt x="298" y="194"/>
                  </a:cubicBezTo>
                  <a:cubicBezTo>
                    <a:pt x="299" y="193"/>
                    <a:pt x="295" y="192"/>
                    <a:pt x="293" y="191"/>
                  </a:cubicBezTo>
                  <a:cubicBezTo>
                    <a:pt x="291" y="191"/>
                    <a:pt x="284" y="196"/>
                    <a:pt x="282" y="197"/>
                  </a:cubicBezTo>
                  <a:cubicBezTo>
                    <a:pt x="280" y="197"/>
                    <a:pt x="275" y="195"/>
                    <a:pt x="269" y="197"/>
                  </a:cubicBezTo>
                  <a:cubicBezTo>
                    <a:pt x="265" y="198"/>
                    <a:pt x="265" y="202"/>
                    <a:pt x="263" y="202"/>
                  </a:cubicBezTo>
                  <a:cubicBezTo>
                    <a:pt x="261" y="202"/>
                    <a:pt x="254" y="203"/>
                    <a:pt x="253" y="201"/>
                  </a:cubicBezTo>
                  <a:cubicBezTo>
                    <a:pt x="251" y="200"/>
                    <a:pt x="253" y="199"/>
                    <a:pt x="254" y="199"/>
                  </a:cubicBezTo>
                  <a:cubicBezTo>
                    <a:pt x="257" y="199"/>
                    <a:pt x="257" y="198"/>
                    <a:pt x="256" y="197"/>
                  </a:cubicBezTo>
                  <a:cubicBezTo>
                    <a:pt x="255" y="195"/>
                    <a:pt x="258" y="192"/>
                    <a:pt x="258" y="192"/>
                  </a:cubicBezTo>
                  <a:cubicBezTo>
                    <a:pt x="258" y="191"/>
                    <a:pt x="249" y="193"/>
                    <a:pt x="248" y="194"/>
                  </a:cubicBezTo>
                  <a:cubicBezTo>
                    <a:pt x="246" y="196"/>
                    <a:pt x="248" y="198"/>
                    <a:pt x="246" y="199"/>
                  </a:cubicBezTo>
                  <a:cubicBezTo>
                    <a:pt x="245" y="200"/>
                    <a:pt x="245" y="197"/>
                    <a:pt x="243" y="197"/>
                  </a:cubicBezTo>
                  <a:cubicBezTo>
                    <a:pt x="242" y="196"/>
                    <a:pt x="229" y="199"/>
                    <a:pt x="226" y="202"/>
                  </a:cubicBezTo>
                  <a:cubicBezTo>
                    <a:pt x="224" y="204"/>
                    <a:pt x="219" y="204"/>
                    <a:pt x="219" y="206"/>
                  </a:cubicBezTo>
                  <a:cubicBezTo>
                    <a:pt x="219" y="208"/>
                    <a:pt x="213" y="208"/>
                    <a:pt x="211" y="209"/>
                  </a:cubicBezTo>
                  <a:cubicBezTo>
                    <a:pt x="208" y="210"/>
                    <a:pt x="210" y="215"/>
                    <a:pt x="209" y="216"/>
                  </a:cubicBezTo>
                  <a:cubicBezTo>
                    <a:pt x="208" y="219"/>
                    <a:pt x="199" y="218"/>
                    <a:pt x="196" y="218"/>
                  </a:cubicBezTo>
                  <a:cubicBezTo>
                    <a:pt x="194" y="218"/>
                    <a:pt x="193" y="213"/>
                    <a:pt x="191" y="213"/>
                  </a:cubicBezTo>
                  <a:cubicBezTo>
                    <a:pt x="188" y="213"/>
                    <a:pt x="190" y="209"/>
                    <a:pt x="191" y="208"/>
                  </a:cubicBezTo>
                  <a:cubicBezTo>
                    <a:pt x="191" y="206"/>
                    <a:pt x="193" y="208"/>
                    <a:pt x="195" y="206"/>
                  </a:cubicBezTo>
                  <a:cubicBezTo>
                    <a:pt x="198" y="204"/>
                    <a:pt x="201" y="207"/>
                    <a:pt x="202" y="205"/>
                  </a:cubicBezTo>
                  <a:cubicBezTo>
                    <a:pt x="204" y="204"/>
                    <a:pt x="198" y="202"/>
                    <a:pt x="197" y="199"/>
                  </a:cubicBezTo>
                  <a:cubicBezTo>
                    <a:pt x="197" y="196"/>
                    <a:pt x="192" y="195"/>
                    <a:pt x="188" y="196"/>
                  </a:cubicBezTo>
                  <a:cubicBezTo>
                    <a:pt x="185" y="197"/>
                    <a:pt x="182" y="196"/>
                    <a:pt x="179" y="195"/>
                  </a:cubicBezTo>
                  <a:cubicBezTo>
                    <a:pt x="177" y="193"/>
                    <a:pt x="177" y="197"/>
                    <a:pt x="181" y="198"/>
                  </a:cubicBezTo>
                  <a:cubicBezTo>
                    <a:pt x="183" y="199"/>
                    <a:pt x="182" y="202"/>
                    <a:pt x="183" y="203"/>
                  </a:cubicBezTo>
                  <a:cubicBezTo>
                    <a:pt x="183" y="204"/>
                    <a:pt x="182" y="208"/>
                    <a:pt x="180" y="211"/>
                  </a:cubicBezTo>
                  <a:cubicBezTo>
                    <a:pt x="178" y="214"/>
                    <a:pt x="179" y="214"/>
                    <a:pt x="183" y="214"/>
                  </a:cubicBezTo>
                  <a:cubicBezTo>
                    <a:pt x="185" y="214"/>
                    <a:pt x="185" y="217"/>
                    <a:pt x="185" y="220"/>
                  </a:cubicBezTo>
                  <a:cubicBezTo>
                    <a:pt x="185" y="223"/>
                    <a:pt x="183" y="224"/>
                    <a:pt x="183" y="226"/>
                  </a:cubicBezTo>
                  <a:cubicBezTo>
                    <a:pt x="183" y="228"/>
                    <a:pt x="180" y="225"/>
                    <a:pt x="180" y="226"/>
                  </a:cubicBezTo>
                  <a:cubicBezTo>
                    <a:pt x="179" y="227"/>
                    <a:pt x="178" y="226"/>
                    <a:pt x="177" y="224"/>
                  </a:cubicBezTo>
                  <a:cubicBezTo>
                    <a:pt x="177" y="222"/>
                    <a:pt x="172" y="223"/>
                    <a:pt x="170" y="222"/>
                  </a:cubicBezTo>
                  <a:cubicBezTo>
                    <a:pt x="167" y="222"/>
                    <a:pt x="166" y="223"/>
                    <a:pt x="165" y="225"/>
                  </a:cubicBezTo>
                  <a:cubicBezTo>
                    <a:pt x="164" y="227"/>
                    <a:pt x="160" y="228"/>
                    <a:pt x="159" y="228"/>
                  </a:cubicBezTo>
                  <a:cubicBezTo>
                    <a:pt x="157" y="228"/>
                    <a:pt x="153" y="231"/>
                    <a:pt x="151" y="233"/>
                  </a:cubicBezTo>
                  <a:cubicBezTo>
                    <a:pt x="149" y="234"/>
                    <a:pt x="149" y="237"/>
                    <a:pt x="152" y="240"/>
                  </a:cubicBezTo>
                  <a:cubicBezTo>
                    <a:pt x="155" y="241"/>
                    <a:pt x="155" y="243"/>
                    <a:pt x="155" y="245"/>
                  </a:cubicBezTo>
                  <a:cubicBezTo>
                    <a:pt x="155" y="246"/>
                    <a:pt x="147" y="246"/>
                    <a:pt x="146" y="244"/>
                  </a:cubicBezTo>
                  <a:cubicBezTo>
                    <a:pt x="145" y="243"/>
                    <a:pt x="140" y="242"/>
                    <a:pt x="138" y="242"/>
                  </a:cubicBezTo>
                  <a:cubicBezTo>
                    <a:pt x="136" y="243"/>
                    <a:pt x="132" y="238"/>
                    <a:pt x="130" y="238"/>
                  </a:cubicBezTo>
                  <a:cubicBezTo>
                    <a:pt x="127" y="238"/>
                    <a:pt x="126" y="240"/>
                    <a:pt x="125" y="241"/>
                  </a:cubicBezTo>
                  <a:cubicBezTo>
                    <a:pt x="124" y="243"/>
                    <a:pt x="126" y="243"/>
                    <a:pt x="127" y="246"/>
                  </a:cubicBezTo>
                  <a:cubicBezTo>
                    <a:pt x="129" y="249"/>
                    <a:pt x="133" y="249"/>
                    <a:pt x="135" y="249"/>
                  </a:cubicBezTo>
                  <a:cubicBezTo>
                    <a:pt x="136" y="249"/>
                    <a:pt x="136" y="252"/>
                    <a:pt x="135" y="253"/>
                  </a:cubicBezTo>
                  <a:cubicBezTo>
                    <a:pt x="135" y="254"/>
                    <a:pt x="131" y="255"/>
                    <a:pt x="130" y="254"/>
                  </a:cubicBezTo>
                  <a:cubicBezTo>
                    <a:pt x="129" y="252"/>
                    <a:pt x="124" y="254"/>
                    <a:pt x="124" y="252"/>
                  </a:cubicBezTo>
                  <a:cubicBezTo>
                    <a:pt x="123" y="251"/>
                    <a:pt x="121" y="248"/>
                    <a:pt x="117" y="249"/>
                  </a:cubicBezTo>
                  <a:cubicBezTo>
                    <a:pt x="113" y="249"/>
                    <a:pt x="113" y="247"/>
                    <a:pt x="113" y="244"/>
                  </a:cubicBezTo>
                  <a:cubicBezTo>
                    <a:pt x="113" y="241"/>
                    <a:pt x="111" y="240"/>
                    <a:pt x="111" y="239"/>
                  </a:cubicBezTo>
                  <a:cubicBezTo>
                    <a:pt x="111" y="238"/>
                    <a:pt x="110" y="235"/>
                    <a:pt x="111" y="234"/>
                  </a:cubicBezTo>
                  <a:cubicBezTo>
                    <a:pt x="113" y="233"/>
                    <a:pt x="112" y="231"/>
                    <a:pt x="112" y="229"/>
                  </a:cubicBezTo>
                  <a:cubicBezTo>
                    <a:pt x="112" y="228"/>
                    <a:pt x="110" y="225"/>
                    <a:pt x="107" y="225"/>
                  </a:cubicBezTo>
                  <a:cubicBezTo>
                    <a:pt x="104" y="225"/>
                    <a:pt x="104" y="222"/>
                    <a:pt x="102" y="222"/>
                  </a:cubicBezTo>
                  <a:cubicBezTo>
                    <a:pt x="99" y="221"/>
                    <a:pt x="95" y="217"/>
                    <a:pt x="95" y="216"/>
                  </a:cubicBezTo>
                  <a:cubicBezTo>
                    <a:pt x="95" y="214"/>
                    <a:pt x="91" y="214"/>
                    <a:pt x="92" y="213"/>
                  </a:cubicBezTo>
                  <a:cubicBezTo>
                    <a:pt x="93" y="213"/>
                    <a:pt x="96" y="214"/>
                    <a:pt x="99" y="216"/>
                  </a:cubicBezTo>
                  <a:cubicBezTo>
                    <a:pt x="100" y="217"/>
                    <a:pt x="103" y="219"/>
                    <a:pt x="109" y="220"/>
                  </a:cubicBezTo>
                  <a:cubicBezTo>
                    <a:pt x="113" y="220"/>
                    <a:pt x="116" y="223"/>
                    <a:pt x="122" y="224"/>
                  </a:cubicBezTo>
                  <a:cubicBezTo>
                    <a:pt x="127" y="225"/>
                    <a:pt x="131" y="226"/>
                    <a:pt x="139" y="227"/>
                  </a:cubicBezTo>
                  <a:cubicBezTo>
                    <a:pt x="147" y="228"/>
                    <a:pt x="158" y="219"/>
                    <a:pt x="160" y="217"/>
                  </a:cubicBezTo>
                  <a:cubicBezTo>
                    <a:pt x="162" y="215"/>
                    <a:pt x="159" y="210"/>
                    <a:pt x="159" y="208"/>
                  </a:cubicBezTo>
                  <a:cubicBezTo>
                    <a:pt x="159" y="206"/>
                    <a:pt x="156" y="206"/>
                    <a:pt x="156" y="205"/>
                  </a:cubicBezTo>
                  <a:cubicBezTo>
                    <a:pt x="155" y="204"/>
                    <a:pt x="152" y="202"/>
                    <a:pt x="149" y="202"/>
                  </a:cubicBezTo>
                  <a:cubicBezTo>
                    <a:pt x="146" y="202"/>
                    <a:pt x="146" y="198"/>
                    <a:pt x="143" y="198"/>
                  </a:cubicBezTo>
                  <a:cubicBezTo>
                    <a:pt x="140" y="198"/>
                    <a:pt x="139" y="197"/>
                    <a:pt x="132" y="192"/>
                  </a:cubicBezTo>
                  <a:cubicBezTo>
                    <a:pt x="125" y="188"/>
                    <a:pt x="116" y="185"/>
                    <a:pt x="115" y="186"/>
                  </a:cubicBezTo>
                  <a:cubicBezTo>
                    <a:pt x="113" y="187"/>
                    <a:pt x="112" y="187"/>
                    <a:pt x="111" y="185"/>
                  </a:cubicBezTo>
                  <a:cubicBezTo>
                    <a:pt x="110" y="183"/>
                    <a:pt x="108" y="184"/>
                    <a:pt x="106" y="185"/>
                  </a:cubicBezTo>
                  <a:cubicBezTo>
                    <a:pt x="104" y="187"/>
                    <a:pt x="102" y="184"/>
                    <a:pt x="99" y="185"/>
                  </a:cubicBezTo>
                  <a:cubicBezTo>
                    <a:pt x="96" y="186"/>
                    <a:pt x="94" y="183"/>
                    <a:pt x="95" y="182"/>
                  </a:cubicBezTo>
                  <a:cubicBezTo>
                    <a:pt x="96" y="181"/>
                    <a:pt x="100" y="182"/>
                    <a:pt x="100" y="180"/>
                  </a:cubicBezTo>
                  <a:cubicBezTo>
                    <a:pt x="100" y="179"/>
                    <a:pt x="99" y="180"/>
                    <a:pt x="95" y="179"/>
                  </a:cubicBezTo>
                  <a:cubicBezTo>
                    <a:pt x="92" y="177"/>
                    <a:pt x="90" y="178"/>
                    <a:pt x="90" y="180"/>
                  </a:cubicBezTo>
                  <a:cubicBezTo>
                    <a:pt x="89" y="181"/>
                    <a:pt x="87" y="180"/>
                    <a:pt x="86" y="180"/>
                  </a:cubicBezTo>
                  <a:cubicBezTo>
                    <a:pt x="86" y="180"/>
                    <a:pt x="85" y="180"/>
                    <a:pt x="85" y="179"/>
                  </a:cubicBezTo>
                  <a:cubicBezTo>
                    <a:pt x="85" y="181"/>
                    <a:pt x="83" y="182"/>
                    <a:pt x="81" y="181"/>
                  </a:cubicBezTo>
                  <a:cubicBezTo>
                    <a:pt x="79" y="181"/>
                    <a:pt x="77" y="184"/>
                    <a:pt x="75" y="184"/>
                  </a:cubicBezTo>
                  <a:cubicBezTo>
                    <a:pt x="73" y="184"/>
                    <a:pt x="71" y="187"/>
                    <a:pt x="70" y="189"/>
                  </a:cubicBezTo>
                  <a:cubicBezTo>
                    <a:pt x="70" y="191"/>
                    <a:pt x="67" y="190"/>
                    <a:pt x="67" y="192"/>
                  </a:cubicBezTo>
                  <a:cubicBezTo>
                    <a:pt x="67" y="192"/>
                    <a:pt x="67" y="193"/>
                    <a:pt x="66" y="195"/>
                  </a:cubicBezTo>
                  <a:cubicBezTo>
                    <a:pt x="65" y="196"/>
                    <a:pt x="66" y="197"/>
                    <a:pt x="67" y="199"/>
                  </a:cubicBezTo>
                  <a:cubicBezTo>
                    <a:pt x="68" y="202"/>
                    <a:pt x="71" y="202"/>
                    <a:pt x="72" y="202"/>
                  </a:cubicBezTo>
                  <a:cubicBezTo>
                    <a:pt x="73" y="203"/>
                    <a:pt x="77" y="206"/>
                    <a:pt x="77" y="207"/>
                  </a:cubicBezTo>
                  <a:cubicBezTo>
                    <a:pt x="77" y="209"/>
                    <a:pt x="74" y="212"/>
                    <a:pt x="73" y="213"/>
                  </a:cubicBezTo>
                  <a:cubicBezTo>
                    <a:pt x="71" y="214"/>
                    <a:pt x="69" y="216"/>
                    <a:pt x="70" y="217"/>
                  </a:cubicBezTo>
                  <a:cubicBezTo>
                    <a:pt x="71" y="218"/>
                    <a:pt x="75" y="224"/>
                    <a:pt x="77" y="228"/>
                  </a:cubicBezTo>
                  <a:cubicBezTo>
                    <a:pt x="80" y="233"/>
                    <a:pt x="76" y="231"/>
                    <a:pt x="75" y="233"/>
                  </a:cubicBezTo>
                  <a:cubicBezTo>
                    <a:pt x="74" y="235"/>
                    <a:pt x="75" y="238"/>
                    <a:pt x="75" y="239"/>
                  </a:cubicBezTo>
                  <a:cubicBezTo>
                    <a:pt x="76" y="240"/>
                    <a:pt x="74" y="240"/>
                    <a:pt x="75" y="240"/>
                  </a:cubicBezTo>
                  <a:cubicBezTo>
                    <a:pt x="75" y="242"/>
                    <a:pt x="77" y="242"/>
                    <a:pt x="78" y="243"/>
                  </a:cubicBezTo>
                  <a:cubicBezTo>
                    <a:pt x="78" y="244"/>
                    <a:pt x="75" y="245"/>
                    <a:pt x="76" y="247"/>
                  </a:cubicBezTo>
                  <a:cubicBezTo>
                    <a:pt x="78" y="249"/>
                    <a:pt x="80" y="249"/>
                    <a:pt x="81" y="251"/>
                  </a:cubicBezTo>
                  <a:cubicBezTo>
                    <a:pt x="81" y="253"/>
                    <a:pt x="75" y="253"/>
                    <a:pt x="76" y="255"/>
                  </a:cubicBezTo>
                  <a:cubicBezTo>
                    <a:pt x="76" y="257"/>
                    <a:pt x="83" y="259"/>
                    <a:pt x="86" y="263"/>
                  </a:cubicBezTo>
                  <a:cubicBezTo>
                    <a:pt x="88" y="265"/>
                    <a:pt x="88" y="266"/>
                    <a:pt x="87" y="268"/>
                  </a:cubicBezTo>
                  <a:cubicBezTo>
                    <a:pt x="87" y="272"/>
                    <a:pt x="78" y="275"/>
                    <a:pt x="76" y="278"/>
                  </a:cubicBezTo>
                  <a:cubicBezTo>
                    <a:pt x="75" y="283"/>
                    <a:pt x="68" y="285"/>
                    <a:pt x="65" y="288"/>
                  </a:cubicBezTo>
                  <a:cubicBezTo>
                    <a:pt x="64" y="289"/>
                    <a:pt x="63" y="291"/>
                    <a:pt x="62" y="292"/>
                  </a:cubicBezTo>
                  <a:cubicBezTo>
                    <a:pt x="63" y="292"/>
                    <a:pt x="64" y="292"/>
                    <a:pt x="64" y="291"/>
                  </a:cubicBezTo>
                  <a:cubicBezTo>
                    <a:pt x="66" y="290"/>
                    <a:pt x="68" y="295"/>
                    <a:pt x="69" y="296"/>
                  </a:cubicBezTo>
                  <a:cubicBezTo>
                    <a:pt x="71" y="298"/>
                    <a:pt x="75" y="296"/>
                    <a:pt x="75" y="298"/>
                  </a:cubicBezTo>
                  <a:cubicBezTo>
                    <a:pt x="77" y="299"/>
                    <a:pt x="75" y="299"/>
                    <a:pt x="73" y="299"/>
                  </a:cubicBezTo>
                  <a:cubicBezTo>
                    <a:pt x="70" y="299"/>
                    <a:pt x="69" y="300"/>
                    <a:pt x="65" y="301"/>
                  </a:cubicBezTo>
                  <a:cubicBezTo>
                    <a:pt x="63" y="302"/>
                    <a:pt x="63" y="303"/>
                    <a:pt x="62" y="304"/>
                  </a:cubicBezTo>
                  <a:cubicBezTo>
                    <a:pt x="64" y="306"/>
                    <a:pt x="61" y="307"/>
                    <a:pt x="60" y="309"/>
                  </a:cubicBezTo>
                  <a:cubicBezTo>
                    <a:pt x="59" y="311"/>
                    <a:pt x="58" y="312"/>
                    <a:pt x="58" y="313"/>
                  </a:cubicBezTo>
                  <a:cubicBezTo>
                    <a:pt x="57" y="314"/>
                    <a:pt x="58" y="315"/>
                    <a:pt x="58" y="317"/>
                  </a:cubicBezTo>
                  <a:cubicBezTo>
                    <a:pt x="58" y="319"/>
                    <a:pt x="59" y="319"/>
                    <a:pt x="60" y="321"/>
                  </a:cubicBezTo>
                  <a:cubicBezTo>
                    <a:pt x="61" y="323"/>
                    <a:pt x="59" y="323"/>
                    <a:pt x="58" y="324"/>
                  </a:cubicBezTo>
                  <a:cubicBezTo>
                    <a:pt x="57" y="325"/>
                    <a:pt x="57" y="326"/>
                    <a:pt x="59" y="327"/>
                  </a:cubicBezTo>
                  <a:cubicBezTo>
                    <a:pt x="60" y="328"/>
                    <a:pt x="60" y="330"/>
                    <a:pt x="60" y="331"/>
                  </a:cubicBezTo>
                  <a:cubicBezTo>
                    <a:pt x="59" y="333"/>
                    <a:pt x="61" y="335"/>
                    <a:pt x="62" y="336"/>
                  </a:cubicBezTo>
                  <a:cubicBezTo>
                    <a:pt x="64" y="337"/>
                    <a:pt x="63" y="340"/>
                    <a:pt x="64" y="341"/>
                  </a:cubicBezTo>
                  <a:cubicBezTo>
                    <a:pt x="65" y="341"/>
                    <a:pt x="66" y="342"/>
                    <a:pt x="68" y="342"/>
                  </a:cubicBezTo>
                  <a:cubicBezTo>
                    <a:pt x="70" y="341"/>
                    <a:pt x="71" y="342"/>
                    <a:pt x="72" y="344"/>
                  </a:cubicBezTo>
                  <a:cubicBezTo>
                    <a:pt x="73" y="345"/>
                    <a:pt x="74" y="345"/>
                    <a:pt x="75" y="344"/>
                  </a:cubicBezTo>
                  <a:cubicBezTo>
                    <a:pt x="77" y="343"/>
                    <a:pt x="82" y="345"/>
                    <a:pt x="83" y="346"/>
                  </a:cubicBezTo>
                  <a:cubicBezTo>
                    <a:pt x="84" y="346"/>
                    <a:pt x="83" y="349"/>
                    <a:pt x="83" y="350"/>
                  </a:cubicBezTo>
                  <a:cubicBezTo>
                    <a:pt x="83" y="352"/>
                    <a:pt x="82" y="355"/>
                    <a:pt x="84" y="356"/>
                  </a:cubicBezTo>
                  <a:cubicBezTo>
                    <a:pt x="86" y="357"/>
                    <a:pt x="86" y="360"/>
                    <a:pt x="87" y="361"/>
                  </a:cubicBezTo>
                  <a:cubicBezTo>
                    <a:pt x="89" y="361"/>
                    <a:pt x="90" y="364"/>
                    <a:pt x="92" y="365"/>
                  </a:cubicBezTo>
                  <a:cubicBezTo>
                    <a:pt x="93" y="365"/>
                    <a:pt x="96" y="367"/>
                    <a:pt x="96" y="369"/>
                  </a:cubicBezTo>
                  <a:cubicBezTo>
                    <a:pt x="96" y="370"/>
                    <a:pt x="94" y="372"/>
                    <a:pt x="92" y="372"/>
                  </a:cubicBezTo>
                  <a:cubicBezTo>
                    <a:pt x="90" y="373"/>
                    <a:pt x="87" y="370"/>
                    <a:pt x="87" y="372"/>
                  </a:cubicBezTo>
                  <a:cubicBezTo>
                    <a:pt x="86" y="373"/>
                    <a:pt x="87" y="374"/>
                    <a:pt x="87" y="378"/>
                  </a:cubicBezTo>
                  <a:cubicBezTo>
                    <a:pt x="88" y="382"/>
                    <a:pt x="89" y="382"/>
                    <a:pt x="91" y="382"/>
                  </a:cubicBezTo>
                  <a:cubicBezTo>
                    <a:pt x="93" y="382"/>
                    <a:pt x="93" y="381"/>
                    <a:pt x="95" y="380"/>
                  </a:cubicBezTo>
                  <a:cubicBezTo>
                    <a:pt x="96" y="380"/>
                    <a:pt x="99" y="381"/>
                    <a:pt x="99" y="380"/>
                  </a:cubicBezTo>
                  <a:cubicBezTo>
                    <a:pt x="100" y="380"/>
                    <a:pt x="105" y="379"/>
                    <a:pt x="106" y="381"/>
                  </a:cubicBezTo>
                  <a:cubicBezTo>
                    <a:pt x="106" y="382"/>
                    <a:pt x="107" y="385"/>
                    <a:pt x="107" y="386"/>
                  </a:cubicBezTo>
                  <a:cubicBezTo>
                    <a:pt x="106" y="387"/>
                    <a:pt x="108" y="389"/>
                    <a:pt x="108" y="390"/>
                  </a:cubicBezTo>
                  <a:cubicBezTo>
                    <a:pt x="109" y="392"/>
                    <a:pt x="112" y="391"/>
                    <a:pt x="113" y="392"/>
                  </a:cubicBezTo>
                  <a:cubicBezTo>
                    <a:pt x="115" y="392"/>
                    <a:pt x="117" y="396"/>
                    <a:pt x="117" y="397"/>
                  </a:cubicBezTo>
                  <a:cubicBezTo>
                    <a:pt x="116" y="399"/>
                    <a:pt x="119" y="399"/>
                    <a:pt x="120" y="399"/>
                  </a:cubicBezTo>
                  <a:cubicBezTo>
                    <a:pt x="121" y="398"/>
                    <a:pt x="122" y="400"/>
                    <a:pt x="123" y="400"/>
                  </a:cubicBezTo>
                  <a:cubicBezTo>
                    <a:pt x="124" y="401"/>
                    <a:pt x="126" y="401"/>
                    <a:pt x="127" y="400"/>
                  </a:cubicBezTo>
                  <a:cubicBezTo>
                    <a:pt x="128" y="399"/>
                    <a:pt x="131" y="399"/>
                    <a:pt x="131" y="400"/>
                  </a:cubicBezTo>
                  <a:cubicBezTo>
                    <a:pt x="132" y="401"/>
                    <a:pt x="135" y="403"/>
                    <a:pt x="135" y="404"/>
                  </a:cubicBezTo>
                  <a:cubicBezTo>
                    <a:pt x="135" y="405"/>
                    <a:pt x="138" y="404"/>
                    <a:pt x="141" y="405"/>
                  </a:cubicBezTo>
                  <a:cubicBezTo>
                    <a:pt x="143" y="406"/>
                    <a:pt x="145" y="406"/>
                    <a:pt x="147" y="407"/>
                  </a:cubicBezTo>
                  <a:cubicBezTo>
                    <a:pt x="149" y="408"/>
                    <a:pt x="151" y="408"/>
                    <a:pt x="151" y="409"/>
                  </a:cubicBezTo>
                  <a:cubicBezTo>
                    <a:pt x="151" y="410"/>
                    <a:pt x="149" y="411"/>
                    <a:pt x="149" y="412"/>
                  </a:cubicBezTo>
                  <a:cubicBezTo>
                    <a:pt x="149" y="413"/>
                    <a:pt x="151" y="413"/>
                    <a:pt x="151" y="414"/>
                  </a:cubicBezTo>
                  <a:cubicBezTo>
                    <a:pt x="151" y="416"/>
                    <a:pt x="148" y="416"/>
                    <a:pt x="148" y="416"/>
                  </a:cubicBezTo>
                  <a:cubicBezTo>
                    <a:pt x="147" y="417"/>
                    <a:pt x="149" y="419"/>
                    <a:pt x="150" y="419"/>
                  </a:cubicBezTo>
                  <a:cubicBezTo>
                    <a:pt x="150" y="420"/>
                    <a:pt x="148" y="422"/>
                    <a:pt x="148" y="423"/>
                  </a:cubicBezTo>
                  <a:cubicBezTo>
                    <a:pt x="148" y="424"/>
                    <a:pt x="144" y="423"/>
                    <a:pt x="143" y="423"/>
                  </a:cubicBezTo>
                  <a:cubicBezTo>
                    <a:pt x="141" y="423"/>
                    <a:pt x="138" y="427"/>
                    <a:pt x="136" y="427"/>
                  </a:cubicBezTo>
                  <a:cubicBezTo>
                    <a:pt x="135" y="428"/>
                    <a:pt x="136" y="430"/>
                    <a:pt x="136" y="431"/>
                  </a:cubicBezTo>
                  <a:cubicBezTo>
                    <a:pt x="140" y="430"/>
                    <a:pt x="144" y="430"/>
                    <a:pt x="144" y="431"/>
                  </a:cubicBezTo>
                  <a:cubicBezTo>
                    <a:pt x="145" y="432"/>
                    <a:pt x="136" y="435"/>
                    <a:pt x="135" y="436"/>
                  </a:cubicBezTo>
                  <a:cubicBezTo>
                    <a:pt x="134" y="436"/>
                    <a:pt x="138" y="439"/>
                    <a:pt x="137" y="440"/>
                  </a:cubicBezTo>
                  <a:cubicBezTo>
                    <a:pt x="137" y="442"/>
                    <a:pt x="133" y="442"/>
                    <a:pt x="134" y="445"/>
                  </a:cubicBezTo>
                  <a:cubicBezTo>
                    <a:pt x="134" y="447"/>
                    <a:pt x="132" y="447"/>
                    <a:pt x="129" y="447"/>
                  </a:cubicBezTo>
                  <a:cubicBezTo>
                    <a:pt x="127" y="447"/>
                    <a:pt x="126" y="449"/>
                    <a:pt x="127" y="449"/>
                  </a:cubicBezTo>
                  <a:cubicBezTo>
                    <a:pt x="128" y="450"/>
                    <a:pt x="128" y="453"/>
                    <a:pt x="133" y="454"/>
                  </a:cubicBezTo>
                  <a:cubicBezTo>
                    <a:pt x="138" y="456"/>
                    <a:pt x="143" y="460"/>
                    <a:pt x="147" y="464"/>
                  </a:cubicBezTo>
                  <a:cubicBezTo>
                    <a:pt x="147" y="465"/>
                    <a:pt x="148" y="465"/>
                    <a:pt x="148" y="466"/>
                  </a:cubicBezTo>
                  <a:cubicBezTo>
                    <a:pt x="150" y="465"/>
                    <a:pt x="151" y="465"/>
                    <a:pt x="152" y="465"/>
                  </a:cubicBezTo>
                  <a:cubicBezTo>
                    <a:pt x="154" y="464"/>
                    <a:pt x="159" y="466"/>
                    <a:pt x="160" y="467"/>
                  </a:cubicBezTo>
                  <a:cubicBezTo>
                    <a:pt x="163" y="469"/>
                    <a:pt x="171" y="467"/>
                    <a:pt x="172" y="468"/>
                  </a:cubicBezTo>
                  <a:cubicBezTo>
                    <a:pt x="173" y="470"/>
                    <a:pt x="175" y="471"/>
                    <a:pt x="177" y="471"/>
                  </a:cubicBezTo>
                  <a:cubicBezTo>
                    <a:pt x="178" y="471"/>
                    <a:pt x="180" y="474"/>
                    <a:pt x="182" y="473"/>
                  </a:cubicBezTo>
                  <a:cubicBezTo>
                    <a:pt x="183" y="472"/>
                    <a:pt x="187" y="472"/>
                    <a:pt x="189" y="472"/>
                  </a:cubicBezTo>
                  <a:cubicBezTo>
                    <a:pt x="190" y="472"/>
                    <a:pt x="190" y="473"/>
                    <a:pt x="192" y="473"/>
                  </a:cubicBezTo>
                  <a:cubicBezTo>
                    <a:pt x="193" y="473"/>
                    <a:pt x="193" y="478"/>
                    <a:pt x="194" y="478"/>
                  </a:cubicBezTo>
                  <a:cubicBezTo>
                    <a:pt x="195" y="478"/>
                    <a:pt x="198" y="481"/>
                    <a:pt x="201" y="482"/>
                  </a:cubicBezTo>
                  <a:cubicBezTo>
                    <a:pt x="203" y="482"/>
                    <a:pt x="206" y="485"/>
                    <a:pt x="207" y="485"/>
                  </a:cubicBezTo>
                  <a:cubicBezTo>
                    <a:pt x="207" y="485"/>
                    <a:pt x="209" y="487"/>
                    <a:pt x="209" y="485"/>
                  </a:cubicBezTo>
                  <a:cubicBezTo>
                    <a:pt x="210" y="483"/>
                    <a:pt x="213" y="484"/>
                    <a:pt x="214" y="482"/>
                  </a:cubicBezTo>
                  <a:cubicBezTo>
                    <a:pt x="210" y="477"/>
                    <a:pt x="206" y="471"/>
                    <a:pt x="206" y="469"/>
                  </a:cubicBezTo>
                  <a:cubicBezTo>
                    <a:pt x="206" y="465"/>
                    <a:pt x="207" y="462"/>
                    <a:pt x="203" y="458"/>
                  </a:cubicBezTo>
                  <a:cubicBezTo>
                    <a:pt x="198" y="455"/>
                    <a:pt x="204" y="452"/>
                    <a:pt x="207" y="448"/>
                  </a:cubicBezTo>
                  <a:cubicBezTo>
                    <a:pt x="209" y="445"/>
                    <a:pt x="216" y="443"/>
                    <a:pt x="219" y="440"/>
                  </a:cubicBezTo>
                  <a:cubicBezTo>
                    <a:pt x="219" y="439"/>
                    <a:pt x="219" y="439"/>
                    <a:pt x="218" y="438"/>
                  </a:cubicBezTo>
                  <a:cubicBezTo>
                    <a:pt x="215" y="437"/>
                    <a:pt x="214" y="435"/>
                    <a:pt x="216" y="435"/>
                  </a:cubicBezTo>
                  <a:cubicBezTo>
                    <a:pt x="219" y="434"/>
                    <a:pt x="217" y="433"/>
                    <a:pt x="215" y="431"/>
                  </a:cubicBezTo>
                  <a:cubicBezTo>
                    <a:pt x="212" y="428"/>
                    <a:pt x="211" y="425"/>
                    <a:pt x="210" y="425"/>
                  </a:cubicBezTo>
                  <a:cubicBezTo>
                    <a:pt x="209" y="425"/>
                    <a:pt x="207" y="425"/>
                    <a:pt x="205" y="425"/>
                  </a:cubicBezTo>
                  <a:cubicBezTo>
                    <a:pt x="203" y="426"/>
                    <a:pt x="204" y="424"/>
                    <a:pt x="204" y="421"/>
                  </a:cubicBezTo>
                  <a:cubicBezTo>
                    <a:pt x="204" y="420"/>
                    <a:pt x="200" y="420"/>
                    <a:pt x="199" y="419"/>
                  </a:cubicBezTo>
                  <a:cubicBezTo>
                    <a:pt x="199" y="418"/>
                    <a:pt x="200" y="414"/>
                    <a:pt x="201" y="414"/>
                  </a:cubicBezTo>
                  <a:cubicBezTo>
                    <a:pt x="202" y="414"/>
                    <a:pt x="204" y="413"/>
                    <a:pt x="204" y="411"/>
                  </a:cubicBezTo>
                  <a:cubicBezTo>
                    <a:pt x="204" y="410"/>
                    <a:pt x="200" y="410"/>
                    <a:pt x="201" y="409"/>
                  </a:cubicBezTo>
                  <a:cubicBezTo>
                    <a:pt x="203" y="406"/>
                    <a:pt x="206" y="406"/>
                    <a:pt x="206" y="404"/>
                  </a:cubicBezTo>
                  <a:cubicBezTo>
                    <a:pt x="206" y="401"/>
                    <a:pt x="207" y="399"/>
                    <a:pt x="209" y="401"/>
                  </a:cubicBezTo>
                  <a:cubicBezTo>
                    <a:pt x="212" y="402"/>
                    <a:pt x="213" y="407"/>
                    <a:pt x="216" y="406"/>
                  </a:cubicBezTo>
                  <a:cubicBezTo>
                    <a:pt x="219" y="405"/>
                    <a:pt x="217" y="402"/>
                    <a:pt x="216" y="401"/>
                  </a:cubicBezTo>
                  <a:cubicBezTo>
                    <a:pt x="216" y="400"/>
                    <a:pt x="215" y="397"/>
                    <a:pt x="219" y="397"/>
                  </a:cubicBezTo>
                  <a:cubicBezTo>
                    <a:pt x="221" y="397"/>
                    <a:pt x="219" y="394"/>
                    <a:pt x="222" y="394"/>
                  </a:cubicBezTo>
                  <a:cubicBezTo>
                    <a:pt x="224" y="394"/>
                    <a:pt x="229" y="391"/>
                    <a:pt x="230" y="390"/>
                  </a:cubicBezTo>
                  <a:cubicBezTo>
                    <a:pt x="231" y="389"/>
                    <a:pt x="234" y="387"/>
                    <a:pt x="235" y="388"/>
                  </a:cubicBezTo>
                  <a:cubicBezTo>
                    <a:pt x="237" y="389"/>
                    <a:pt x="239" y="391"/>
                    <a:pt x="240" y="388"/>
                  </a:cubicBezTo>
                  <a:cubicBezTo>
                    <a:pt x="241" y="386"/>
                    <a:pt x="244" y="387"/>
                    <a:pt x="244" y="388"/>
                  </a:cubicBezTo>
                  <a:cubicBezTo>
                    <a:pt x="245" y="390"/>
                    <a:pt x="252" y="390"/>
                    <a:pt x="254" y="391"/>
                  </a:cubicBezTo>
                  <a:cubicBezTo>
                    <a:pt x="255" y="392"/>
                    <a:pt x="259" y="395"/>
                    <a:pt x="259" y="397"/>
                  </a:cubicBezTo>
                  <a:cubicBezTo>
                    <a:pt x="259" y="397"/>
                    <a:pt x="262" y="399"/>
                    <a:pt x="262" y="397"/>
                  </a:cubicBezTo>
                  <a:cubicBezTo>
                    <a:pt x="262" y="395"/>
                    <a:pt x="263" y="396"/>
                    <a:pt x="266" y="397"/>
                  </a:cubicBezTo>
                  <a:cubicBezTo>
                    <a:pt x="268" y="399"/>
                    <a:pt x="272" y="398"/>
                    <a:pt x="273" y="397"/>
                  </a:cubicBezTo>
                  <a:cubicBezTo>
                    <a:pt x="273" y="395"/>
                    <a:pt x="278" y="393"/>
                    <a:pt x="280" y="395"/>
                  </a:cubicBezTo>
                  <a:cubicBezTo>
                    <a:pt x="281" y="396"/>
                    <a:pt x="282" y="397"/>
                    <a:pt x="284" y="395"/>
                  </a:cubicBezTo>
                  <a:cubicBezTo>
                    <a:pt x="286" y="393"/>
                    <a:pt x="290" y="393"/>
                    <a:pt x="291" y="395"/>
                  </a:cubicBezTo>
                  <a:cubicBezTo>
                    <a:pt x="292" y="397"/>
                    <a:pt x="294" y="397"/>
                    <a:pt x="296" y="397"/>
                  </a:cubicBezTo>
                  <a:cubicBezTo>
                    <a:pt x="299" y="397"/>
                    <a:pt x="299" y="400"/>
                    <a:pt x="300" y="399"/>
                  </a:cubicBezTo>
                  <a:cubicBezTo>
                    <a:pt x="302" y="399"/>
                    <a:pt x="301" y="396"/>
                    <a:pt x="302" y="396"/>
                  </a:cubicBezTo>
                  <a:cubicBezTo>
                    <a:pt x="304" y="397"/>
                    <a:pt x="305" y="398"/>
                    <a:pt x="308" y="398"/>
                  </a:cubicBezTo>
                  <a:cubicBezTo>
                    <a:pt x="311" y="398"/>
                    <a:pt x="313" y="397"/>
                    <a:pt x="313" y="396"/>
                  </a:cubicBezTo>
                  <a:cubicBezTo>
                    <a:pt x="313" y="394"/>
                    <a:pt x="313" y="390"/>
                    <a:pt x="311" y="390"/>
                  </a:cubicBezTo>
                  <a:cubicBezTo>
                    <a:pt x="309" y="390"/>
                    <a:pt x="308" y="388"/>
                    <a:pt x="305" y="388"/>
                  </a:cubicBezTo>
                  <a:cubicBezTo>
                    <a:pt x="303" y="388"/>
                    <a:pt x="302" y="385"/>
                    <a:pt x="303" y="385"/>
                  </a:cubicBezTo>
                  <a:cubicBezTo>
                    <a:pt x="305" y="384"/>
                    <a:pt x="309" y="383"/>
                    <a:pt x="308" y="381"/>
                  </a:cubicBezTo>
                  <a:cubicBezTo>
                    <a:pt x="308" y="379"/>
                    <a:pt x="307" y="376"/>
                    <a:pt x="310" y="375"/>
                  </a:cubicBezTo>
                  <a:cubicBezTo>
                    <a:pt x="313" y="375"/>
                    <a:pt x="318" y="375"/>
                    <a:pt x="317" y="374"/>
                  </a:cubicBezTo>
                  <a:cubicBezTo>
                    <a:pt x="317" y="373"/>
                    <a:pt x="312" y="373"/>
                    <a:pt x="311" y="371"/>
                  </a:cubicBezTo>
                  <a:cubicBezTo>
                    <a:pt x="310" y="369"/>
                    <a:pt x="310" y="365"/>
                    <a:pt x="311" y="364"/>
                  </a:cubicBezTo>
                  <a:cubicBezTo>
                    <a:pt x="312" y="364"/>
                    <a:pt x="314" y="365"/>
                    <a:pt x="317" y="364"/>
                  </a:cubicBezTo>
                  <a:cubicBezTo>
                    <a:pt x="319" y="363"/>
                    <a:pt x="323" y="365"/>
                    <a:pt x="326" y="363"/>
                  </a:cubicBezTo>
                  <a:cubicBezTo>
                    <a:pt x="328" y="361"/>
                    <a:pt x="334" y="361"/>
                    <a:pt x="337" y="361"/>
                  </a:cubicBezTo>
                  <a:cubicBezTo>
                    <a:pt x="340" y="361"/>
                    <a:pt x="342" y="359"/>
                    <a:pt x="345" y="359"/>
                  </a:cubicBezTo>
                  <a:cubicBezTo>
                    <a:pt x="347" y="359"/>
                    <a:pt x="353" y="358"/>
                    <a:pt x="355" y="357"/>
                  </a:cubicBezTo>
                  <a:cubicBezTo>
                    <a:pt x="357" y="356"/>
                    <a:pt x="365" y="355"/>
                    <a:pt x="366" y="353"/>
                  </a:cubicBezTo>
                  <a:cubicBezTo>
                    <a:pt x="366" y="351"/>
                    <a:pt x="374" y="350"/>
                    <a:pt x="375" y="351"/>
                  </a:cubicBezTo>
                  <a:cubicBezTo>
                    <a:pt x="377" y="352"/>
                    <a:pt x="379" y="352"/>
                    <a:pt x="381" y="352"/>
                  </a:cubicBezTo>
                  <a:cubicBezTo>
                    <a:pt x="383" y="351"/>
                    <a:pt x="385" y="353"/>
                    <a:pt x="385" y="355"/>
                  </a:cubicBezTo>
                  <a:cubicBezTo>
                    <a:pt x="385" y="357"/>
                    <a:pt x="387" y="359"/>
                    <a:pt x="387" y="360"/>
                  </a:cubicBezTo>
                  <a:cubicBezTo>
                    <a:pt x="386" y="361"/>
                    <a:pt x="385" y="362"/>
                    <a:pt x="386" y="363"/>
                  </a:cubicBezTo>
                  <a:cubicBezTo>
                    <a:pt x="387" y="364"/>
                    <a:pt x="392" y="363"/>
                    <a:pt x="393" y="362"/>
                  </a:cubicBezTo>
                  <a:cubicBezTo>
                    <a:pt x="394" y="361"/>
                    <a:pt x="396" y="362"/>
                    <a:pt x="396" y="364"/>
                  </a:cubicBezTo>
                  <a:cubicBezTo>
                    <a:pt x="396" y="365"/>
                    <a:pt x="397" y="366"/>
                    <a:pt x="397" y="364"/>
                  </a:cubicBezTo>
                  <a:cubicBezTo>
                    <a:pt x="397" y="362"/>
                    <a:pt x="400" y="364"/>
                    <a:pt x="401" y="365"/>
                  </a:cubicBezTo>
                  <a:cubicBezTo>
                    <a:pt x="402" y="366"/>
                    <a:pt x="405" y="363"/>
                    <a:pt x="405" y="365"/>
                  </a:cubicBezTo>
                  <a:cubicBezTo>
                    <a:pt x="405" y="367"/>
                    <a:pt x="400" y="368"/>
                    <a:pt x="402" y="370"/>
                  </a:cubicBezTo>
                  <a:cubicBezTo>
                    <a:pt x="405" y="372"/>
                    <a:pt x="406" y="368"/>
                    <a:pt x="409" y="369"/>
                  </a:cubicBezTo>
                  <a:cubicBezTo>
                    <a:pt x="410" y="370"/>
                    <a:pt x="414" y="366"/>
                    <a:pt x="416" y="365"/>
                  </a:cubicBezTo>
                  <a:cubicBezTo>
                    <a:pt x="419" y="365"/>
                    <a:pt x="421" y="362"/>
                    <a:pt x="423" y="361"/>
                  </a:cubicBezTo>
                  <a:cubicBezTo>
                    <a:pt x="425" y="361"/>
                    <a:pt x="429" y="361"/>
                    <a:pt x="428" y="362"/>
                  </a:cubicBezTo>
                  <a:cubicBezTo>
                    <a:pt x="427" y="363"/>
                    <a:pt x="425" y="366"/>
                    <a:pt x="430" y="368"/>
                  </a:cubicBezTo>
                  <a:cubicBezTo>
                    <a:pt x="435" y="370"/>
                    <a:pt x="441" y="379"/>
                    <a:pt x="444" y="384"/>
                  </a:cubicBezTo>
                  <a:cubicBezTo>
                    <a:pt x="446" y="388"/>
                    <a:pt x="450" y="397"/>
                    <a:pt x="451" y="397"/>
                  </a:cubicBezTo>
                  <a:cubicBezTo>
                    <a:pt x="453" y="397"/>
                    <a:pt x="454" y="393"/>
                    <a:pt x="456" y="393"/>
                  </a:cubicBezTo>
                  <a:cubicBezTo>
                    <a:pt x="457" y="392"/>
                    <a:pt x="459" y="397"/>
                    <a:pt x="461" y="397"/>
                  </a:cubicBezTo>
                  <a:cubicBezTo>
                    <a:pt x="464" y="397"/>
                    <a:pt x="467" y="398"/>
                    <a:pt x="469" y="397"/>
                  </a:cubicBezTo>
                  <a:cubicBezTo>
                    <a:pt x="470" y="397"/>
                    <a:pt x="475" y="395"/>
                    <a:pt x="476" y="396"/>
                  </a:cubicBezTo>
                  <a:cubicBezTo>
                    <a:pt x="478" y="397"/>
                    <a:pt x="480" y="397"/>
                    <a:pt x="481" y="399"/>
                  </a:cubicBezTo>
                  <a:cubicBezTo>
                    <a:pt x="482" y="403"/>
                    <a:pt x="484" y="403"/>
                    <a:pt x="485" y="403"/>
                  </a:cubicBezTo>
                  <a:cubicBezTo>
                    <a:pt x="487" y="403"/>
                    <a:pt x="487" y="405"/>
                    <a:pt x="487" y="406"/>
                  </a:cubicBezTo>
                  <a:cubicBezTo>
                    <a:pt x="487" y="408"/>
                    <a:pt x="490" y="409"/>
                    <a:pt x="491" y="409"/>
                  </a:cubicBezTo>
                  <a:cubicBezTo>
                    <a:pt x="493" y="409"/>
                    <a:pt x="495" y="409"/>
                    <a:pt x="497" y="409"/>
                  </a:cubicBezTo>
                  <a:cubicBezTo>
                    <a:pt x="498" y="408"/>
                    <a:pt x="499" y="407"/>
                    <a:pt x="499" y="409"/>
                  </a:cubicBezTo>
                  <a:cubicBezTo>
                    <a:pt x="500" y="409"/>
                    <a:pt x="502" y="412"/>
                    <a:pt x="503" y="412"/>
                  </a:cubicBezTo>
                  <a:cubicBezTo>
                    <a:pt x="505" y="412"/>
                    <a:pt x="506" y="413"/>
                    <a:pt x="507" y="412"/>
                  </a:cubicBezTo>
                  <a:cubicBezTo>
                    <a:pt x="507" y="411"/>
                    <a:pt x="511" y="410"/>
                    <a:pt x="512" y="410"/>
                  </a:cubicBezTo>
                  <a:cubicBezTo>
                    <a:pt x="514" y="410"/>
                    <a:pt x="518" y="409"/>
                    <a:pt x="519" y="408"/>
                  </a:cubicBezTo>
                  <a:cubicBezTo>
                    <a:pt x="520" y="405"/>
                    <a:pt x="524" y="405"/>
                    <a:pt x="525" y="404"/>
                  </a:cubicBezTo>
                  <a:cubicBezTo>
                    <a:pt x="526" y="403"/>
                    <a:pt x="529" y="402"/>
                    <a:pt x="529" y="400"/>
                  </a:cubicBezTo>
                  <a:cubicBezTo>
                    <a:pt x="530" y="399"/>
                    <a:pt x="534" y="399"/>
                    <a:pt x="534" y="398"/>
                  </a:cubicBezTo>
                  <a:cubicBezTo>
                    <a:pt x="535" y="397"/>
                    <a:pt x="538" y="397"/>
                    <a:pt x="540" y="397"/>
                  </a:cubicBezTo>
                  <a:cubicBezTo>
                    <a:pt x="541" y="398"/>
                    <a:pt x="549" y="399"/>
                    <a:pt x="550" y="399"/>
                  </a:cubicBezTo>
                  <a:cubicBezTo>
                    <a:pt x="552" y="399"/>
                    <a:pt x="552" y="403"/>
                    <a:pt x="552" y="404"/>
                  </a:cubicBezTo>
                  <a:cubicBezTo>
                    <a:pt x="553" y="404"/>
                    <a:pt x="557" y="407"/>
                    <a:pt x="559" y="406"/>
                  </a:cubicBezTo>
                  <a:cubicBezTo>
                    <a:pt x="560" y="405"/>
                    <a:pt x="563" y="404"/>
                    <a:pt x="564" y="406"/>
                  </a:cubicBezTo>
                  <a:cubicBezTo>
                    <a:pt x="566" y="407"/>
                    <a:pt x="569" y="409"/>
                    <a:pt x="570" y="407"/>
                  </a:cubicBezTo>
                  <a:cubicBezTo>
                    <a:pt x="571" y="406"/>
                    <a:pt x="576" y="405"/>
                    <a:pt x="576" y="404"/>
                  </a:cubicBezTo>
                  <a:cubicBezTo>
                    <a:pt x="576" y="403"/>
                    <a:pt x="577" y="400"/>
                    <a:pt x="576" y="399"/>
                  </a:cubicBezTo>
                  <a:cubicBezTo>
                    <a:pt x="575" y="398"/>
                    <a:pt x="574" y="395"/>
                    <a:pt x="574" y="394"/>
                  </a:cubicBezTo>
                  <a:cubicBezTo>
                    <a:pt x="573" y="392"/>
                    <a:pt x="576" y="391"/>
                    <a:pt x="576" y="390"/>
                  </a:cubicBezTo>
                  <a:cubicBezTo>
                    <a:pt x="577" y="388"/>
                    <a:pt x="579" y="388"/>
                    <a:pt x="580" y="387"/>
                  </a:cubicBezTo>
                  <a:cubicBezTo>
                    <a:pt x="581" y="386"/>
                    <a:pt x="582" y="385"/>
                    <a:pt x="583" y="385"/>
                  </a:cubicBezTo>
                  <a:cubicBezTo>
                    <a:pt x="585" y="385"/>
                    <a:pt x="588" y="386"/>
                    <a:pt x="588" y="386"/>
                  </a:cubicBezTo>
                  <a:cubicBezTo>
                    <a:pt x="589" y="387"/>
                    <a:pt x="592" y="388"/>
                    <a:pt x="593" y="388"/>
                  </a:cubicBezTo>
                  <a:cubicBezTo>
                    <a:pt x="595" y="388"/>
                    <a:pt x="597" y="389"/>
                    <a:pt x="599" y="390"/>
                  </a:cubicBezTo>
                  <a:cubicBezTo>
                    <a:pt x="600" y="391"/>
                    <a:pt x="605" y="391"/>
                    <a:pt x="606" y="392"/>
                  </a:cubicBezTo>
                  <a:cubicBezTo>
                    <a:pt x="607" y="394"/>
                    <a:pt x="606" y="397"/>
                    <a:pt x="607" y="398"/>
                  </a:cubicBezTo>
                  <a:cubicBezTo>
                    <a:pt x="608" y="400"/>
                    <a:pt x="611" y="403"/>
                    <a:pt x="612" y="402"/>
                  </a:cubicBezTo>
                  <a:cubicBezTo>
                    <a:pt x="612" y="401"/>
                    <a:pt x="616" y="404"/>
                    <a:pt x="618" y="404"/>
                  </a:cubicBezTo>
                  <a:cubicBezTo>
                    <a:pt x="620" y="404"/>
                    <a:pt x="622" y="401"/>
                    <a:pt x="624" y="401"/>
                  </a:cubicBezTo>
                  <a:cubicBezTo>
                    <a:pt x="624" y="401"/>
                    <a:pt x="629" y="400"/>
                    <a:pt x="630" y="400"/>
                  </a:cubicBezTo>
                  <a:cubicBezTo>
                    <a:pt x="632" y="401"/>
                    <a:pt x="636" y="403"/>
                    <a:pt x="637" y="402"/>
                  </a:cubicBezTo>
                  <a:cubicBezTo>
                    <a:pt x="637" y="402"/>
                    <a:pt x="642" y="402"/>
                    <a:pt x="643" y="404"/>
                  </a:cubicBezTo>
                  <a:cubicBezTo>
                    <a:pt x="643" y="405"/>
                    <a:pt x="648" y="405"/>
                    <a:pt x="648" y="407"/>
                  </a:cubicBezTo>
                  <a:cubicBezTo>
                    <a:pt x="648" y="409"/>
                    <a:pt x="652" y="409"/>
                    <a:pt x="653" y="410"/>
                  </a:cubicBezTo>
                  <a:cubicBezTo>
                    <a:pt x="654" y="412"/>
                    <a:pt x="660" y="411"/>
                    <a:pt x="662" y="412"/>
                  </a:cubicBezTo>
                  <a:cubicBezTo>
                    <a:pt x="663" y="413"/>
                    <a:pt x="672" y="413"/>
                    <a:pt x="672" y="412"/>
                  </a:cubicBezTo>
                  <a:cubicBezTo>
                    <a:pt x="672" y="411"/>
                    <a:pt x="680" y="411"/>
                    <a:pt x="682" y="410"/>
                  </a:cubicBezTo>
                  <a:cubicBezTo>
                    <a:pt x="684" y="409"/>
                    <a:pt x="687" y="409"/>
                    <a:pt x="687" y="408"/>
                  </a:cubicBezTo>
                  <a:cubicBezTo>
                    <a:pt x="688" y="407"/>
                    <a:pt x="692" y="405"/>
                    <a:pt x="694" y="404"/>
                  </a:cubicBezTo>
                  <a:cubicBezTo>
                    <a:pt x="695" y="403"/>
                    <a:pt x="702" y="403"/>
                    <a:pt x="703" y="404"/>
                  </a:cubicBezTo>
                  <a:cubicBezTo>
                    <a:pt x="703" y="406"/>
                    <a:pt x="707" y="407"/>
                    <a:pt x="709" y="406"/>
                  </a:cubicBezTo>
                  <a:cubicBezTo>
                    <a:pt x="711" y="405"/>
                    <a:pt x="716" y="406"/>
                    <a:pt x="716" y="408"/>
                  </a:cubicBezTo>
                  <a:cubicBezTo>
                    <a:pt x="717" y="409"/>
                    <a:pt x="722" y="409"/>
                    <a:pt x="723" y="409"/>
                  </a:cubicBezTo>
                  <a:cubicBezTo>
                    <a:pt x="725" y="409"/>
                    <a:pt x="729" y="406"/>
                    <a:pt x="731" y="406"/>
                  </a:cubicBezTo>
                  <a:cubicBezTo>
                    <a:pt x="731" y="406"/>
                    <a:pt x="734" y="404"/>
                    <a:pt x="733" y="402"/>
                  </a:cubicBezTo>
                  <a:cubicBezTo>
                    <a:pt x="733" y="401"/>
                    <a:pt x="737" y="397"/>
                    <a:pt x="737" y="395"/>
                  </a:cubicBezTo>
                  <a:cubicBezTo>
                    <a:pt x="738" y="393"/>
                    <a:pt x="741" y="388"/>
                    <a:pt x="742" y="387"/>
                  </a:cubicBezTo>
                  <a:cubicBezTo>
                    <a:pt x="743" y="387"/>
                    <a:pt x="745" y="385"/>
                    <a:pt x="745" y="384"/>
                  </a:cubicBezTo>
                  <a:cubicBezTo>
                    <a:pt x="745" y="383"/>
                    <a:pt x="744" y="379"/>
                    <a:pt x="743" y="379"/>
                  </a:cubicBezTo>
                  <a:cubicBezTo>
                    <a:pt x="742" y="379"/>
                    <a:pt x="739" y="379"/>
                    <a:pt x="743" y="374"/>
                  </a:cubicBezTo>
                  <a:cubicBezTo>
                    <a:pt x="745" y="371"/>
                    <a:pt x="751" y="372"/>
                    <a:pt x="752" y="372"/>
                  </a:cubicBezTo>
                  <a:cubicBezTo>
                    <a:pt x="753" y="372"/>
                    <a:pt x="759" y="370"/>
                    <a:pt x="763" y="371"/>
                  </a:cubicBezTo>
                  <a:cubicBezTo>
                    <a:pt x="766" y="372"/>
                    <a:pt x="767" y="371"/>
                    <a:pt x="771" y="373"/>
                  </a:cubicBezTo>
                  <a:cubicBezTo>
                    <a:pt x="774" y="373"/>
                    <a:pt x="779" y="373"/>
                    <a:pt x="780" y="374"/>
                  </a:cubicBezTo>
                  <a:cubicBezTo>
                    <a:pt x="781" y="376"/>
                    <a:pt x="785" y="377"/>
                    <a:pt x="785" y="380"/>
                  </a:cubicBezTo>
                  <a:cubicBezTo>
                    <a:pt x="784" y="383"/>
                    <a:pt x="787" y="382"/>
                    <a:pt x="789" y="387"/>
                  </a:cubicBezTo>
                  <a:cubicBezTo>
                    <a:pt x="790" y="393"/>
                    <a:pt x="792" y="393"/>
                    <a:pt x="792" y="396"/>
                  </a:cubicBezTo>
                  <a:cubicBezTo>
                    <a:pt x="793" y="398"/>
                    <a:pt x="797" y="403"/>
                    <a:pt x="796" y="405"/>
                  </a:cubicBezTo>
                  <a:cubicBezTo>
                    <a:pt x="796" y="407"/>
                    <a:pt x="795" y="409"/>
                    <a:pt x="799" y="409"/>
                  </a:cubicBezTo>
                  <a:cubicBezTo>
                    <a:pt x="803" y="409"/>
                    <a:pt x="805" y="412"/>
                    <a:pt x="806" y="411"/>
                  </a:cubicBezTo>
                  <a:cubicBezTo>
                    <a:pt x="807" y="411"/>
                    <a:pt x="812" y="413"/>
                    <a:pt x="814" y="415"/>
                  </a:cubicBezTo>
                  <a:cubicBezTo>
                    <a:pt x="816" y="417"/>
                    <a:pt x="819" y="416"/>
                    <a:pt x="819" y="419"/>
                  </a:cubicBezTo>
                  <a:cubicBezTo>
                    <a:pt x="819" y="421"/>
                    <a:pt x="821" y="422"/>
                    <a:pt x="821" y="425"/>
                  </a:cubicBezTo>
                  <a:cubicBezTo>
                    <a:pt x="821" y="427"/>
                    <a:pt x="825" y="428"/>
                    <a:pt x="828" y="428"/>
                  </a:cubicBezTo>
                  <a:cubicBezTo>
                    <a:pt x="831" y="427"/>
                    <a:pt x="833" y="429"/>
                    <a:pt x="835" y="426"/>
                  </a:cubicBezTo>
                  <a:cubicBezTo>
                    <a:pt x="836" y="423"/>
                    <a:pt x="840" y="424"/>
                    <a:pt x="842" y="423"/>
                  </a:cubicBezTo>
                  <a:cubicBezTo>
                    <a:pt x="843" y="422"/>
                    <a:pt x="848" y="421"/>
                    <a:pt x="848" y="425"/>
                  </a:cubicBezTo>
                  <a:cubicBezTo>
                    <a:pt x="848" y="429"/>
                    <a:pt x="850" y="430"/>
                    <a:pt x="848" y="431"/>
                  </a:cubicBezTo>
                  <a:cubicBezTo>
                    <a:pt x="846" y="433"/>
                    <a:pt x="845" y="438"/>
                    <a:pt x="844" y="441"/>
                  </a:cubicBezTo>
                  <a:cubicBezTo>
                    <a:pt x="843" y="443"/>
                    <a:pt x="840" y="444"/>
                    <a:pt x="839" y="446"/>
                  </a:cubicBezTo>
                  <a:cubicBezTo>
                    <a:pt x="839" y="449"/>
                    <a:pt x="836" y="449"/>
                    <a:pt x="836" y="451"/>
                  </a:cubicBezTo>
                  <a:cubicBezTo>
                    <a:pt x="836" y="453"/>
                    <a:pt x="832" y="453"/>
                    <a:pt x="829" y="451"/>
                  </a:cubicBezTo>
                  <a:cubicBezTo>
                    <a:pt x="827" y="449"/>
                    <a:pt x="826" y="454"/>
                    <a:pt x="824" y="454"/>
                  </a:cubicBezTo>
                  <a:cubicBezTo>
                    <a:pt x="822" y="454"/>
                    <a:pt x="822" y="458"/>
                    <a:pt x="822" y="459"/>
                  </a:cubicBezTo>
                  <a:cubicBezTo>
                    <a:pt x="823" y="461"/>
                    <a:pt x="822" y="463"/>
                    <a:pt x="823" y="466"/>
                  </a:cubicBezTo>
                  <a:cubicBezTo>
                    <a:pt x="824" y="467"/>
                    <a:pt x="823" y="470"/>
                    <a:pt x="823" y="472"/>
                  </a:cubicBezTo>
                  <a:cubicBezTo>
                    <a:pt x="826" y="470"/>
                    <a:pt x="828" y="470"/>
                    <a:pt x="829" y="470"/>
                  </a:cubicBezTo>
                  <a:cubicBezTo>
                    <a:pt x="832" y="470"/>
                    <a:pt x="835" y="474"/>
                    <a:pt x="838" y="474"/>
                  </a:cubicBezTo>
                  <a:cubicBezTo>
                    <a:pt x="841" y="474"/>
                    <a:pt x="855" y="465"/>
                    <a:pt x="855" y="463"/>
                  </a:cubicBezTo>
                  <a:cubicBezTo>
                    <a:pt x="855" y="462"/>
                    <a:pt x="863" y="454"/>
                    <a:pt x="867" y="450"/>
                  </a:cubicBezTo>
                  <a:cubicBezTo>
                    <a:pt x="871" y="445"/>
                    <a:pt x="876" y="440"/>
                    <a:pt x="878" y="435"/>
                  </a:cubicBezTo>
                  <a:cubicBezTo>
                    <a:pt x="879" y="433"/>
                    <a:pt x="885" y="427"/>
                    <a:pt x="886" y="424"/>
                  </a:cubicBezTo>
                  <a:cubicBezTo>
                    <a:pt x="887" y="422"/>
                    <a:pt x="888" y="422"/>
                    <a:pt x="890" y="417"/>
                  </a:cubicBezTo>
                  <a:cubicBezTo>
                    <a:pt x="893" y="412"/>
                    <a:pt x="893" y="398"/>
                    <a:pt x="894" y="397"/>
                  </a:cubicBezTo>
                  <a:cubicBezTo>
                    <a:pt x="895" y="397"/>
                    <a:pt x="894" y="395"/>
                    <a:pt x="895" y="393"/>
                  </a:cubicBezTo>
                  <a:cubicBezTo>
                    <a:pt x="897" y="392"/>
                    <a:pt x="896" y="389"/>
                    <a:pt x="898" y="387"/>
                  </a:cubicBezTo>
                  <a:cubicBezTo>
                    <a:pt x="900" y="385"/>
                    <a:pt x="899" y="385"/>
                    <a:pt x="899" y="383"/>
                  </a:cubicBezTo>
                  <a:cubicBezTo>
                    <a:pt x="898" y="382"/>
                    <a:pt x="899" y="378"/>
                    <a:pt x="898" y="377"/>
                  </a:cubicBezTo>
                  <a:cubicBezTo>
                    <a:pt x="898" y="376"/>
                    <a:pt x="898" y="375"/>
                    <a:pt x="899" y="375"/>
                  </a:cubicBezTo>
                  <a:cubicBezTo>
                    <a:pt x="901" y="374"/>
                    <a:pt x="898" y="373"/>
                    <a:pt x="897" y="372"/>
                  </a:cubicBezTo>
                  <a:cubicBezTo>
                    <a:pt x="895" y="371"/>
                    <a:pt x="893" y="370"/>
                    <a:pt x="892" y="368"/>
                  </a:cubicBezTo>
                  <a:cubicBezTo>
                    <a:pt x="892" y="365"/>
                    <a:pt x="889" y="363"/>
                    <a:pt x="886" y="363"/>
                  </a:cubicBezTo>
                  <a:cubicBezTo>
                    <a:pt x="884" y="363"/>
                    <a:pt x="880" y="361"/>
                    <a:pt x="880" y="363"/>
                  </a:cubicBezTo>
                  <a:cubicBezTo>
                    <a:pt x="881" y="365"/>
                    <a:pt x="880" y="366"/>
                    <a:pt x="879" y="366"/>
                  </a:cubicBezTo>
                  <a:cubicBezTo>
                    <a:pt x="877" y="366"/>
                    <a:pt x="877" y="367"/>
                    <a:pt x="875" y="369"/>
                  </a:cubicBezTo>
                  <a:cubicBezTo>
                    <a:pt x="874" y="371"/>
                    <a:pt x="869" y="372"/>
                    <a:pt x="872" y="369"/>
                  </a:cubicBezTo>
                  <a:cubicBezTo>
                    <a:pt x="874" y="367"/>
                    <a:pt x="871" y="367"/>
                    <a:pt x="871" y="365"/>
                  </a:cubicBezTo>
                  <a:cubicBezTo>
                    <a:pt x="872" y="362"/>
                    <a:pt x="874" y="361"/>
                    <a:pt x="871" y="361"/>
                  </a:cubicBezTo>
                  <a:cubicBezTo>
                    <a:pt x="868" y="363"/>
                    <a:pt x="868" y="367"/>
                    <a:pt x="866" y="367"/>
                  </a:cubicBezTo>
                  <a:cubicBezTo>
                    <a:pt x="864" y="368"/>
                    <a:pt x="864" y="361"/>
                    <a:pt x="865" y="360"/>
                  </a:cubicBezTo>
                  <a:cubicBezTo>
                    <a:pt x="866" y="358"/>
                    <a:pt x="862" y="360"/>
                    <a:pt x="857" y="360"/>
                  </a:cubicBezTo>
                  <a:cubicBezTo>
                    <a:pt x="852" y="359"/>
                    <a:pt x="853" y="356"/>
                    <a:pt x="857" y="354"/>
                  </a:cubicBezTo>
                  <a:cubicBezTo>
                    <a:pt x="861" y="352"/>
                    <a:pt x="861" y="350"/>
                    <a:pt x="862" y="349"/>
                  </a:cubicBezTo>
                  <a:cubicBezTo>
                    <a:pt x="864" y="349"/>
                    <a:pt x="869" y="345"/>
                    <a:pt x="872" y="344"/>
                  </a:cubicBezTo>
                  <a:cubicBezTo>
                    <a:pt x="874" y="342"/>
                    <a:pt x="875" y="340"/>
                    <a:pt x="875" y="338"/>
                  </a:cubicBezTo>
                  <a:cubicBezTo>
                    <a:pt x="876" y="337"/>
                    <a:pt x="882" y="334"/>
                    <a:pt x="886" y="330"/>
                  </a:cubicBezTo>
                  <a:cubicBezTo>
                    <a:pt x="891" y="326"/>
                    <a:pt x="893" y="325"/>
                    <a:pt x="895" y="322"/>
                  </a:cubicBezTo>
                  <a:cubicBezTo>
                    <a:pt x="896" y="320"/>
                    <a:pt x="902" y="316"/>
                    <a:pt x="903" y="315"/>
                  </a:cubicBezTo>
                  <a:cubicBezTo>
                    <a:pt x="903" y="313"/>
                    <a:pt x="911" y="309"/>
                    <a:pt x="917" y="308"/>
                  </a:cubicBezTo>
                  <a:cubicBezTo>
                    <a:pt x="922" y="307"/>
                    <a:pt x="931" y="308"/>
                    <a:pt x="933" y="310"/>
                  </a:cubicBezTo>
                  <a:cubicBezTo>
                    <a:pt x="934" y="312"/>
                    <a:pt x="935" y="311"/>
                    <a:pt x="936" y="310"/>
                  </a:cubicBezTo>
                  <a:cubicBezTo>
                    <a:pt x="937" y="309"/>
                    <a:pt x="940" y="309"/>
                    <a:pt x="944" y="310"/>
                  </a:cubicBezTo>
                  <a:cubicBezTo>
                    <a:pt x="947" y="310"/>
                    <a:pt x="948" y="308"/>
                    <a:pt x="951" y="309"/>
                  </a:cubicBezTo>
                  <a:cubicBezTo>
                    <a:pt x="953" y="309"/>
                    <a:pt x="956" y="310"/>
                    <a:pt x="957" y="307"/>
                  </a:cubicBezTo>
                  <a:cubicBezTo>
                    <a:pt x="958" y="303"/>
                    <a:pt x="966" y="304"/>
                    <a:pt x="968" y="305"/>
                  </a:cubicBezTo>
                  <a:cubicBezTo>
                    <a:pt x="969" y="307"/>
                    <a:pt x="970" y="308"/>
                    <a:pt x="973" y="307"/>
                  </a:cubicBezTo>
                  <a:cubicBezTo>
                    <a:pt x="975" y="305"/>
                    <a:pt x="975" y="309"/>
                    <a:pt x="978" y="309"/>
                  </a:cubicBezTo>
                  <a:cubicBezTo>
                    <a:pt x="981" y="310"/>
                    <a:pt x="979" y="312"/>
                    <a:pt x="977" y="312"/>
                  </a:cubicBezTo>
                  <a:cubicBezTo>
                    <a:pt x="974" y="312"/>
                    <a:pt x="971" y="313"/>
                    <a:pt x="974" y="314"/>
                  </a:cubicBezTo>
                  <a:cubicBezTo>
                    <a:pt x="977" y="315"/>
                    <a:pt x="980" y="313"/>
                    <a:pt x="982" y="313"/>
                  </a:cubicBezTo>
                  <a:cubicBezTo>
                    <a:pt x="983" y="313"/>
                    <a:pt x="987" y="313"/>
                    <a:pt x="990" y="312"/>
                  </a:cubicBezTo>
                  <a:cubicBezTo>
                    <a:pt x="993" y="310"/>
                    <a:pt x="993" y="313"/>
                    <a:pt x="994" y="312"/>
                  </a:cubicBezTo>
                  <a:cubicBezTo>
                    <a:pt x="996" y="310"/>
                    <a:pt x="1001" y="310"/>
                    <a:pt x="1003" y="310"/>
                  </a:cubicBezTo>
                  <a:cubicBezTo>
                    <a:pt x="1005" y="310"/>
                    <a:pt x="1003" y="307"/>
                    <a:pt x="999" y="307"/>
                  </a:cubicBezTo>
                  <a:cubicBezTo>
                    <a:pt x="996" y="307"/>
                    <a:pt x="996" y="305"/>
                    <a:pt x="999" y="301"/>
                  </a:cubicBezTo>
                  <a:cubicBezTo>
                    <a:pt x="1002" y="297"/>
                    <a:pt x="1006" y="294"/>
                    <a:pt x="1010" y="291"/>
                  </a:cubicBezTo>
                  <a:cubicBezTo>
                    <a:pt x="1013" y="288"/>
                    <a:pt x="1016" y="290"/>
                    <a:pt x="1016" y="288"/>
                  </a:cubicBezTo>
                  <a:cubicBezTo>
                    <a:pt x="1016" y="287"/>
                    <a:pt x="1017" y="281"/>
                    <a:pt x="1019" y="281"/>
                  </a:cubicBezTo>
                  <a:cubicBezTo>
                    <a:pt x="1021" y="281"/>
                    <a:pt x="1028" y="282"/>
                    <a:pt x="1031" y="280"/>
                  </a:cubicBezTo>
                  <a:cubicBezTo>
                    <a:pt x="1035" y="278"/>
                    <a:pt x="1035" y="282"/>
                    <a:pt x="1036" y="282"/>
                  </a:cubicBezTo>
                  <a:cubicBezTo>
                    <a:pt x="1038" y="283"/>
                    <a:pt x="1040" y="279"/>
                    <a:pt x="1041" y="280"/>
                  </a:cubicBezTo>
                  <a:cubicBezTo>
                    <a:pt x="1043" y="281"/>
                    <a:pt x="1039" y="284"/>
                    <a:pt x="1038" y="288"/>
                  </a:cubicBezTo>
                  <a:cubicBezTo>
                    <a:pt x="1037" y="290"/>
                    <a:pt x="1041" y="289"/>
                    <a:pt x="1042" y="290"/>
                  </a:cubicBezTo>
                  <a:cubicBezTo>
                    <a:pt x="1044" y="291"/>
                    <a:pt x="1040" y="292"/>
                    <a:pt x="1041" y="293"/>
                  </a:cubicBezTo>
                  <a:cubicBezTo>
                    <a:pt x="1041" y="294"/>
                    <a:pt x="1044" y="294"/>
                    <a:pt x="1049" y="289"/>
                  </a:cubicBezTo>
                  <a:cubicBezTo>
                    <a:pt x="1054" y="285"/>
                    <a:pt x="1058" y="283"/>
                    <a:pt x="1062" y="283"/>
                  </a:cubicBezTo>
                  <a:cubicBezTo>
                    <a:pt x="1065" y="284"/>
                    <a:pt x="1063" y="280"/>
                    <a:pt x="1063" y="276"/>
                  </a:cubicBezTo>
                  <a:cubicBezTo>
                    <a:pt x="1064" y="272"/>
                    <a:pt x="1073" y="270"/>
                    <a:pt x="1076" y="272"/>
                  </a:cubicBezTo>
                  <a:cubicBezTo>
                    <a:pt x="1079" y="273"/>
                    <a:pt x="1078" y="274"/>
                    <a:pt x="1076" y="274"/>
                  </a:cubicBezTo>
                  <a:cubicBezTo>
                    <a:pt x="1073" y="273"/>
                    <a:pt x="1070" y="276"/>
                    <a:pt x="1070" y="279"/>
                  </a:cubicBezTo>
                  <a:cubicBezTo>
                    <a:pt x="1070" y="283"/>
                    <a:pt x="1067" y="284"/>
                    <a:pt x="1069" y="286"/>
                  </a:cubicBezTo>
                  <a:cubicBezTo>
                    <a:pt x="1070" y="287"/>
                    <a:pt x="1066" y="288"/>
                    <a:pt x="1066" y="288"/>
                  </a:cubicBezTo>
                  <a:cubicBezTo>
                    <a:pt x="1066" y="290"/>
                    <a:pt x="1066" y="291"/>
                    <a:pt x="1065" y="292"/>
                  </a:cubicBezTo>
                  <a:cubicBezTo>
                    <a:pt x="1063" y="293"/>
                    <a:pt x="1055" y="293"/>
                    <a:pt x="1054" y="296"/>
                  </a:cubicBezTo>
                  <a:cubicBezTo>
                    <a:pt x="1054" y="300"/>
                    <a:pt x="1051" y="300"/>
                    <a:pt x="1049" y="303"/>
                  </a:cubicBezTo>
                  <a:cubicBezTo>
                    <a:pt x="1047" y="307"/>
                    <a:pt x="1040" y="309"/>
                    <a:pt x="1035" y="315"/>
                  </a:cubicBezTo>
                  <a:cubicBezTo>
                    <a:pt x="1030" y="323"/>
                    <a:pt x="1023" y="323"/>
                    <a:pt x="1023" y="324"/>
                  </a:cubicBezTo>
                  <a:cubicBezTo>
                    <a:pt x="1023" y="325"/>
                    <a:pt x="1017" y="325"/>
                    <a:pt x="1016" y="325"/>
                  </a:cubicBezTo>
                  <a:cubicBezTo>
                    <a:pt x="1014" y="325"/>
                    <a:pt x="1017" y="330"/>
                    <a:pt x="1014" y="335"/>
                  </a:cubicBezTo>
                  <a:cubicBezTo>
                    <a:pt x="1009" y="339"/>
                    <a:pt x="1006" y="345"/>
                    <a:pt x="1006" y="351"/>
                  </a:cubicBezTo>
                  <a:cubicBezTo>
                    <a:pt x="1006" y="358"/>
                    <a:pt x="1009" y="375"/>
                    <a:pt x="1011" y="379"/>
                  </a:cubicBezTo>
                  <a:cubicBezTo>
                    <a:pt x="1013" y="382"/>
                    <a:pt x="1011" y="390"/>
                    <a:pt x="1013" y="392"/>
                  </a:cubicBezTo>
                  <a:cubicBezTo>
                    <a:pt x="1015" y="393"/>
                    <a:pt x="1014" y="396"/>
                    <a:pt x="1015" y="397"/>
                  </a:cubicBezTo>
                  <a:cubicBezTo>
                    <a:pt x="1016" y="397"/>
                    <a:pt x="1020" y="393"/>
                    <a:pt x="1023" y="390"/>
                  </a:cubicBezTo>
                  <a:cubicBezTo>
                    <a:pt x="1026" y="388"/>
                    <a:pt x="1025" y="387"/>
                    <a:pt x="1027" y="386"/>
                  </a:cubicBezTo>
                  <a:cubicBezTo>
                    <a:pt x="1029" y="385"/>
                    <a:pt x="1028" y="380"/>
                    <a:pt x="1028" y="378"/>
                  </a:cubicBezTo>
                  <a:cubicBezTo>
                    <a:pt x="1029" y="377"/>
                    <a:pt x="1032" y="376"/>
                    <a:pt x="1033" y="375"/>
                  </a:cubicBezTo>
                  <a:cubicBezTo>
                    <a:pt x="1034" y="373"/>
                    <a:pt x="1037" y="374"/>
                    <a:pt x="1039" y="373"/>
                  </a:cubicBezTo>
                  <a:cubicBezTo>
                    <a:pt x="1041" y="373"/>
                    <a:pt x="1039" y="370"/>
                    <a:pt x="1038" y="368"/>
                  </a:cubicBezTo>
                  <a:cubicBezTo>
                    <a:pt x="1038" y="365"/>
                    <a:pt x="1042" y="362"/>
                    <a:pt x="1045" y="361"/>
                  </a:cubicBezTo>
                  <a:cubicBezTo>
                    <a:pt x="1048" y="359"/>
                    <a:pt x="1051" y="362"/>
                    <a:pt x="1054" y="360"/>
                  </a:cubicBezTo>
                  <a:cubicBezTo>
                    <a:pt x="1057" y="357"/>
                    <a:pt x="1053" y="353"/>
                    <a:pt x="1053" y="352"/>
                  </a:cubicBezTo>
                  <a:cubicBezTo>
                    <a:pt x="1052" y="350"/>
                    <a:pt x="1055" y="344"/>
                    <a:pt x="1058" y="343"/>
                  </a:cubicBezTo>
                  <a:cubicBezTo>
                    <a:pt x="1060" y="342"/>
                    <a:pt x="1062" y="345"/>
                    <a:pt x="1064" y="343"/>
                  </a:cubicBezTo>
                  <a:cubicBezTo>
                    <a:pt x="1065" y="340"/>
                    <a:pt x="1062" y="337"/>
                    <a:pt x="1060" y="337"/>
                  </a:cubicBezTo>
                  <a:cubicBezTo>
                    <a:pt x="1059" y="337"/>
                    <a:pt x="1058" y="332"/>
                    <a:pt x="1062" y="329"/>
                  </a:cubicBezTo>
                  <a:cubicBezTo>
                    <a:pt x="1065" y="326"/>
                    <a:pt x="1064" y="326"/>
                    <a:pt x="1062" y="325"/>
                  </a:cubicBezTo>
                  <a:cubicBezTo>
                    <a:pt x="1059" y="325"/>
                    <a:pt x="1059" y="325"/>
                    <a:pt x="1057" y="325"/>
                  </a:cubicBezTo>
                  <a:cubicBezTo>
                    <a:pt x="1055" y="325"/>
                    <a:pt x="1053" y="322"/>
                    <a:pt x="1056" y="318"/>
                  </a:cubicBezTo>
                  <a:cubicBezTo>
                    <a:pt x="1059" y="314"/>
                    <a:pt x="1062" y="314"/>
                    <a:pt x="1062" y="312"/>
                  </a:cubicBezTo>
                  <a:cubicBezTo>
                    <a:pt x="1063" y="308"/>
                    <a:pt x="1066" y="303"/>
                    <a:pt x="1067" y="302"/>
                  </a:cubicBezTo>
                  <a:cubicBezTo>
                    <a:pt x="1068" y="300"/>
                    <a:pt x="1073" y="302"/>
                    <a:pt x="1074" y="301"/>
                  </a:cubicBezTo>
                  <a:cubicBezTo>
                    <a:pt x="1076" y="301"/>
                    <a:pt x="1076" y="305"/>
                    <a:pt x="1077" y="303"/>
                  </a:cubicBezTo>
                  <a:cubicBezTo>
                    <a:pt x="1079" y="301"/>
                    <a:pt x="1082" y="296"/>
                    <a:pt x="1085" y="296"/>
                  </a:cubicBezTo>
                  <a:cubicBezTo>
                    <a:pt x="1087" y="296"/>
                    <a:pt x="1086" y="300"/>
                    <a:pt x="1086" y="302"/>
                  </a:cubicBezTo>
                  <a:cubicBezTo>
                    <a:pt x="1087" y="305"/>
                    <a:pt x="1089" y="301"/>
                    <a:pt x="1093" y="299"/>
                  </a:cubicBezTo>
                  <a:cubicBezTo>
                    <a:pt x="1098" y="295"/>
                    <a:pt x="1108" y="296"/>
                    <a:pt x="1112" y="297"/>
                  </a:cubicBezTo>
                  <a:cubicBezTo>
                    <a:pt x="1114" y="299"/>
                    <a:pt x="1115" y="302"/>
                    <a:pt x="1117" y="301"/>
                  </a:cubicBezTo>
                  <a:cubicBezTo>
                    <a:pt x="1120" y="301"/>
                    <a:pt x="1117" y="298"/>
                    <a:pt x="1120" y="298"/>
                  </a:cubicBezTo>
                  <a:cubicBezTo>
                    <a:pt x="1123" y="297"/>
                    <a:pt x="1127" y="294"/>
                    <a:pt x="1131" y="291"/>
                  </a:cubicBezTo>
                  <a:cubicBezTo>
                    <a:pt x="1135" y="288"/>
                    <a:pt x="1134" y="290"/>
                    <a:pt x="1136" y="288"/>
                  </a:cubicBezTo>
                  <a:cubicBezTo>
                    <a:pt x="1137" y="286"/>
                    <a:pt x="1139" y="287"/>
                    <a:pt x="1139" y="286"/>
                  </a:cubicBezTo>
                  <a:cubicBezTo>
                    <a:pt x="1140" y="284"/>
                    <a:pt x="1145" y="281"/>
                    <a:pt x="1152" y="280"/>
                  </a:cubicBezTo>
                  <a:cubicBezTo>
                    <a:pt x="1159" y="278"/>
                    <a:pt x="1168" y="274"/>
                    <a:pt x="1167" y="272"/>
                  </a:cubicBezTo>
                  <a:cubicBezTo>
                    <a:pt x="1167" y="271"/>
                    <a:pt x="1170" y="270"/>
                    <a:pt x="1171" y="272"/>
                  </a:cubicBezTo>
                  <a:cubicBezTo>
                    <a:pt x="1171" y="273"/>
                    <a:pt x="1173" y="273"/>
                    <a:pt x="1177" y="274"/>
                  </a:cubicBezTo>
                  <a:cubicBezTo>
                    <a:pt x="1181" y="274"/>
                    <a:pt x="1183" y="276"/>
                    <a:pt x="1185" y="273"/>
                  </a:cubicBezTo>
                  <a:cubicBezTo>
                    <a:pt x="1188" y="270"/>
                    <a:pt x="1184" y="269"/>
                    <a:pt x="1184" y="266"/>
                  </a:cubicBezTo>
                  <a:cubicBezTo>
                    <a:pt x="1185" y="264"/>
                    <a:pt x="1180" y="262"/>
                    <a:pt x="1181" y="260"/>
                  </a:cubicBezTo>
                  <a:cubicBezTo>
                    <a:pt x="1181" y="257"/>
                    <a:pt x="1177" y="252"/>
                    <a:pt x="1175" y="252"/>
                  </a:cubicBezTo>
                  <a:cubicBezTo>
                    <a:pt x="1174" y="253"/>
                    <a:pt x="1172" y="252"/>
                    <a:pt x="1172" y="250"/>
                  </a:cubicBezTo>
                  <a:cubicBezTo>
                    <a:pt x="1172" y="248"/>
                    <a:pt x="1171" y="246"/>
                    <a:pt x="1169" y="247"/>
                  </a:cubicBezTo>
                  <a:cubicBezTo>
                    <a:pt x="1167" y="249"/>
                    <a:pt x="1163" y="248"/>
                    <a:pt x="1162" y="246"/>
                  </a:cubicBezTo>
                  <a:cubicBezTo>
                    <a:pt x="1162" y="244"/>
                    <a:pt x="1167" y="242"/>
                    <a:pt x="1170" y="244"/>
                  </a:cubicBezTo>
                  <a:cubicBezTo>
                    <a:pt x="1173" y="245"/>
                    <a:pt x="1172" y="247"/>
                    <a:pt x="1174" y="248"/>
                  </a:cubicBezTo>
                  <a:cubicBezTo>
                    <a:pt x="1175" y="249"/>
                    <a:pt x="1180" y="248"/>
                    <a:pt x="1183" y="247"/>
                  </a:cubicBezTo>
                  <a:cubicBezTo>
                    <a:pt x="1184" y="246"/>
                    <a:pt x="1191" y="244"/>
                    <a:pt x="1192" y="242"/>
                  </a:cubicBezTo>
                  <a:cubicBezTo>
                    <a:pt x="1194" y="240"/>
                    <a:pt x="1192" y="240"/>
                    <a:pt x="1195" y="238"/>
                  </a:cubicBezTo>
                  <a:cubicBezTo>
                    <a:pt x="1196" y="237"/>
                    <a:pt x="1195" y="235"/>
                    <a:pt x="1193" y="234"/>
                  </a:cubicBezTo>
                  <a:cubicBezTo>
                    <a:pt x="1191" y="233"/>
                    <a:pt x="1192" y="230"/>
                    <a:pt x="1194" y="230"/>
                  </a:cubicBezTo>
                  <a:cubicBezTo>
                    <a:pt x="1196" y="230"/>
                    <a:pt x="1195" y="228"/>
                    <a:pt x="1196" y="228"/>
                  </a:cubicBezTo>
                  <a:cubicBezTo>
                    <a:pt x="1197" y="228"/>
                    <a:pt x="1197" y="228"/>
                    <a:pt x="1200" y="228"/>
                  </a:cubicBezTo>
                  <a:cubicBezTo>
                    <a:pt x="1203" y="227"/>
                    <a:pt x="1200" y="229"/>
                    <a:pt x="1199" y="231"/>
                  </a:cubicBezTo>
                  <a:cubicBezTo>
                    <a:pt x="1198" y="233"/>
                    <a:pt x="1201" y="235"/>
                    <a:pt x="1202" y="237"/>
                  </a:cubicBezTo>
                  <a:cubicBezTo>
                    <a:pt x="1202" y="238"/>
                    <a:pt x="1207" y="238"/>
                    <a:pt x="1209" y="237"/>
                  </a:cubicBezTo>
                  <a:cubicBezTo>
                    <a:pt x="1212" y="235"/>
                    <a:pt x="1220" y="239"/>
                    <a:pt x="1221" y="240"/>
                  </a:cubicBezTo>
                  <a:cubicBezTo>
                    <a:pt x="1221" y="242"/>
                    <a:pt x="1223" y="245"/>
                    <a:pt x="1226" y="247"/>
                  </a:cubicBezTo>
                  <a:cubicBezTo>
                    <a:pt x="1230" y="249"/>
                    <a:pt x="1233" y="248"/>
                    <a:pt x="1233" y="250"/>
                  </a:cubicBezTo>
                  <a:cubicBezTo>
                    <a:pt x="1234" y="252"/>
                    <a:pt x="1236" y="252"/>
                    <a:pt x="1238" y="252"/>
                  </a:cubicBezTo>
                  <a:cubicBezTo>
                    <a:pt x="1240" y="252"/>
                    <a:pt x="1241" y="253"/>
                    <a:pt x="1243" y="252"/>
                  </a:cubicBezTo>
                  <a:cubicBezTo>
                    <a:pt x="1244" y="251"/>
                    <a:pt x="1244" y="252"/>
                    <a:pt x="1246" y="252"/>
                  </a:cubicBezTo>
                  <a:cubicBezTo>
                    <a:pt x="1248" y="250"/>
                    <a:pt x="1243" y="249"/>
                    <a:pt x="1243" y="247"/>
                  </a:cubicBezTo>
                  <a:cubicBezTo>
                    <a:pt x="1244" y="246"/>
                    <a:pt x="1245" y="248"/>
                    <a:pt x="1246" y="248"/>
                  </a:cubicBezTo>
                  <a:cubicBezTo>
                    <a:pt x="1248" y="248"/>
                    <a:pt x="1246" y="244"/>
                    <a:pt x="1247" y="244"/>
                  </a:cubicBezTo>
                  <a:cubicBezTo>
                    <a:pt x="1248" y="244"/>
                    <a:pt x="1247" y="238"/>
                    <a:pt x="1246" y="237"/>
                  </a:cubicBezTo>
                  <a:cubicBezTo>
                    <a:pt x="1245" y="237"/>
                    <a:pt x="1246" y="234"/>
                    <a:pt x="1248" y="236"/>
                  </a:cubicBezTo>
                  <a:cubicBezTo>
                    <a:pt x="1251" y="238"/>
                    <a:pt x="1255" y="238"/>
                    <a:pt x="1257" y="238"/>
                  </a:cubicBezTo>
                  <a:cubicBezTo>
                    <a:pt x="1259" y="238"/>
                    <a:pt x="1257" y="236"/>
                    <a:pt x="1256" y="236"/>
                  </a:cubicBezTo>
                  <a:cubicBezTo>
                    <a:pt x="1254" y="236"/>
                    <a:pt x="1256" y="234"/>
                    <a:pt x="1256" y="235"/>
                  </a:cubicBezTo>
                  <a:cubicBezTo>
                    <a:pt x="1258" y="236"/>
                    <a:pt x="1261" y="237"/>
                    <a:pt x="1261" y="236"/>
                  </a:cubicBezTo>
                  <a:cubicBezTo>
                    <a:pt x="1261" y="234"/>
                    <a:pt x="1262" y="231"/>
                    <a:pt x="1265" y="231"/>
                  </a:cubicBezTo>
                  <a:cubicBezTo>
                    <a:pt x="1267" y="231"/>
                    <a:pt x="1268" y="230"/>
                    <a:pt x="1266" y="229"/>
                  </a:cubicBezTo>
                  <a:close/>
                  <a:moveTo>
                    <a:pt x="654" y="373"/>
                  </a:moveTo>
                  <a:cubicBezTo>
                    <a:pt x="648" y="379"/>
                    <a:pt x="635" y="381"/>
                    <a:pt x="635" y="385"/>
                  </a:cubicBezTo>
                  <a:cubicBezTo>
                    <a:pt x="635" y="390"/>
                    <a:pt x="620" y="392"/>
                    <a:pt x="619" y="390"/>
                  </a:cubicBezTo>
                  <a:cubicBezTo>
                    <a:pt x="617" y="388"/>
                    <a:pt x="630" y="387"/>
                    <a:pt x="633" y="381"/>
                  </a:cubicBezTo>
                  <a:cubicBezTo>
                    <a:pt x="636" y="374"/>
                    <a:pt x="647" y="371"/>
                    <a:pt x="652" y="362"/>
                  </a:cubicBezTo>
                  <a:cubicBezTo>
                    <a:pt x="657" y="356"/>
                    <a:pt x="660" y="347"/>
                    <a:pt x="662" y="348"/>
                  </a:cubicBezTo>
                  <a:cubicBezTo>
                    <a:pt x="664" y="348"/>
                    <a:pt x="660" y="368"/>
                    <a:pt x="654" y="373"/>
                  </a:cubicBezTo>
                  <a:close/>
                  <a:moveTo>
                    <a:pt x="682" y="116"/>
                  </a:moveTo>
                  <a:cubicBezTo>
                    <a:pt x="681" y="118"/>
                    <a:pt x="676" y="118"/>
                    <a:pt x="677" y="119"/>
                  </a:cubicBezTo>
                  <a:cubicBezTo>
                    <a:pt x="680" y="122"/>
                    <a:pt x="691" y="120"/>
                    <a:pt x="691" y="117"/>
                  </a:cubicBezTo>
                  <a:cubicBezTo>
                    <a:pt x="691" y="113"/>
                    <a:pt x="683" y="114"/>
                    <a:pt x="682" y="116"/>
                  </a:cubicBezTo>
                  <a:close/>
                  <a:moveTo>
                    <a:pt x="282" y="7"/>
                  </a:moveTo>
                  <a:cubicBezTo>
                    <a:pt x="288" y="7"/>
                    <a:pt x="286" y="4"/>
                    <a:pt x="290" y="4"/>
                  </a:cubicBezTo>
                  <a:cubicBezTo>
                    <a:pt x="293" y="5"/>
                    <a:pt x="298" y="4"/>
                    <a:pt x="296" y="2"/>
                  </a:cubicBezTo>
                  <a:cubicBezTo>
                    <a:pt x="294" y="0"/>
                    <a:pt x="281" y="1"/>
                    <a:pt x="282" y="3"/>
                  </a:cubicBezTo>
                  <a:cubicBezTo>
                    <a:pt x="284" y="4"/>
                    <a:pt x="272" y="4"/>
                    <a:pt x="273" y="4"/>
                  </a:cubicBezTo>
                  <a:cubicBezTo>
                    <a:pt x="273" y="6"/>
                    <a:pt x="277" y="7"/>
                    <a:pt x="282" y="7"/>
                  </a:cubicBezTo>
                  <a:close/>
                  <a:moveTo>
                    <a:pt x="255" y="22"/>
                  </a:moveTo>
                  <a:cubicBezTo>
                    <a:pt x="255" y="18"/>
                    <a:pt x="243" y="23"/>
                    <a:pt x="246" y="23"/>
                  </a:cubicBezTo>
                  <a:cubicBezTo>
                    <a:pt x="248" y="23"/>
                    <a:pt x="255" y="25"/>
                    <a:pt x="255" y="22"/>
                  </a:cubicBezTo>
                  <a:close/>
                  <a:moveTo>
                    <a:pt x="283" y="19"/>
                  </a:moveTo>
                  <a:cubicBezTo>
                    <a:pt x="284" y="21"/>
                    <a:pt x="282" y="21"/>
                    <a:pt x="278" y="21"/>
                  </a:cubicBezTo>
                  <a:cubicBezTo>
                    <a:pt x="273" y="21"/>
                    <a:pt x="271" y="23"/>
                    <a:pt x="273" y="25"/>
                  </a:cubicBezTo>
                  <a:cubicBezTo>
                    <a:pt x="276" y="27"/>
                    <a:pt x="288" y="26"/>
                    <a:pt x="290" y="24"/>
                  </a:cubicBezTo>
                  <a:cubicBezTo>
                    <a:pt x="291" y="22"/>
                    <a:pt x="297" y="23"/>
                    <a:pt x="298" y="21"/>
                  </a:cubicBezTo>
                  <a:cubicBezTo>
                    <a:pt x="299" y="18"/>
                    <a:pt x="282" y="17"/>
                    <a:pt x="283" y="19"/>
                  </a:cubicBezTo>
                  <a:close/>
                  <a:moveTo>
                    <a:pt x="321" y="15"/>
                  </a:moveTo>
                  <a:cubicBezTo>
                    <a:pt x="323" y="12"/>
                    <a:pt x="318" y="12"/>
                    <a:pt x="317" y="10"/>
                  </a:cubicBezTo>
                  <a:cubicBezTo>
                    <a:pt x="317" y="9"/>
                    <a:pt x="304" y="9"/>
                    <a:pt x="305" y="10"/>
                  </a:cubicBezTo>
                  <a:cubicBezTo>
                    <a:pt x="306" y="12"/>
                    <a:pt x="297" y="15"/>
                    <a:pt x="300" y="17"/>
                  </a:cubicBezTo>
                  <a:cubicBezTo>
                    <a:pt x="305" y="22"/>
                    <a:pt x="319" y="17"/>
                    <a:pt x="321" y="15"/>
                  </a:cubicBezTo>
                  <a:close/>
                  <a:moveTo>
                    <a:pt x="286" y="11"/>
                  </a:moveTo>
                  <a:cubicBezTo>
                    <a:pt x="287" y="7"/>
                    <a:pt x="278" y="10"/>
                    <a:pt x="273" y="8"/>
                  </a:cubicBezTo>
                  <a:cubicBezTo>
                    <a:pt x="267" y="6"/>
                    <a:pt x="264" y="6"/>
                    <a:pt x="268" y="9"/>
                  </a:cubicBezTo>
                  <a:cubicBezTo>
                    <a:pt x="269" y="10"/>
                    <a:pt x="258" y="11"/>
                    <a:pt x="260" y="13"/>
                  </a:cubicBezTo>
                  <a:cubicBezTo>
                    <a:pt x="264" y="18"/>
                    <a:pt x="285" y="16"/>
                    <a:pt x="286" y="11"/>
                  </a:cubicBezTo>
                  <a:close/>
                  <a:moveTo>
                    <a:pt x="254" y="133"/>
                  </a:moveTo>
                  <a:cubicBezTo>
                    <a:pt x="254" y="135"/>
                    <a:pt x="252" y="137"/>
                    <a:pt x="248" y="137"/>
                  </a:cubicBezTo>
                  <a:cubicBezTo>
                    <a:pt x="243" y="137"/>
                    <a:pt x="250" y="140"/>
                    <a:pt x="251" y="142"/>
                  </a:cubicBezTo>
                  <a:cubicBezTo>
                    <a:pt x="251" y="144"/>
                    <a:pt x="246" y="143"/>
                    <a:pt x="246" y="146"/>
                  </a:cubicBezTo>
                  <a:cubicBezTo>
                    <a:pt x="246" y="150"/>
                    <a:pt x="238" y="146"/>
                    <a:pt x="237" y="151"/>
                  </a:cubicBezTo>
                  <a:cubicBezTo>
                    <a:pt x="236" y="156"/>
                    <a:pt x="241" y="155"/>
                    <a:pt x="244" y="155"/>
                  </a:cubicBezTo>
                  <a:cubicBezTo>
                    <a:pt x="248" y="155"/>
                    <a:pt x="242" y="159"/>
                    <a:pt x="245" y="161"/>
                  </a:cubicBezTo>
                  <a:cubicBezTo>
                    <a:pt x="248" y="163"/>
                    <a:pt x="250" y="162"/>
                    <a:pt x="248" y="158"/>
                  </a:cubicBezTo>
                  <a:cubicBezTo>
                    <a:pt x="246" y="155"/>
                    <a:pt x="257" y="160"/>
                    <a:pt x="254" y="163"/>
                  </a:cubicBezTo>
                  <a:cubicBezTo>
                    <a:pt x="251" y="166"/>
                    <a:pt x="259" y="168"/>
                    <a:pt x="264" y="168"/>
                  </a:cubicBezTo>
                  <a:cubicBezTo>
                    <a:pt x="268" y="168"/>
                    <a:pt x="283" y="171"/>
                    <a:pt x="283" y="168"/>
                  </a:cubicBezTo>
                  <a:cubicBezTo>
                    <a:pt x="283" y="166"/>
                    <a:pt x="278" y="164"/>
                    <a:pt x="273" y="159"/>
                  </a:cubicBezTo>
                  <a:cubicBezTo>
                    <a:pt x="268" y="155"/>
                    <a:pt x="265" y="146"/>
                    <a:pt x="270" y="143"/>
                  </a:cubicBezTo>
                  <a:cubicBezTo>
                    <a:pt x="276" y="140"/>
                    <a:pt x="271" y="138"/>
                    <a:pt x="277" y="134"/>
                  </a:cubicBezTo>
                  <a:cubicBezTo>
                    <a:pt x="281" y="131"/>
                    <a:pt x="278" y="127"/>
                    <a:pt x="283" y="127"/>
                  </a:cubicBezTo>
                  <a:cubicBezTo>
                    <a:pt x="287" y="126"/>
                    <a:pt x="282" y="122"/>
                    <a:pt x="287" y="121"/>
                  </a:cubicBezTo>
                  <a:cubicBezTo>
                    <a:pt x="291" y="121"/>
                    <a:pt x="292" y="116"/>
                    <a:pt x="291" y="115"/>
                  </a:cubicBezTo>
                  <a:cubicBezTo>
                    <a:pt x="290" y="113"/>
                    <a:pt x="296" y="115"/>
                    <a:pt x="299" y="112"/>
                  </a:cubicBezTo>
                  <a:cubicBezTo>
                    <a:pt x="301" y="109"/>
                    <a:pt x="306" y="111"/>
                    <a:pt x="308" y="107"/>
                  </a:cubicBezTo>
                  <a:cubicBezTo>
                    <a:pt x="310" y="104"/>
                    <a:pt x="336" y="95"/>
                    <a:pt x="350" y="92"/>
                  </a:cubicBezTo>
                  <a:cubicBezTo>
                    <a:pt x="363" y="89"/>
                    <a:pt x="374" y="83"/>
                    <a:pt x="369" y="79"/>
                  </a:cubicBezTo>
                  <a:cubicBezTo>
                    <a:pt x="363" y="75"/>
                    <a:pt x="350" y="80"/>
                    <a:pt x="346" y="83"/>
                  </a:cubicBezTo>
                  <a:cubicBezTo>
                    <a:pt x="342" y="86"/>
                    <a:pt x="338" y="84"/>
                    <a:pt x="334" y="86"/>
                  </a:cubicBezTo>
                  <a:cubicBezTo>
                    <a:pt x="330" y="88"/>
                    <a:pt x="323" y="90"/>
                    <a:pt x="319" y="87"/>
                  </a:cubicBezTo>
                  <a:cubicBezTo>
                    <a:pt x="315" y="84"/>
                    <a:pt x="311" y="90"/>
                    <a:pt x="308" y="90"/>
                  </a:cubicBezTo>
                  <a:cubicBezTo>
                    <a:pt x="305" y="90"/>
                    <a:pt x="302" y="93"/>
                    <a:pt x="299" y="93"/>
                  </a:cubicBezTo>
                  <a:cubicBezTo>
                    <a:pt x="296" y="93"/>
                    <a:pt x="290" y="95"/>
                    <a:pt x="290" y="96"/>
                  </a:cubicBezTo>
                  <a:cubicBezTo>
                    <a:pt x="289" y="98"/>
                    <a:pt x="283" y="98"/>
                    <a:pt x="283" y="100"/>
                  </a:cubicBezTo>
                  <a:cubicBezTo>
                    <a:pt x="283" y="103"/>
                    <a:pt x="279" y="105"/>
                    <a:pt x="278" y="103"/>
                  </a:cubicBezTo>
                  <a:cubicBezTo>
                    <a:pt x="275" y="100"/>
                    <a:pt x="272" y="105"/>
                    <a:pt x="276" y="107"/>
                  </a:cubicBezTo>
                  <a:cubicBezTo>
                    <a:pt x="278" y="110"/>
                    <a:pt x="269" y="110"/>
                    <a:pt x="271" y="112"/>
                  </a:cubicBezTo>
                  <a:cubicBezTo>
                    <a:pt x="273" y="114"/>
                    <a:pt x="268" y="115"/>
                    <a:pt x="269" y="117"/>
                  </a:cubicBezTo>
                  <a:cubicBezTo>
                    <a:pt x="270" y="119"/>
                    <a:pt x="266" y="119"/>
                    <a:pt x="263" y="120"/>
                  </a:cubicBezTo>
                  <a:cubicBezTo>
                    <a:pt x="259" y="121"/>
                    <a:pt x="257" y="125"/>
                    <a:pt x="262" y="126"/>
                  </a:cubicBezTo>
                  <a:cubicBezTo>
                    <a:pt x="266" y="126"/>
                    <a:pt x="259" y="127"/>
                    <a:pt x="260" y="130"/>
                  </a:cubicBezTo>
                  <a:cubicBezTo>
                    <a:pt x="260" y="133"/>
                    <a:pt x="253" y="131"/>
                    <a:pt x="254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24;p79">
              <a:extLst>
                <a:ext uri="{FF2B5EF4-FFF2-40B4-BE49-F238E27FC236}">
                  <a16:creationId xmlns:a16="http://schemas.microsoft.com/office/drawing/2014/main" id="{D9912BE4-1121-CD57-504D-3E7FBD801827}"/>
                </a:ext>
              </a:extLst>
            </p:cNvPr>
            <p:cNvSpPr/>
            <p:nvPr/>
          </p:nvSpPr>
          <p:spPr bwMode="gray">
            <a:xfrm>
              <a:off x="1102196" y="1558718"/>
              <a:ext cx="786589" cy="581975"/>
            </a:xfrm>
            <a:custGeom>
              <a:avLst/>
              <a:gdLst/>
              <a:ahLst/>
              <a:cxnLst/>
              <a:rect l="l" t="t" r="r" b="b"/>
              <a:pathLst>
                <a:path w="288" h="213" extrusionOk="0">
                  <a:moveTo>
                    <a:pt x="284" y="188"/>
                  </a:moveTo>
                  <a:cubicBezTo>
                    <a:pt x="284" y="186"/>
                    <a:pt x="284" y="184"/>
                    <a:pt x="276" y="180"/>
                  </a:cubicBezTo>
                  <a:cubicBezTo>
                    <a:pt x="268" y="177"/>
                    <a:pt x="269" y="174"/>
                    <a:pt x="263" y="164"/>
                  </a:cubicBezTo>
                  <a:cubicBezTo>
                    <a:pt x="258" y="155"/>
                    <a:pt x="248" y="150"/>
                    <a:pt x="248" y="147"/>
                  </a:cubicBezTo>
                  <a:cubicBezTo>
                    <a:pt x="248" y="143"/>
                    <a:pt x="237" y="143"/>
                    <a:pt x="237" y="146"/>
                  </a:cubicBezTo>
                  <a:cubicBezTo>
                    <a:pt x="237" y="149"/>
                    <a:pt x="233" y="150"/>
                    <a:pt x="230" y="151"/>
                  </a:cubicBezTo>
                  <a:cubicBezTo>
                    <a:pt x="228" y="153"/>
                    <a:pt x="226" y="150"/>
                    <a:pt x="224" y="148"/>
                  </a:cubicBezTo>
                  <a:cubicBezTo>
                    <a:pt x="223" y="145"/>
                    <a:pt x="217" y="142"/>
                    <a:pt x="217" y="140"/>
                  </a:cubicBezTo>
                  <a:cubicBezTo>
                    <a:pt x="217" y="138"/>
                    <a:pt x="216" y="135"/>
                    <a:pt x="212" y="137"/>
                  </a:cubicBezTo>
                  <a:cubicBezTo>
                    <a:pt x="208" y="138"/>
                    <a:pt x="206" y="137"/>
                    <a:pt x="205" y="138"/>
                  </a:cubicBezTo>
                  <a:cubicBezTo>
                    <a:pt x="204" y="139"/>
                    <a:pt x="201" y="137"/>
                    <a:pt x="201" y="137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3"/>
                    <a:pt x="199" y="23"/>
                    <a:pt x="198" y="22"/>
                  </a:cubicBezTo>
                  <a:cubicBezTo>
                    <a:pt x="193" y="20"/>
                    <a:pt x="186" y="17"/>
                    <a:pt x="182" y="18"/>
                  </a:cubicBezTo>
                  <a:cubicBezTo>
                    <a:pt x="178" y="19"/>
                    <a:pt x="171" y="20"/>
                    <a:pt x="168" y="18"/>
                  </a:cubicBezTo>
                  <a:cubicBezTo>
                    <a:pt x="165" y="17"/>
                    <a:pt x="162" y="16"/>
                    <a:pt x="156" y="16"/>
                  </a:cubicBezTo>
                  <a:cubicBezTo>
                    <a:pt x="151" y="17"/>
                    <a:pt x="148" y="14"/>
                    <a:pt x="140" y="12"/>
                  </a:cubicBezTo>
                  <a:cubicBezTo>
                    <a:pt x="134" y="11"/>
                    <a:pt x="124" y="13"/>
                    <a:pt x="122" y="14"/>
                  </a:cubicBezTo>
                  <a:cubicBezTo>
                    <a:pt x="119" y="15"/>
                    <a:pt x="120" y="11"/>
                    <a:pt x="117" y="12"/>
                  </a:cubicBezTo>
                  <a:cubicBezTo>
                    <a:pt x="114" y="12"/>
                    <a:pt x="116" y="10"/>
                    <a:pt x="115" y="7"/>
                  </a:cubicBezTo>
                  <a:cubicBezTo>
                    <a:pt x="113" y="5"/>
                    <a:pt x="104" y="7"/>
                    <a:pt x="102" y="8"/>
                  </a:cubicBezTo>
                  <a:cubicBezTo>
                    <a:pt x="99" y="8"/>
                    <a:pt x="98" y="6"/>
                    <a:pt x="98" y="4"/>
                  </a:cubicBezTo>
                  <a:cubicBezTo>
                    <a:pt x="98" y="3"/>
                    <a:pt x="95" y="3"/>
                    <a:pt x="94" y="5"/>
                  </a:cubicBezTo>
                  <a:cubicBezTo>
                    <a:pt x="93" y="8"/>
                    <a:pt x="90" y="8"/>
                    <a:pt x="89" y="7"/>
                  </a:cubicBezTo>
                  <a:cubicBezTo>
                    <a:pt x="87" y="5"/>
                    <a:pt x="92" y="5"/>
                    <a:pt x="92" y="3"/>
                  </a:cubicBezTo>
                  <a:cubicBezTo>
                    <a:pt x="92" y="2"/>
                    <a:pt x="87" y="1"/>
                    <a:pt x="86" y="1"/>
                  </a:cubicBezTo>
                  <a:cubicBezTo>
                    <a:pt x="84" y="0"/>
                    <a:pt x="81" y="3"/>
                    <a:pt x="78" y="5"/>
                  </a:cubicBezTo>
                  <a:cubicBezTo>
                    <a:pt x="75" y="8"/>
                    <a:pt x="69" y="8"/>
                    <a:pt x="67" y="8"/>
                  </a:cubicBezTo>
                  <a:cubicBezTo>
                    <a:pt x="63" y="7"/>
                    <a:pt x="59" y="8"/>
                    <a:pt x="59" y="10"/>
                  </a:cubicBezTo>
                  <a:cubicBezTo>
                    <a:pt x="59" y="12"/>
                    <a:pt x="63" y="12"/>
                    <a:pt x="61" y="14"/>
                  </a:cubicBezTo>
                  <a:cubicBezTo>
                    <a:pt x="58" y="16"/>
                    <a:pt x="58" y="11"/>
                    <a:pt x="56" y="14"/>
                  </a:cubicBezTo>
                  <a:cubicBezTo>
                    <a:pt x="54" y="15"/>
                    <a:pt x="46" y="15"/>
                    <a:pt x="44" y="15"/>
                  </a:cubicBezTo>
                  <a:cubicBezTo>
                    <a:pt x="44" y="15"/>
                    <a:pt x="38" y="21"/>
                    <a:pt x="36" y="23"/>
                  </a:cubicBezTo>
                  <a:cubicBezTo>
                    <a:pt x="34" y="24"/>
                    <a:pt x="37" y="26"/>
                    <a:pt x="32" y="30"/>
                  </a:cubicBezTo>
                  <a:cubicBezTo>
                    <a:pt x="29" y="35"/>
                    <a:pt x="17" y="34"/>
                    <a:pt x="14" y="34"/>
                  </a:cubicBezTo>
                  <a:cubicBezTo>
                    <a:pt x="11" y="34"/>
                    <a:pt x="13" y="37"/>
                    <a:pt x="12" y="39"/>
                  </a:cubicBezTo>
                  <a:cubicBezTo>
                    <a:pt x="11" y="40"/>
                    <a:pt x="14" y="42"/>
                    <a:pt x="20" y="44"/>
                  </a:cubicBezTo>
                  <a:cubicBezTo>
                    <a:pt x="27" y="46"/>
                    <a:pt x="32" y="55"/>
                    <a:pt x="32" y="57"/>
                  </a:cubicBezTo>
                  <a:cubicBezTo>
                    <a:pt x="33" y="59"/>
                    <a:pt x="42" y="57"/>
                    <a:pt x="45" y="57"/>
                  </a:cubicBezTo>
                  <a:cubicBezTo>
                    <a:pt x="48" y="58"/>
                    <a:pt x="44" y="63"/>
                    <a:pt x="47" y="64"/>
                  </a:cubicBezTo>
                  <a:cubicBezTo>
                    <a:pt x="50" y="65"/>
                    <a:pt x="55" y="64"/>
                    <a:pt x="56" y="65"/>
                  </a:cubicBezTo>
                  <a:cubicBezTo>
                    <a:pt x="56" y="68"/>
                    <a:pt x="50" y="65"/>
                    <a:pt x="46" y="68"/>
                  </a:cubicBezTo>
                  <a:cubicBezTo>
                    <a:pt x="44" y="70"/>
                    <a:pt x="42" y="72"/>
                    <a:pt x="40" y="70"/>
                  </a:cubicBezTo>
                  <a:cubicBezTo>
                    <a:pt x="39" y="68"/>
                    <a:pt x="33" y="69"/>
                    <a:pt x="31" y="69"/>
                  </a:cubicBezTo>
                  <a:cubicBezTo>
                    <a:pt x="28" y="70"/>
                    <a:pt x="31" y="66"/>
                    <a:pt x="31" y="64"/>
                  </a:cubicBezTo>
                  <a:cubicBezTo>
                    <a:pt x="31" y="63"/>
                    <a:pt x="27" y="62"/>
                    <a:pt x="21" y="64"/>
                  </a:cubicBezTo>
                  <a:cubicBezTo>
                    <a:pt x="16" y="68"/>
                    <a:pt x="18" y="66"/>
                    <a:pt x="18" y="69"/>
                  </a:cubicBezTo>
                  <a:cubicBezTo>
                    <a:pt x="17" y="72"/>
                    <a:pt x="14" y="67"/>
                    <a:pt x="11" y="70"/>
                  </a:cubicBezTo>
                  <a:cubicBezTo>
                    <a:pt x="8" y="72"/>
                    <a:pt x="2" y="74"/>
                    <a:pt x="1" y="76"/>
                  </a:cubicBezTo>
                  <a:cubicBezTo>
                    <a:pt x="0" y="77"/>
                    <a:pt x="8" y="79"/>
                    <a:pt x="11" y="80"/>
                  </a:cubicBezTo>
                  <a:cubicBezTo>
                    <a:pt x="15" y="80"/>
                    <a:pt x="8" y="83"/>
                    <a:pt x="10" y="83"/>
                  </a:cubicBezTo>
                  <a:cubicBezTo>
                    <a:pt x="13" y="84"/>
                    <a:pt x="12" y="87"/>
                    <a:pt x="16" y="89"/>
                  </a:cubicBezTo>
                  <a:cubicBezTo>
                    <a:pt x="20" y="91"/>
                    <a:pt x="30" y="89"/>
                    <a:pt x="32" y="89"/>
                  </a:cubicBezTo>
                  <a:cubicBezTo>
                    <a:pt x="34" y="89"/>
                    <a:pt x="36" y="92"/>
                    <a:pt x="39" y="89"/>
                  </a:cubicBezTo>
                  <a:cubicBezTo>
                    <a:pt x="41" y="88"/>
                    <a:pt x="48" y="82"/>
                    <a:pt x="52" y="85"/>
                  </a:cubicBezTo>
                  <a:cubicBezTo>
                    <a:pt x="56" y="89"/>
                    <a:pt x="47" y="88"/>
                    <a:pt x="49" y="90"/>
                  </a:cubicBezTo>
                  <a:cubicBezTo>
                    <a:pt x="52" y="92"/>
                    <a:pt x="54" y="98"/>
                    <a:pt x="50" y="100"/>
                  </a:cubicBezTo>
                  <a:cubicBezTo>
                    <a:pt x="46" y="102"/>
                    <a:pt x="44" y="101"/>
                    <a:pt x="42" y="101"/>
                  </a:cubicBezTo>
                  <a:cubicBezTo>
                    <a:pt x="39" y="101"/>
                    <a:pt x="41" y="104"/>
                    <a:pt x="37" y="107"/>
                  </a:cubicBezTo>
                  <a:cubicBezTo>
                    <a:pt x="34" y="109"/>
                    <a:pt x="32" y="104"/>
                    <a:pt x="28" y="104"/>
                  </a:cubicBezTo>
                  <a:cubicBezTo>
                    <a:pt x="24" y="104"/>
                    <a:pt x="25" y="109"/>
                    <a:pt x="25" y="112"/>
                  </a:cubicBezTo>
                  <a:cubicBezTo>
                    <a:pt x="25" y="114"/>
                    <a:pt x="19" y="112"/>
                    <a:pt x="18" y="117"/>
                  </a:cubicBezTo>
                  <a:cubicBezTo>
                    <a:pt x="16" y="123"/>
                    <a:pt x="9" y="118"/>
                    <a:pt x="14" y="124"/>
                  </a:cubicBezTo>
                  <a:cubicBezTo>
                    <a:pt x="18" y="129"/>
                    <a:pt x="18" y="125"/>
                    <a:pt x="20" y="128"/>
                  </a:cubicBezTo>
                  <a:cubicBezTo>
                    <a:pt x="24" y="130"/>
                    <a:pt x="17" y="135"/>
                    <a:pt x="20" y="136"/>
                  </a:cubicBezTo>
                  <a:cubicBezTo>
                    <a:pt x="23" y="136"/>
                    <a:pt x="27" y="142"/>
                    <a:pt x="30" y="144"/>
                  </a:cubicBezTo>
                  <a:cubicBezTo>
                    <a:pt x="32" y="146"/>
                    <a:pt x="35" y="143"/>
                    <a:pt x="38" y="143"/>
                  </a:cubicBezTo>
                  <a:cubicBezTo>
                    <a:pt x="42" y="142"/>
                    <a:pt x="40" y="138"/>
                    <a:pt x="42" y="139"/>
                  </a:cubicBezTo>
                  <a:cubicBezTo>
                    <a:pt x="44" y="141"/>
                    <a:pt x="47" y="147"/>
                    <a:pt x="45" y="148"/>
                  </a:cubicBezTo>
                  <a:cubicBezTo>
                    <a:pt x="44" y="150"/>
                    <a:pt x="44" y="153"/>
                    <a:pt x="44" y="155"/>
                  </a:cubicBezTo>
                  <a:cubicBezTo>
                    <a:pt x="44" y="158"/>
                    <a:pt x="52" y="157"/>
                    <a:pt x="53" y="154"/>
                  </a:cubicBezTo>
                  <a:cubicBezTo>
                    <a:pt x="53" y="152"/>
                    <a:pt x="59" y="151"/>
                    <a:pt x="63" y="155"/>
                  </a:cubicBezTo>
                  <a:cubicBezTo>
                    <a:pt x="66" y="159"/>
                    <a:pt x="68" y="160"/>
                    <a:pt x="68" y="157"/>
                  </a:cubicBezTo>
                  <a:cubicBezTo>
                    <a:pt x="68" y="154"/>
                    <a:pt x="70" y="150"/>
                    <a:pt x="70" y="153"/>
                  </a:cubicBezTo>
                  <a:cubicBezTo>
                    <a:pt x="70" y="155"/>
                    <a:pt x="73" y="156"/>
                    <a:pt x="79" y="154"/>
                  </a:cubicBezTo>
                  <a:cubicBezTo>
                    <a:pt x="83" y="151"/>
                    <a:pt x="81" y="154"/>
                    <a:pt x="79" y="157"/>
                  </a:cubicBezTo>
                  <a:cubicBezTo>
                    <a:pt x="75" y="162"/>
                    <a:pt x="79" y="168"/>
                    <a:pt x="76" y="169"/>
                  </a:cubicBezTo>
                  <a:cubicBezTo>
                    <a:pt x="73" y="170"/>
                    <a:pt x="71" y="176"/>
                    <a:pt x="67" y="177"/>
                  </a:cubicBezTo>
                  <a:cubicBezTo>
                    <a:pt x="63" y="177"/>
                    <a:pt x="56" y="186"/>
                    <a:pt x="55" y="187"/>
                  </a:cubicBezTo>
                  <a:cubicBezTo>
                    <a:pt x="54" y="188"/>
                    <a:pt x="44" y="185"/>
                    <a:pt x="43" y="188"/>
                  </a:cubicBezTo>
                  <a:cubicBezTo>
                    <a:pt x="42" y="192"/>
                    <a:pt x="36" y="195"/>
                    <a:pt x="37" y="196"/>
                  </a:cubicBezTo>
                  <a:cubicBezTo>
                    <a:pt x="39" y="198"/>
                    <a:pt x="46" y="193"/>
                    <a:pt x="46" y="191"/>
                  </a:cubicBezTo>
                  <a:cubicBezTo>
                    <a:pt x="46" y="189"/>
                    <a:pt x="47" y="190"/>
                    <a:pt x="49" y="191"/>
                  </a:cubicBezTo>
                  <a:cubicBezTo>
                    <a:pt x="50" y="193"/>
                    <a:pt x="54" y="190"/>
                    <a:pt x="56" y="189"/>
                  </a:cubicBezTo>
                  <a:cubicBezTo>
                    <a:pt x="56" y="188"/>
                    <a:pt x="59" y="188"/>
                    <a:pt x="60" y="188"/>
                  </a:cubicBezTo>
                  <a:cubicBezTo>
                    <a:pt x="62" y="188"/>
                    <a:pt x="63" y="187"/>
                    <a:pt x="68" y="186"/>
                  </a:cubicBezTo>
                  <a:cubicBezTo>
                    <a:pt x="71" y="186"/>
                    <a:pt x="70" y="184"/>
                    <a:pt x="71" y="182"/>
                  </a:cubicBezTo>
                  <a:cubicBezTo>
                    <a:pt x="72" y="179"/>
                    <a:pt x="83" y="174"/>
                    <a:pt x="85" y="174"/>
                  </a:cubicBezTo>
                  <a:cubicBezTo>
                    <a:pt x="87" y="174"/>
                    <a:pt x="86" y="170"/>
                    <a:pt x="88" y="170"/>
                  </a:cubicBezTo>
                  <a:cubicBezTo>
                    <a:pt x="91" y="170"/>
                    <a:pt x="93" y="167"/>
                    <a:pt x="96" y="164"/>
                  </a:cubicBezTo>
                  <a:cubicBezTo>
                    <a:pt x="99" y="162"/>
                    <a:pt x="100" y="163"/>
                    <a:pt x="102" y="162"/>
                  </a:cubicBezTo>
                  <a:cubicBezTo>
                    <a:pt x="104" y="162"/>
                    <a:pt x="103" y="158"/>
                    <a:pt x="104" y="157"/>
                  </a:cubicBezTo>
                  <a:cubicBezTo>
                    <a:pt x="106" y="157"/>
                    <a:pt x="108" y="155"/>
                    <a:pt x="108" y="153"/>
                  </a:cubicBezTo>
                  <a:cubicBezTo>
                    <a:pt x="108" y="151"/>
                    <a:pt x="103" y="151"/>
                    <a:pt x="103" y="150"/>
                  </a:cubicBezTo>
                  <a:cubicBezTo>
                    <a:pt x="102" y="150"/>
                    <a:pt x="106" y="145"/>
                    <a:pt x="108" y="145"/>
                  </a:cubicBezTo>
                  <a:cubicBezTo>
                    <a:pt x="110" y="145"/>
                    <a:pt x="113" y="143"/>
                    <a:pt x="114" y="140"/>
                  </a:cubicBezTo>
                  <a:cubicBezTo>
                    <a:pt x="114" y="138"/>
                    <a:pt x="116" y="138"/>
                    <a:pt x="118" y="135"/>
                  </a:cubicBezTo>
                  <a:cubicBezTo>
                    <a:pt x="120" y="133"/>
                    <a:pt x="120" y="131"/>
                    <a:pt x="122" y="131"/>
                  </a:cubicBezTo>
                  <a:cubicBezTo>
                    <a:pt x="124" y="130"/>
                    <a:pt x="127" y="127"/>
                    <a:pt x="128" y="126"/>
                  </a:cubicBezTo>
                  <a:cubicBezTo>
                    <a:pt x="131" y="125"/>
                    <a:pt x="128" y="128"/>
                    <a:pt x="133" y="128"/>
                  </a:cubicBezTo>
                  <a:cubicBezTo>
                    <a:pt x="138" y="128"/>
                    <a:pt x="137" y="132"/>
                    <a:pt x="133" y="131"/>
                  </a:cubicBezTo>
                  <a:cubicBezTo>
                    <a:pt x="129" y="129"/>
                    <a:pt x="128" y="129"/>
                    <a:pt x="126" y="132"/>
                  </a:cubicBezTo>
                  <a:cubicBezTo>
                    <a:pt x="122" y="135"/>
                    <a:pt x="125" y="136"/>
                    <a:pt x="122" y="139"/>
                  </a:cubicBezTo>
                  <a:cubicBezTo>
                    <a:pt x="120" y="142"/>
                    <a:pt x="120" y="144"/>
                    <a:pt x="123" y="145"/>
                  </a:cubicBezTo>
                  <a:cubicBezTo>
                    <a:pt x="126" y="145"/>
                    <a:pt x="123" y="147"/>
                    <a:pt x="120" y="148"/>
                  </a:cubicBezTo>
                  <a:cubicBezTo>
                    <a:pt x="117" y="149"/>
                    <a:pt x="119" y="150"/>
                    <a:pt x="123" y="150"/>
                  </a:cubicBezTo>
                  <a:cubicBezTo>
                    <a:pt x="127" y="150"/>
                    <a:pt x="133" y="145"/>
                    <a:pt x="138" y="142"/>
                  </a:cubicBezTo>
                  <a:cubicBezTo>
                    <a:pt x="143" y="139"/>
                    <a:pt x="147" y="142"/>
                    <a:pt x="149" y="142"/>
                  </a:cubicBezTo>
                  <a:cubicBezTo>
                    <a:pt x="150" y="141"/>
                    <a:pt x="147" y="138"/>
                    <a:pt x="149" y="138"/>
                  </a:cubicBezTo>
                  <a:cubicBezTo>
                    <a:pt x="151" y="138"/>
                    <a:pt x="147" y="137"/>
                    <a:pt x="145" y="134"/>
                  </a:cubicBezTo>
                  <a:cubicBezTo>
                    <a:pt x="144" y="130"/>
                    <a:pt x="147" y="132"/>
                    <a:pt x="148" y="130"/>
                  </a:cubicBezTo>
                  <a:cubicBezTo>
                    <a:pt x="149" y="127"/>
                    <a:pt x="151" y="128"/>
                    <a:pt x="152" y="129"/>
                  </a:cubicBezTo>
                  <a:cubicBezTo>
                    <a:pt x="153" y="131"/>
                    <a:pt x="156" y="128"/>
                    <a:pt x="157" y="132"/>
                  </a:cubicBezTo>
                  <a:cubicBezTo>
                    <a:pt x="159" y="135"/>
                    <a:pt x="161" y="131"/>
                    <a:pt x="164" y="133"/>
                  </a:cubicBezTo>
                  <a:cubicBezTo>
                    <a:pt x="166" y="135"/>
                    <a:pt x="163" y="135"/>
                    <a:pt x="160" y="136"/>
                  </a:cubicBezTo>
                  <a:cubicBezTo>
                    <a:pt x="157" y="136"/>
                    <a:pt x="159" y="139"/>
                    <a:pt x="161" y="138"/>
                  </a:cubicBezTo>
                  <a:cubicBezTo>
                    <a:pt x="163" y="137"/>
                    <a:pt x="164" y="135"/>
                    <a:pt x="166" y="137"/>
                  </a:cubicBezTo>
                  <a:cubicBezTo>
                    <a:pt x="169" y="138"/>
                    <a:pt x="169" y="138"/>
                    <a:pt x="171" y="137"/>
                  </a:cubicBezTo>
                  <a:cubicBezTo>
                    <a:pt x="173" y="135"/>
                    <a:pt x="173" y="137"/>
                    <a:pt x="173" y="138"/>
                  </a:cubicBezTo>
                  <a:cubicBezTo>
                    <a:pt x="173" y="139"/>
                    <a:pt x="176" y="139"/>
                    <a:pt x="181" y="140"/>
                  </a:cubicBezTo>
                  <a:cubicBezTo>
                    <a:pt x="186" y="141"/>
                    <a:pt x="195" y="140"/>
                    <a:pt x="198" y="139"/>
                  </a:cubicBezTo>
                  <a:cubicBezTo>
                    <a:pt x="200" y="139"/>
                    <a:pt x="199" y="143"/>
                    <a:pt x="204" y="144"/>
                  </a:cubicBezTo>
                  <a:cubicBezTo>
                    <a:pt x="209" y="145"/>
                    <a:pt x="211" y="139"/>
                    <a:pt x="213" y="141"/>
                  </a:cubicBezTo>
                  <a:cubicBezTo>
                    <a:pt x="215" y="143"/>
                    <a:pt x="213" y="144"/>
                    <a:pt x="212" y="146"/>
                  </a:cubicBezTo>
                  <a:cubicBezTo>
                    <a:pt x="210" y="148"/>
                    <a:pt x="213" y="148"/>
                    <a:pt x="215" y="149"/>
                  </a:cubicBezTo>
                  <a:cubicBezTo>
                    <a:pt x="217" y="150"/>
                    <a:pt x="222" y="150"/>
                    <a:pt x="224" y="153"/>
                  </a:cubicBezTo>
                  <a:cubicBezTo>
                    <a:pt x="226" y="155"/>
                    <a:pt x="227" y="157"/>
                    <a:pt x="233" y="160"/>
                  </a:cubicBezTo>
                  <a:cubicBezTo>
                    <a:pt x="237" y="162"/>
                    <a:pt x="233" y="153"/>
                    <a:pt x="236" y="156"/>
                  </a:cubicBezTo>
                  <a:cubicBezTo>
                    <a:pt x="241" y="160"/>
                    <a:pt x="239" y="156"/>
                    <a:pt x="243" y="160"/>
                  </a:cubicBezTo>
                  <a:cubicBezTo>
                    <a:pt x="246" y="162"/>
                    <a:pt x="245" y="158"/>
                    <a:pt x="244" y="153"/>
                  </a:cubicBezTo>
                  <a:cubicBezTo>
                    <a:pt x="242" y="149"/>
                    <a:pt x="245" y="151"/>
                    <a:pt x="247" y="154"/>
                  </a:cubicBezTo>
                  <a:cubicBezTo>
                    <a:pt x="248" y="156"/>
                    <a:pt x="248" y="161"/>
                    <a:pt x="247" y="163"/>
                  </a:cubicBezTo>
                  <a:cubicBezTo>
                    <a:pt x="246" y="166"/>
                    <a:pt x="241" y="164"/>
                    <a:pt x="241" y="162"/>
                  </a:cubicBezTo>
                  <a:cubicBezTo>
                    <a:pt x="242" y="161"/>
                    <a:pt x="236" y="162"/>
                    <a:pt x="236" y="163"/>
                  </a:cubicBezTo>
                  <a:cubicBezTo>
                    <a:pt x="236" y="166"/>
                    <a:pt x="240" y="171"/>
                    <a:pt x="242" y="171"/>
                  </a:cubicBezTo>
                  <a:cubicBezTo>
                    <a:pt x="245" y="172"/>
                    <a:pt x="243" y="175"/>
                    <a:pt x="245" y="176"/>
                  </a:cubicBezTo>
                  <a:cubicBezTo>
                    <a:pt x="247" y="176"/>
                    <a:pt x="247" y="181"/>
                    <a:pt x="248" y="180"/>
                  </a:cubicBezTo>
                  <a:cubicBezTo>
                    <a:pt x="249" y="180"/>
                    <a:pt x="249" y="174"/>
                    <a:pt x="248" y="173"/>
                  </a:cubicBezTo>
                  <a:cubicBezTo>
                    <a:pt x="246" y="170"/>
                    <a:pt x="247" y="167"/>
                    <a:pt x="248" y="167"/>
                  </a:cubicBezTo>
                  <a:cubicBezTo>
                    <a:pt x="250" y="168"/>
                    <a:pt x="248" y="172"/>
                    <a:pt x="249" y="173"/>
                  </a:cubicBezTo>
                  <a:cubicBezTo>
                    <a:pt x="250" y="174"/>
                    <a:pt x="252" y="172"/>
                    <a:pt x="254" y="170"/>
                  </a:cubicBezTo>
                  <a:cubicBezTo>
                    <a:pt x="257" y="169"/>
                    <a:pt x="253" y="165"/>
                    <a:pt x="254" y="163"/>
                  </a:cubicBezTo>
                  <a:cubicBezTo>
                    <a:pt x="255" y="161"/>
                    <a:pt x="258" y="164"/>
                    <a:pt x="259" y="168"/>
                  </a:cubicBezTo>
                  <a:cubicBezTo>
                    <a:pt x="260" y="172"/>
                    <a:pt x="256" y="172"/>
                    <a:pt x="256" y="174"/>
                  </a:cubicBezTo>
                  <a:cubicBezTo>
                    <a:pt x="256" y="175"/>
                    <a:pt x="253" y="174"/>
                    <a:pt x="252" y="175"/>
                  </a:cubicBezTo>
                  <a:cubicBezTo>
                    <a:pt x="251" y="176"/>
                    <a:pt x="251" y="183"/>
                    <a:pt x="253" y="183"/>
                  </a:cubicBezTo>
                  <a:cubicBezTo>
                    <a:pt x="254" y="183"/>
                    <a:pt x="255" y="177"/>
                    <a:pt x="256" y="180"/>
                  </a:cubicBezTo>
                  <a:cubicBezTo>
                    <a:pt x="257" y="183"/>
                    <a:pt x="260" y="176"/>
                    <a:pt x="260" y="179"/>
                  </a:cubicBezTo>
                  <a:cubicBezTo>
                    <a:pt x="261" y="182"/>
                    <a:pt x="265" y="185"/>
                    <a:pt x="267" y="185"/>
                  </a:cubicBezTo>
                  <a:cubicBezTo>
                    <a:pt x="268" y="184"/>
                    <a:pt x="266" y="181"/>
                    <a:pt x="263" y="181"/>
                  </a:cubicBezTo>
                  <a:cubicBezTo>
                    <a:pt x="261" y="181"/>
                    <a:pt x="261" y="176"/>
                    <a:pt x="264" y="176"/>
                  </a:cubicBezTo>
                  <a:cubicBezTo>
                    <a:pt x="266" y="176"/>
                    <a:pt x="270" y="182"/>
                    <a:pt x="270" y="184"/>
                  </a:cubicBezTo>
                  <a:cubicBezTo>
                    <a:pt x="270" y="186"/>
                    <a:pt x="268" y="186"/>
                    <a:pt x="266" y="187"/>
                  </a:cubicBezTo>
                  <a:cubicBezTo>
                    <a:pt x="264" y="190"/>
                    <a:pt x="261" y="185"/>
                    <a:pt x="260" y="185"/>
                  </a:cubicBezTo>
                  <a:cubicBezTo>
                    <a:pt x="258" y="185"/>
                    <a:pt x="260" y="188"/>
                    <a:pt x="260" y="190"/>
                  </a:cubicBezTo>
                  <a:cubicBezTo>
                    <a:pt x="261" y="193"/>
                    <a:pt x="258" y="196"/>
                    <a:pt x="260" y="198"/>
                  </a:cubicBezTo>
                  <a:cubicBezTo>
                    <a:pt x="263" y="199"/>
                    <a:pt x="262" y="197"/>
                    <a:pt x="263" y="195"/>
                  </a:cubicBezTo>
                  <a:cubicBezTo>
                    <a:pt x="263" y="194"/>
                    <a:pt x="266" y="196"/>
                    <a:pt x="267" y="197"/>
                  </a:cubicBezTo>
                  <a:cubicBezTo>
                    <a:pt x="269" y="198"/>
                    <a:pt x="269" y="194"/>
                    <a:pt x="269" y="193"/>
                  </a:cubicBezTo>
                  <a:cubicBezTo>
                    <a:pt x="269" y="191"/>
                    <a:pt x="272" y="192"/>
                    <a:pt x="272" y="194"/>
                  </a:cubicBezTo>
                  <a:cubicBezTo>
                    <a:pt x="274" y="196"/>
                    <a:pt x="274" y="192"/>
                    <a:pt x="276" y="192"/>
                  </a:cubicBezTo>
                  <a:cubicBezTo>
                    <a:pt x="278" y="192"/>
                    <a:pt x="277" y="196"/>
                    <a:pt x="277" y="198"/>
                  </a:cubicBezTo>
                  <a:cubicBezTo>
                    <a:pt x="277" y="199"/>
                    <a:pt x="280" y="196"/>
                    <a:pt x="280" y="198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2" y="198"/>
                    <a:pt x="284" y="196"/>
                    <a:pt x="284" y="195"/>
                  </a:cubicBezTo>
                  <a:cubicBezTo>
                    <a:pt x="288" y="193"/>
                    <a:pt x="283" y="191"/>
                    <a:pt x="284" y="188"/>
                  </a:cubicBezTo>
                  <a:close/>
                  <a:moveTo>
                    <a:pt x="6" y="211"/>
                  </a:moveTo>
                  <a:cubicBezTo>
                    <a:pt x="9" y="210"/>
                    <a:pt x="11" y="208"/>
                    <a:pt x="9" y="206"/>
                  </a:cubicBezTo>
                  <a:cubicBezTo>
                    <a:pt x="8" y="204"/>
                    <a:pt x="3" y="213"/>
                    <a:pt x="6" y="211"/>
                  </a:cubicBezTo>
                  <a:close/>
                  <a:moveTo>
                    <a:pt x="33" y="197"/>
                  </a:moveTo>
                  <a:cubicBezTo>
                    <a:pt x="30" y="196"/>
                    <a:pt x="20" y="201"/>
                    <a:pt x="23" y="202"/>
                  </a:cubicBezTo>
                  <a:cubicBezTo>
                    <a:pt x="26" y="202"/>
                    <a:pt x="27" y="199"/>
                    <a:pt x="30" y="199"/>
                  </a:cubicBezTo>
                  <a:cubicBezTo>
                    <a:pt x="32" y="199"/>
                    <a:pt x="37" y="199"/>
                    <a:pt x="33" y="197"/>
                  </a:cubicBezTo>
                  <a:close/>
                  <a:moveTo>
                    <a:pt x="117" y="158"/>
                  </a:moveTo>
                  <a:cubicBezTo>
                    <a:pt x="117" y="156"/>
                    <a:pt x="115" y="156"/>
                    <a:pt x="111" y="161"/>
                  </a:cubicBezTo>
                  <a:cubicBezTo>
                    <a:pt x="108" y="164"/>
                    <a:pt x="105" y="166"/>
                    <a:pt x="104" y="168"/>
                  </a:cubicBezTo>
                  <a:cubicBezTo>
                    <a:pt x="104" y="170"/>
                    <a:pt x="101" y="167"/>
                    <a:pt x="99" y="170"/>
                  </a:cubicBezTo>
                  <a:cubicBezTo>
                    <a:pt x="98" y="172"/>
                    <a:pt x="100" y="177"/>
                    <a:pt x="103" y="175"/>
                  </a:cubicBezTo>
                  <a:cubicBezTo>
                    <a:pt x="104" y="174"/>
                    <a:pt x="104" y="175"/>
                    <a:pt x="106" y="175"/>
                  </a:cubicBezTo>
                  <a:cubicBezTo>
                    <a:pt x="108" y="175"/>
                    <a:pt x="115" y="171"/>
                    <a:pt x="116" y="169"/>
                  </a:cubicBezTo>
                  <a:cubicBezTo>
                    <a:pt x="117" y="166"/>
                    <a:pt x="114" y="165"/>
                    <a:pt x="113" y="164"/>
                  </a:cubicBezTo>
                  <a:cubicBezTo>
                    <a:pt x="113" y="162"/>
                    <a:pt x="116" y="162"/>
                    <a:pt x="118" y="162"/>
                  </a:cubicBezTo>
                  <a:cubicBezTo>
                    <a:pt x="120" y="161"/>
                    <a:pt x="116" y="160"/>
                    <a:pt x="117" y="158"/>
                  </a:cubicBezTo>
                  <a:close/>
                  <a:moveTo>
                    <a:pt x="12" y="138"/>
                  </a:moveTo>
                  <a:cubicBezTo>
                    <a:pt x="12" y="136"/>
                    <a:pt x="5" y="138"/>
                    <a:pt x="6" y="141"/>
                  </a:cubicBezTo>
                  <a:cubicBezTo>
                    <a:pt x="7" y="143"/>
                    <a:pt x="13" y="145"/>
                    <a:pt x="16" y="144"/>
                  </a:cubicBezTo>
                  <a:cubicBezTo>
                    <a:pt x="19" y="143"/>
                    <a:pt x="20" y="140"/>
                    <a:pt x="18" y="139"/>
                  </a:cubicBezTo>
                  <a:cubicBezTo>
                    <a:pt x="16" y="138"/>
                    <a:pt x="12" y="141"/>
                    <a:pt x="12" y="1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25;p79">
              <a:extLst>
                <a:ext uri="{FF2B5EF4-FFF2-40B4-BE49-F238E27FC236}">
                  <a16:creationId xmlns:a16="http://schemas.microsoft.com/office/drawing/2014/main" id="{B1921D20-EA99-A44E-7478-C988F383D69B}"/>
                </a:ext>
              </a:extLst>
            </p:cNvPr>
            <p:cNvSpPr/>
            <p:nvPr/>
          </p:nvSpPr>
          <p:spPr bwMode="gray">
            <a:xfrm>
              <a:off x="1986061" y="2239644"/>
              <a:ext cx="1174012" cy="590359"/>
            </a:xfrm>
            <a:custGeom>
              <a:avLst/>
              <a:gdLst/>
              <a:ahLst/>
              <a:cxnLst/>
              <a:rect l="l" t="t" r="r" b="b"/>
              <a:pathLst>
                <a:path w="430" h="216" extrusionOk="0">
                  <a:moveTo>
                    <a:pt x="425" y="23"/>
                  </a:moveTo>
                  <a:cubicBezTo>
                    <a:pt x="424" y="21"/>
                    <a:pt x="417" y="23"/>
                    <a:pt x="415" y="21"/>
                  </a:cubicBezTo>
                  <a:cubicBezTo>
                    <a:pt x="412" y="18"/>
                    <a:pt x="406" y="29"/>
                    <a:pt x="405" y="34"/>
                  </a:cubicBezTo>
                  <a:cubicBezTo>
                    <a:pt x="404" y="38"/>
                    <a:pt x="396" y="43"/>
                    <a:pt x="396" y="43"/>
                  </a:cubicBezTo>
                  <a:cubicBezTo>
                    <a:pt x="396" y="43"/>
                    <a:pt x="372" y="44"/>
                    <a:pt x="370" y="44"/>
                  </a:cubicBezTo>
                  <a:cubicBezTo>
                    <a:pt x="369" y="44"/>
                    <a:pt x="364" y="48"/>
                    <a:pt x="360" y="51"/>
                  </a:cubicBezTo>
                  <a:cubicBezTo>
                    <a:pt x="361" y="51"/>
                    <a:pt x="361" y="51"/>
                    <a:pt x="361" y="51"/>
                  </a:cubicBezTo>
                  <a:cubicBezTo>
                    <a:pt x="363" y="56"/>
                    <a:pt x="355" y="59"/>
                    <a:pt x="346" y="59"/>
                  </a:cubicBezTo>
                  <a:cubicBezTo>
                    <a:pt x="343" y="59"/>
                    <a:pt x="342" y="59"/>
                    <a:pt x="341" y="60"/>
                  </a:cubicBezTo>
                  <a:cubicBezTo>
                    <a:pt x="341" y="60"/>
                    <a:pt x="341" y="61"/>
                    <a:pt x="341" y="62"/>
                  </a:cubicBezTo>
                  <a:cubicBezTo>
                    <a:pt x="341" y="62"/>
                    <a:pt x="340" y="63"/>
                    <a:pt x="339" y="64"/>
                  </a:cubicBezTo>
                  <a:cubicBezTo>
                    <a:pt x="337" y="67"/>
                    <a:pt x="327" y="72"/>
                    <a:pt x="321" y="74"/>
                  </a:cubicBezTo>
                  <a:cubicBezTo>
                    <a:pt x="315" y="78"/>
                    <a:pt x="307" y="76"/>
                    <a:pt x="307" y="72"/>
                  </a:cubicBezTo>
                  <a:cubicBezTo>
                    <a:pt x="307" y="66"/>
                    <a:pt x="311" y="67"/>
                    <a:pt x="312" y="70"/>
                  </a:cubicBezTo>
                  <a:cubicBezTo>
                    <a:pt x="313" y="71"/>
                    <a:pt x="314" y="70"/>
                    <a:pt x="315" y="69"/>
                  </a:cubicBezTo>
                  <a:cubicBezTo>
                    <a:pt x="314" y="67"/>
                    <a:pt x="314" y="65"/>
                    <a:pt x="314" y="63"/>
                  </a:cubicBezTo>
                  <a:cubicBezTo>
                    <a:pt x="312" y="62"/>
                    <a:pt x="315" y="55"/>
                    <a:pt x="311" y="53"/>
                  </a:cubicBezTo>
                  <a:cubicBezTo>
                    <a:pt x="307" y="52"/>
                    <a:pt x="303" y="59"/>
                    <a:pt x="304" y="55"/>
                  </a:cubicBezTo>
                  <a:cubicBezTo>
                    <a:pt x="304" y="50"/>
                    <a:pt x="310" y="47"/>
                    <a:pt x="307" y="41"/>
                  </a:cubicBezTo>
                  <a:cubicBezTo>
                    <a:pt x="303" y="36"/>
                    <a:pt x="296" y="36"/>
                    <a:pt x="295" y="40"/>
                  </a:cubicBezTo>
                  <a:cubicBezTo>
                    <a:pt x="294" y="44"/>
                    <a:pt x="289" y="42"/>
                    <a:pt x="287" y="46"/>
                  </a:cubicBezTo>
                  <a:cubicBezTo>
                    <a:pt x="285" y="48"/>
                    <a:pt x="284" y="56"/>
                    <a:pt x="285" y="61"/>
                  </a:cubicBezTo>
                  <a:cubicBezTo>
                    <a:pt x="286" y="67"/>
                    <a:pt x="285" y="69"/>
                    <a:pt x="280" y="73"/>
                  </a:cubicBezTo>
                  <a:cubicBezTo>
                    <a:pt x="275" y="75"/>
                    <a:pt x="272" y="68"/>
                    <a:pt x="274" y="58"/>
                  </a:cubicBezTo>
                  <a:cubicBezTo>
                    <a:pt x="276" y="51"/>
                    <a:pt x="280" y="45"/>
                    <a:pt x="276" y="45"/>
                  </a:cubicBezTo>
                  <a:cubicBezTo>
                    <a:pt x="272" y="45"/>
                    <a:pt x="281" y="37"/>
                    <a:pt x="287" y="36"/>
                  </a:cubicBezTo>
                  <a:cubicBezTo>
                    <a:pt x="295" y="34"/>
                    <a:pt x="303" y="35"/>
                    <a:pt x="303" y="33"/>
                  </a:cubicBezTo>
                  <a:cubicBezTo>
                    <a:pt x="303" y="32"/>
                    <a:pt x="303" y="32"/>
                    <a:pt x="304" y="32"/>
                  </a:cubicBezTo>
                  <a:cubicBezTo>
                    <a:pt x="302" y="31"/>
                    <a:pt x="301" y="30"/>
                    <a:pt x="299" y="29"/>
                  </a:cubicBezTo>
                  <a:cubicBezTo>
                    <a:pt x="299" y="29"/>
                    <a:pt x="299" y="30"/>
                    <a:pt x="298" y="30"/>
                  </a:cubicBezTo>
                  <a:cubicBezTo>
                    <a:pt x="295" y="32"/>
                    <a:pt x="296" y="27"/>
                    <a:pt x="292" y="27"/>
                  </a:cubicBezTo>
                  <a:cubicBezTo>
                    <a:pt x="286" y="27"/>
                    <a:pt x="282" y="32"/>
                    <a:pt x="278" y="30"/>
                  </a:cubicBezTo>
                  <a:cubicBezTo>
                    <a:pt x="274" y="27"/>
                    <a:pt x="276" y="25"/>
                    <a:pt x="272" y="25"/>
                  </a:cubicBezTo>
                  <a:cubicBezTo>
                    <a:pt x="269" y="25"/>
                    <a:pt x="275" y="18"/>
                    <a:pt x="270" y="21"/>
                  </a:cubicBezTo>
                  <a:cubicBezTo>
                    <a:pt x="264" y="24"/>
                    <a:pt x="257" y="31"/>
                    <a:pt x="253" y="28"/>
                  </a:cubicBezTo>
                  <a:cubicBezTo>
                    <a:pt x="249" y="24"/>
                    <a:pt x="246" y="29"/>
                    <a:pt x="243" y="26"/>
                  </a:cubicBezTo>
                  <a:cubicBezTo>
                    <a:pt x="241" y="23"/>
                    <a:pt x="252" y="16"/>
                    <a:pt x="258" y="17"/>
                  </a:cubicBezTo>
                  <a:cubicBezTo>
                    <a:pt x="259" y="17"/>
                    <a:pt x="260" y="16"/>
                    <a:pt x="262" y="15"/>
                  </a:cubicBezTo>
                  <a:cubicBezTo>
                    <a:pt x="259" y="14"/>
                    <a:pt x="253" y="11"/>
                    <a:pt x="251" y="14"/>
                  </a:cubicBezTo>
                  <a:cubicBezTo>
                    <a:pt x="249" y="16"/>
                    <a:pt x="247" y="14"/>
                    <a:pt x="245" y="12"/>
                  </a:cubicBezTo>
                  <a:cubicBezTo>
                    <a:pt x="243" y="11"/>
                    <a:pt x="241" y="13"/>
                    <a:pt x="238" y="11"/>
                  </a:cubicBezTo>
                  <a:cubicBezTo>
                    <a:pt x="236" y="7"/>
                    <a:pt x="234" y="10"/>
                    <a:pt x="232" y="10"/>
                  </a:cubicBezTo>
                  <a:cubicBezTo>
                    <a:pt x="230" y="11"/>
                    <a:pt x="228" y="9"/>
                    <a:pt x="225" y="8"/>
                  </a:cubicBezTo>
                  <a:cubicBezTo>
                    <a:pt x="223" y="7"/>
                    <a:pt x="224" y="4"/>
                    <a:pt x="223" y="2"/>
                  </a:cubicBezTo>
                  <a:cubicBezTo>
                    <a:pt x="220" y="0"/>
                    <a:pt x="220" y="6"/>
                    <a:pt x="220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9" y="11"/>
                    <a:pt x="17" y="12"/>
                    <a:pt x="18" y="15"/>
                  </a:cubicBezTo>
                  <a:cubicBezTo>
                    <a:pt x="19" y="19"/>
                    <a:pt x="18" y="23"/>
                    <a:pt x="15" y="23"/>
                  </a:cubicBezTo>
                  <a:cubicBezTo>
                    <a:pt x="12" y="23"/>
                    <a:pt x="12" y="20"/>
                    <a:pt x="14" y="19"/>
                  </a:cubicBezTo>
                  <a:cubicBezTo>
                    <a:pt x="16" y="18"/>
                    <a:pt x="15" y="14"/>
                    <a:pt x="13" y="14"/>
                  </a:cubicBezTo>
                  <a:cubicBezTo>
                    <a:pt x="12" y="14"/>
                    <a:pt x="11" y="13"/>
                    <a:pt x="11" y="11"/>
                  </a:cubicBezTo>
                  <a:cubicBezTo>
                    <a:pt x="8" y="12"/>
                    <a:pt x="5" y="12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9"/>
                    <a:pt x="4" y="23"/>
                  </a:cubicBezTo>
                  <a:cubicBezTo>
                    <a:pt x="7" y="25"/>
                    <a:pt x="5" y="28"/>
                    <a:pt x="8" y="29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5" y="31"/>
                    <a:pt x="7" y="34"/>
                    <a:pt x="6" y="38"/>
                  </a:cubicBezTo>
                  <a:cubicBezTo>
                    <a:pt x="5" y="43"/>
                    <a:pt x="5" y="53"/>
                    <a:pt x="5" y="57"/>
                  </a:cubicBezTo>
                  <a:cubicBezTo>
                    <a:pt x="4" y="60"/>
                    <a:pt x="0" y="65"/>
                    <a:pt x="3" y="68"/>
                  </a:cubicBezTo>
                  <a:cubicBezTo>
                    <a:pt x="5" y="72"/>
                    <a:pt x="7" y="76"/>
                    <a:pt x="5" y="80"/>
                  </a:cubicBezTo>
                  <a:cubicBezTo>
                    <a:pt x="4" y="85"/>
                    <a:pt x="4" y="87"/>
                    <a:pt x="6" y="90"/>
                  </a:cubicBezTo>
                  <a:cubicBezTo>
                    <a:pt x="8" y="93"/>
                    <a:pt x="7" y="98"/>
                    <a:pt x="8" y="99"/>
                  </a:cubicBezTo>
                  <a:cubicBezTo>
                    <a:pt x="10" y="101"/>
                    <a:pt x="12" y="103"/>
                    <a:pt x="14" y="106"/>
                  </a:cubicBezTo>
                  <a:cubicBezTo>
                    <a:pt x="16" y="109"/>
                    <a:pt x="17" y="108"/>
                    <a:pt x="18" y="110"/>
                  </a:cubicBezTo>
                  <a:cubicBezTo>
                    <a:pt x="18" y="113"/>
                    <a:pt x="18" y="114"/>
                    <a:pt x="20" y="115"/>
                  </a:cubicBezTo>
                  <a:cubicBezTo>
                    <a:pt x="23" y="116"/>
                    <a:pt x="21" y="119"/>
                    <a:pt x="21" y="121"/>
                  </a:cubicBezTo>
                  <a:cubicBezTo>
                    <a:pt x="21" y="122"/>
                    <a:pt x="25" y="125"/>
                    <a:pt x="30" y="129"/>
                  </a:cubicBezTo>
                  <a:cubicBezTo>
                    <a:pt x="33" y="133"/>
                    <a:pt x="30" y="136"/>
                    <a:pt x="33" y="136"/>
                  </a:cubicBezTo>
                  <a:cubicBezTo>
                    <a:pt x="36" y="136"/>
                    <a:pt x="39" y="138"/>
                    <a:pt x="43" y="140"/>
                  </a:cubicBezTo>
                  <a:cubicBezTo>
                    <a:pt x="45" y="142"/>
                    <a:pt x="46" y="141"/>
                    <a:pt x="48" y="141"/>
                  </a:cubicBezTo>
                  <a:cubicBezTo>
                    <a:pt x="51" y="142"/>
                    <a:pt x="55" y="146"/>
                    <a:pt x="56" y="149"/>
                  </a:cubicBezTo>
                  <a:cubicBezTo>
                    <a:pt x="56" y="151"/>
                    <a:pt x="56" y="152"/>
                    <a:pt x="57" y="154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2"/>
                    <a:pt x="80" y="156"/>
                    <a:pt x="82" y="157"/>
                  </a:cubicBezTo>
                  <a:cubicBezTo>
                    <a:pt x="85" y="157"/>
                    <a:pt x="102" y="163"/>
                    <a:pt x="102" y="163"/>
                  </a:cubicBezTo>
                  <a:cubicBezTo>
                    <a:pt x="123" y="163"/>
                    <a:pt x="123" y="163"/>
                    <a:pt x="123" y="163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7" y="159"/>
                    <a:pt x="144" y="167"/>
                    <a:pt x="145" y="167"/>
                  </a:cubicBezTo>
                  <a:cubicBezTo>
                    <a:pt x="146" y="168"/>
                    <a:pt x="150" y="171"/>
                    <a:pt x="150" y="173"/>
                  </a:cubicBezTo>
                  <a:cubicBezTo>
                    <a:pt x="150" y="175"/>
                    <a:pt x="151" y="177"/>
                    <a:pt x="152" y="178"/>
                  </a:cubicBezTo>
                  <a:cubicBezTo>
                    <a:pt x="154" y="179"/>
                    <a:pt x="161" y="183"/>
                    <a:pt x="161" y="183"/>
                  </a:cubicBezTo>
                  <a:cubicBezTo>
                    <a:pt x="162" y="182"/>
                    <a:pt x="163" y="175"/>
                    <a:pt x="167" y="175"/>
                  </a:cubicBezTo>
                  <a:cubicBezTo>
                    <a:pt x="170" y="175"/>
                    <a:pt x="179" y="178"/>
                    <a:pt x="180" y="183"/>
                  </a:cubicBezTo>
                  <a:cubicBezTo>
                    <a:pt x="182" y="188"/>
                    <a:pt x="186" y="192"/>
                    <a:pt x="187" y="193"/>
                  </a:cubicBezTo>
                  <a:cubicBezTo>
                    <a:pt x="188" y="194"/>
                    <a:pt x="187" y="197"/>
                    <a:pt x="189" y="198"/>
                  </a:cubicBezTo>
                  <a:cubicBezTo>
                    <a:pt x="190" y="200"/>
                    <a:pt x="190" y="203"/>
                    <a:pt x="191" y="203"/>
                  </a:cubicBezTo>
                  <a:cubicBezTo>
                    <a:pt x="192" y="203"/>
                    <a:pt x="199" y="207"/>
                    <a:pt x="201" y="207"/>
                  </a:cubicBezTo>
                  <a:cubicBezTo>
                    <a:pt x="202" y="207"/>
                    <a:pt x="203" y="207"/>
                    <a:pt x="204" y="207"/>
                  </a:cubicBezTo>
                  <a:cubicBezTo>
                    <a:pt x="205" y="202"/>
                    <a:pt x="199" y="201"/>
                    <a:pt x="202" y="198"/>
                  </a:cubicBezTo>
                  <a:cubicBezTo>
                    <a:pt x="207" y="195"/>
                    <a:pt x="202" y="193"/>
                    <a:pt x="204" y="191"/>
                  </a:cubicBezTo>
                  <a:cubicBezTo>
                    <a:pt x="206" y="190"/>
                    <a:pt x="210" y="189"/>
                    <a:pt x="210" y="186"/>
                  </a:cubicBezTo>
                  <a:cubicBezTo>
                    <a:pt x="210" y="184"/>
                    <a:pt x="211" y="184"/>
                    <a:pt x="214" y="185"/>
                  </a:cubicBezTo>
                  <a:cubicBezTo>
                    <a:pt x="217" y="185"/>
                    <a:pt x="222" y="181"/>
                    <a:pt x="222" y="179"/>
                  </a:cubicBezTo>
                  <a:cubicBezTo>
                    <a:pt x="221" y="177"/>
                    <a:pt x="222" y="177"/>
                    <a:pt x="225" y="177"/>
                  </a:cubicBezTo>
                  <a:cubicBezTo>
                    <a:pt x="228" y="178"/>
                    <a:pt x="227" y="174"/>
                    <a:pt x="230" y="174"/>
                  </a:cubicBezTo>
                  <a:cubicBezTo>
                    <a:pt x="232" y="175"/>
                    <a:pt x="233" y="176"/>
                    <a:pt x="234" y="175"/>
                  </a:cubicBezTo>
                  <a:cubicBezTo>
                    <a:pt x="234" y="173"/>
                    <a:pt x="235" y="173"/>
                    <a:pt x="237" y="175"/>
                  </a:cubicBezTo>
                  <a:cubicBezTo>
                    <a:pt x="238" y="178"/>
                    <a:pt x="243" y="178"/>
                    <a:pt x="243" y="176"/>
                  </a:cubicBezTo>
                  <a:cubicBezTo>
                    <a:pt x="244" y="173"/>
                    <a:pt x="246" y="176"/>
                    <a:pt x="248" y="178"/>
                  </a:cubicBezTo>
                  <a:cubicBezTo>
                    <a:pt x="250" y="181"/>
                    <a:pt x="251" y="180"/>
                    <a:pt x="254" y="180"/>
                  </a:cubicBezTo>
                  <a:cubicBezTo>
                    <a:pt x="258" y="180"/>
                    <a:pt x="258" y="179"/>
                    <a:pt x="258" y="177"/>
                  </a:cubicBezTo>
                  <a:cubicBezTo>
                    <a:pt x="258" y="175"/>
                    <a:pt x="261" y="182"/>
                    <a:pt x="264" y="182"/>
                  </a:cubicBezTo>
                  <a:cubicBezTo>
                    <a:pt x="267" y="183"/>
                    <a:pt x="265" y="180"/>
                    <a:pt x="262" y="178"/>
                  </a:cubicBezTo>
                  <a:cubicBezTo>
                    <a:pt x="260" y="176"/>
                    <a:pt x="263" y="175"/>
                    <a:pt x="261" y="174"/>
                  </a:cubicBezTo>
                  <a:cubicBezTo>
                    <a:pt x="259" y="172"/>
                    <a:pt x="263" y="171"/>
                    <a:pt x="268" y="171"/>
                  </a:cubicBezTo>
                  <a:cubicBezTo>
                    <a:pt x="271" y="171"/>
                    <a:pt x="271" y="171"/>
                    <a:pt x="272" y="170"/>
                  </a:cubicBezTo>
                  <a:cubicBezTo>
                    <a:pt x="274" y="167"/>
                    <a:pt x="275" y="170"/>
                    <a:pt x="275" y="171"/>
                  </a:cubicBezTo>
                  <a:cubicBezTo>
                    <a:pt x="275" y="173"/>
                    <a:pt x="282" y="171"/>
                    <a:pt x="285" y="171"/>
                  </a:cubicBezTo>
                  <a:cubicBezTo>
                    <a:pt x="289" y="171"/>
                    <a:pt x="292" y="173"/>
                    <a:pt x="293" y="175"/>
                  </a:cubicBezTo>
                  <a:cubicBezTo>
                    <a:pt x="293" y="177"/>
                    <a:pt x="295" y="178"/>
                    <a:pt x="297" y="176"/>
                  </a:cubicBezTo>
                  <a:cubicBezTo>
                    <a:pt x="300" y="174"/>
                    <a:pt x="302" y="171"/>
                    <a:pt x="305" y="174"/>
                  </a:cubicBezTo>
                  <a:cubicBezTo>
                    <a:pt x="307" y="176"/>
                    <a:pt x="309" y="179"/>
                    <a:pt x="312" y="182"/>
                  </a:cubicBezTo>
                  <a:cubicBezTo>
                    <a:pt x="315" y="184"/>
                    <a:pt x="310" y="188"/>
                    <a:pt x="312" y="191"/>
                  </a:cubicBezTo>
                  <a:cubicBezTo>
                    <a:pt x="314" y="193"/>
                    <a:pt x="312" y="195"/>
                    <a:pt x="315" y="198"/>
                  </a:cubicBezTo>
                  <a:cubicBezTo>
                    <a:pt x="319" y="200"/>
                    <a:pt x="316" y="205"/>
                    <a:pt x="319" y="206"/>
                  </a:cubicBezTo>
                  <a:cubicBezTo>
                    <a:pt x="320" y="207"/>
                    <a:pt x="323" y="210"/>
                    <a:pt x="323" y="212"/>
                  </a:cubicBezTo>
                  <a:cubicBezTo>
                    <a:pt x="323" y="214"/>
                    <a:pt x="329" y="216"/>
                    <a:pt x="329" y="213"/>
                  </a:cubicBezTo>
                  <a:cubicBezTo>
                    <a:pt x="329" y="210"/>
                    <a:pt x="331" y="207"/>
                    <a:pt x="332" y="204"/>
                  </a:cubicBezTo>
                  <a:cubicBezTo>
                    <a:pt x="332" y="202"/>
                    <a:pt x="331" y="192"/>
                    <a:pt x="328" y="189"/>
                  </a:cubicBezTo>
                  <a:cubicBezTo>
                    <a:pt x="326" y="186"/>
                    <a:pt x="329" y="185"/>
                    <a:pt x="326" y="183"/>
                  </a:cubicBezTo>
                  <a:cubicBezTo>
                    <a:pt x="323" y="179"/>
                    <a:pt x="321" y="172"/>
                    <a:pt x="321" y="168"/>
                  </a:cubicBezTo>
                  <a:cubicBezTo>
                    <a:pt x="322" y="163"/>
                    <a:pt x="328" y="155"/>
                    <a:pt x="331" y="152"/>
                  </a:cubicBezTo>
                  <a:cubicBezTo>
                    <a:pt x="333" y="149"/>
                    <a:pt x="336" y="151"/>
                    <a:pt x="337" y="148"/>
                  </a:cubicBezTo>
                  <a:cubicBezTo>
                    <a:pt x="338" y="146"/>
                    <a:pt x="341" y="143"/>
                    <a:pt x="343" y="143"/>
                  </a:cubicBezTo>
                  <a:cubicBezTo>
                    <a:pt x="345" y="143"/>
                    <a:pt x="347" y="143"/>
                    <a:pt x="347" y="141"/>
                  </a:cubicBezTo>
                  <a:cubicBezTo>
                    <a:pt x="348" y="139"/>
                    <a:pt x="351" y="136"/>
                    <a:pt x="355" y="135"/>
                  </a:cubicBezTo>
                  <a:cubicBezTo>
                    <a:pt x="360" y="134"/>
                    <a:pt x="357" y="133"/>
                    <a:pt x="356" y="131"/>
                  </a:cubicBezTo>
                  <a:cubicBezTo>
                    <a:pt x="355" y="128"/>
                    <a:pt x="357" y="126"/>
                    <a:pt x="358" y="128"/>
                  </a:cubicBezTo>
                  <a:cubicBezTo>
                    <a:pt x="359" y="129"/>
                    <a:pt x="361" y="129"/>
                    <a:pt x="363" y="128"/>
                  </a:cubicBezTo>
                  <a:cubicBezTo>
                    <a:pt x="365" y="127"/>
                    <a:pt x="368" y="123"/>
                    <a:pt x="365" y="123"/>
                  </a:cubicBezTo>
                  <a:cubicBezTo>
                    <a:pt x="361" y="123"/>
                    <a:pt x="360" y="122"/>
                    <a:pt x="363" y="122"/>
                  </a:cubicBezTo>
                  <a:cubicBezTo>
                    <a:pt x="365" y="121"/>
                    <a:pt x="363" y="116"/>
                    <a:pt x="360" y="116"/>
                  </a:cubicBezTo>
                  <a:cubicBezTo>
                    <a:pt x="357" y="116"/>
                    <a:pt x="358" y="114"/>
                    <a:pt x="360" y="112"/>
                  </a:cubicBezTo>
                  <a:cubicBezTo>
                    <a:pt x="362" y="110"/>
                    <a:pt x="357" y="108"/>
                    <a:pt x="355" y="106"/>
                  </a:cubicBezTo>
                  <a:cubicBezTo>
                    <a:pt x="353" y="105"/>
                    <a:pt x="356" y="104"/>
                    <a:pt x="358" y="104"/>
                  </a:cubicBezTo>
                  <a:cubicBezTo>
                    <a:pt x="359" y="103"/>
                    <a:pt x="358" y="96"/>
                    <a:pt x="359" y="94"/>
                  </a:cubicBezTo>
                  <a:cubicBezTo>
                    <a:pt x="360" y="92"/>
                    <a:pt x="363" y="92"/>
                    <a:pt x="362" y="94"/>
                  </a:cubicBezTo>
                  <a:cubicBezTo>
                    <a:pt x="360" y="96"/>
                    <a:pt x="359" y="98"/>
                    <a:pt x="361" y="101"/>
                  </a:cubicBezTo>
                  <a:cubicBezTo>
                    <a:pt x="363" y="104"/>
                    <a:pt x="364" y="106"/>
                    <a:pt x="363" y="109"/>
                  </a:cubicBezTo>
                  <a:cubicBezTo>
                    <a:pt x="362" y="114"/>
                    <a:pt x="364" y="113"/>
                    <a:pt x="367" y="108"/>
                  </a:cubicBezTo>
                  <a:cubicBezTo>
                    <a:pt x="368" y="103"/>
                    <a:pt x="369" y="98"/>
                    <a:pt x="367" y="98"/>
                  </a:cubicBezTo>
                  <a:cubicBezTo>
                    <a:pt x="366" y="97"/>
                    <a:pt x="366" y="93"/>
                    <a:pt x="367" y="95"/>
                  </a:cubicBezTo>
                  <a:cubicBezTo>
                    <a:pt x="369" y="97"/>
                    <a:pt x="370" y="97"/>
                    <a:pt x="373" y="95"/>
                  </a:cubicBezTo>
                  <a:cubicBezTo>
                    <a:pt x="376" y="92"/>
                    <a:pt x="379" y="86"/>
                    <a:pt x="377" y="85"/>
                  </a:cubicBezTo>
                  <a:cubicBezTo>
                    <a:pt x="375" y="85"/>
                    <a:pt x="378" y="83"/>
                    <a:pt x="381" y="84"/>
                  </a:cubicBezTo>
                  <a:cubicBezTo>
                    <a:pt x="384" y="84"/>
                    <a:pt x="391" y="81"/>
                    <a:pt x="391" y="80"/>
                  </a:cubicBezTo>
                  <a:cubicBezTo>
                    <a:pt x="393" y="77"/>
                    <a:pt x="380" y="82"/>
                    <a:pt x="380" y="80"/>
                  </a:cubicBezTo>
                  <a:cubicBezTo>
                    <a:pt x="380" y="78"/>
                    <a:pt x="389" y="76"/>
                    <a:pt x="392" y="76"/>
                  </a:cubicBezTo>
                  <a:cubicBezTo>
                    <a:pt x="396" y="76"/>
                    <a:pt x="394" y="71"/>
                    <a:pt x="396" y="73"/>
                  </a:cubicBezTo>
                  <a:cubicBezTo>
                    <a:pt x="398" y="75"/>
                    <a:pt x="400" y="74"/>
                    <a:pt x="403" y="73"/>
                  </a:cubicBezTo>
                  <a:cubicBezTo>
                    <a:pt x="404" y="73"/>
                    <a:pt x="403" y="69"/>
                    <a:pt x="401" y="68"/>
                  </a:cubicBezTo>
                  <a:cubicBezTo>
                    <a:pt x="398" y="67"/>
                    <a:pt x="403" y="65"/>
                    <a:pt x="402" y="64"/>
                  </a:cubicBezTo>
                  <a:cubicBezTo>
                    <a:pt x="401" y="62"/>
                    <a:pt x="403" y="57"/>
                    <a:pt x="406" y="56"/>
                  </a:cubicBezTo>
                  <a:cubicBezTo>
                    <a:pt x="409" y="55"/>
                    <a:pt x="408" y="53"/>
                    <a:pt x="411" y="53"/>
                  </a:cubicBezTo>
                  <a:cubicBezTo>
                    <a:pt x="413" y="53"/>
                    <a:pt x="414" y="50"/>
                    <a:pt x="415" y="48"/>
                  </a:cubicBezTo>
                  <a:cubicBezTo>
                    <a:pt x="418" y="46"/>
                    <a:pt x="422" y="51"/>
                    <a:pt x="425" y="48"/>
                  </a:cubicBezTo>
                  <a:cubicBezTo>
                    <a:pt x="427" y="47"/>
                    <a:pt x="428" y="46"/>
                    <a:pt x="430" y="44"/>
                  </a:cubicBezTo>
                  <a:cubicBezTo>
                    <a:pt x="422" y="33"/>
                    <a:pt x="425" y="25"/>
                    <a:pt x="425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26;p79">
              <a:extLst>
                <a:ext uri="{FF2B5EF4-FFF2-40B4-BE49-F238E27FC236}">
                  <a16:creationId xmlns:a16="http://schemas.microsoft.com/office/drawing/2014/main" id="{0F9929FF-43B7-B17E-5817-261F8E29548F}"/>
                </a:ext>
              </a:extLst>
            </p:cNvPr>
            <p:cNvSpPr/>
            <p:nvPr/>
          </p:nvSpPr>
          <p:spPr bwMode="gray">
            <a:xfrm>
              <a:off x="4766793" y="3698772"/>
              <a:ext cx="256607" cy="259961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91"/>
                  </a:moveTo>
                  <a:cubicBezTo>
                    <a:pt x="35" y="89"/>
                    <a:pt x="38" y="86"/>
                    <a:pt x="39" y="89"/>
                  </a:cubicBezTo>
                  <a:cubicBezTo>
                    <a:pt x="41" y="91"/>
                    <a:pt x="40" y="93"/>
                    <a:pt x="44" y="93"/>
                  </a:cubicBezTo>
                  <a:cubicBezTo>
                    <a:pt x="46" y="93"/>
                    <a:pt x="52" y="95"/>
                    <a:pt x="53" y="93"/>
                  </a:cubicBezTo>
                  <a:cubicBezTo>
                    <a:pt x="54" y="92"/>
                    <a:pt x="57" y="91"/>
                    <a:pt x="57" y="89"/>
                  </a:cubicBezTo>
                  <a:cubicBezTo>
                    <a:pt x="57" y="86"/>
                    <a:pt x="57" y="42"/>
                    <a:pt x="57" y="40"/>
                  </a:cubicBezTo>
                  <a:cubicBezTo>
                    <a:pt x="57" y="38"/>
                    <a:pt x="65" y="40"/>
                    <a:pt x="65" y="37"/>
                  </a:cubicBezTo>
                  <a:cubicBezTo>
                    <a:pt x="65" y="34"/>
                    <a:pt x="65" y="11"/>
                    <a:pt x="65" y="11"/>
                  </a:cubicBezTo>
                  <a:cubicBezTo>
                    <a:pt x="65" y="11"/>
                    <a:pt x="70" y="11"/>
                    <a:pt x="72" y="10"/>
                  </a:cubicBezTo>
                  <a:cubicBezTo>
                    <a:pt x="74" y="10"/>
                    <a:pt x="79" y="7"/>
                    <a:pt x="80" y="8"/>
                  </a:cubicBezTo>
                  <a:cubicBezTo>
                    <a:pt x="81" y="9"/>
                    <a:pt x="83" y="12"/>
                    <a:pt x="84" y="11"/>
                  </a:cubicBezTo>
                  <a:cubicBezTo>
                    <a:pt x="85" y="10"/>
                    <a:pt x="87" y="7"/>
                    <a:pt x="90" y="7"/>
                  </a:cubicBezTo>
                  <a:cubicBezTo>
                    <a:pt x="91" y="7"/>
                    <a:pt x="92" y="7"/>
                    <a:pt x="94" y="7"/>
                  </a:cubicBezTo>
                  <a:cubicBezTo>
                    <a:pt x="94" y="6"/>
                    <a:pt x="94" y="6"/>
                    <a:pt x="94" y="5"/>
                  </a:cubicBezTo>
                  <a:cubicBezTo>
                    <a:pt x="94" y="3"/>
                    <a:pt x="80" y="6"/>
                    <a:pt x="79" y="7"/>
                  </a:cubicBezTo>
                  <a:cubicBezTo>
                    <a:pt x="76" y="7"/>
                    <a:pt x="69" y="8"/>
                    <a:pt x="67" y="7"/>
                  </a:cubicBezTo>
                  <a:cubicBezTo>
                    <a:pt x="65" y="6"/>
                    <a:pt x="51" y="7"/>
                    <a:pt x="51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25" y="5"/>
                    <a:pt x="22" y="5"/>
                  </a:cubicBezTo>
                  <a:cubicBezTo>
                    <a:pt x="20" y="5"/>
                    <a:pt x="18" y="4"/>
                    <a:pt x="16" y="3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9"/>
                    <a:pt x="5" y="13"/>
                  </a:cubicBezTo>
                  <a:cubicBezTo>
                    <a:pt x="7" y="16"/>
                    <a:pt x="10" y="22"/>
                    <a:pt x="12" y="28"/>
                  </a:cubicBezTo>
                  <a:cubicBezTo>
                    <a:pt x="13" y="33"/>
                    <a:pt x="18" y="39"/>
                    <a:pt x="20" y="43"/>
                  </a:cubicBezTo>
                  <a:cubicBezTo>
                    <a:pt x="20" y="47"/>
                    <a:pt x="19" y="54"/>
                    <a:pt x="20" y="55"/>
                  </a:cubicBezTo>
                  <a:cubicBezTo>
                    <a:pt x="20" y="58"/>
                    <a:pt x="21" y="63"/>
                    <a:pt x="22" y="67"/>
                  </a:cubicBezTo>
                  <a:cubicBezTo>
                    <a:pt x="23" y="72"/>
                    <a:pt x="23" y="81"/>
                    <a:pt x="27" y="86"/>
                  </a:cubicBezTo>
                  <a:cubicBezTo>
                    <a:pt x="29" y="87"/>
                    <a:pt x="31" y="89"/>
                    <a:pt x="32" y="91"/>
                  </a:cubicBezTo>
                  <a:cubicBezTo>
                    <a:pt x="33" y="91"/>
                    <a:pt x="35" y="91"/>
                    <a:pt x="35" y="9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27;p79">
              <a:extLst>
                <a:ext uri="{FF2B5EF4-FFF2-40B4-BE49-F238E27FC236}">
                  <a16:creationId xmlns:a16="http://schemas.microsoft.com/office/drawing/2014/main" id="{3577FF4F-0060-EC90-B6D0-48D0D4CFBB21}"/>
                </a:ext>
              </a:extLst>
            </p:cNvPr>
            <p:cNvSpPr/>
            <p:nvPr/>
          </p:nvSpPr>
          <p:spPr bwMode="gray">
            <a:xfrm>
              <a:off x="5023399" y="3671937"/>
              <a:ext cx="162685" cy="139205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40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1"/>
                    <a:pt x="28" y="2"/>
                    <a:pt x="28" y="3"/>
                  </a:cubicBezTo>
                  <a:cubicBezTo>
                    <a:pt x="28" y="5"/>
                    <a:pt x="24" y="8"/>
                    <a:pt x="22" y="9"/>
                  </a:cubicBezTo>
                  <a:cubicBezTo>
                    <a:pt x="19" y="10"/>
                    <a:pt x="15" y="16"/>
                    <a:pt x="14" y="17"/>
                  </a:cubicBezTo>
                  <a:cubicBezTo>
                    <a:pt x="12" y="18"/>
                    <a:pt x="6" y="16"/>
                    <a:pt x="4" y="16"/>
                  </a:cubicBezTo>
                  <a:cubicBezTo>
                    <a:pt x="4" y="15"/>
                    <a:pt x="2" y="16"/>
                    <a:pt x="0" y="16"/>
                  </a:cubicBezTo>
                  <a:cubicBezTo>
                    <a:pt x="1" y="18"/>
                    <a:pt x="4" y="21"/>
                    <a:pt x="5" y="21"/>
                  </a:cubicBezTo>
                  <a:cubicBezTo>
                    <a:pt x="6" y="21"/>
                    <a:pt x="6" y="28"/>
                    <a:pt x="9" y="29"/>
                  </a:cubicBezTo>
                  <a:cubicBezTo>
                    <a:pt x="11" y="31"/>
                    <a:pt x="16" y="33"/>
                    <a:pt x="16" y="35"/>
                  </a:cubicBezTo>
                  <a:cubicBezTo>
                    <a:pt x="16" y="37"/>
                    <a:pt x="20" y="38"/>
                    <a:pt x="20" y="40"/>
                  </a:cubicBezTo>
                  <a:cubicBezTo>
                    <a:pt x="20" y="42"/>
                    <a:pt x="22" y="46"/>
                    <a:pt x="24" y="46"/>
                  </a:cubicBezTo>
                  <a:cubicBezTo>
                    <a:pt x="29" y="46"/>
                    <a:pt x="30" y="48"/>
                    <a:pt x="30" y="49"/>
                  </a:cubicBezTo>
                  <a:cubicBezTo>
                    <a:pt x="30" y="50"/>
                    <a:pt x="36" y="49"/>
                    <a:pt x="37" y="50"/>
                  </a:cubicBezTo>
                  <a:cubicBezTo>
                    <a:pt x="37" y="51"/>
                    <a:pt x="44" y="50"/>
                    <a:pt x="46" y="51"/>
                  </a:cubicBezTo>
                  <a:cubicBezTo>
                    <a:pt x="47" y="50"/>
                    <a:pt x="51" y="46"/>
                    <a:pt x="53" y="44"/>
                  </a:cubicBezTo>
                  <a:cubicBezTo>
                    <a:pt x="55" y="41"/>
                    <a:pt x="53" y="37"/>
                    <a:pt x="55" y="37"/>
                  </a:cubicBezTo>
                  <a:cubicBezTo>
                    <a:pt x="57" y="36"/>
                    <a:pt x="60" y="32"/>
                    <a:pt x="58" y="31"/>
                  </a:cubicBezTo>
                  <a:cubicBezTo>
                    <a:pt x="58" y="31"/>
                    <a:pt x="58" y="27"/>
                    <a:pt x="57" y="25"/>
                  </a:cubicBezTo>
                  <a:cubicBezTo>
                    <a:pt x="55" y="24"/>
                    <a:pt x="58" y="23"/>
                    <a:pt x="58" y="19"/>
                  </a:cubicBezTo>
                  <a:cubicBezTo>
                    <a:pt x="58" y="15"/>
                    <a:pt x="59" y="8"/>
                    <a:pt x="58" y="8"/>
                  </a:cubicBezTo>
                  <a:cubicBezTo>
                    <a:pt x="57" y="7"/>
                    <a:pt x="52" y="6"/>
                    <a:pt x="49" y="4"/>
                  </a:cubicBezTo>
                  <a:cubicBezTo>
                    <a:pt x="46" y="2"/>
                    <a:pt x="40" y="2"/>
                    <a:pt x="4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28;p79">
              <a:extLst>
                <a:ext uri="{FF2B5EF4-FFF2-40B4-BE49-F238E27FC236}">
                  <a16:creationId xmlns:a16="http://schemas.microsoft.com/office/drawing/2014/main" id="{8C3F6AF7-6B68-870E-24B8-E5577547699A}"/>
                </a:ext>
              </a:extLst>
            </p:cNvPr>
            <p:cNvSpPr/>
            <p:nvPr/>
          </p:nvSpPr>
          <p:spPr bwMode="gray">
            <a:xfrm>
              <a:off x="4922768" y="3715543"/>
              <a:ext cx="182812" cy="196229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61" y="30"/>
                  </a:moveTo>
                  <a:cubicBezTo>
                    <a:pt x="59" y="30"/>
                    <a:pt x="56" y="26"/>
                    <a:pt x="56" y="24"/>
                  </a:cubicBezTo>
                  <a:cubicBezTo>
                    <a:pt x="56" y="22"/>
                    <a:pt x="53" y="21"/>
                    <a:pt x="53" y="19"/>
                  </a:cubicBezTo>
                  <a:cubicBezTo>
                    <a:pt x="53" y="17"/>
                    <a:pt x="48" y="15"/>
                    <a:pt x="45" y="13"/>
                  </a:cubicBezTo>
                  <a:cubicBezTo>
                    <a:pt x="43" y="12"/>
                    <a:pt x="43" y="5"/>
                    <a:pt x="42" y="5"/>
                  </a:cubicBezTo>
                  <a:cubicBezTo>
                    <a:pt x="41" y="5"/>
                    <a:pt x="38" y="2"/>
                    <a:pt x="37" y="0"/>
                  </a:cubicBezTo>
                  <a:cubicBezTo>
                    <a:pt x="35" y="1"/>
                    <a:pt x="33" y="1"/>
                    <a:pt x="33" y="1"/>
                  </a:cubicBezTo>
                  <a:cubicBezTo>
                    <a:pt x="30" y="1"/>
                    <a:pt x="28" y="4"/>
                    <a:pt x="27" y="5"/>
                  </a:cubicBezTo>
                  <a:cubicBezTo>
                    <a:pt x="26" y="6"/>
                    <a:pt x="24" y="3"/>
                    <a:pt x="23" y="2"/>
                  </a:cubicBezTo>
                  <a:cubicBezTo>
                    <a:pt x="21" y="1"/>
                    <a:pt x="17" y="4"/>
                    <a:pt x="15" y="4"/>
                  </a:cubicBezTo>
                  <a:cubicBezTo>
                    <a:pt x="13" y="5"/>
                    <a:pt x="8" y="5"/>
                    <a:pt x="8" y="5"/>
                  </a:cubicBezTo>
                  <a:cubicBezTo>
                    <a:pt x="8" y="5"/>
                    <a:pt x="8" y="28"/>
                    <a:pt x="8" y="31"/>
                  </a:cubicBezTo>
                  <a:cubicBezTo>
                    <a:pt x="8" y="34"/>
                    <a:pt x="0" y="32"/>
                    <a:pt x="0" y="34"/>
                  </a:cubicBezTo>
                  <a:cubicBezTo>
                    <a:pt x="0" y="34"/>
                    <a:pt x="0" y="45"/>
                    <a:pt x="0" y="56"/>
                  </a:cubicBezTo>
                  <a:cubicBezTo>
                    <a:pt x="2" y="56"/>
                    <a:pt x="4" y="57"/>
                    <a:pt x="4" y="58"/>
                  </a:cubicBezTo>
                  <a:cubicBezTo>
                    <a:pt x="5" y="59"/>
                    <a:pt x="7" y="65"/>
                    <a:pt x="7" y="66"/>
                  </a:cubicBezTo>
                  <a:cubicBezTo>
                    <a:pt x="6" y="68"/>
                    <a:pt x="5" y="67"/>
                    <a:pt x="5" y="68"/>
                  </a:cubicBezTo>
                  <a:cubicBezTo>
                    <a:pt x="5" y="69"/>
                    <a:pt x="4" y="71"/>
                    <a:pt x="6" y="71"/>
                  </a:cubicBezTo>
                  <a:cubicBezTo>
                    <a:pt x="9" y="71"/>
                    <a:pt x="12" y="72"/>
                    <a:pt x="13" y="70"/>
                  </a:cubicBezTo>
                  <a:cubicBezTo>
                    <a:pt x="15" y="69"/>
                    <a:pt x="21" y="65"/>
                    <a:pt x="21" y="63"/>
                  </a:cubicBezTo>
                  <a:cubicBezTo>
                    <a:pt x="21" y="61"/>
                    <a:pt x="21" y="57"/>
                    <a:pt x="25" y="59"/>
                  </a:cubicBezTo>
                  <a:cubicBezTo>
                    <a:pt x="29" y="61"/>
                    <a:pt x="30" y="62"/>
                    <a:pt x="34" y="62"/>
                  </a:cubicBezTo>
                  <a:cubicBezTo>
                    <a:pt x="39" y="62"/>
                    <a:pt x="40" y="61"/>
                    <a:pt x="41" y="58"/>
                  </a:cubicBezTo>
                  <a:cubicBezTo>
                    <a:pt x="42" y="56"/>
                    <a:pt x="41" y="53"/>
                    <a:pt x="44" y="53"/>
                  </a:cubicBezTo>
                  <a:cubicBezTo>
                    <a:pt x="47" y="53"/>
                    <a:pt x="50" y="50"/>
                    <a:pt x="50" y="48"/>
                  </a:cubicBezTo>
                  <a:cubicBezTo>
                    <a:pt x="50" y="46"/>
                    <a:pt x="52" y="44"/>
                    <a:pt x="54" y="44"/>
                  </a:cubicBezTo>
                  <a:cubicBezTo>
                    <a:pt x="56" y="44"/>
                    <a:pt x="59" y="41"/>
                    <a:pt x="59" y="39"/>
                  </a:cubicBezTo>
                  <a:cubicBezTo>
                    <a:pt x="60" y="36"/>
                    <a:pt x="63" y="37"/>
                    <a:pt x="64" y="36"/>
                  </a:cubicBezTo>
                  <a:cubicBezTo>
                    <a:pt x="65" y="35"/>
                    <a:pt x="66" y="34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6" y="30"/>
                    <a:pt x="61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29;p79">
              <a:extLst>
                <a:ext uri="{FF2B5EF4-FFF2-40B4-BE49-F238E27FC236}">
                  <a16:creationId xmlns:a16="http://schemas.microsoft.com/office/drawing/2014/main" id="{BA12C0A0-3FB6-744C-FDF1-D31ECEE71634}"/>
                </a:ext>
              </a:extLst>
            </p:cNvPr>
            <p:cNvSpPr/>
            <p:nvPr/>
          </p:nvSpPr>
          <p:spPr bwMode="gray">
            <a:xfrm>
              <a:off x="5137445" y="3884939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4" y="0"/>
                  </a:moveTo>
                  <a:cubicBezTo>
                    <a:pt x="2" y="0"/>
                    <a:pt x="0" y="4"/>
                    <a:pt x="0" y="5"/>
                  </a:cubicBezTo>
                  <a:cubicBezTo>
                    <a:pt x="0" y="6"/>
                    <a:pt x="1" y="12"/>
                    <a:pt x="4" y="12"/>
                  </a:cubicBezTo>
                  <a:cubicBezTo>
                    <a:pt x="6" y="13"/>
                    <a:pt x="8" y="12"/>
                    <a:pt x="8" y="11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7"/>
                    <a:pt x="9" y="4"/>
                    <a:pt x="9" y="3"/>
                  </a:cubicBezTo>
                  <a:cubicBezTo>
                    <a:pt x="7" y="2"/>
                    <a:pt x="5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30;p79">
              <a:extLst>
                <a:ext uri="{FF2B5EF4-FFF2-40B4-BE49-F238E27FC236}">
                  <a16:creationId xmlns:a16="http://schemas.microsoft.com/office/drawing/2014/main" id="{ED9F920A-F570-42B8-B952-AAB858DE8731}"/>
                </a:ext>
              </a:extLst>
            </p:cNvPr>
            <p:cNvSpPr/>
            <p:nvPr/>
          </p:nvSpPr>
          <p:spPr bwMode="gray">
            <a:xfrm>
              <a:off x="5063651" y="3941961"/>
              <a:ext cx="43607" cy="51993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11" y="2"/>
                  </a:moveTo>
                  <a:cubicBezTo>
                    <a:pt x="10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6"/>
                    <a:pt x="9" y="14"/>
                  </a:cubicBezTo>
                  <a:cubicBezTo>
                    <a:pt x="9" y="13"/>
                    <a:pt x="14" y="15"/>
                    <a:pt x="14" y="13"/>
                  </a:cubicBezTo>
                  <a:cubicBezTo>
                    <a:pt x="14" y="12"/>
                    <a:pt x="16" y="10"/>
                    <a:pt x="16" y="8"/>
                  </a:cubicBezTo>
                  <a:cubicBezTo>
                    <a:pt x="16" y="6"/>
                    <a:pt x="12" y="4"/>
                    <a:pt x="1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31;p79">
              <a:extLst>
                <a:ext uri="{FF2B5EF4-FFF2-40B4-BE49-F238E27FC236}">
                  <a16:creationId xmlns:a16="http://schemas.microsoft.com/office/drawing/2014/main" id="{D1680EBD-ECBA-86F8-A96C-8243EE6FBB57}"/>
                </a:ext>
              </a:extLst>
            </p:cNvPr>
            <p:cNvSpPr/>
            <p:nvPr/>
          </p:nvSpPr>
          <p:spPr bwMode="gray">
            <a:xfrm>
              <a:off x="4850652" y="3804434"/>
              <a:ext cx="327047" cy="286795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115" y="38"/>
                  </a:moveTo>
                  <a:cubicBezTo>
                    <a:pt x="115" y="38"/>
                    <a:pt x="115" y="38"/>
                    <a:pt x="114" y="38"/>
                  </a:cubicBezTo>
                  <a:cubicBezTo>
                    <a:pt x="114" y="38"/>
                    <a:pt x="113" y="39"/>
                    <a:pt x="113" y="40"/>
                  </a:cubicBezTo>
                  <a:cubicBezTo>
                    <a:pt x="113" y="41"/>
                    <a:pt x="111" y="42"/>
                    <a:pt x="109" y="41"/>
                  </a:cubicBezTo>
                  <a:cubicBezTo>
                    <a:pt x="107" y="41"/>
                    <a:pt x="105" y="36"/>
                    <a:pt x="105" y="35"/>
                  </a:cubicBezTo>
                  <a:cubicBezTo>
                    <a:pt x="105" y="34"/>
                    <a:pt x="107" y="29"/>
                    <a:pt x="109" y="29"/>
                  </a:cubicBezTo>
                  <a:cubicBezTo>
                    <a:pt x="110" y="29"/>
                    <a:pt x="112" y="31"/>
                    <a:pt x="114" y="32"/>
                  </a:cubicBezTo>
                  <a:cubicBezTo>
                    <a:pt x="114" y="31"/>
                    <a:pt x="114" y="30"/>
                    <a:pt x="114" y="30"/>
                  </a:cubicBezTo>
                  <a:cubicBezTo>
                    <a:pt x="114" y="29"/>
                    <a:pt x="115" y="18"/>
                    <a:pt x="113" y="16"/>
                  </a:cubicBezTo>
                  <a:cubicBezTo>
                    <a:pt x="111" y="15"/>
                    <a:pt x="109" y="4"/>
                    <a:pt x="108" y="2"/>
                  </a:cubicBezTo>
                  <a:cubicBezTo>
                    <a:pt x="107" y="1"/>
                    <a:pt x="100" y="2"/>
                    <a:pt x="100" y="1"/>
                  </a:cubicBezTo>
                  <a:cubicBezTo>
                    <a:pt x="99" y="0"/>
                    <a:pt x="93" y="0"/>
                    <a:pt x="93" y="0"/>
                  </a:cubicBezTo>
                  <a:cubicBezTo>
                    <a:pt x="92" y="1"/>
                    <a:pt x="91" y="2"/>
                    <a:pt x="90" y="3"/>
                  </a:cubicBezTo>
                  <a:cubicBezTo>
                    <a:pt x="89" y="4"/>
                    <a:pt x="86" y="3"/>
                    <a:pt x="85" y="6"/>
                  </a:cubicBezTo>
                  <a:cubicBezTo>
                    <a:pt x="85" y="8"/>
                    <a:pt x="82" y="11"/>
                    <a:pt x="80" y="11"/>
                  </a:cubicBezTo>
                  <a:cubicBezTo>
                    <a:pt x="78" y="11"/>
                    <a:pt x="76" y="13"/>
                    <a:pt x="76" y="15"/>
                  </a:cubicBezTo>
                  <a:cubicBezTo>
                    <a:pt x="76" y="17"/>
                    <a:pt x="73" y="20"/>
                    <a:pt x="70" y="20"/>
                  </a:cubicBezTo>
                  <a:cubicBezTo>
                    <a:pt x="67" y="20"/>
                    <a:pt x="68" y="23"/>
                    <a:pt x="67" y="25"/>
                  </a:cubicBezTo>
                  <a:cubicBezTo>
                    <a:pt x="66" y="28"/>
                    <a:pt x="65" y="29"/>
                    <a:pt x="60" y="29"/>
                  </a:cubicBezTo>
                  <a:cubicBezTo>
                    <a:pt x="56" y="29"/>
                    <a:pt x="55" y="28"/>
                    <a:pt x="51" y="26"/>
                  </a:cubicBezTo>
                  <a:cubicBezTo>
                    <a:pt x="47" y="24"/>
                    <a:pt x="47" y="28"/>
                    <a:pt x="47" y="30"/>
                  </a:cubicBezTo>
                  <a:cubicBezTo>
                    <a:pt x="47" y="32"/>
                    <a:pt x="41" y="36"/>
                    <a:pt x="39" y="37"/>
                  </a:cubicBezTo>
                  <a:cubicBezTo>
                    <a:pt x="38" y="39"/>
                    <a:pt x="35" y="38"/>
                    <a:pt x="32" y="38"/>
                  </a:cubicBezTo>
                  <a:cubicBezTo>
                    <a:pt x="30" y="38"/>
                    <a:pt x="31" y="36"/>
                    <a:pt x="31" y="35"/>
                  </a:cubicBezTo>
                  <a:cubicBezTo>
                    <a:pt x="31" y="34"/>
                    <a:pt x="32" y="35"/>
                    <a:pt x="33" y="33"/>
                  </a:cubicBezTo>
                  <a:cubicBezTo>
                    <a:pt x="33" y="32"/>
                    <a:pt x="31" y="26"/>
                    <a:pt x="30" y="25"/>
                  </a:cubicBezTo>
                  <a:cubicBezTo>
                    <a:pt x="30" y="24"/>
                    <a:pt x="28" y="23"/>
                    <a:pt x="26" y="23"/>
                  </a:cubicBezTo>
                  <a:cubicBezTo>
                    <a:pt x="26" y="35"/>
                    <a:pt x="26" y="49"/>
                    <a:pt x="26" y="50"/>
                  </a:cubicBezTo>
                  <a:cubicBezTo>
                    <a:pt x="26" y="52"/>
                    <a:pt x="23" y="53"/>
                    <a:pt x="22" y="54"/>
                  </a:cubicBezTo>
                  <a:cubicBezTo>
                    <a:pt x="21" y="56"/>
                    <a:pt x="15" y="54"/>
                    <a:pt x="12" y="54"/>
                  </a:cubicBezTo>
                  <a:cubicBezTo>
                    <a:pt x="9" y="54"/>
                    <a:pt x="10" y="51"/>
                    <a:pt x="8" y="50"/>
                  </a:cubicBezTo>
                  <a:cubicBezTo>
                    <a:pt x="7" y="47"/>
                    <a:pt x="4" y="50"/>
                    <a:pt x="4" y="51"/>
                  </a:cubicBezTo>
                  <a:cubicBezTo>
                    <a:pt x="4" y="52"/>
                    <a:pt x="2" y="52"/>
                    <a:pt x="0" y="52"/>
                  </a:cubicBezTo>
                  <a:cubicBezTo>
                    <a:pt x="3" y="56"/>
                    <a:pt x="5" y="61"/>
                    <a:pt x="7" y="64"/>
                  </a:cubicBezTo>
                  <a:cubicBezTo>
                    <a:pt x="8" y="70"/>
                    <a:pt x="12" y="75"/>
                    <a:pt x="13" y="79"/>
                  </a:cubicBezTo>
                  <a:cubicBezTo>
                    <a:pt x="14" y="82"/>
                    <a:pt x="16" y="86"/>
                    <a:pt x="13" y="86"/>
                  </a:cubicBezTo>
                  <a:cubicBezTo>
                    <a:pt x="11" y="87"/>
                    <a:pt x="11" y="88"/>
                    <a:pt x="13" y="92"/>
                  </a:cubicBezTo>
                  <a:cubicBezTo>
                    <a:pt x="16" y="96"/>
                    <a:pt x="14" y="98"/>
                    <a:pt x="16" y="99"/>
                  </a:cubicBezTo>
                  <a:cubicBezTo>
                    <a:pt x="18" y="99"/>
                    <a:pt x="18" y="100"/>
                    <a:pt x="19" y="100"/>
                  </a:cubicBezTo>
                  <a:cubicBezTo>
                    <a:pt x="21" y="100"/>
                    <a:pt x="22" y="102"/>
                    <a:pt x="23" y="103"/>
                  </a:cubicBezTo>
                  <a:cubicBezTo>
                    <a:pt x="24" y="105"/>
                    <a:pt x="26" y="105"/>
                    <a:pt x="28" y="103"/>
                  </a:cubicBezTo>
                  <a:cubicBezTo>
                    <a:pt x="29" y="101"/>
                    <a:pt x="33" y="100"/>
                    <a:pt x="36" y="100"/>
                  </a:cubicBezTo>
                  <a:cubicBezTo>
                    <a:pt x="40" y="100"/>
                    <a:pt x="40" y="99"/>
                    <a:pt x="44" y="98"/>
                  </a:cubicBezTo>
                  <a:cubicBezTo>
                    <a:pt x="47" y="97"/>
                    <a:pt x="52" y="97"/>
                    <a:pt x="55" y="98"/>
                  </a:cubicBezTo>
                  <a:cubicBezTo>
                    <a:pt x="59" y="99"/>
                    <a:pt x="60" y="98"/>
                    <a:pt x="62" y="97"/>
                  </a:cubicBezTo>
                  <a:cubicBezTo>
                    <a:pt x="63" y="96"/>
                    <a:pt x="67" y="99"/>
                    <a:pt x="67" y="96"/>
                  </a:cubicBezTo>
                  <a:cubicBezTo>
                    <a:pt x="67" y="93"/>
                    <a:pt x="70" y="94"/>
                    <a:pt x="73" y="94"/>
                  </a:cubicBezTo>
                  <a:cubicBezTo>
                    <a:pt x="76" y="94"/>
                    <a:pt x="83" y="89"/>
                    <a:pt x="88" y="84"/>
                  </a:cubicBezTo>
                  <a:cubicBezTo>
                    <a:pt x="94" y="79"/>
                    <a:pt x="103" y="68"/>
                    <a:pt x="106" y="62"/>
                  </a:cubicBezTo>
                  <a:cubicBezTo>
                    <a:pt x="109" y="57"/>
                    <a:pt x="114" y="53"/>
                    <a:pt x="117" y="50"/>
                  </a:cubicBezTo>
                  <a:cubicBezTo>
                    <a:pt x="119" y="49"/>
                    <a:pt x="119" y="43"/>
                    <a:pt x="120" y="38"/>
                  </a:cubicBezTo>
                  <a:cubicBezTo>
                    <a:pt x="118" y="38"/>
                    <a:pt x="115" y="38"/>
                    <a:pt x="115" y="38"/>
                  </a:cubicBezTo>
                  <a:close/>
                  <a:moveTo>
                    <a:pt x="92" y="63"/>
                  </a:moveTo>
                  <a:cubicBezTo>
                    <a:pt x="92" y="65"/>
                    <a:pt x="87" y="62"/>
                    <a:pt x="87" y="64"/>
                  </a:cubicBezTo>
                  <a:cubicBezTo>
                    <a:pt x="86" y="66"/>
                    <a:pt x="85" y="69"/>
                    <a:pt x="85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81" y="57"/>
                    <a:pt x="82" y="55"/>
                  </a:cubicBezTo>
                  <a:cubicBezTo>
                    <a:pt x="83" y="53"/>
                    <a:pt x="88" y="50"/>
                    <a:pt x="89" y="52"/>
                  </a:cubicBezTo>
                  <a:cubicBezTo>
                    <a:pt x="90" y="54"/>
                    <a:pt x="95" y="56"/>
                    <a:pt x="95" y="58"/>
                  </a:cubicBezTo>
                  <a:cubicBezTo>
                    <a:pt x="95" y="60"/>
                    <a:pt x="92" y="62"/>
                    <a:pt x="92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32;p79">
              <a:extLst>
                <a:ext uri="{FF2B5EF4-FFF2-40B4-BE49-F238E27FC236}">
                  <a16:creationId xmlns:a16="http://schemas.microsoft.com/office/drawing/2014/main" id="{4502A79D-76ED-DE9A-BC6B-C3055238C753}"/>
                </a:ext>
              </a:extLst>
            </p:cNvPr>
            <p:cNvSpPr/>
            <p:nvPr/>
          </p:nvSpPr>
          <p:spPr bwMode="gray">
            <a:xfrm>
              <a:off x="4766793" y="3469004"/>
              <a:ext cx="236480" cy="251575"/>
            </a:xfrm>
            <a:custGeom>
              <a:avLst/>
              <a:gdLst/>
              <a:ahLst/>
              <a:cxnLst/>
              <a:rect l="l" t="t" r="r" b="b"/>
              <a:pathLst>
                <a:path w="87" h="92" extrusionOk="0">
                  <a:moveTo>
                    <a:pt x="6" y="84"/>
                  </a:moveTo>
                  <a:cubicBezTo>
                    <a:pt x="8" y="84"/>
                    <a:pt x="6" y="86"/>
                    <a:pt x="8" y="85"/>
                  </a:cubicBezTo>
                  <a:cubicBezTo>
                    <a:pt x="11" y="84"/>
                    <a:pt x="13" y="84"/>
                    <a:pt x="16" y="86"/>
                  </a:cubicBezTo>
                  <a:cubicBezTo>
                    <a:pt x="18" y="87"/>
                    <a:pt x="20" y="88"/>
                    <a:pt x="22" y="88"/>
                  </a:cubicBezTo>
                  <a:cubicBezTo>
                    <a:pt x="25" y="88"/>
                    <a:pt x="48" y="88"/>
                    <a:pt x="48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65" y="89"/>
                    <a:pt x="66" y="90"/>
                  </a:cubicBezTo>
                  <a:cubicBezTo>
                    <a:pt x="69" y="92"/>
                    <a:pt x="76" y="90"/>
                    <a:pt x="78" y="90"/>
                  </a:cubicBezTo>
                  <a:cubicBezTo>
                    <a:pt x="78" y="89"/>
                    <a:pt x="79" y="89"/>
                    <a:pt x="80" y="8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6" y="37"/>
                    <a:pt x="85" y="37"/>
                  </a:cubicBezTo>
                  <a:cubicBezTo>
                    <a:pt x="83" y="38"/>
                    <a:pt x="80" y="38"/>
                    <a:pt x="78" y="38"/>
                  </a:cubicBezTo>
                  <a:cubicBezTo>
                    <a:pt x="76" y="38"/>
                    <a:pt x="76" y="40"/>
                    <a:pt x="75" y="40"/>
                  </a:cubicBezTo>
                  <a:cubicBezTo>
                    <a:pt x="73" y="39"/>
                    <a:pt x="74" y="35"/>
                    <a:pt x="75" y="33"/>
                  </a:cubicBezTo>
                  <a:cubicBezTo>
                    <a:pt x="75" y="32"/>
                    <a:pt x="73" y="29"/>
                    <a:pt x="71" y="28"/>
                  </a:cubicBezTo>
                  <a:cubicBezTo>
                    <a:pt x="69" y="27"/>
                    <a:pt x="73" y="18"/>
                    <a:pt x="72" y="18"/>
                  </a:cubicBezTo>
                  <a:cubicBezTo>
                    <a:pt x="71" y="17"/>
                    <a:pt x="70" y="14"/>
                    <a:pt x="70" y="11"/>
                  </a:cubicBezTo>
                  <a:cubicBezTo>
                    <a:pt x="70" y="9"/>
                    <a:pt x="69" y="10"/>
                    <a:pt x="65" y="10"/>
                  </a:cubicBezTo>
                  <a:cubicBezTo>
                    <a:pt x="62" y="10"/>
                    <a:pt x="62" y="8"/>
                    <a:pt x="62" y="8"/>
                  </a:cubicBezTo>
                  <a:cubicBezTo>
                    <a:pt x="62" y="8"/>
                    <a:pt x="58" y="7"/>
                    <a:pt x="56" y="8"/>
                  </a:cubicBezTo>
                  <a:cubicBezTo>
                    <a:pt x="54" y="9"/>
                    <a:pt x="54" y="16"/>
                    <a:pt x="54" y="15"/>
                  </a:cubicBezTo>
                  <a:cubicBezTo>
                    <a:pt x="52" y="15"/>
                    <a:pt x="48" y="16"/>
                    <a:pt x="44" y="17"/>
                  </a:cubicBezTo>
                  <a:cubicBezTo>
                    <a:pt x="42" y="18"/>
                    <a:pt x="40" y="16"/>
                    <a:pt x="38" y="12"/>
                  </a:cubicBezTo>
                  <a:cubicBezTo>
                    <a:pt x="37" y="8"/>
                    <a:pt x="35" y="9"/>
                    <a:pt x="35" y="7"/>
                  </a:cubicBezTo>
                  <a:cubicBezTo>
                    <a:pt x="36" y="4"/>
                    <a:pt x="34" y="0"/>
                    <a:pt x="34" y="0"/>
                  </a:cubicBezTo>
                  <a:cubicBezTo>
                    <a:pt x="34" y="0"/>
                    <a:pt x="12" y="0"/>
                    <a:pt x="10" y="0"/>
                  </a:cubicBezTo>
                  <a:cubicBezTo>
                    <a:pt x="9" y="0"/>
                    <a:pt x="8" y="1"/>
                    <a:pt x="6" y="3"/>
                  </a:cubicBezTo>
                  <a:cubicBezTo>
                    <a:pt x="8" y="7"/>
                    <a:pt x="11" y="16"/>
                    <a:pt x="12" y="18"/>
                  </a:cubicBezTo>
                  <a:cubicBezTo>
                    <a:pt x="13" y="20"/>
                    <a:pt x="11" y="22"/>
                    <a:pt x="11" y="26"/>
                  </a:cubicBezTo>
                  <a:cubicBezTo>
                    <a:pt x="11" y="29"/>
                    <a:pt x="15" y="37"/>
                    <a:pt x="16" y="41"/>
                  </a:cubicBezTo>
                  <a:cubicBezTo>
                    <a:pt x="16" y="46"/>
                    <a:pt x="13" y="49"/>
                    <a:pt x="10" y="51"/>
                  </a:cubicBezTo>
                  <a:cubicBezTo>
                    <a:pt x="8" y="55"/>
                    <a:pt x="5" y="62"/>
                    <a:pt x="5" y="66"/>
                  </a:cubicBezTo>
                  <a:cubicBezTo>
                    <a:pt x="5" y="70"/>
                    <a:pt x="1" y="74"/>
                    <a:pt x="1" y="76"/>
                  </a:cubicBezTo>
                  <a:cubicBezTo>
                    <a:pt x="1" y="78"/>
                    <a:pt x="1" y="84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4" y="84"/>
                    <a:pt x="6" y="8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33;p79">
              <a:extLst>
                <a:ext uri="{FF2B5EF4-FFF2-40B4-BE49-F238E27FC236}">
                  <a16:creationId xmlns:a16="http://schemas.microsoft.com/office/drawing/2014/main" id="{73B57F14-E83C-58F6-6748-93F52D63D834}"/>
                </a:ext>
              </a:extLst>
            </p:cNvPr>
            <p:cNvSpPr/>
            <p:nvPr/>
          </p:nvSpPr>
          <p:spPr bwMode="gray">
            <a:xfrm>
              <a:off x="4963020" y="3515962"/>
              <a:ext cx="231448" cy="204614"/>
            </a:xfrm>
            <a:custGeom>
              <a:avLst/>
              <a:gdLst/>
              <a:ahLst/>
              <a:cxnLst/>
              <a:rect l="l" t="t" r="r" b="b"/>
              <a:pathLst>
                <a:path w="85" h="75" extrusionOk="0">
                  <a:moveTo>
                    <a:pt x="66" y="3"/>
                  </a:moveTo>
                  <a:cubicBezTo>
                    <a:pt x="65" y="3"/>
                    <a:pt x="62" y="1"/>
                    <a:pt x="60" y="0"/>
                  </a:cubicBezTo>
                  <a:cubicBezTo>
                    <a:pt x="59" y="1"/>
                    <a:pt x="54" y="1"/>
                    <a:pt x="51" y="1"/>
                  </a:cubicBezTo>
                  <a:cubicBezTo>
                    <a:pt x="49" y="1"/>
                    <a:pt x="51" y="5"/>
                    <a:pt x="49" y="6"/>
                  </a:cubicBezTo>
                  <a:cubicBezTo>
                    <a:pt x="48" y="8"/>
                    <a:pt x="47" y="10"/>
                    <a:pt x="48" y="10"/>
                  </a:cubicBezTo>
                  <a:cubicBezTo>
                    <a:pt x="50" y="10"/>
                    <a:pt x="48" y="16"/>
                    <a:pt x="48" y="19"/>
                  </a:cubicBezTo>
                  <a:cubicBezTo>
                    <a:pt x="48" y="21"/>
                    <a:pt x="45" y="24"/>
                    <a:pt x="46" y="25"/>
                  </a:cubicBezTo>
                  <a:cubicBezTo>
                    <a:pt x="47" y="26"/>
                    <a:pt x="49" y="31"/>
                    <a:pt x="51" y="31"/>
                  </a:cubicBezTo>
                  <a:cubicBezTo>
                    <a:pt x="54" y="32"/>
                    <a:pt x="56" y="30"/>
                    <a:pt x="57" y="30"/>
                  </a:cubicBezTo>
                  <a:cubicBezTo>
                    <a:pt x="57" y="30"/>
                    <a:pt x="57" y="33"/>
                    <a:pt x="57" y="34"/>
                  </a:cubicBezTo>
                  <a:cubicBezTo>
                    <a:pt x="57" y="37"/>
                    <a:pt x="56" y="38"/>
                    <a:pt x="56" y="38"/>
                  </a:cubicBezTo>
                  <a:cubicBezTo>
                    <a:pt x="56" y="38"/>
                    <a:pt x="53" y="39"/>
                    <a:pt x="51" y="38"/>
                  </a:cubicBezTo>
                  <a:cubicBezTo>
                    <a:pt x="49" y="37"/>
                    <a:pt x="48" y="33"/>
                    <a:pt x="48" y="32"/>
                  </a:cubicBezTo>
                  <a:cubicBezTo>
                    <a:pt x="48" y="31"/>
                    <a:pt x="44" y="31"/>
                    <a:pt x="42" y="31"/>
                  </a:cubicBezTo>
                  <a:cubicBezTo>
                    <a:pt x="41" y="31"/>
                    <a:pt x="39" y="28"/>
                    <a:pt x="38" y="26"/>
                  </a:cubicBezTo>
                  <a:cubicBezTo>
                    <a:pt x="37" y="25"/>
                    <a:pt x="35" y="26"/>
                    <a:pt x="35" y="28"/>
                  </a:cubicBezTo>
                  <a:cubicBezTo>
                    <a:pt x="35" y="29"/>
                    <a:pt x="34" y="29"/>
                    <a:pt x="33" y="29"/>
                  </a:cubicBezTo>
                  <a:cubicBezTo>
                    <a:pt x="31" y="29"/>
                    <a:pt x="27" y="26"/>
                    <a:pt x="26" y="26"/>
                  </a:cubicBezTo>
                  <a:cubicBezTo>
                    <a:pt x="25" y="27"/>
                    <a:pt x="23" y="24"/>
                    <a:pt x="24" y="23"/>
                  </a:cubicBezTo>
                  <a:cubicBezTo>
                    <a:pt x="24" y="22"/>
                    <a:pt x="21" y="22"/>
                    <a:pt x="20" y="23"/>
                  </a:cubicBezTo>
                  <a:cubicBezTo>
                    <a:pt x="18" y="24"/>
                    <a:pt x="17" y="22"/>
                    <a:pt x="17" y="22"/>
                  </a:cubicBezTo>
                  <a:cubicBezTo>
                    <a:pt x="17" y="22"/>
                    <a:pt x="17" y="21"/>
                    <a:pt x="15" y="2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3" y="71"/>
                    <a:pt x="22" y="70"/>
                    <a:pt x="22" y="71"/>
                  </a:cubicBezTo>
                  <a:cubicBezTo>
                    <a:pt x="22" y="72"/>
                    <a:pt x="22" y="72"/>
                    <a:pt x="22" y="73"/>
                  </a:cubicBezTo>
                  <a:cubicBezTo>
                    <a:pt x="24" y="73"/>
                    <a:pt x="26" y="72"/>
                    <a:pt x="26" y="73"/>
                  </a:cubicBezTo>
                  <a:cubicBezTo>
                    <a:pt x="28" y="73"/>
                    <a:pt x="34" y="75"/>
                    <a:pt x="36" y="74"/>
                  </a:cubicBezTo>
                  <a:cubicBezTo>
                    <a:pt x="37" y="73"/>
                    <a:pt x="41" y="67"/>
                    <a:pt x="44" y="66"/>
                  </a:cubicBezTo>
                  <a:cubicBezTo>
                    <a:pt x="46" y="65"/>
                    <a:pt x="50" y="62"/>
                    <a:pt x="50" y="60"/>
                  </a:cubicBezTo>
                  <a:cubicBezTo>
                    <a:pt x="50" y="59"/>
                    <a:pt x="50" y="58"/>
                    <a:pt x="55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80" y="44"/>
                    <a:pt x="81" y="44"/>
                  </a:cubicBezTo>
                  <a:cubicBezTo>
                    <a:pt x="80" y="42"/>
                    <a:pt x="79" y="41"/>
                    <a:pt x="79" y="41"/>
                  </a:cubicBezTo>
                  <a:cubicBezTo>
                    <a:pt x="80" y="40"/>
                    <a:pt x="81" y="34"/>
                    <a:pt x="81" y="33"/>
                  </a:cubicBezTo>
                  <a:cubicBezTo>
                    <a:pt x="81" y="32"/>
                    <a:pt x="85" y="33"/>
                    <a:pt x="83" y="32"/>
                  </a:cubicBezTo>
                  <a:cubicBezTo>
                    <a:pt x="81" y="30"/>
                    <a:pt x="82" y="22"/>
                    <a:pt x="82" y="20"/>
                  </a:cubicBezTo>
                  <a:cubicBezTo>
                    <a:pt x="83" y="18"/>
                    <a:pt x="85" y="20"/>
                    <a:pt x="85" y="18"/>
                  </a:cubicBezTo>
                  <a:cubicBezTo>
                    <a:pt x="85" y="16"/>
                    <a:pt x="83" y="11"/>
                    <a:pt x="82" y="10"/>
                  </a:cubicBezTo>
                  <a:cubicBezTo>
                    <a:pt x="81" y="9"/>
                    <a:pt x="74" y="6"/>
                    <a:pt x="72" y="6"/>
                  </a:cubicBezTo>
                  <a:cubicBezTo>
                    <a:pt x="70" y="5"/>
                    <a:pt x="68" y="3"/>
                    <a:pt x="66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34;p79">
              <a:extLst>
                <a:ext uri="{FF2B5EF4-FFF2-40B4-BE49-F238E27FC236}">
                  <a16:creationId xmlns:a16="http://schemas.microsoft.com/office/drawing/2014/main" id="{71D91E40-E726-0415-F6C7-4A3AE2DB9555}"/>
                </a:ext>
              </a:extLst>
            </p:cNvPr>
            <p:cNvSpPr/>
            <p:nvPr/>
          </p:nvSpPr>
          <p:spPr bwMode="gray">
            <a:xfrm>
              <a:off x="5102225" y="3370049"/>
              <a:ext cx="38576" cy="3689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2" y="0"/>
                  </a:moveTo>
                  <a:cubicBezTo>
                    <a:pt x="10" y="0"/>
                    <a:pt x="8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1" y="7"/>
                    <a:pt x="1" y="7"/>
                  </a:cubicBezTo>
                  <a:cubicBezTo>
                    <a:pt x="1" y="7"/>
                    <a:pt x="0" y="7"/>
                    <a:pt x="0" y="9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8" y="13"/>
                    <a:pt x="7" y="9"/>
                    <a:pt x="7" y="9"/>
                  </a:cubicBezTo>
                  <a:cubicBezTo>
                    <a:pt x="7" y="9"/>
                    <a:pt x="14" y="10"/>
                    <a:pt x="14" y="8"/>
                  </a:cubicBezTo>
                  <a:cubicBezTo>
                    <a:pt x="14" y="6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35;p79">
              <a:extLst>
                <a:ext uri="{FF2B5EF4-FFF2-40B4-BE49-F238E27FC236}">
                  <a16:creationId xmlns:a16="http://schemas.microsoft.com/office/drawing/2014/main" id="{DA22F30D-7F22-CD49-2EEC-C43F4C869496}"/>
                </a:ext>
              </a:extLst>
            </p:cNvPr>
            <p:cNvSpPr/>
            <p:nvPr/>
          </p:nvSpPr>
          <p:spPr bwMode="gray">
            <a:xfrm>
              <a:off x="5347091" y="3098350"/>
              <a:ext cx="207968" cy="280086"/>
            </a:xfrm>
            <a:custGeom>
              <a:avLst/>
              <a:gdLst/>
              <a:ahLst/>
              <a:cxnLst/>
              <a:rect l="l" t="t" r="r" b="b"/>
              <a:pathLst>
                <a:path w="76" h="103" extrusionOk="0">
                  <a:moveTo>
                    <a:pt x="17" y="19"/>
                  </a:moveTo>
                  <a:cubicBezTo>
                    <a:pt x="18" y="20"/>
                    <a:pt x="21" y="23"/>
                    <a:pt x="22" y="24"/>
                  </a:cubicBezTo>
                  <a:cubicBezTo>
                    <a:pt x="24" y="24"/>
                    <a:pt x="32" y="27"/>
                    <a:pt x="38" y="28"/>
                  </a:cubicBezTo>
                  <a:cubicBezTo>
                    <a:pt x="42" y="31"/>
                    <a:pt x="46" y="31"/>
                    <a:pt x="48" y="31"/>
                  </a:cubicBezTo>
                  <a:cubicBezTo>
                    <a:pt x="49" y="31"/>
                    <a:pt x="51" y="32"/>
                    <a:pt x="50" y="33"/>
                  </a:cubicBezTo>
                  <a:cubicBezTo>
                    <a:pt x="49" y="34"/>
                    <a:pt x="32" y="51"/>
                    <a:pt x="30" y="53"/>
                  </a:cubicBezTo>
                  <a:cubicBezTo>
                    <a:pt x="28" y="55"/>
                    <a:pt x="27" y="54"/>
                    <a:pt x="22" y="54"/>
                  </a:cubicBezTo>
                  <a:cubicBezTo>
                    <a:pt x="17" y="54"/>
                    <a:pt x="14" y="59"/>
                    <a:pt x="13" y="59"/>
                  </a:cubicBezTo>
                  <a:cubicBezTo>
                    <a:pt x="12" y="59"/>
                    <a:pt x="9" y="60"/>
                    <a:pt x="6" y="60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6" y="100"/>
                    <a:pt x="15" y="92"/>
                    <a:pt x="20" y="86"/>
                  </a:cubicBezTo>
                  <a:cubicBezTo>
                    <a:pt x="27" y="79"/>
                    <a:pt x="29" y="78"/>
                    <a:pt x="33" y="76"/>
                  </a:cubicBezTo>
                  <a:cubicBezTo>
                    <a:pt x="37" y="74"/>
                    <a:pt x="45" y="66"/>
                    <a:pt x="51" y="58"/>
                  </a:cubicBezTo>
                  <a:cubicBezTo>
                    <a:pt x="55" y="53"/>
                    <a:pt x="60" y="48"/>
                    <a:pt x="60" y="44"/>
                  </a:cubicBezTo>
                  <a:cubicBezTo>
                    <a:pt x="61" y="41"/>
                    <a:pt x="64" y="36"/>
                    <a:pt x="66" y="32"/>
                  </a:cubicBezTo>
                  <a:cubicBezTo>
                    <a:pt x="69" y="29"/>
                    <a:pt x="73" y="20"/>
                    <a:pt x="73" y="17"/>
                  </a:cubicBezTo>
                  <a:cubicBezTo>
                    <a:pt x="73" y="16"/>
                    <a:pt x="75" y="9"/>
                    <a:pt x="76" y="4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4"/>
                    <a:pt x="61" y="6"/>
                    <a:pt x="54" y="6"/>
                  </a:cubicBezTo>
                  <a:cubicBezTo>
                    <a:pt x="49" y="7"/>
                    <a:pt x="45" y="7"/>
                    <a:pt x="43" y="9"/>
                  </a:cubicBezTo>
                  <a:cubicBezTo>
                    <a:pt x="40" y="12"/>
                    <a:pt x="35" y="9"/>
                    <a:pt x="33" y="11"/>
                  </a:cubicBezTo>
                  <a:cubicBezTo>
                    <a:pt x="31" y="14"/>
                    <a:pt x="23" y="16"/>
                    <a:pt x="21" y="10"/>
                  </a:cubicBezTo>
                  <a:cubicBezTo>
                    <a:pt x="20" y="8"/>
                    <a:pt x="18" y="7"/>
                    <a:pt x="17" y="6"/>
                  </a:cubicBezTo>
                  <a:cubicBezTo>
                    <a:pt x="15" y="8"/>
                    <a:pt x="13" y="12"/>
                    <a:pt x="13" y="13"/>
                  </a:cubicBezTo>
                  <a:cubicBezTo>
                    <a:pt x="14" y="14"/>
                    <a:pt x="16" y="18"/>
                    <a:pt x="17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36;p79">
              <a:extLst>
                <a:ext uri="{FF2B5EF4-FFF2-40B4-BE49-F238E27FC236}">
                  <a16:creationId xmlns:a16="http://schemas.microsoft.com/office/drawing/2014/main" id="{6429A204-0EB8-C647-CB2D-08F925D8449F}"/>
                </a:ext>
              </a:extLst>
            </p:cNvPr>
            <p:cNvSpPr/>
            <p:nvPr/>
          </p:nvSpPr>
          <p:spPr bwMode="gray">
            <a:xfrm>
              <a:off x="4261968" y="2581784"/>
              <a:ext cx="244865" cy="191196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34" y="70"/>
                  </a:moveTo>
                  <a:cubicBezTo>
                    <a:pt x="34" y="66"/>
                    <a:pt x="33" y="61"/>
                    <a:pt x="33" y="60"/>
                  </a:cubicBezTo>
                  <a:cubicBezTo>
                    <a:pt x="34" y="59"/>
                    <a:pt x="43" y="54"/>
                    <a:pt x="45" y="53"/>
                  </a:cubicBezTo>
                  <a:cubicBezTo>
                    <a:pt x="47" y="52"/>
                    <a:pt x="50" y="53"/>
                    <a:pt x="50" y="51"/>
                  </a:cubicBezTo>
                  <a:cubicBezTo>
                    <a:pt x="50" y="49"/>
                    <a:pt x="54" y="50"/>
                    <a:pt x="57" y="50"/>
                  </a:cubicBezTo>
                  <a:cubicBezTo>
                    <a:pt x="59" y="49"/>
                    <a:pt x="61" y="47"/>
                    <a:pt x="61" y="45"/>
                  </a:cubicBezTo>
                  <a:cubicBezTo>
                    <a:pt x="61" y="44"/>
                    <a:pt x="64" y="44"/>
                    <a:pt x="66" y="44"/>
                  </a:cubicBezTo>
                  <a:cubicBezTo>
                    <a:pt x="68" y="44"/>
                    <a:pt x="68" y="41"/>
                    <a:pt x="70" y="41"/>
                  </a:cubicBezTo>
                  <a:cubicBezTo>
                    <a:pt x="71" y="41"/>
                    <a:pt x="70" y="39"/>
                    <a:pt x="71" y="36"/>
                  </a:cubicBezTo>
                  <a:cubicBezTo>
                    <a:pt x="71" y="34"/>
                    <a:pt x="71" y="34"/>
                    <a:pt x="73" y="34"/>
                  </a:cubicBezTo>
                  <a:cubicBezTo>
                    <a:pt x="75" y="34"/>
                    <a:pt x="77" y="34"/>
                    <a:pt x="77" y="33"/>
                  </a:cubicBezTo>
                  <a:cubicBezTo>
                    <a:pt x="77" y="31"/>
                    <a:pt x="86" y="32"/>
                    <a:pt x="88" y="32"/>
                  </a:cubicBezTo>
                  <a:cubicBezTo>
                    <a:pt x="89" y="32"/>
                    <a:pt x="90" y="30"/>
                    <a:pt x="90" y="29"/>
                  </a:cubicBezTo>
                  <a:cubicBezTo>
                    <a:pt x="89" y="28"/>
                    <a:pt x="88" y="24"/>
                    <a:pt x="86" y="23"/>
                  </a:cubicBezTo>
                  <a:cubicBezTo>
                    <a:pt x="86" y="23"/>
                    <a:pt x="86" y="20"/>
                    <a:pt x="86" y="17"/>
                  </a:cubicBezTo>
                  <a:cubicBezTo>
                    <a:pt x="86" y="14"/>
                    <a:pt x="86" y="12"/>
                    <a:pt x="85" y="10"/>
                  </a:cubicBezTo>
                  <a:cubicBezTo>
                    <a:pt x="84" y="9"/>
                    <a:pt x="84" y="8"/>
                    <a:pt x="83" y="7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1" y="5"/>
                    <a:pt x="64" y="7"/>
                    <a:pt x="61" y="4"/>
                  </a:cubicBezTo>
                  <a:cubicBezTo>
                    <a:pt x="59" y="1"/>
                    <a:pt x="57" y="0"/>
                    <a:pt x="55" y="1"/>
                  </a:cubicBezTo>
                  <a:cubicBezTo>
                    <a:pt x="52" y="1"/>
                    <a:pt x="49" y="12"/>
                    <a:pt x="47" y="15"/>
                  </a:cubicBezTo>
                  <a:cubicBezTo>
                    <a:pt x="45" y="19"/>
                    <a:pt x="38" y="21"/>
                    <a:pt x="36" y="21"/>
                  </a:cubicBezTo>
                  <a:cubicBezTo>
                    <a:pt x="32" y="21"/>
                    <a:pt x="32" y="25"/>
                    <a:pt x="30" y="27"/>
                  </a:cubicBezTo>
                  <a:cubicBezTo>
                    <a:pt x="27" y="29"/>
                    <a:pt x="28" y="32"/>
                    <a:pt x="25" y="34"/>
                  </a:cubicBezTo>
                  <a:cubicBezTo>
                    <a:pt x="23" y="36"/>
                    <a:pt x="24" y="43"/>
                    <a:pt x="25" y="45"/>
                  </a:cubicBezTo>
                  <a:cubicBezTo>
                    <a:pt x="27" y="48"/>
                    <a:pt x="21" y="56"/>
                    <a:pt x="17" y="57"/>
                  </a:cubicBezTo>
                  <a:cubicBezTo>
                    <a:pt x="13" y="60"/>
                    <a:pt x="12" y="64"/>
                    <a:pt x="6" y="65"/>
                  </a:cubicBezTo>
                  <a:cubicBezTo>
                    <a:pt x="3" y="66"/>
                    <a:pt x="1" y="67"/>
                    <a:pt x="0" y="67"/>
                  </a:cubicBezTo>
                  <a:cubicBezTo>
                    <a:pt x="10" y="67"/>
                    <a:pt x="24" y="67"/>
                    <a:pt x="28" y="67"/>
                  </a:cubicBezTo>
                  <a:cubicBezTo>
                    <a:pt x="34" y="67"/>
                    <a:pt x="33" y="68"/>
                    <a:pt x="34" y="7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937;p79">
              <a:extLst>
                <a:ext uri="{FF2B5EF4-FFF2-40B4-BE49-F238E27FC236}">
                  <a16:creationId xmlns:a16="http://schemas.microsoft.com/office/drawing/2014/main" id="{1902268A-3DA4-00B6-9D06-EE88A9AD35A6}"/>
                </a:ext>
              </a:extLst>
            </p:cNvPr>
            <p:cNvSpPr/>
            <p:nvPr/>
          </p:nvSpPr>
          <p:spPr bwMode="gray">
            <a:xfrm>
              <a:off x="4679582" y="2543211"/>
              <a:ext cx="83858" cy="164361"/>
            </a:xfrm>
            <a:custGeom>
              <a:avLst/>
              <a:gdLst/>
              <a:ahLst/>
              <a:cxnLst/>
              <a:rect l="l" t="t" r="r" b="b"/>
              <a:pathLst>
                <a:path w="31" h="60" extrusionOk="0">
                  <a:moveTo>
                    <a:pt x="8" y="16"/>
                  </a:moveTo>
                  <a:cubicBezTo>
                    <a:pt x="10" y="19"/>
                    <a:pt x="8" y="22"/>
                    <a:pt x="6" y="23"/>
                  </a:cubicBezTo>
                  <a:cubicBezTo>
                    <a:pt x="4" y="24"/>
                    <a:pt x="3" y="29"/>
                    <a:pt x="1" y="29"/>
                  </a:cubicBezTo>
                  <a:cubicBezTo>
                    <a:pt x="0" y="29"/>
                    <a:pt x="1" y="35"/>
                    <a:pt x="4" y="36"/>
                  </a:cubicBezTo>
                  <a:cubicBezTo>
                    <a:pt x="7" y="38"/>
                    <a:pt x="7" y="40"/>
                    <a:pt x="7" y="41"/>
                  </a:cubicBezTo>
                  <a:cubicBezTo>
                    <a:pt x="7" y="43"/>
                    <a:pt x="12" y="44"/>
                    <a:pt x="14" y="45"/>
                  </a:cubicBezTo>
                  <a:cubicBezTo>
                    <a:pt x="14" y="47"/>
                    <a:pt x="16" y="56"/>
                    <a:pt x="16" y="58"/>
                  </a:cubicBezTo>
                  <a:cubicBezTo>
                    <a:pt x="16" y="59"/>
                    <a:pt x="17" y="60"/>
                    <a:pt x="17" y="60"/>
                  </a:cubicBezTo>
                  <a:cubicBezTo>
                    <a:pt x="18" y="60"/>
                    <a:pt x="20" y="59"/>
                    <a:pt x="20" y="58"/>
                  </a:cubicBezTo>
                  <a:cubicBezTo>
                    <a:pt x="22" y="56"/>
                    <a:pt x="22" y="53"/>
                    <a:pt x="22" y="52"/>
                  </a:cubicBezTo>
                  <a:cubicBezTo>
                    <a:pt x="21" y="51"/>
                    <a:pt x="22" y="49"/>
                    <a:pt x="23" y="49"/>
                  </a:cubicBezTo>
                  <a:cubicBezTo>
                    <a:pt x="24" y="48"/>
                    <a:pt x="28" y="44"/>
                    <a:pt x="28" y="44"/>
                  </a:cubicBezTo>
                  <a:cubicBezTo>
                    <a:pt x="29" y="43"/>
                    <a:pt x="31" y="44"/>
                    <a:pt x="31" y="41"/>
                  </a:cubicBezTo>
                  <a:cubicBezTo>
                    <a:pt x="31" y="40"/>
                    <a:pt x="31" y="39"/>
                    <a:pt x="31" y="37"/>
                  </a:cubicBezTo>
                  <a:cubicBezTo>
                    <a:pt x="30" y="36"/>
                    <a:pt x="28" y="34"/>
                    <a:pt x="28" y="34"/>
                  </a:cubicBezTo>
                  <a:cubicBezTo>
                    <a:pt x="28" y="33"/>
                    <a:pt x="27" y="30"/>
                    <a:pt x="26" y="32"/>
                  </a:cubicBezTo>
                  <a:cubicBezTo>
                    <a:pt x="25" y="33"/>
                    <a:pt x="20" y="32"/>
                    <a:pt x="20" y="29"/>
                  </a:cubicBezTo>
                  <a:cubicBezTo>
                    <a:pt x="19" y="26"/>
                    <a:pt x="23" y="26"/>
                    <a:pt x="26" y="24"/>
                  </a:cubicBezTo>
                  <a:cubicBezTo>
                    <a:pt x="28" y="21"/>
                    <a:pt x="29" y="17"/>
                    <a:pt x="26" y="14"/>
                  </a:cubicBezTo>
                  <a:cubicBezTo>
                    <a:pt x="23" y="11"/>
                    <a:pt x="25" y="9"/>
                    <a:pt x="28" y="8"/>
                  </a:cubicBezTo>
                  <a:cubicBezTo>
                    <a:pt x="29" y="5"/>
                    <a:pt x="28" y="4"/>
                    <a:pt x="27" y="5"/>
                  </a:cubicBezTo>
                  <a:cubicBezTo>
                    <a:pt x="25" y="6"/>
                    <a:pt x="23" y="6"/>
                    <a:pt x="23" y="4"/>
                  </a:cubicBezTo>
                  <a:cubicBezTo>
                    <a:pt x="22" y="1"/>
                    <a:pt x="15" y="0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9"/>
                    <a:pt x="7" y="14"/>
                    <a:pt x="8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38;p79">
              <a:extLst>
                <a:ext uri="{FF2B5EF4-FFF2-40B4-BE49-F238E27FC236}">
                  <a16:creationId xmlns:a16="http://schemas.microsoft.com/office/drawing/2014/main" id="{5AA8E323-80D9-EAC4-412E-3F3D986C7EDB}"/>
                </a:ext>
              </a:extLst>
            </p:cNvPr>
            <p:cNvSpPr/>
            <p:nvPr/>
          </p:nvSpPr>
          <p:spPr bwMode="gray">
            <a:xfrm>
              <a:off x="4352534" y="2551596"/>
              <a:ext cx="422644" cy="404196"/>
            </a:xfrm>
            <a:custGeom>
              <a:avLst/>
              <a:gdLst/>
              <a:ahLst/>
              <a:cxnLst/>
              <a:rect l="l" t="t" r="r" b="b"/>
              <a:pathLst>
                <a:path w="155" h="148" extrusionOk="0">
                  <a:moveTo>
                    <a:pt x="53" y="28"/>
                  </a:moveTo>
                  <a:cubicBezTo>
                    <a:pt x="53" y="31"/>
                    <a:pt x="52" y="35"/>
                    <a:pt x="53" y="35"/>
                  </a:cubicBezTo>
                  <a:cubicBezTo>
                    <a:pt x="55" y="36"/>
                    <a:pt x="56" y="39"/>
                    <a:pt x="57" y="40"/>
                  </a:cubicBezTo>
                  <a:cubicBezTo>
                    <a:pt x="57" y="41"/>
                    <a:pt x="56" y="43"/>
                    <a:pt x="55" y="43"/>
                  </a:cubicBezTo>
                  <a:cubicBezTo>
                    <a:pt x="53" y="43"/>
                    <a:pt x="44" y="42"/>
                    <a:pt x="44" y="44"/>
                  </a:cubicBezTo>
                  <a:cubicBezTo>
                    <a:pt x="44" y="45"/>
                    <a:pt x="42" y="46"/>
                    <a:pt x="39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6" y="50"/>
                    <a:pt x="37" y="52"/>
                    <a:pt x="36" y="52"/>
                  </a:cubicBezTo>
                  <a:cubicBezTo>
                    <a:pt x="35" y="52"/>
                    <a:pt x="35" y="55"/>
                    <a:pt x="33" y="55"/>
                  </a:cubicBezTo>
                  <a:cubicBezTo>
                    <a:pt x="31" y="55"/>
                    <a:pt x="27" y="55"/>
                    <a:pt x="27" y="57"/>
                  </a:cubicBezTo>
                  <a:cubicBezTo>
                    <a:pt x="27" y="59"/>
                    <a:pt x="25" y="60"/>
                    <a:pt x="24" y="61"/>
                  </a:cubicBezTo>
                  <a:cubicBezTo>
                    <a:pt x="21" y="61"/>
                    <a:pt x="17" y="60"/>
                    <a:pt x="17" y="62"/>
                  </a:cubicBezTo>
                  <a:cubicBezTo>
                    <a:pt x="17" y="64"/>
                    <a:pt x="13" y="63"/>
                    <a:pt x="12" y="64"/>
                  </a:cubicBezTo>
                  <a:cubicBezTo>
                    <a:pt x="10" y="65"/>
                    <a:pt x="0" y="71"/>
                    <a:pt x="0" y="71"/>
                  </a:cubicBezTo>
                  <a:cubicBezTo>
                    <a:pt x="0" y="72"/>
                    <a:pt x="0" y="77"/>
                    <a:pt x="0" y="82"/>
                  </a:cubicBezTo>
                  <a:cubicBezTo>
                    <a:pt x="0" y="83"/>
                    <a:pt x="0" y="83"/>
                    <a:pt x="1" y="83"/>
                  </a:cubicBezTo>
                  <a:cubicBezTo>
                    <a:pt x="5" y="85"/>
                    <a:pt x="72" y="129"/>
                    <a:pt x="73" y="131"/>
                  </a:cubicBezTo>
                  <a:cubicBezTo>
                    <a:pt x="76" y="133"/>
                    <a:pt x="78" y="138"/>
                    <a:pt x="78" y="138"/>
                  </a:cubicBezTo>
                  <a:cubicBezTo>
                    <a:pt x="78" y="138"/>
                    <a:pt x="83" y="139"/>
                    <a:pt x="86" y="141"/>
                  </a:cubicBezTo>
                  <a:cubicBezTo>
                    <a:pt x="90" y="142"/>
                    <a:pt x="90" y="148"/>
                    <a:pt x="90" y="148"/>
                  </a:cubicBezTo>
                  <a:cubicBezTo>
                    <a:pt x="90" y="148"/>
                    <a:pt x="95" y="147"/>
                    <a:pt x="97" y="147"/>
                  </a:cubicBezTo>
                  <a:cubicBezTo>
                    <a:pt x="100" y="146"/>
                    <a:pt x="109" y="143"/>
                    <a:pt x="109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08"/>
                    <a:pt x="153" y="106"/>
                    <a:pt x="151" y="106"/>
                  </a:cubicBezTo>
                  <a:cubicBezTo>
                    <a:pt x="149" y="106"/>
                    <a:pt x="147" y="105"/>
                    <a:pt x="145" y="105"/>
                  </a:cubicBezTo>
                  <a:cubicBezTo>
                    <a:pt x="144" y="105"/>
                    <a:pt x="141" y="103"/>
                    <a:pt x="140" y="101"/>
                  </a:cubicBezTo>
                  <a:cubicBezTo>
                    <a:pt x="140" y="99"/>
                    <a:pt x="141" y="98"/>
                    <a:pt x="139" y="95"/>
                  </a:cubicBezTo>
                  <a:cubicBezTo>
                    <a:pt x="138" y="93"/>
                    <a:pt x="136" y="92"/>
                    <a:pt x="136" y="91"/>
                  </a:cubicBezTo>
                  <a:cubicBezTo>
                    <a:pt x="136" y="90"/>
                    <a:pt x="139" y="88"/>
                    <a:pt x="139" y="87"/>
                  </a:cubicBezTo>
                  <a:cubicBezTo>
                    <a:pt x="140" y="87"/>
                    <a:pt x="138" y="85"/>
                    <a:pt x="138" y="83"/>
                  </a:cubicBezTo>
                  <a:cubicBezTo>
                    <a:pt x="138" y="83"/>
                    <a:pt x="137" y="81"/>
                    <a:pt x="138" y="79"/>
                  </a:cubicBezTo>
                  <a:cubicBezTo>
                    <a:pt x="139" y="78"/>
                    <a:pt x="140" y="77"/>
                    <a:pt x="139" y="74"/>
                  </a:cubicBezTo>
                  <a:cubicBezTo>
                    <a:pt x="137" y="71"/>
                    <a:pt x="141" y="70"/>
                    <a:pt x="139" y="67"/>
                  </a:cubicBezTo>
                  <a:cubicBezTo>
                    <a:pt x="137" y="63"/>
                    <a:pt x="135" y="60"/>
                    <a:pt x="135" y="60"/>
                  </a:cubicBezTo>
                  <a:cubicBezTo>
                    <a:pt x="135" y="60"/>
                    <a:pt x="136" y="59"/>
                    <a:pt x="137" y="58"/>
                  </a:cubicBezTo>
                  <a:cubicBezTo>
                    <a:pt x="137" y="58"/>
                    <a:pt x="136" y="57"/>
                    <a:pt x="136" y="56"/>
                  </a:cubicBezTo>
                  <a:cubicBezTo>
                    <a:pt x="136" y="53"/>
                    <a:pt x="134" y="45"/>
                    <a:pt x="133" y="43"/>
                  </a:cubicBezTo>
                  <a:cubicBezTo>
                    <a:pt x="132" y="41"/>
                    <a:pt x="127" y="40"/>
                    <a:pt x="127" y="38"/>
                  </a:cubicBezTo>
                  <a:cubicBezTo>
                    <a:pt x="127" y="37"/>
                    <a:pt x="127" y="36"/>
                    <a:pt x="124" y="34"/>
                  </a:cubicBezTo>
                  <a:cubicBezTo>
                    <a:pt x="121" y="33"/>
                    <a:pt x="120" y="26"/>
                    <a:pt x="121" y="26"/>
                  </a:cubicBezTo>
                  <a:cubicBezTo>
                    <a:pt x="123" y="26"/>
                    <a:pt x="124" y="22"/>
                    <a:pt x="126" y="21"/>
                  </a:cubicBezTo>
                  <a:cubicBezTo>
                    <a:pt x="128" y="20"/>
                    <a:pt x="130" y="16"/>
                    <a:pt x="128" y="13"/>
                  </a:cubicBezTo>
                  <a:cubicBezTo>
                    <a:pt x="127" y="12"/>
                    <a:pt x="128" y="6"/>
                    <a:pt x="128" y="1"/>
                  </a:cubicBezTo>
                  <a:cubicBezTo>
                    <a:pt x="125" y="1"/>
                    <a:pt x="122" y="1"/>
                    <a:pt x="121" y="1"/>
                  </a:cubicBezTo>
                  <a:cubicBezTo>
                    <a:pt x="120" y="0"/>
                    <a:pt x="116" y="1"/>
                    <a:pt x="114" y="1"/>
                  </a:cubicBezTo>
                  <a:cubicBezTo>
                    <a:pt x="111" y="1"/>
                    <a:pt x="106" y="5"/>
                    <a:pt x="104" y="3"/>
                  </a:cubicBezTo>
                  <a:cubicBezTo>
                    <a:pt x="101" y="1"/>
                    <a:pt x="82" y="4"/>
                    <a:pt x="75" y="5"/>
                  </a:cubicBezTo>
                  <a:cubicBezTo>
                    <a:pt x="70" y="5"/>
                    <a:pt x="68" y="11"/>
                    <a:pt x="64" y="11"/>
                  </a:cubicBezTo>
                  <a:cubicBezTo>
                    <a:pt x="60" y="11"/>
                    <a:pt x="55" y="13"/>
                    <a:pt x="52" y="17"/>
                  </a:cubicBezTo>
                  <a:cubicBezTo>
                    <a:pt x="51" y="18"/>
                    <a:pt x="50" y="18"/>
                    <a:pt x="49" y="18"/>
                  </a:cubicBezTo>
                  <a:cubicBezTo>
                    <a:pt x="50" y="19"/>
                    <a:pt x="50" y="20"/>
                    <a:pt x="51" y="21"/>
                  </a:cubicBezTo>
                  <a:cubicBezTo>
                    <a:pt x="52" y="23"/>
                    <a:pt x="53" y="25"/>
                    <a:pt x="5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39;p79">
              <a:extLst>
                <a:ext uri="{FF2B5EF4-FFF2-40B4-BE49-F238E27FC236}">
                  <a16:creationId xmlns:a16="http://schemas.microsoft.com/office/drawing/2014/main" id="{14F4A86B-63D5-00FD-CDB9-C520DDE729F3}"/>
                </a:ext>
              </a:extLst>
            </p:cNvPr>
            <p:cNvSpPr/>
            <p:nvPr/>
          </p:nvSpPr>
          <p:spPr bwMode="gray">
            <a:xfrm>
              <a:off x="4719833" y="2647195"/>
              <a:ext cx="311952" cy="295180"/>
            </a:xfrm>
            <a:custGeom>
              <a:avLst/>
              <a:gdLst/>
              <a:ahLst/>
              <a:cxnLst/>
              <a:rect l="l" t="t" r="r" b="b"/>
              <a:pathLst>
                <a:path w="114" h="108" extrusionOk="0">
                  <a:moveTo>
                    <a:pt x="13" y="6"/>
                  </a:moveTo>
                  <a:cubicBezTo>
                    <a:pt x="12" y="6"/>
                    <a:pt x="9" y="11"/>
                    <a:pt x="8" y="12"/>
                  </a:cubicBezTo>
                  <a:cubicBezTo>
                    <a:pt x="7" y="12"/>
                    <a:pt x="6" y="14"/>
                    <a:pt x="7" y="14"/>
                  </a:cubicBezTo>
                  <a:cubicBezTo>
                    <a:pt x="7" y="15"/>
                    <a:pt x="7" y="18"/>
                    <a:pt x="5" y="21"/>
                  </a:cubicBezTo>
                  <a:cubicBezTo>
                    <a:pt x="4" y="23"/>
                    <a:pt x="1" y="24"/>
                    <a:pt x="0" y="25"/>
                  </a:cubicBezTo>
                  <a:cubicBezTo>
                    <a:pt x="0" y="26"/>
                    <a:pt x="2" y="28"/>
                    <a:pt x="4" y="32"/>
                  </a:cubicBezTo>
                  <a:cubicBezTo>
                    <a:pt x="6" y="35"/>
                    <a:pt x="2" y="37"/>
                    <a:pt x="4" y="39"/>
                  </a:cubicBezTo>
                  <a:cubicBezTo>
                    <a:pt x="5" y="42"/>
                    <a:pt x="4" y="43"/>
                    <a:pt x="3" y="44"/>
                  </a:cubicBezTo>
                  <a:cubicBezTo>
                    <a:pt x="2" y="46"/>
                    <a:pt x="3" y="48"/>
                    <a:pt x="3" y="49"/>
                  </a:cubicBezTo>
                  <a:cubicBezTo>
                    <a:pt x="3" y="50"/>
                    <a:pt x="5" y="52"/>
                    <a:pt x="4" y="52"/>
                  </a:cubicBezTo>
                  <a:cubicBezTo>
                    <a:pt x="4" y="53"/>
                    <a:pt x="1" y="55"/>
                    <a:pt x="1" y="56"/>
                  </a:cubicBezTo>
                  <a:cubicBezTo>
                    <a:pt x="1" y="57"/>
                    <a:pt x="3" y="58"/>
                    <a:pt x="4" y="61"/>
                  </a:cubicBezTo>
                  <a:cubicBezTo>
                    <a:pt x="6" y="63"/>
                    <a:pt x="5" y="64"/>
                    <a:pt x="5" y="66"/>
                  </a:cubicBezTo>
                  <a:cubicBezTo>
                    <a:pt x="6" y="68"/>
                    <a:pt x="9" y="70"/>
                    <a:pt x="11" y="70"/>
                  </a:cubicBezTo>
                  <a:cubicBezTo>
                    <a:pt x="12" y="70"/>
                    <a:pt x="14" y="71"/>
                    <a:pt x="16" y="71"/>
                  </a:cubicBezTo>
                  <a:cubicBezTo>
                    <a:pt x="18" y="71"/>
                    <a:pt x="19" y="74"/>
                    <a:pt x="20" y="77"/>
                  </a:cubicBezTo>
                  <a:cubicBezTo>
                    <a:pt x="21" y="77"/>
                    <a:pt x="28" y="77"/>
                    <a:pt x="31" y="80"/>
                  </a:cubicBezTo>
                  <a:cubicBezTo>
                    <a:pt x="34" y="82"/>
                    <a:pt x="36" y="85"/>
                    <a:pt x="36" y="85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1" y="104"/>
                    <a:pt x="111" y="37"/>
                    <a:pt x="111" y="31"/>
                  </a:cubicBezTo>
                  <a:cubicBezTo>
                    <a:pt x="111" y="26"/>
                    <a:pt x="110" y="23"/>
                    <a:pt x="111" y="20"/>
                  </a:cubicBezTo>
                  <a:cubicBezTo>
                    <a:pt x="114" y="17"/>
                    <a:pt x="110" y="16"/>
                    <a:pt x="112" y="11"/>
                  </a:cubicBezTo>
                  <a:cubicBezTo>
                    <a:pt x="112" y="11"/>
                    <a:pt x="113" y="10"/>
                    <a:pt x="113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2" y="7"/>
                    <a:pt x="110" y="7"/>
                    <a:pt x="103" y="6"/>
                  </a:cubicBezTo>
                  <a:cubicBezTo>
                    <a:pt x="97" y="5"/>
                    <a:pt x="99" y="1"/>
                    <a:pt x="92" y="1"/>
                  </a:cubicBezTo>
                  <a:cubicBezTo>
                    <a:pt x="85" y="0"/>
                    <a:pt x="75" y="6"/>
                    <a:pt x="75" y="9"/>
                  </a:cubicBezTo>
                  <a:cubicBezTo>
                    <a:pt x="75" y="12"/>
                    <a:pt x="78" y="15"/>
                    <a:pt x="76" y="18"/>
                  </a:cubicBezTo>
                  <a:cubicBezTo>
                    <a:pt x="73" y="22"/>
                    <a:pt x="68" y="22"/>
                    <a:pt x="64" y="19"/>
                  </a:cubicBezTo>
                  <a:cubicBezTo>
                    <a:pt x="61" y="15"/>
                    <a:pt x="55" y="14"/>
                    <a:pt x="51" y="14"/>
                  </a:cubicBezTo>
                  <a:cubicBezTo>
                    <a:pt x="47" y="14"/>
                    <a:pt x="43" y="11"/>
                    <a:pt x="44" y="9"/>
                  </a:cubicBezTo>
                  <a:cubicBezTo>
                    <a:pt x="44" y="6"/>
                    <a:pt x="42" y="5"/>
                    <a:pt x="38" y="4"/>
                  </a:cubicBezTo>
                  <a:cubicBezTo>
                    <a:pt x="35" y="3"/>
                    <a:pt x="32" y="1"/>
                    <a:pt x="25" y="2"/>
                  </a:cubicBezTo>
                  <a:cubicBezTo>
                    <a:pt x="22" y="2"/>
                    <a:pt x="19" y="1"/>
                    <a:pt x="16" y="0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6"/>
                    <a:pt x="14" y="5"/>
                    <a:pt x="13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940;p79">
              <a:extLst>
                <a:ext uri="{FF2B5EF4-FFF2-40B4-BE49-F238E27FC236}">
                  <a16:creationId xmlns:a16="http://schemas.microsoft.com/office/drawing/2014/main" id="{4E2099EB-BBE9-5A94-3AA0-8D1DE2E3A6EE}"/>
                </a:ext>
              </a:extLst>
            </p:cNvPr>
            <p:cNvSpPr/>
            <p:nvPr/>
          </p:nvSpPr>
          <p:spPr bwMode="gray">
            <a:xfrm>
              <a:off x="4191527" y="3059777"/>
              <a:ext cx="57024" cy="21803"/>
            </a:xfrm>
            <a:custGeom>
              <a:avLst/>
              <a:gdLst/>
              <a:ahLst/>
              <a:cxnLst/>
              <a:rect l="l" t="t" r="r" b="b"/>
              <a:pathLst>
                <a:path w="21" h="8" extrusionOk="0">
                  <a:moveTo>
                    <a:pt x="11" y="5"/>
                  </a:moveTo>
                  <a:cubicBezTo>
                    <a:pt x="12" y="3"/>
                    <a:pt x="15" y="6"/>
                    <a:pt x="17" y="7"/>
                  </a:cubicBezTo>
                  <a:cubicBezTo>
                    <a:pt x="19" y="7"/>
                    <a:pt x="21" y="5"/>
                    <a:pt x="21" y="5"/>
                  </a:cubicBezTo>
                  <a:cubicBezTo>
                    <a:pt x="21" y="5"/>
                    <a:pt x="21" y="5"/>
                    <a:pt x="17" y="5"/>
                  </a:cubicBezTo>
                  <a:cubicBezTo>
                    <a:pt x="14" y="4"/>
                    <a:pt x="14" y="0"/>
                    <a:pt x="10" y="1"/>
                  </a:cubicBezTo>
                  <a:cubicBezTo>
                    <a:pt x="7" y="3"/>
                    <a:pt x="5" y="3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4" y="7"/>
                    <a:pt x="9" y="6"/>
                    <a:pt x="11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41;p79">
              <a:extLst>
                <a:ext uri="{FF2B5EF4-FFF2-40B4-BE49-F238E27FC236}">
                  <a16:creationId xmlns:a16="http://schemas.microsoft.com/office/drawing/2014/main" id="{68397BE2-4236-5B44-1326-CE00911A3F3B}"/>
                </a:ext>
              </a:extLst>
            </p:cNvPr>
            <p:cNvSpPr/>
            <p:nvPr/>
          </p:nvSpPr>
          <p:spPr bwMode="gray">
            <a:xfrm>
              <a:off x="4178110" y="3004428"/>
              <a:ext cx="122433" cy="93921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0" y="33"/>
                  </a:moveTo>
                  <a:cubicBezTo>
                    <a:pt x="12" y="33"/>
                    <a:pt x="15" y="31"/>
                    <a:pt x="15" y="31"/>
                  </a:cubicBezTo>
                  <a:cubicBezTo>
                    <a:pt x="15" y="31"/>
                    <a:pt x="24" y="30"/>
                    <a:pt x="25" y="30"/>
                  </a:cubicBezTo>
                  <a:cubicBezTo>
                    <a:pt x="26" y="30"/>
                    <a:pt x="27" y="30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33" y="31"/>
                    <a:pt x="33" y="32"/>
                  </a:cubicBezTo>
                  <a:cubicBezTo>
                    <a:pt x="33" y="33"/>
                    <a:pt x="40" y="34"/>
                    <a:pt x="44" y="33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1"/>
                    <a:pt x="45" y="28"/>
                    <a:pt x="45" y="27"/>
                  </a:cubicBezTo>
                  <a:cubicBezTo>
                    <a:pt x="44" y="27"/>
                    <a:pt x="42" y="25"/>
                    <a:pt x="40" y="23"/>
                  </a:cubicBezTo>
                  <a:cubicBezTo>
                    <a:pt x="39" y="22"/>
                    <a:pt x="39" y="18"/>
                    <a:pt x="39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7" y="12"/>
                    <a:pt x="34" y="11"/>
                  </a:cubicBezTo>
                  <a:cubicBezTo>
                    <a:pt x="31" y="10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3" y="2"/>
                    <a:pt x="22" y="1"/>
                  </a:cubicBezTo>
                  <a:cubicBezTo>
                    <a:pt x="20" y="0"/>
                    <a:pt x="16" y="2"/>
                    <a:pt x="16" y="2"/>
                  </a:cubicBezTo>
                  <a:cubicBezTo>
                    <a:pt x="16" y="2"/>
                    <a:pt x="11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0" y="15"/>
                    <a:pt x="4" y="20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10" y="23"/>
                    <a:pt x="12" y="23"/>
                    <a:pt x="15" y="21"/>
                  </a:cubicBezTo>
                  <a:cubicBezTo>
                    <a:pt x="19" y="20"/>
                    <a:pt x="19" y="24"/>
                    <a:pt x="23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4" y="27"/>
                    <a:pt x="23" y="27"/>
                  </a:cubicBezTo>
                  <a:cubicBezTo>
                    <a:pt x="20" y="26"/>
                    <a:pt x="17" y="23"/>
                    <a:pt x="16" y="25"/>
                  </a:cubicBezTo>
                  <a:cubicBezTo>
                    <a:pt x="14" y="26"/>
                    <a:pt x="10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5" y="28"/>
                    <a:pt x="5" y="30"/>
                    <a:pt x="6" y="31"/>
                  </a:cubicBezTo>
                  <a:cubicBezTo>
                    <a:pt x="6" y="31"/>
                    <a:pt x="7" y="31"/>
                    <a:pt x="7" y="32"/>
                  </a:cubicBezTo>
                  <a:cubicBezTo>
                    <a:pt x="10" y="31"/>
                    <a:pt x="10" y="33"/>
                    <a:pt x="10" y="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42;p79">
              <a:extLst>
                <a:ext uri="{FF2B5EF4-FFF2-40B4-BE49-F238E27FC236}">
                  <a16:creationId xmlns:a16="http://schemas.microsoft.com/office/drawing/2014/main" id="{5C5F0C74-E7C6-719D-79AE-EE0F1AE3CE30}"/>
                </a:ext>
              </a:extLst>
            </p:cNvPr>
            <p:cNvSpPr/>
            <p:nvPr/>
          </p:nvSpPr>
          <p:spPr bwMode="gray">
            <a:xfrm>
              <a:off x="4193205" y="3086610"/>
              <a:ext cx="57024" cy="33543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1" y="11"/>
                  </a:moveTo>
                  <a:cubicBezTo>
                    <a:pt x="12" y="11"/>
                    <a:pt x="16" y="8"/>
                    <a:pt x="17" y="9"/>
                  </a:cubicBezTo>
                  <a:cubicBezTo>
                    <a:pt x="18" y="9"/>
                    <a:pt x="20" y="8"/>
                    <a:pt x="20" y="7"/>
                  </a:cubicBezTo>
                  <a:cubicBezTo>
                    <a:pt x="20" y="7"/>
                    <a:pt x="18" y="4"/>
                    <a:pt x="20" y="4"/>
                  </a:cubicBezTo>
                  <a:cubicBezTo>
                    <a:pt x="21" y="3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943;p79">
              <a:extLst>
                <a:ext uri="{FF2B5EF4-FFF2-40B4-BE49-F238E27FC236}">
                  <a16:creationId xmlns:a16="http://schemas.microsoft.com/office/drawing/2014/main" id="{AA86C96D-5207-E7D8-D103-8DBF331E012E}"/>
                </a:ext>
              </a:extLst>
            </p:cNvPr>
            <p:cNvSpPr/>
            <p:nvPr/>
          </p:nvSpPr>
          <p:spPr bwMode="gray">
            <a:xfrm>
              <a:off x="4823817" y="3116800"/>
              <a:ext cx="248220" cy="17777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83" y="37"/>
                  </a:moveTo>
                  <a:cubicBezTo>
                    <a:pt x="83" y="35"/>
                    <a:pt x="83" y="34"/>
                    <a:pt x="80" y="32"/>
                  </a:cubicBezTo>
                  <a:cubicBezTo>
                    <a:pt x="78" y="30"/>
                    <a:pt x="76" y="29"/>
                    <a:pt x="76" y="28"/>
                  </a:cubicBezTo>
                  <a:cubicBezTo>
                    <a:pt x="76" y="26"/>
                    <a:pt x="75" y="26"/>
                    <a:pt x="73" y="23"/>
                  </a:cubicBezTo>
                  <a:cubicBezTo>
                    <a:pt x="70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1" y="16"/>
                    <a:pt x="64" y="15"/>
                  </a:cubicBezTo>
                  <a:cubicBezTo>
                    <a:pt x="67" y="13"/>
                    <a:pt x="64" y="10"/>
                    <a:pt x="63" y="9"/>
                  </a:cubicBezTo>
                  <a:cubicBezTo>
                    <a:pt x="63" y="8"/>
                    <a:pt x="59" y="2"/>
                    <a:pt x="58" y="1"/>
                  </a:cubicBezTo>
                  <a:cubicBezTo>
                    <a:pt x="58" y="1"/>
                    <a:pt x="58" y="1"/>
                    <a:pt x="57" y="1"/>
                  </a:cubicBezTo>
                  <a:cubicBezTo>
                    <a:pt x="56" y="0"/>
                    <a:pt x="52" y="2"/>
                    <a:pt x="51" y="4"/>
                  </a:cubicBezTo>
                  <a:cubicBezTo>
                    <a:pt x="49" y="5"/>
                    <a:pt x="50" y="6"/>
                    <a:pt x="49" y="7"/>
                  </a:cubicBezTo>
                  <a:cubicBezTo>
                    <a:pt x="48" y="9"/>
                    <a:pt x="45" y="11"/>
                    <a:pt x="42" y="14"/>
                  </a:cubicBezTo>
                  <a:cubicBezTo>
                    <a:pt x="39" y="18"/>
                    <a:pt x="34" y="16"/>
                    <a:pt x="32" y="17"/>
                  </a:cubicBezTo>
                  <a:cubicBezTo>
                    <a:pt x="30" y="18"/>
                    <a:pt x="33" y="20"/>
                    <a:pt x="31" y="21"/>
                  </a:cubicBezTo>
                  <a:cubicBezTo>
                    <a:pt x="30" y="22"/>
                    <a:pt x="25" y="23"/>
                    <a:pt x="25" y="24"/>
                  </a:cubicBezTo>
                  <a:cubicBezTo>
                    <a:pt x="24" y="25"/>
                    <a:pt x="18" y="24"/>
                    <a:pt x="16" y="26"/>
                  </a:cubicBezTo>
                  <a:cubicBezTo>
                    <a:pt x="15" y="29"/>
                    <a:pt x="14" y="24"/>
                    <a:pt x="12" y="26"/>
                  </a:cubicBezTo>
                  <a:cubicBezTo>
                    <a:pt x="10" y="29"/>
                    <a:pt x="8" y="29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9"/>
                    <a:pt x="4" y="31"/>
                    <a:pt x="4" y="33"/>
                  </a:cubicBezTo>
                  <a:cubicBezTo>
                    <a:pt x="3" y="35"/>
                    <a:pt x="0" y="38"/>
                    <a:pt x="0" y="40"/>
                  </a:cubicBezTo>
                  <a:cubicBezTo>
                    <a:pt x="0" y="41"/>
                    <a:pt x="1" y="43"/>
                    <a:pt x="1" y="45"/>
                  </a:cubicBezTo>
                  <a:cubicBezTo>
                    <a:pt x="1" y="48"/>
                    <a:pt x="2" y="49"/>
                    <a:pt x="3" y="52"/>
                  </a:cubicBezTo>
                  <a:cubicBezTo>
                    <a:pt x="4" y="54"/>
                    <a:pt x="4" y="56"/>
                    <a:pt x="4" y="56"/>
                  </a:cubicBezTo>
                  <a:cubicBezTo>
                    <a:pt x="4" y="56"/>
                    <a:pt x="4" y="57"/>
                    <a:pt x="5" y="58"/>
                  </a:cubicBezTo>
                  <a:cubicBezTo>
                    <a:pt x="7" y="60"/>
                    <a:pt x="10" y="62"/>
                    <a:pt x="10" y="63"/>
                  </a:cubicBezTo>
                  <a:cubicBezTo>
                    <a:pt x="11" y="64"/>
                    <a:pt x="11" y="64"/>
                    <a:pt x="12" y="65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4" y="61"/>
                    <a:pt x="14" y="58"/>
                    <a:pt x="14" y="5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32" y="46"/>
                    <a:pt x="35" y="46"/>
                  </a:cubicBezTo>
                  <a:cubicBezTo>
                    <a:pt x="38" y="46"/>
                    <a:pt x="41" y="50"/>
                    <a:pt x="41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6" y="49"/>
                    <a:pt x="57" y="48"/>
                  </a:cubicBezTo>
                  <a:cubicBezTo>
                    <a:pt x="58" y="47"/>
                    <a:pt x="61" y="49"/>
                    <a:pt x="63" y="48"/>
                  </a:cubicBezTo>
                  <a:cubicBezTo>
                    <a:pt x="65" y="47"/>
                    <a:pt x="68" y="46"/>
                    <a:pt x="70" y="46"/>
                  </a:cubicBezTo>
                  <a:cubicBezTo>
                    <a:pt x="74" y="46"/>
                    <a:pt x="75" y="47"/>
                    <a:pt x="77" y="45"/>
                  </a:cubicBezTo>
                  <a:cubicBezTo>
                    <a:pt x="78" y="43"/>
                    <a:pt x="85" y="46"/>
                    <a:pt x="85" y="46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3" y="38"/>
                    <a:pt x="8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944;p79">
              <a:extLst>
                <a:ext uri="{FF2B5EF4-FFF2-40B4-BE49-F238E27FC236}">
                  <a16:creationId xmlns:a16="http://schemas.microsoft.com/office/drawing/2014/main" id="{B64F989E-4D94-A1F2-A550-9A39A6E08E53}"/>
                </a:ext>
              </a:extLst>
            </p:cNvPr>
            <p:cNvSpPr/>
            <p:nvPr/>
          </p:nvSpPr>
          <p:spPr bwMode="gray">
            <a:xfrm>
              <a:off x="4583982" y="3059777"/>
              <a:ext cx="243189" cy="201259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55" y="53"/>
                  </a:moveTo>
                  <a:cubicBezTo>
                    <a:pt x="56" y="53"/>
                    <a:pt x="58" y="54"/>
                    <a:pt x="60" y="53"/>
                  </a:cubicBezTo>
                  <a:cubicBezTo>
                    <a:pt x="61" y="52"/>
                    <a:pt x="64" y="54"/>
                    <a:pt x="64" y="56"/>
                  </a:cubicBezTo>
                  <a:cubicBezTo>
                    <a:pt x="65" y="59"/>
                    <a:pt x="66" y="56"/>
                    <a:pt x="68" y="53"/>
                  </a:cubicBezTo>
                  <a:cubicBezTo>
                    <a:pt x="69" y="51"/>
                    <a:pt x="73" y="43"/>
                    <a:pt x="73" y="42"/>
                  </a:cubicBezTo>
                  <a:cubicBezTo>
                    <a:pt x="73" y="41"/>
                    <a:pt x="76" y="39"/>
                    <a:pt x="76" y="38"/>
                  </a:cubicBezTo>
                  <a:cubicBezTo>
                    <a:pt x="76" y="37"/>
                    <a:pt x="76" y="34"/>
                    <a:pt x="77" y="33"/>
                  </a:cubicBezTo>
                  <a:cubicBezTo>
                    <a:pt x="78" y="33"/>
                    <a:pt x="79" y="29"/>
                    <a:pt x="79" y="29"/>
                  </a:cubicBezTo>
                  <a:cubicBezTo>
                    <a:pt x="79" y="28"/>
                    <a:pt x="83" y="21"/>
                    <a:pt x="84" y="20"/>
                  </a:cubicBezTo>
                  <a:cubicBezTo>
                    <a:pt x="85" y="20"/>
                    <a:pt x="87" y="20"/>
                    <a:pt x="88" y="18"/>
                  </a:cubicBezTo>
                  <a:cubicBezTo>
                    <a:pt x="88" y="16"/>
                    <a:pt x="89" y="14"/>
                    <a:pt x="87" y="14"/>
                  </a:cubicBezTo>
                  <a:cubicBezTo>
                    <a:pt x="87" y="13"/>
                    <a:pt x="85" y="12"/>
                    <a:pt x="85" y="11"/>
                  </a:cubicBezTo>
                  <a:cubicBezTo>
                    <a:pt x="85" y="10"/>
                    <a:pt x="85" y="8"/>
                    <a:pt x="85" y="6"/>
                  </a:cubicBezTo>
                  <a:cubicBezTo>
                    <a:pt x="83" y="6"/>
                    <a:pt x="83" y="4"/>
                    <a:pt x="82" y="4"/>
                  </a:cubicBezTo>
                  <a:cubicBezTo>
                    <a:pt x="81" y="3"/>
                    <a:pt x="81" y="2"/>
                    <a:pt x="79" y="2"/>
                  </a:cubicBezTo>
                  <a:cubicBezTo>
                    <a:pt x="78" y="3"/>
                    <a:pt x="76" y="6"/>
                    <a:pt x="74" y="6"/>
                  </a:cubicBezTo>
                  <a:cubicBezTo>
                    <a:pt x="73" y="7"/>
                    <a:pt x="69" y="6"/>
                    <a:pt x="68" y="5"/>
                  </a:cubicBezTo>
                  <a:cubicBezTo>
                    <a:pt x="67" y="4"/>
                    <a:pt x="61" y="5"/>
                    <a:pt x="59" y="5"/>
                  </a:cubicBezTo>
                  <a:cubicBezTo>
                    <a:pt x="57" y="4"/>
                    <a:pt x="55" y="7"/>
                    <a:pt x="53" y="8"/>
                  </a:cubicBezTo>
                  <a:cubicBezTo>
                    <a:pt x="51" y="9"/>
                    <a:pt x="47" y="9"/>
                    <a:pt x="46" y="8"/>
                  </a:cubicBezTo>
                  <a:cubicBezTo>
                    <a:pt x="45" y="8"/>
                    <a:pt x="41" y="5"/>
                    <a:pt x="40" y="5"/>
                  </a:cubicBezTo>
                  <a:cubicBezTo>
                    <a:pt x="38" y="5"/>
                    <a:pt x="37" y="6"/>
                    <a:pt x="34" y="7"/>
                  </a:cubicBezTo>
                  <a:cubicBezTo>
                    <a:pt x="32" y="8"/>
                    <a:pt x="31" y="4"/>
                    <a:pt x="30" y="4"/>
                  </a:cubicBezTo>
                  <a:cubicBezTo>
                    <a:pt x="28" y="2"/>
                    <a:pt x="25" y="3"/>
                    <a:pt x="24" y="2"/>
                  </a:cubicBezTo>
                  <a:cubicBezTo>
                    <a:pt x="22" y="0"/>
                    <a:pt x="21" y="4"/>
                    <a:pt x="19" y="3"/>
                  </a:cubicBezTo>
                  <a:cubicBezTo>
                    <a:pt x="18" y="3"/>
                    <a:pt x="14" y="2"/>
                    <a:pt x="13" y="3"/>
                  </a:cubicBezTo>
                  <a:cubicBezTo>
                    <a:pt x="12" y="4"/>
                    <a:pt x="12" y="8"/>
                    <a:pt x="11" y="9"/>
                  </a:cubicBezTo>
                  <a:cubicBezTo>
                    <a:pt x="10" y="10"/>
                    <a:pt x="8" y="13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8" y="20"/>
                    <a:pt x="8" y="21"/>
                  </a:cubicBezTo>
                  <a:cubicBezTo>
                    <a:pt x="8" y="22"/>
                    <a:pt x="9" y="29"/>
                    <a:pt x="7" y="31"/>
                  </a:cubicBezTo>
                  <a:cubicBezTo>
                    <a:pt x="5" y="33"/>
                    <a:pt x="4" y="36"/>
                    <a:pt x="4" y="36"/>
                  </a:cubicBezTo>
                  <a:cubicBezTo>
                    <a:pt x="4" y="36"/>
                    <a:pt x="1" y="38"/>
                    <a:pt x="0" y="41"/>
                  </a:cubicBezTo>
                  <a:cubicBezTo>
                    <a:pt x="0" y="44"/>
                    <a:pt x="1" y="47"/>
                    <a:pt x="1" y="50"/>
                  </a:cubicBezTo>
                  <a:cubicBezTo>
                    <a:pt x="1" y="52"/>
                    <a:pt x="2" y="53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5" y="57"/>
                    <a:pt x="11" y="58"/>
                    <a:pt x="14" y="58"/>
                  </a:cubicBezTo>
                  <a:cubicBezTo>
                    <a:pt x="18" y="59"/>
                    <a:pt x="22" y="65"/>
                    <a:pt x="22" y="66"/>
                  </a:cubicBezTo>
                  <a:cubicBezTo>
                    <a:pt x="22" y="68"/>
                    <a:pt x="24" y="72"/>
                    <a:pt x="25" y="73"/>
                  </a:cubicBezTo>
                  <a:cubicBezTo>
                    <a:pt x="27" y="74"/>
                    <a:pt x="31" y="71"/>
                    <a:pt x="33" y="71"/>
                  </a:cubicBezTo>
                  <a:cubicBezTo>
                    <a:pt x="35" y="71"/>
                    <a:pt x="41" y="71"/>
                    <a:pt x="43" y="70"/>
                  </a:cubicBezTo>
                  <a:cubicBezTo>
                    <a:pt x="43" y="69"/>
                    <a:pt x="44" y="69"/>
                    <a:pt x="44" y="70"/>
                  </a:cubicBezTo>
                  <a:cubicBezTo>
                    <a:pt x="46" y="65"/>
                    <a:pt x="47" y="62"/>
                    <a:pt x="47" y="62"/>
                  </a:cubicBezTo>
                  <a:cubicBezTo>
                    <a:pt x="47" y="62"/>
                    <a:pt x="54" y="53"/>
                    <a:pt x="55" y="5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945;p79">
              <a:extLst>
                <a:ext uri="{FF2B5EF4-FFF2-40B4-BE49-F238E27FC236}">
                  <a16:creationId xmlns:a16="http://schemas.microsoft.com/office/drawing/2014/main" id="{425DF70A-892B-5768-E7A2-EF2A146B7AF5}"/>
                </a:ext>
              </a:extLst>
            </p:cNvPr>
            <p:cNvSpPr/>
            <p:nvPr/>
          </p:nvSpPr>
          <p:spPr bwMode="gray">
            <a:xfrm>
              <a:off x="4545408" y="3089963"/>
              <a:ext cx="63732" cy="127463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5" y="31"/>
                  </a:moveTo>
                  <a:cubicBezTo>
                    <a:pt x="16" y="27"/>
                    <a:pt x="18" y="25"/>
                    <a:pt x="18" y="25"/>
                  </a:cubicBezTo>
                  <a:cubicBezTo>
                    <a:pt x="18" y="25"/>
                    <a:pt x="19" y="22"/>
                    <a:pt x="21" y="20"/>
                  </a:cubicBezTo>
                  <a:cubicBezTo>
                    <a:pt x="23" y="19"/>
                    <a:pt x="22" y="11"/>
                    <a:pt x="22" y="10"/>
                  </a:cubicBezTo>
                  <a:cubicBezTo>
                    <a:pt x="22" y="9"/>
                    <a:pt x="21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4"/>
                    <a:pt x="18" y="2"/>
                    <a:pt x="17" y="1"/>
                  </a:cubicBezTo>
                  <a:cubicBezTo>
                    <a:pt x="14" y="0"/>
                    <a:pt x="13" y="3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6" y="9"/>
                    <a:pt x="5" y="9"/>
                  </a:cubicBezTo>
                  <a:cubicBezTo>
                    <a:pt x="4" y="9"/>
                    <a:pt x="2" y="11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8"/>
                    <a:pt x="1" y="17"/>
                    <a:pt x="4" y="19"/>
                  </a:cubicBezTo>
                  <a:cubicBezTo>
                    <a:pt x="7" y="20"/>
                    <a:pt x="4" y="23"/>
                    <a:pt x="5" y="24"/>
                  </a:cubicBezTo>
                  <a:cubicBezTo>
                    <a:pt x="7" y="26"/>
                    <a:pt x="6" y="29"/>
                    <a:pt x="6" y="33"/>
                  </a:cubicBezTo>
                  <a:cubicBezTo>
                    <a:pt x="7" y="35"/>
                    <a:pt x="7" y="42"/>
                    <a:pt x="7" y="47"/>
                  </a:cubicBezTo>
                  <a:cubicBezTo>
                    <a:pt x="9" y="46"/>
                    <a:pt x="11" y="46"/>
                    <a:pt x="13" y="46"/>
                  </a:cubicBezTo>
                  <a:cubicBezTo>
                    <a:pt x="15" y="46"/>
                    <a:pt x="17" y="44"/>
                    <a:pt x="17" y="45"/>
                  </a:cubicBezTo>
                  <a:cubicBezTo>
                    <a:pt x="17" y="43"/>
                    <a:pt x="16" y="41"/>
                    <a:pt x="16" y="39"/>
                  </a:cubicBezTo>
                  <a:cubicBezTo>
                    <a:pt x="16" y="36"/>
                    <a:pt x="15" y="33"/>
                    <a:pt x="15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946;p79">
              <a:extLst>
                <a:ext uri="{FF2B5EF4-FFF2-40B4-BE49-F238E27FC236}">
                  <a16:creationId xmlns:a16="http://schemas.microsoft.com/office/drawing/2014/main" id="{EB32AE4B-FEAC-C1D3-35E0-878938AB93BE}"/>
                </a:ext>
              </a:extLst>
            </p:cNvPr>
            <p:cNvSpPr/>
            <p:nvPr/>
          </p:nvSpPr>
          <p:spPr bwMode="gray">
            <a:xfrm>
              <a:off x="4528636" y="3120154"/>
              <a:ext cx="35220" cy="102307"/>
            </a:xfrm>
            <a:custGeom>
              <a:avLst/>
              <a:gdLst/>
              <a:ahLst/>
              <a:cxnLst/>
              <a:rect l="l" t="t" r="r" b="b"/>
              <a:pathLst>
                <a:path w="13" h="38" extrusionOk="0">
                  <a:moveTo>
                    <a:pt x="11" y="13"/>
                  </a:moveTo>
                  <a:cubicBezTo>
                    <a:pt x="11" y="12"/>
                    <a:pt x="13" y="10"/>
                    <a:pt x="11" y="8"/>
                  </a:cubicBezTo>
                  <a:cubicBezTo>
                    <a:pt x="8" y="6"/>
                    <a:pt x="7" y="7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3" y="7"/>
                    <a:pt x="3" y="10"/>
                  </a:cubicBezTo>
                  <a:cubicBezTo>
                    <a:pt x="3" y="11"/>
                    <a:pt x="3" y="17"/>
                    <a:pt x="3" y="20"/>
                  </a:cubicBezTo>
                  <a:cubicBezTo>
                    <a:pt x="4" y="22"/>
                    <a:pt x="5" y="26"/>
                    <a:pt x="5" y="30"/>
                  </a:cubicBezTo>
                  <a:cubicBezTo>
                    <a:pt x="5" y="32"/>
                    <a:pt x="7" y="35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cubicBezTo>
                    <a:pt x="11" y="36"/>
                    <a:pt x="11" y="36"/>
                    <a:pt x="13" y="36"/>
                  </a:cubicBezTo>
                  <a:cubicBezTo>
                    <a:pt x="13" y="31"/>
                    <a:pt x="13" y="24"/>
                    <a:pt x="12" y="22"/>
                  </a:cubicBezTo>
                  <a:cubicBezTo>
                    <a:pt x="12" y="18"/>
                    <a:pt x="13" y="15"/>
                    <a:pt x="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947;p79">
              <a:extLst>
                <a:ext uri="{FF2B5EF4-FFF2-40B4-BE49-F238E27FC236}">
                  <a16:creationId xmlns:a16="http://schemas.microsoft.com/office/drawing/2014/main" id="{98903310-24BF-C391-2CC9-D9E20FC10EC0}"/>
                </a:ext>
              </a:extLst>
            </p:cNvPr>
            <p:cNvSpPr/>
            <p:nvPr/>
          </p:nvSpPr>
          <p:spPr bwMode="gray">
            <a:xfrm>
              <a:off x="4703062" y="3078224"/>
              <a:ext cx="154299" cy="234802"/>
            </a:xfrm>
            <a:custGeom>
              <a:avLst/>
              <a:gdLst/>
              <a:ahLst/>
              <a:cxnLst/>
              <a:rect l="l" t="t" r="r" b="b"/>
              <a:pathLst>
                <a:path w="56" h="86" extrusionOk="0">
                  <a:moveTo>
                    <a:pt x="23" y="81"/>
                  </a:moveTo>
                  <a:cubicBezTo>
                    <a:pt x="23" y="81"/>
                    <a:pt x="41" y="82"/>
                    <a:pt x="43" y="82"/>
                  </a:cubicBezTo>
                  <a:cubicBezTo>
                    <a:pt x="46" y="81"/>
                    <a:pt x="54" y="86"/>
                    <a:pt x="54" y="86"/>
                  </a:cubicBezTo>
                  <a:cubicBezTo>
                    <a:pt x="54" y="86"/>
                    <a:pt x="54" y="81"/>
                    <a:pt x="56" y="79"/>
                  </a:cubicBezTo>
                  <a:cubicBezTo>
                    <a:pt x="55" y="78"/>
                    <a:pt x="55" y="78"/>
                    <a:pt x="54" y="77"/>
                  </a:cubicBezTo>
                  <a:cubicBezTo>
                    <a:pt x="54" y="76"/>
                    <a:pt x="51" y="74"/>
                    <a:pt x="49" y="73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7" y="70"/>
                    <a:pt x="48" y="68"/>
                    <a:pt x="47" y="66"/>
                  </a:cubicBezTo>
                  <a:cubicBezTo>
                    <a:pt x="46" y="63"/>
                    <a:pt x="45" y="62"/>
                    <a:pt x="45" y="60"/>
                  </a:cubicBezTo>
                  <a:cubicBezTo>
                    <a:pt x="45" y="57"/>
                    <a:pt x="44" y="55"/>
                    <a:pt x="44" y="54"/>
                  </a:cubicBezTo>
                  <a:cubicBezTo>
                    <a:pt x="44" y="52"/>
                    <a:pt x="47" y="49"/>
                    <a:pt x="47" y="47"/>
                  </a:cubicBezTo>
                  <a:cubicBezTo>
                    <a:pt x="47" y="45"/>
                    <a:pt x="49" y="43"/>
                    <a:pt x="51" y="42"/>
                  </a:cubicBezTo>
                  <a:cubicBezTo>
                    <a:pt x="50" y="40"/>
                    <a:pt x="49" y="38"/>
                    <a:pt x="48" y="37"/>
                  </a:cubicBezTo>
                  <a:cubicBezTo>
                    <a:pt x="47" y="34"/>
                    <a:pt x="46" y="33"/>
                    <a:pt x="43" y="30"/>
                  </a:cubicBezTo>
                  <a:cubicBezTo>
                    <a:pt x="40" y="27"/>
                    <a:pt x="41" y="25"/>
                    <a:pt x="41" y="25"/>
                  </a:cubicBezTo>
                  <a:cubicBezTo>
                    <a:pt x="41" y="24"/>
                    <a:pt x="45" y="24"/>
                    <a:pt x="47" y="24"/>
                  </a:cubicBezTo>
                  <a:cubicBezTo>
                    <a:pt x="50" y="24"/>
                    <a:pt x="51" y="24"/>
                    <a:pt x="50" y="23"/>
                  </a:cubicBezTo>
                  <a:cubicBezTo>
                    <a:pt x="49" y="22"/>
                    <a:pt x="47" y="17"/>
                    <a:pt x="47" y="13"/>
                  </a:cubicBezTo>
                  <a:cubicBezTo>
                    <a:pt x="47" y="10"/>
                    <a:pt x="47" y="9"/>
                    <a:pt x="47" y="7"/>
                  </a:cubicBezTo>
                  <a:cubicBezTo>
                    <a:pt x="47" y="5"/>
                    <a:pt x="44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1"/>
                    <a:pt x="41" y="3"/>
                    <a:pt x="41" y="4"/>
                  </a:cubicBezTo>
                  <a:cubicBezTo>
                    <a:pt x="41" y="5"/>
                    <a:pt x="43" y="6"/>
                    <a:pt x="44" y="7"/>
                  </a:cubicBezTo>
                  <a:cubicBezTo>
                    <a:pt x="46" y="7"/>
                    <a:pt x="45" y="10"/>
                    <a:pt x="45" y="12"/>
                  </a:cubicBezTo>
                  <a:cubicBezTo>
                    <a:pt x="44" y="13"/>
                    <a:pt x="41" y="13"/>
                    <a:pt x="40" y="13"/>
                  </a:cubicBezTo>
                  <a:cubicBezTo>
                    <a:pt x="39" y="14"/>
                    <a:pt x="35" y="21"/>
                    <a:pt x="35" y="22"/>
                  </a:cubicBezTo>
                  <a:cubicBezTo>
                    <a:pt x="35" y="23"/>
                    <a:pt x="34" y="26"/>
                    <a:pt x="34" y="26"/>
                  </a:cubicBezTo>
                  <a:cubicBezTo>
                    <a:pt x="33" y="27"/>
                    <a:pt x="33" y="30"/>
                    <a:pt x="33" y="31"/>
                  </a:cubicBezTo>
                  <a:cubicBezTo>
                    <a:pt x="33" y="32"/>
                    <a:pt x="29" y="34"/>
                    <a:pt x="29" y="36"/>
                  </a:cubicBezTo>
                  <a:cubicBezTo>
                    <a:pt x="29" y="37"/>
                    <a:pt x="25" y="44"/>
                    <a:pt x="24" y="47"/>
                  </a:cubicBezTo>
                  <a:cubicBezTo>
                    <a:pt x="22" y="49"/>
                    <a:pt x="22" y="52"/>
                    <a:pt x="21" y="49"/>
                  </a:cubicBezTo>
                  <a:cubicBezTo>
                    <a:pt x="21" y="48"/>
                    <a:pt x="17" y="45"/>
                    <a:pt x="16" y="46"/>
                  </a:cubicBezTo>
                  <a:cubicBezTo>
                    <a:pt x="14" y="48"/>
                    <a:pt x="12" y="47"/>
                    <a:pt x="11" y="47"/>
                  </a:cubicBezTo>
                  <a:cubicBezTo>
                    <a:pt x="10" y="47"/>
                    <a:pt x="3" y="55"/>
                    <a:pt x="3" y="55"/>
                  </a:cubicBezTo>
                  <a:cubicBezTo>
                    <a:pt x="3" y="55"/>
                    <a:pt x="2" y="59"/>
                    <a:pt x="0" y="63"/>
                  </a:cubicBezTo>
                  <a:cubicBezTo>
                    <a:pt x="1" y="63"/>
                    <a:pt x="2" y="65"/>
                    <a:pt x="4" y="67"/>
                  </a:cubicBezTo>
                  <a:cubicBezTo>
                    <a:pt x="5" y="69"/>
                    <a:pt x="8" y="68"/>
                    <a:pt x="9" y="68"/>
                  </a:cubicBezTo>
                  <a:cubicBezTo>
                    <a:pt x="10" y="69"/>
                    <a:pt x="11" y="74"/>
                    <a:pt x="11" y="75"/>
                  </a:cubicBezTo>
                  <a:cubicBezTo>
                    <a:pt x="11" y="77"/>
                    <a:pt x="9" y="80"/>
                    <a:pt x="9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81"/>
                    <a:pt x="23" y="81"/>
                    <a:pt x="23" y="8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948;p79">
              <a:extLst>
                <a:ext uri="{FF2B5EF4-FFF2-40B4-BE49-F238E27FC236}">
                  <a16:creationId xmlns:a16="http://schemas.microsoft.com/office/drawing/2014/main" id="{4B38258F-F178-2684-C25A-5BE3F62CAE13}"/>
                </a:ext>
              </a:extLst>
            </p:cNvPr>
            <p:cNvSpPr/>
            <p:nvPr/>
          </p:nvSpPr>
          <p:spPr bwMode="gray">
            <a:xfrm>
              <a:off x="4354213" y="3126863"/>
              <a:ext cx="125788" cy="129141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43" y="39"/>
                  </a:moveTo>
                  <a:cubicBezTo>
                    <a:pt x="42" y="38"/>
                    <a:pt x="40" y="32"/>
                    <a:pt x="40" y="31"/>
                  </a:cubicBezTo>
                  <a:cubicBezTo>
                    <a:pt x="40" y="29"/>
                    <a:pt x="43" y="26"/>
                    <a:pt x="43" y="24"/>
                  </a:cubicBezTo>
                  <a:cubicBezTo>
                    <a:pt x="43" y="22"/>
                    <a:pt x="46" y="20"/>
                    <a:pt x="46" y="18"/>
                  </a:cubicBezTo>
                  <a:cubicBezTo>
                    <a:pt x="46" y="17"/>
                    <a:pt x="45" y="11"/>
                    <a:pt x="43" y="7"/>
                  </a:cubicBezTo>
                  <a:cubicBezTo>
                    <a:pt x="43" y="7"/>
                    <a:pt x="42" y="7"/>
                    <a:pt x="42" y="6"/>
                  </a:cubicBezTo>
                  <a:cubicBezTo>
                    <a:pt x="40" y="5"/>
                    <a:pt x="35" y="5"/>
                    <a:pt x="33" y="7"/>
                  </a:cubicBezTo>
                  <a:cubicBezTo>
                    <a:pt x="31" y="10"/>
                    <a:pt x="27" y="5"/>
                    <a:pt x="26" y="4"/>
                  </a:cubicBezTo>
                  <a:cubicBezTo>
                    <a:pt x="25" y="4"/>
                    <a:pt x="23" y="1"/>
                    <a:pt x="21" y="3"/>
                  </a:cubicBezTo>
                  <a:cubicBezTo>
                    <a:pt x="18" y="4"/>
                    <a:pt x="18" y="4"/>
                    <a:pt x="18" y="2"/>
                  </a:cubicBezTo>
                  <a:cubicBezTo>
                    <a:pt x="18" y="0"/>
                    <a:pt x="14" y="0"/>
                    <a:pt x="14" y="2"/>
                  </a:cubicBezTo>
                  <a:cubicBezTo>
                    <a:pt x="13" y="4"/>
                    <a:pt x="11" y="5"/>
                    <a:pt x="10" y="4"/>
                  </a:cubicBezTo>
                  <a:cubicBezTo>
                    <a:pt x="9" y="3"/>
                    <a:pt x="7" y="1"/>
                    <a:pt x="6" y="3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5" y="10"/>
                    <a:pt x="5" y="12"/>
                    <a:pt x="5" y="13"/>
                  </a:cubicBezTo>
                  <a:cubicBezTo>
                    <a:pt x="5" y="14"/>
                    <a:pt x="8" y="16"/>
                    <a:pt x="6" y="17"/>
                  </a:cubicBezTo>
                  <a:cubicBezTo>
                    <a:pt x="5" y="18"/>
                    <a:pt x="4" y="16"/>
                    <a:pt x="3" y="18"/>
                  </a:cubicBezTo>
                  <a:cubicBezTo>
                    <a:pt x="2" y="19"/>
                    <a:pt x="5" y="21"/>
                    <a:pt x="3" y="22"/>
                  </a:cubicBezTo>
                  <a:cubicBezTo>
                    <a:pt x="2" y="24"/>
                    <a:pt x="1" y="24"/>
                    <a:pt x="1" y="27"/>
                  </a:cubicBezTo>
                  <a:cubicBezTo>
                    <a:pt x="1" y="29"/>
                    <a:pt x="1" y="31"/>
                    <a:pt x="0" y="32"/>
                  </a:cubicBezTo>
                  <a:cubicBezTo>
                    <a:pt x="0" y="33"/>
                    <a:pt x="0" y="33"/>
                    <a:pt x="3" y="34"/>
                  </a:cubicBezTo>
                  <a:cubicBezTo>
                    <a:pt x="5" y="36"/>
                    <a:pt x="10" y="38"/>
                    <a:pt x="9" y="39"/>
                  </a:cubicBezTo>
                  <a:cubicBezTo>
                    <a:pt x="9" y="42"/>
                    <a:pt x="8" y="42"/>
                    <a:pt x="7" y="47"/>
                  </a:cubicBezTo>
                  <a:cubicBezTo>
                    <a:pt x="12" y="47"/>
                    <a:pt x="19" y="43"/>
                    <a:pt x="29" y="42"/>
                  </a:cubicBezTo>
                  <a:cubicBezTo>
                    <a:pt x="35" y="40"/>
                    <a:pt x="39" y="41"/>
                    <a:pt x="43" y="42"/>
                  </a:cubicBezTo>
                  <a:cubicBezTo>
                    <a:pt x="44" y="41"/>
                    <a:pt x="44" y="39"/>
                    <a:pt x="43" y="3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49;p79">
              <a:extLst>
                <a:ext uri="{FF2B5EF4-FFF2-40B4-BE49-F238E27FC236}">
                  <a16:creationId xmlns:a16="http://schemas.microsoft.com/office/drawing/2014/main" id="{1E4881DC-A5E4-62A8-F381-D47E50A06F27}"/>
                </a:ext>
              </a:extLst>
            </p:cNvPr>
            <p:cNvSpPr/>
            <p:nvPr/>
          </p:nvSpPr>
          <p:spPr bwMode="gray">
            <a:xfrm>
              <a:off x="4463226" y="3120154"/>
              <a:ext cx="87212" cy="130819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27" y="20"/>
                  </a:moveTo>
                  <a:cubicBezTo>
                    <a:pt x="26" y="17"/>
                    <a:pt x="27" y="11"/>
                    <a:pt x="27" y="10"/>
                  </a:cubicBezTo>
                  <a:cubicBezTo>
                    <a:pt x="27" y="7"/>
                    <a:pt x="26" y="6"/>
                    <a:pt x="25" y="5"/>
                  </a:cubicBezTo>
                  <a:cubicBezTo>
                    <a:pt x="24" y="5"/>
                    <a:pt x="24" y="2"/>
                    <a:pt x="23" y="0"/>
                  </a:cubicBezTo>
                  <a:cubicBezTo>
                    <a:pt x="22" y="0"/>
                    <a:pt x="22" y="3"/>
                    <a:pt x="21" y="2"/>
                  </a:cubicBezTo>
                  <a:cubicBezTo>
                    <a:pt x="21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4"/>
                    <a:pt x="6" y="21"/>
                    <a:pt x="6" y="22"/>
                  </a:cubicBezTo>
                  <a:cubicBezTo>
                    <a:pt x="6" y="23"/>
                    <a:pt x="3" y="25"/>
                    <a:pt x="3" y="27"/>
                  </a:cubicBezTo>
                  <a:cubicBezTo>
                    <a:pt x="3" y="29"/>
                    <a:pt x="0" y="33"/>
                    <a:pt x="0" y="35"/>
                  </a:cubicBezTo>
                  <a:cubicBezTo>
                    <a:pt x="0" y="35"/>
                    <a:pt x="2" y="41"/>
                    <a:pt x="3" y="42"/>
                  </a:cubicBezTo>
                  <a:cubicBezTo>
                    <a:pt x="4" y="43"/>
                    <a:pt x="4" y="45"/>
                    <a:pt x="3" y="46"/>
                  </a:cubicBezTo>
                  <a:cubicBezTo>
                    <a:pt x="6" y="47"/>
                    <a:pt x="8" y="47"/>
                    <a:pt x="9" y="48"/>
                  </a:cubicBezTo>
                  <a:cubicBezTo>
                    <a:pt x="10" y="48"/>
                    <a:pt x="20" y="44"/>
                    <a:pt x="23" y="42"/>
                  </a:cubicBezTo>
                  <a:cubicBezTo>
                    <a:pt x="26" y="41"/>
                    <a:pt x="30" y="40"/>
                    <a:pt x="32" y="38"/>
                  </a:cubicBezTo>
                  <a:cubicBezTo>
                    <a:pt x="31" y="35"/>
                    <a:pt x="29" y="33"/>
                    <a:pt x="29" y="30"/>
                  </a:cubicBezTo>
                  <a:cubicBezTo>
                    <a:pt x="29" y="26"/>
                    <a:pt x="28" y="23"/>
                    <a:pt x="27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950;p79">
              <a:extLst>
                <a:ext uri="{FF2B5EF4-FFF2-40B4-BE49-F238E27FC236}">
                  <a16:creationId xmlns:a16="http://schemas.microsoft.com/office/drawing/2014/main" id="{07EADDA2-7221-978B-BB3A-E560C9874833}"/>
                </a:ext>
              </a:extLst>
            </p:cNvPr>
            <p:cNvSpPr/>
            <p:nvPr/>
          </p:nvSpPr>
          <p:spPr bwMode="gray">
            <a:xfrm>
              <a:off x="4223393" y="3086610"/>
              <a:ext cx="152622" cy="117402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8" y="23"/>
                  </a:moveTo>
                  <a:cubicBezTo>
                    <a:pt x="18" y="21"/>
                    <a:pt x="20" y="22"/>
                    <a:pt x="22" y="22"/>
                  </a:cubicBezTo>
                  <a:cubicBezTo>
                    <a:pt x="24" y="23"/>
                    <a:pt x="26" y="21"/>
                    <a:pt x="27" y="21"/>
                  </a:cubicBezTo>
                  <a:cubicBezTo>
                    <a:pt x="29" y="21"/>
                    <a:pt x="33" y="26"/>
                    <a:pt x="33" y="28"/>
                  </a:cubicBezTo>
                  <a:cubicBezTo>
                    <a:pt x="33" y="30"/>
                    <a:pt x="33" y="32"/>
                    <a:pt x="34" y="33"/>
                  </a:cubicBezTo>
                  <a:cubicBezTo>
                    <a:pt x="34" y="33"/>
                    <a:pt x="35" y="33"/>
                    <a:pt x="35" y="34"/>
                  </a:cubicBezTo>
                  <a:cubicBezTo>
                    <a:pt x="38" y="33"/>
                    <a:pt x="39" y="32"/>
                    <a:pt x="39" y="32"/>
                  </a:cubicBezTo>
                  <a:cubicBezTo>
                    <a:pt x="40" y="32"/>
                    <a:pt x="42" y="37"/>
                    <a:pt x="42" y="38"/>
                  </a:cubicBezTo>
                  <a:cubicBezTo>
                    <a:pt x="41" y="41"/>
                    <a:pt x="44" y="43"/>
                    <a:pt x="46" y="41"/>
                  </a:cubicBezTo>
                  <a:cubicBezTo>
                    <a:pt x="47" y="39"/>
                    <a:pt x="48" y="38"/>
                    <a:pt x="49" y="39"/>
                  </a:cubicBezTo>
                  <a:cubicBezTo>
                    <a:pt x="49" y="39"/>
                    <a:pt x="49" y="40"/>
                    <a:pt x="50" y="40"/>
                  </a:cubicBezTo>
                  <a:cubicBezTo>
                    <a:pt x="51" y="39"/>
                    <a:pt x="52" y="38"/>
                    <a:pt x="52" y="38"/>
                  </a:cubicBezTo>
                  <a:cubicBezTo>
                    <a:pt x="53" y="37"/>
                    <a:pt x="51" y="35"/>
                    <a:pt x="52" y="34"/>
                  </a:cubicBezTo>
                  <a:cubicBezTo>
                    <a:pt x="52" y="32"/>
                    <a:pt x="53" y="34"/>
                    <a:pt x="54" y="33"/>
                  </a:cubicBezTo>
                  <a:cubicBezTo>
                    <a:pt x="56" y="32"/>
                    <a:pt x="53" y="29"/>
                    <a:pt x="53" y="28"/>
                  </a:cubicBezTo>
                  <a:cubicBezTo>
                    <a:pt x="53" y="27"/>
                    <a:pt x="53" y="25"/>
                    <a:pt x="52" y="25"/>
                  </a:cubicBezTo>
                  <a:cubicBezTo>
                    <a:pt x="51" y="25"/>
                    <a:pt x="52" y="22"/>
                    <a:pt x="52" y="19"/>
                  </a:cubicBezTo>
                  <a:cubicBezTo>
                    <a:pt x="52" y="19"/>
                    <a:pt x="52" y="18"/>
                    <a:pt x="52" y="18"/>
                  </a:cubicBezTo>
                  <a:cubicBezTo>
                    <a:pt x="51" y="16"/>
                    <a:pt x="51" y="13"/>
                    <a:pt x="50" y="13"/>
                  </a:cubicBezTo>
                  <a:cubicBezTo>
                    <a:pt x="48" y="13"/>
                    <a:pt x="48" y="12"/>
                    <a:pt x="50" y="11"/>
                  </a:cubicBezTo>
                  <a:cubicBezTo>
                    <a:pt x="51" y="11"/>
                    <a:pt x="47" y="9"/>
                    <a:pt x="47" y="8"/>
                  </a:cubicBezTo>
                  <a:cubicBezTo>
                    <a:pt x="47" y="6"/>
                    <a:pt x="45" y="2"/>
                    <a:pt x="44" y="2"/>
                  </a:cubicBezTo>
                  <a:cubicBezTo>
                    <a:pt x="43" y="1"/>
                    <a:pt x="39" y="6"/>
                    <a:pt x="39" y="6"/>
                  </a:cubicBezTo>
                  <a:cubicBezTo>
                    <a:pt x="38" y="6"/>
                    <a:pt x="34" y="3"/>
                    <a:pt x="34" y="5"/>
                  </a:cubicBezTo>
                  <a:cubicBezTo>
                    <a:pt x="33" y="8"/>
                    <a:pt x="30" y="4"/>
                    <a:pt x="29" y="6"/>
                  </a:cubicBezTo>
                  <a:cubicBezTo>
                    <a:pt x="28" y="8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4"/>
                    <a:pt x="15" y="3"/>
                    <a:pt x="15" y="2"/>
                  </a:cubicBezTo>
                  <a:cubicBezTo>
                    <a:pt x="15" y="1"/>
                    <a:pt x="10" y="0"/>
                    <a:pt x="10" y="0"/>
                  </a:cubicBezTo>
                  <a:cubicBezTo>
                    <a:pt x="10" y="0"/>
                    <a:pt x="11" y="3"/>
                    <a:pt x="9" y="4"/>
                  </a:cubicBezTo>
                  <a:cubicBezTo>
                    <a:pt x="7" y="4"/>
                    <a:pt x="9" y="7"/>
                    <a:pt x="9" y="7"/>
                  </a:cubicBezTo>
                  <a:cubicBezTo>
                    <a:pt x="9" y="8"/>
                    <a:pt x="7" y="9"/>
                    <a:pt x="6" y="9"/>
                  </a:cubicBezTo>
                  <a:cubicBezTo>
                    <a:pt x="5" y="8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5"/>
                    <a:pt x="1" y="17"/>
                    <a:pt x="5" y="19"/>
                  </a:cubicBezTo>
                  <a:cubicBezTo>
                    <a:pt x="7" y="22"/>
                    <a:pt x="11" y="25"/>
                    <a:pt x="13" y="28"/>
                  </a:cubicBezTo>
                  <a:cubicBezTo>
                    <a:pt x="15" y="26"/>
                    <a:pt x="18" y="25"/>
                    <a:pt x="18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51;p79">
              <a:extLst>
                <a:ext uri="{FF2B5EF4-FFF2-40B4-BE49-F238E27FC236}">
                  <a16:creationId xmlns:a16="http://schemas.microsoft.com/office/drawing/2014/main" id="{72C1E81C-C6E1-69FD-EE6C-66D5F3D79BE1}"/>
                </a:ext>
              </a:extLst>
            </p:cNvPr>
            <p:cNvSpPr/>
            <p:nvPr/>
          </p:nvSpPr>
          <p:spPr bwMode="gray">
            <a:xfrm>
              <a:off x="4293834" y="3173823"/>
              <a:ext cx="88890" cy="82181"/>
            </a:xfrm>
            <a:custGeom>
              <a:avLst/>
              <a:gdLst/>
              <a:ahLst/>
              <a:cxnLst/>
              <a:rect l="l" t="t" r="r" b="b"/>
              <a:pathLst>
                <a:path w="32" h="30" extrusionOk="0">
                  <a:moveTo>
                    <a:pt x="25" y="17"/>
                  </a:moveTo>
                  <a:cubicBezTo>
                    <a:pt x="22" y="16"/>
                    <a:pt x="22" y="16"/>
                    <a:pt x="22" y="15"/>
                  </a:cubicBezTo>
                  <a:cubicBezTo>
                    <a:pt x="23" y="14"/>
                    <a:pt x="23" y="12"/>
                    <a:pt x="23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5"/>
                    <a:pt x="21" y="7"/>
                    <a:pt x="20" y="9"/>
                  </a:cubicBezTo>
                  <a:cubicBezTo>
                    <a:pt x="18" y="11"/>
                    <a:pt x="15" y="9"/>
                    <a:pt x="16" y="6"/>
                  </a:cubicBezTo>
                  <a:cubicBezTo>
                    <a:pt x="16" y="4"/>
                    <a:pt x="14" y="0"/>
                    <a:pt x="13" y="0"/>
                  </a:cubicBezTo>
                  <a:cubicBezTo>
                    <a:pt x="13" y="0"/>
                    <a:pt x="11" y="1"/>
                    <a:pt x="9" y="1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7" y="6"/>
                    <a:pt x="3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3" y="14"/>
                    <a:pt x="7" y="16"/>
                    <a:pt x="10" y="19"/>
                  </a:cubicBezTo>
                  <a:cubicBezTo>
                    <a:pt x="15" y="23"/>
                    <a:pt x="23" y="28"/>
                    <a:pt x="27" y="29"/>
                  </a:cubicBezTo>
                  <a:cubicBezTo>
                    <a:pt x="27" y="30"/>
                    <a:pt x="28" y="30"/>
                    <a:pt x="29" y="30"/>
                  </a:cubicBezTo>
                  <a:cubicBezTo>
                    <a:pt x="30" y="25"/>
                    <a:pt x="31" y="25"/>
                    <a:pt x="31" y="23"/>
                  </a:cubicBezTo>
                  <a:cubicBezTo>
                    <a:pt x="32" y="21"/>
                    <a:pt x="27" y="19"/>
                    <a:pt x="2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952;p79">
              <a:extLst>
                <a:ext uri="{FF2B5EF4-FFF2-40B4-BE49-F238E27FC236}">
                  <a16:creationId xmlns:a16="http://schemas.microsoft.com/office/drawing/2014/main" id="{ED7328FA-0B5F-1417-291B-673D3D700E08}"/>
                </a:ext>
              </a:extLst>
            </p:cNvPr>
            <p:cNvSpPr/>
            <p:nvPr/>
          </p:nvSpPr>
          <p:spPr bwMode="gray">
            <a:xfrm>
              <a:off x="4258614" y="3143634"/>
              <a:ext cx="60378" cy="6541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1" y="16"/>
                  </a:moveTo>
                  <a:cubicBezTo>
                    <a:pt x="21" y="14"/>
                    <a:pt x="22" y="13"/>
                    <a:pt x="21" y="12"/>
                  </a:cubicBezTo>
                  <a:cubicBezTo>
                    <a:pt x="20" y="11"/>
                    <a:pt x="20" y="9"/>
                    <a:pt x="20" y="7"/>
                  </a:cubicBezTo>
                  <a:cubicBezTo>
                    <a:pt x="20" y="5"/>
                    <a:pt x="16" y="0"/>
                    <a:pt x="14" y="0"/>
                  </a:cubicBezTo>
                  <a:cubicBezTo>
                    <a:pt x="12" y="0"/>
                    <a:pt x="11" y="1"/>
                    <a:pt x="9" y="1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3"/>
                    <a:pt x="2" y="5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3" y="16"/>
                    <a:pt x="4" y="17"/>
                    <a:pt x="7" y="19"/>
                  </a:cubicBezTo>
                  <a:cubicBezTo>
                    <a:pt x="8" y="20"/>
                    <a:pt x="11" y="22"/>
                    <a:pt x="13" y="24"/>
                  </a:cubicBezTo>
                  <a:cubicBezTo>
                    <a:pt x="13" y="22"/>
                    <a:pt x="14" y="21"/>
                    <a:pt x="14" y="21"/>
                  </a:cubicBezTo>
                  <a:cubicBezTo>
                    <a:pt x="16" y="20"/>
                    <a:pt x="20" y="17"/>
                    <a:pt x="21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953;p79">
              <a:extLst>
                <a:ext uri="{FF2B5EF4-FFF2-40B4-BE49-F238E27FC236}">
                  <a16:creationId xmlns:a16="http://schemas.microsoft.com/office/drawing/2014/main" id="{9D8694FD-239C-B8A7-1DE2-ECAAB6D3FAD2}"/>
                </a:ext>
              </a:extLst>
            </p:cNvPr>
            <p:cNvSpPr/>
            <p:nvPr/>
          </p:nvSpPr>
          <p:spPr bwMode="gray">
            <a:xfrm>
              <a:off x="4183140" y="2766273"/>
              <a:ext cx="171070" cy="137527"/>
            </a:xfrm>
            <a:custGeom>
              <a:avLst/>
              <a:gdLst/>
              <a:ahLst/>
              <a:cxnLst/>
              <a:rect l="l" t="t" r="r" b="b"/>
              <a:pathLst>
                <a:path w="63" h="50" extrusionOk="0">
                  <a:moveTo>
                    <a:pt x="29" y="38"/>
                  </a:moveTo>
                  <a:cubicBezTo>
                    <a:pt x="29" y="36"/>
                    <a:pt x="37" y="35"/>
                    <a:pt x="37" y="33"/>
                  </a:cubicBezTo>
                  <a:cubicBezTo>
                    <a:pt x="37" y="31"/>
                    <a:pt x="37" y="14"/>
                    <a:pt x="37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3"/>
                    <a:pt x="63" y="8"/>
                    <a:pt x="63" y="3"/>
                  </a:cubicBezTo>
                  <a:cubicBezTo>
                    <a:pt x="62" y="1"/>
                    <a:pt x="63" y="0"/>
                    <a:pt x="57" y="0"/>
                  </a:cubicBezTo>
                  <a:cubicBezTo>
                    <a:pt x="52" y="0"/>
                    <a:pt x="39" y="0"/>
                    <a:pt x="29" y="0"/>
                  </a:cubicBezTo>
                  <a:cubicBezTo>
                    <a:pt x="28" y="2"/>
                    <a:pt x="26" y="4"/>
                    <a:pt x="26" y="6"/>
                  </a:cubicBezTo>
                  <a:cubicBezTo>
                    <a:pt x="24" y="10"/>
                    <a:pt x="16" y="15"/>
                    <a:pt x="16" y="20"/>
                  </a:cubicBezTo>
                  <a:cubicBezTo>
                    <a:pt x="16" y="25"/>
                    <a:pt x="7" y="33"/>
                    <a:pt x="3" y="43"/>
                  </a:cubicBezTo>
                  <a:cubicBezTo>
                    <a:pt x="1" y="46"/>
                    <a:pt x="1" y="48"/>
                    <a:pt x="0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40"/>
                    <a:pt x="29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954;p79">
              <a:extLst>
                <a:ext uri="{FF2B5EF4-FFF2-40B4-BE49-F238E27FC236}">
                  <a16:creationId xmlns:a16="http://schemas.microsoft.com/office/drawing/2014/main" id="{49B0D7CF-2719-EFCC-8E88-23E521119C8D}"/>
                </a:ext>
              </a:extLst>
            </p:cNvPr>
            <p:cNvSpPr/>
            <p:nvPr/>
          </p:nvSpPr>
          <p:spPr bwMode="gray">
            <a:xfrm>
              <a:off x="4183140" y="2772981"/>
              <a:ext cx="248220" cy="273378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8" y="87"/>
                  </a:moveTo>
                  <a:cubicBezTo>
                    <a:pt x="9" y="87"/>
                    <a:pt x="14" y="87"/>
                    <a:pt x="14" y="87"/>
                  </a:cubicBezTo>
                  <a:cubicBezTo>
                    <a:pt x="14" y="87"/>
                    <a:pt x="18" y="85"/>
                    <a:pt x="20" y="86"/>
                  </a:cubicBezTo>
                  <a:cubicBezTo>
                    <a:pt x="21" y="87"/>
                    <a:pt x="24" y="89"/>
                    <a:pt x="24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9" y="95"/>
                    <a:pt x="32" y="96"/>
                  </a:cubicBezTo>
                  <a:cubicBezTo>
                    <a:pt x="33" y="97"/>
                    <a:pt x="34" y="99"/>
                    <a:pt x="35" y="100"/>
                  </a:cubicBezTo>
                  <a:cubicBezTo>
                    <a:pt x="37" y="100"/>
                    <a:pt x="39" y="99"/>
                    <a:pt x="39" y="98"/>
                  </a:cubicBezTo>
                  <a:cubicBezTo>
                    <a:pt x="39" y="95"/>
                    <a:pt x="40" y="93"/>
                    <a:pt x="44" y="96"/>
                  </a:cubicBezTo>
                  <a:cubicBezTo>
                    <a:pt x="47" y="99"/>
                    <a:pt x="47" y="96"/>
                    <a:pt x="47" y="95"/>
                  </a:cubicBezTo>
                  <a:cubicBezTo>
                    <a:pt x="48" y="94"/>
                    <a:pt x="51" y="95"/>
                    <a:pt x="53" y="95"/>
                  </a:cubicBezTo>
                  <a:cubicBezTo>
                    <a:pt x="55" y="95"/>
                    <a:pt x="58" y="94"/>
                    <a:pt x="58" y="94"/>
                  </a:cubicBezTo>
                  <a:cubicBezTo>
                    <a:pt x="58" y="94"/>
                    <a:pt x="85" y="94"/>
                    <a:pt x="86" y="94"/>
                  </a:cubicBezTo>
                  <a:cubicBezTo>
                    <a:pt x="88" y="93"/>
                    <a:pt x="87" y="88"/>
                    <a:pt x="87" y="88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77" y="10"/>
                    <a:pt x="66" y="2"/>
                    <a:pt x="64" y="2"/>
                  </a:cubicBezTo>
                  <a:cubicBezTo>
                    <a:pt x="63" y="1"/>
                    <a:pt x="63" y="1"/>
                    <a:pt x="63" y="0"/>
                  </a:cubicBezTo>
                  <a:cubicBezTo>
                    <a:pt x="63" y="6"/>
                    <a:pt x="63" y="10"/>
                    <a:pt x="62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29"/>
                    <a:pt x="37" y="31"/>
                  </a:cubicBezTo>
                  <a:cubicBezTo>
                    <a:pt x="37" y="33"/>
                    <a:pt x="30" y="35"/>
                    <a:pt x="30" y="36"/>
                  </a:cubicBezTo>
                  <a:cubicBezTo>
                    <a:pt x="30" y="38"/>
                    <a:pt x="30" y="49"/>
                    <a:pt x="3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5"/>
                    <a:pt x="5" y="57"/>
                  </a:cubicBezTo>
                  <a:cubicBezTo>
                    <a:pt x="7" y="60"/>
                    <a:pt x="3" y="64"/>
                    <a:pt x="7" y="69"/>
                  </a:cubicBezTo>
                  <a:cubicBezTo>
                    <a:pt x="9" y="74"/>
                    <a:pt x="6" y="81"/>
                    <a:pt x="4" y="84"/>
                  </a:cubicBezTo>
                  <a:cubicBezTo>
                    <a:pt x="3" y="85"/>
                    <a:pt x="3" y="88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89"/>
                    <a:pt x="5" y="86"/>
                    <a:pt x="8" y="8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955;p79">
              <a:extLst>
                <a:ext uri="{FF2B5EF4-FFF2-40B4-BE49-F238E27FC236}">
                  <a16:creationId xmlns:a16="http://schemas.microsoft.com/office/drawing/2014/main" id="{E8412562-1523-956A-2433-2EF3964D34C5}"/>
                </a:ext>
              </a:extLst>
            </p:cNvPr>
            <p:cNvSpPr/>
            <p:nvPr/>
          </p:nvSpPr>
          <p:spPr bwMode="gray">
            <a:xfrm>
              <a:off x="4278739" y="2824974"/>
              <a:ext cx="337109" cy="318661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7" y="48"/>
                  </a:moveTo>
                  <a:cubicBezTo>
                    <a:pt x="117" y="48"/>
                    <a:pt x="117" y="43"/>
                    <a:pt x="113" y="41"/>
                  </a:cubicBezTo>
                  <a:cubicBezTo>
                    <a:pt x="110" y="39"/>
                    <a:pt x="105" y="38"/>
                    <a:pt x="105" y="38"/>
                  </a:cubicBezTo>
                  <a:cubicBezTo>
                    <a:pt x="105" y="38"/>
                    <a:pt x="103" y="33"/>
                    <a:pt x="101" y="31"/>
                  </a:cubicBezTo>
                  <a:cubicBezTo>
                    <a:pt x="100" y="30"/>
                    <a:pt x="75" y="14"/>
                    <a:pt x="5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3" y="74"/>
                    <a:pt x="51" y="75"/>
                  </a:cubicBezTo>
                  <a:cubicBezTo>
                    <a:pt x="50" y="75"/>
                    <a:pt x="22" y="75"/>
                    <a:pt x="22" y="75"/>
                  </a:cubicBezTo>
                  <a:cubicBezTo>
                    <a:pt x="22" y="75"/>
                    <a:pt x="19" y="76"/>
                    <a:pt x="18" y="76"/>
                  </a:cubicBezTo>
                  <a:cubicBezTo>
                    <a:pt x="16" y="76"/>
                    <a:pt x="13" y="75"/>
                    <a:pt x="12" y="76"/>
                  </a:cubicBezTo>
                  <a:cubicBezTo>
                    <a:pt x="12" y="77"/>
                    <a:pt x="12" y="80"/>
                    <a:pt x="8" y="77"/>
                  </a:cubicBezTo>
                  <a:cubicBezTo>
                    <a:pt x="5" y="74"/>
                    <a:pt x="4" y="76"/>
                    <a:pt x="4" y="79"/>
                  </a:cubicBezTo>
                  <a:cubicBezTo>
                    <a:pt x="4" y="80"/>
                    <a:pt x="2" y="80"/>
                    <a:pt x="0" y="80"/>
                  </a:cubicBezTo>
                  <a:cubicBezTo>
                    <a:pt x="0" y="81"/>
                    <a:pt x="1" y="82"/>
                    <a:pt x="1" y="82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8"/>
                    <a:pt x="3" y="89"/>
                  </a:cubicBezTo>
                  <a:cubicBezTo>
                    <a:pt x="5" y="91"/>
                    <a:pt x="7" y="93"/>
                    <a:pt x="8" y="93"/>
                  </a:cubicBezTo>
                  <a:cubicBezTo>
                    <a:pt x="8" y="95"/>
                    <a:pt x="8" y="100"/>
                    <a:pt x="8" y="100"/>
                  </a:cubicBezTo>
                  <a:cubicBezTo>
                    <a:pt x="8" y="100"/>
                    <a:pt x="8" y="104"/>
                    <a:pt x="9" y="102"/>
                  </a:cubicBezTo>
                  <a:cubicBezTo>
                    <a:pt x="10" y="100"/>
                    <a:pt x="13" y="104"/>
                    <a:pt x="14" y="101"/>
                  </a:cubicBezTo>
                  <a:cubicBezTo>
                    <a:pt x="14" y="99"/>
                    <a:pt x="18" y="102"/>
                    <a:pt x="19" y="102"/>
                  </a:cubicBezTo>
                  <a:cubicBezTo>
                    <a:pt x="19" y="102"/>
                    <a:pt x="23" y="97"/>
                    <a:pt x="24" y="98"/>
                  </a:cubicBezTo>
                  <a:cubicBezTo>
                    <a:pt x="25" y="98"/>
                    <a:pt x="27" y="102"/>
                    <a:pt x="27" y="104"/>
                  </a:cubicBezTo>
                  <a:cubicBezTo>
                    <a:pt x="27" y="105"/>
                    <a:pt x="31" y="106"/>
                    <a:pt x="30" y="106"/>
                  </a:cubicBezTo>
                  <a:cubicBezTo>
                    <a:pt x="28" y="107"/>
                    <a:pt x="28" y="109"/>
                    <a:pt x="30" y="109"/>
                  </a:cubicBezTo>
                  <a:cubicBezTo>
                    <a:pt x="31" y="109"/>
                    <a:pt x="31" y="112"/>
                    <a:pt x="31" y="114"/>
                  </a:cubicBezTo>
                  <a:cubicBezTo>
                    <a:pt x="32" y="115"/>
                    <a:pt x="33" y="116"/>
                    <a:pt x="34" y="114"/>
                  </a:cubicBezTo>
                  <a:cubicBezTo>
                    <a:pt x="35" y="112"/>
                    <a:pt x="37" y="114"/>
                    <a:pt x="38" y="116"/>
                  </a:cubicBezTo>
                  <a:cubicBezTo>
                    <a:pt x="39" y="117"/>
                    <a:pt x="42" y="115"/>
                    <a:pt x="43" y="113"/>
                  </a:cubicBezTo>
                  <a:cubicBezTo>
                    <a:pt x="43" y="111"/>
                    <a:pt x="46" y="111"/>
                    <a:pt x="46" y="113"/>
                  </a:cubicBezTo>
                  <a:cubicBezTo>
                    <a:pt x="46" y="115"/>
                    <a:pt x="46" y="116"/>
                    <a:pt x="49" y="114"/>
                  </a:cubicBezTo>
                  <a:cubicBezTo>
                    <a:pt x="50" y="113"/>
                    <a:pt x="50" y="113"/>
                    <a:pt x="51" y="113"/>
                  </a:cubicBezTo>
                  <a:cubicBezTo>
                    <a:pt x="52" y="111"/>
                    <a:pt x="53" y="108"/>
                    <a:pt x="53" y="107"/>
                  </a:cubicBezTo>
                  <a:cubicBezTo>
                    <a:pt x="54" y="106"/>
                    <a:pt x="52" y="103"/>
                    <a:pt x="53" y="103"/>
                  </a:cubicBezTo>
                  <a:cubicBezTo>
                    <a:pt x="54" y="102"/>
                    <a:pt x="57" y="103"/>
                    <a:pt x="58" y="100"/>
                  </a:cubicBezTo>
                  <a:cubicBezTo>
                    <a:pt x="59" y="97"/>
                    <a:pt x="61" y="95"/>
                    <a:pt x="61" y="95"/>
                  </a:cubicBezTo>
                  <a:cubicBezTo>
                    <a:pt x="61" y="95"/>
                    <a:pt x="61" y="89"/>
                    <a:pt x="64" y="90"/>
                  </a:cubicBezTo>
                  <a:cubicBezTo>
                    <a:pt x="66" y="91"/>
                    <a:pt x="67" y="93"/>
                    <a:pt x="68" y="90"/>
                  </a:cubicBezTo>
                  <a:cubicBezTo>
                    <a:pt x="68" y="88"/>
                    <a:pt x="70" y="89"/>
                    <a:pt x="71" y="87"/>
                  </a:cubicBezTo>
                  <a:cubicBezTo>
                    <a:pt x="72" y="84"/>
                    <a:pt x="73" y="84"/>
                    <a:pt x="75" y="85"/>
                  </a:cubicBezTo>
                  <a:cubicBezTo>
                    <a:pt x="77" y="85"/>
                    <a:pt x="77" y="84"/>
                    <a:pt x="77" y="83"/>
                  </a:cubicBezTo>
                  <a:cubicBezTo>
                    <a:pt x="77" y="82"/>
                    <a:pt x="81" y="82"/>
                    <a:pt x="84" y="80"/>
                  </a:cubicBezTo>
                  <a:cubicBezTo>
                    <a:pt x="87" y="79"/>
                    <a:pt x="89" y="77"/>
                    <a:pt x="89" y="79"/>
                  </a:cubicBezTo>
                  <a:cubicBezTo>
                    <a:pt x="90" y="80"/>
                    <a:pt x="98" y="80"/>
                    <a:pt x="99" y="79"/>
                  </a:cubicBezTo>
                  <a:cubicBezTo>
                    <a:pt x="100" y="79"/>
                    <a:pt x="102" y="76"/>
                    <a:pt x="104" y="77"/>
                  </a:cubicBezTo>
                  <a:cubicBezTo>
                    <a:pt x="107" y="77"/>
                    <a:pt x="113" y="76"/>
                    <a:pt x="116" y="76"/>
                  </a:cubicBezTo>
                  <a:cubicBezTo>
                    <a:pt x="119" y="76"/>
                    <a:pt x="120" y="73"/>
                    <a:pt x="121" y="72"/>
                  </a:cubicBezTo>
                  <a:cubicBezTo>
                    <a:pt x="122" y="71"/>
                    <a:pt x="123" y="68"/>
                    <a:pt x="124" y="67"/>
                  </a:cubicBezTo>
                  <a:cubicBezTo>
                    <a:pt x="124" y="67"/>
                    <a:pt x="124" y="53"/>
                    <a:pt x="124" y="47"/>
                  </a:cubicBezTo>
                  <a:cubicBezTo>
                    <a:pt x="121" y="47"/>
                    <a:pt x="117" y="48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956;p79">
              <a:extLst>
                <a:ext uri="{FF2B5EF4-FFF2-40B4-BE49-F238E27FC236}">
                  <a16:creationId xmlns:a16="http://schemas.microsoft.com/office/drawing/2014/main" id="{1C8B5A09-C883-875D-C6E0-41E6A8983B6A}"/>
                </a:ext>
              </a:extLst>
            </p:cNvPr>
            <p:cNvSpPr/>
            <p:nvPr/>
          </p:nvSpPr>
          <p:spPr bwMode="gray">
            <a:xfrm>
              <a:off x="4417944" y="3034618"/>
              <a:ext cx="166039" cy="120756"/>
            </a:xfrm>
            <a:custGeom>
              <a:avLst/>
              <a:gdLst/>
              <a:ahLst/>
              <a:cxnLst/>
              <a:rect l="l" t="t" r="r" b="b"/>
              <a:pathLst>
                <a:path w="61" h="44" extrusionOk="0">
                  <a:moveTo>
                    <a:pt x="61" y="25"/>
                  </a:moveTo>
                  <a:cubicBezTo>
                    <a:pt x="60" y="24"/>
                    <a:pt x="58" y="23"/>
                    <a:pt x="58" y="23"/>
                  </a:cubicBezTo>
                  <a:cubicBezTo>
                    <a:pt x="57" y="23"/>
                    <a:pt x="57" y="20"/>
                    <a:pt x="57" y="19"/>
                  </a:cubicBezTo>
                  <a:cubicBezTo>
                    <a:pt x="57" y="18"/>
                    <a:pt x="54" y="20"/>
                    <a:pt x="53" y="20"/>
                  </a:cubicBezTo>
                  <a:cubicBezTo>
                    <a:pt x="52" y="19"/>
                    <a:pt x="51" y="17"/>
                    <a:pt x="50" y="17"/>
                  </a:cubicBezTo>
                  <a:cubicBezTo>
                    <a:pt x="49" y="17"/>
                    <a:pt x="49" y="15"/>
                    <a:pt x="49" y="14"/>
                  </a:cubicBezTo>
                  <a:cubicBezTo>
                    <a:pt x="49" y="13"/>
                    <a:pt x="47" y="11"/>
                    <a:pt x="46" y="10"/>
                  </a:cubicBezTo>
                  <a:cubicBezTo>
                    <a:pt x="44" y="9"/>
                    <a:pt x="44" y="6"/>
                    <a:pt x="43" y="6"/>
                  </a:cubicBezTo>
                  <a:cubicBezTo>
                    <a:pt x="42" y="5"/>
                    <a:pt x="43" y="3"/>
                    <a:pt x="43" y="2"/>
                  </a:cubicBezTo>
                  <a:cubicBezTo>
                    <a:pt x="41" y="2"/>
                    <a:pt x="38" y="2"/>
                    <a:pt x="38" y="2"/>
                  </a:cubicBezTo>
                  <a:cubicBezTo>
                    <a:pt x="37" y="0"/>
                    <a:pt x="36" y="2"/>
                    <a:pt x="33" y="3"/>
                  </a:cubicBezTo>
                  <a:cubicBezTo>
                    <a:pt x="30" y="5"/>
                    <a:pt x="26" y="5"/>
                    <a:pt x="26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7"/>
                    <a:pt x="21" y="7"/>
                    <a:pt x="20" y="10"/>
                  </a:cubicBezTo>
                  <a:cubicBezTo>
                    <a:pt x="19" y="12"/>
                    <a:pt x="17" y="11"/>
                    <a:pt x="17" y="13"/>
                  </a:cubicBezTo>
                  <a:cubicBezTo>
                    <a:pt x="16" y="15"/>
                    <a:pt x="14" y="14"/>
                    <a:pt x="12" y="13"/>
                  </a:cubicBezTo>
                  <a:cubicBezTo>
                    <a:pt x="10" y="12"/>
                    <a:pt x="10" y="18"/>
                    <a:pt x="10" y="18"/>
                  </a:cubicBezTo>
                  <a:cubicBezTo>
                    <a:pt x="10" y="18"/>
                    <a:pt x="8" y="20"/>
                    <a:pt x="7" y="23"/>
                  </a:cubicBezTo>
                  <a:cubicBezTo>
                    <a:pt x="6" y="26"/>
                    <a:pt x="2" y="25"/>
                    <a:pt x="1" y="26"/>
                  </a:cubicBezTo>
                  <a:cubicBezTo>
                    <a:pt x="0" y="26"/>
                    <a:pt x="2" y="29"/>
                    <a:pt x="1" y="30"/>
                  </a:cubicBezTo>
                  <a:cubicBezTo>
                    <a:pt x="1" y="31"/>
                    <a:pt x="0" y="34"/>
                    <a:pt x="0" y="36"/>
                  </a:cubicBezTo>
                  <a:cubicBezTo>
                    <a:pt x="1" y="37"/>
                    <a:pt x="3" y="37"/>
                    <a:pt x="3" y="38"/>
                  </a:cubicBezTo>
                  <a:cubicBezTo>
                    <a:pt x="4" y="39"/>
                    <a:pt x="8" y="44"/>
                    <a:pt x="10" y="41"/>
                  </a:cubicBezTo>
                  <a:cubicBezTo>
                    <a:pt x="12" y="39"/>
                    <a:pt x="17" y="39"/>
                    <a:pt x="19" y="40"/>
                  </a:cubicBezTo>
                  <a:cubicBezTo>
                    <a:pt x="20" y="42"/>
                    <a:pt x="21" y="41"/>
                    <a:pt x="21" y="39"/>
                  </a:cubicBezTo>
                  <a:cubicBezTo>
                    <a:pt x="22" y="38"/>
                    <a:pt x="19" y="34"/>
                    <a:pt x="20" y="32"/>
                  </a:cubicBezTo>
                  <a:cubicBezTo>
                    <a:pt x="21" y="31"/>
                    <a:pt x="37" y="32"/>
                    <a:pt x="38" y="33"/>
                  </a:cubicBezTo>
                  <a:cubicBezTo>
                    <a:pt x="39" y="34"/>
                    <a:pt x="39" y="30"/>
                    <a:pt x="41" y="31"/>
                  </a:cubicBezTo>
                  <a:cubicBezTo>
                    <a:pt x="44" y="31"/>
                    <a:pt x="47" y="32"/>
                    <a:pt x="49" y="32"/>
                  </a:cubicBezTo>
                  <a:cubicBezTo>
                    <a:pt x="49" y="31"/>
                    <a:pt x="51" y="29"/>
                    <a:pt x="52" y="29"/>
                  </a:cubicBezTo>
                  <a:cubicBezTo>
                    <a:pt x="53" y="29"/>
                    <a:pt x="58" y="28"/>
                    <a:pt x="59" y="27"/>
                  </a:cubicBezTo>
                  <a:cubicBezTo>
                    <a:pt x="60" y="26"/>
                    <a:pt x="61" y="26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957;p79">
              <a:extLst>
                <a:ext uri="{FF2B5EF4-FFF2-40B4-BE49-F238E27FC236}">
                  <a16:creationId xmlns:a16="http://schemas.microsoft.com/office/drawing/2014/main" id="{1807416A-449D-4398-C5FE-97E5B246E5B5}"/>
                </a:ext>
              </a:extLst>
            </p:cNvPr>
            <p:cNvSpPr/>
            <p:nvPr/>
          </p:nvSpPr>
          <p:spPr bwMode="gray">
            <a:xfrm>
              <a:off x="4531989" y="2856839"/>
              <a:ext cx="313631" cy="248220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111" y="13"/>
                  </a:moveTo>
                  <a:cubicBezTo>
                    <a:pt x="111" y="12"/>
                    <a:pt x="110" y="7"/>
                    <a:pt x="110" y="4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3" y="5"/>
                    <a:pt x="100" y="3"/>
                  </a:cubicBezTo>
                  <a:cubicBezTo>
                    <a:pt x="96" y="0"/>
                    <a:pt x="89" y="0"/>
                    <a:pt x="89" y="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1"/>
                    <a:pt x="34" y="34"/>
                    <a:pt x="32" y="35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1" y="41"/>
                    <a:pt x="31" y="55"/>
                    <a:pt x="31" y="55"/>
                  </a:cubicBezTo>
                  <a:cubicBezTo>
                    <a:pt x="30" y="55"/>
                    <a:pt x="29" y="59"/>
                    <a:pt x="28" y="60"/>
                  </a:cubicBezTo>
                  <a:cubicBezTo>
                    <a:pt x="27" y="61"/>
                    <a:pt x="26" y="64"/>
                    <a:pt x="23" y="64"/>
                  </a:cubicBezTo>
                  <a:cubicBezTo>
                    <a:pt x="21" y="64"/>
                    <a:pt x="14" y="65"/>
                    <a:pt x="11" y="65"/>
                  </a:cubicBezTo>
                  <a:cubicBezTo>
                    <a:pt x="9" y="64"/>
                    <a:pt x="7" y="67"/>
                    <a:pt x="6" y="67"/>
                  </a:cubicBezTo>
                  <a:cubicBezTo>
                    <a:pt x="5" y="67"/>
                    <a:pt x="3" y="67"/>
                    <a:pt x="1" y="67"/>
                  </a:cubicBezTo>
                  <a:cubicBezTo>
                    <a:pt x="1" y="68"/>
                    <a:pt x="0" y="70"/>
                    <a:pt x="1" y="71"/>
                  </a:cubicBezTo>
                  <a:cubicBezTo>
                    <a:pt x="2" y="71"/>
                    <a:pt x="2" y="74"/>
                    <a:pt x="4" y="75"/>
                  </a:cubicBezTo>
                  <a:cubicBezTo>
                    <a:pt x="5" y="76"/>
                    <a:pt x="7" y="78"/>
                    <a:pt x="7" y="80"/>
                  </a:cubicBezTo>
                  <a:cubicBezTo>
                    <a:pt x="7" y="80"/>
                    <a:pt x="7" y="82"/>
                    <a:pt x="9" y="82"/>
                  </a:cubicBezTo>
                  <a:cubicBezTo>
                    <a:pt x="9" y="82"/>
                    <a:pt x="10" y="84"/>
                    <a:pt x="11" y="85"/>
                  </a:cubicBezTo>
                  <a:cubicBezTo>
                    <a:pt x="12" y="85"/>
                    <a:pt x="15" y="83"/>
                    <a:pt x="15" y="84"/>
                  </a:cubicBezTo>
                  <a:cubicBezTo>
                    <a:pt x="15" y="85"/>
                    <a:pt x="15" y="88"/>
                    <a:pt x="16" y="88"/>
                  </a:cubicBezTo>
                  <a:cubicBezTo>
                    <a:pt x="16" y="88"/>
                    <a:pt x="18" y="89"/>
                    <a:pt x="19" y="90"/>
                  </a:cubicBezTo>
                  <a:cubicBezTo>
                    <a:pt x="18" y="88"/>
                    <a:pt x="19" y="85"/>
                    <a:pt x="21" y="86"/>
                  </a:cubicBezTo>
                  <a:cubicBezTo>
                    <a:pt x="23" y="87"/>
                    <a:pt x="21" y="89"/>
                    <a:pt x="23" y="90"/>
                  </a:cubicBezTo>
                  <a:cubicBezTo>
                    <a:pt x="25" y="91"/>
                    <a:pt x="27" y="90"/>
                    <a:pt x="27" y="89"/>
                  </a:cubicBezTo>
                  <a:cubicBezTo>
                    <a:pt x="27" y="87"/>
                    <a:pt x="29" y="84"/>
                    <a:pt x="30" y="83"/>
                  </a:cubicBezTo>
                  <a:cubicBezTo>
                    <a:pt x="31" y="82"/>
                    <a:pt x="31" y="79"/>
                    <a:pt x="32" y="77"/>
                  </a:cubicBezTo>
                  <a:cubicBezTo>
                    <a:pt x="33" y="76"/>
                    <a:pt x="37" y="77"/>
                    <a:pt x="38" y="77"/>
                  </a:cubicBezTo>
                  <a:cubicBezTo>
                    <a:pt x="40" y="78"/>
                    <a:pt x="41" y="74"/>
                    <a:pt x="43" y="76"/>
                  </a:cubicBezTo>
                  <a:cubicBezTo>
                    <a:pt x="45" y="77"/>
                    <a:pt x="47" y="76"/>
                    <a:pt x="49" y="78"/>
                  </a:cubicBezTo>
                  <a:cubicBezTo>
                    <a:pt x="50" y="79"/>
                    <a:pt x="51" y="82"/>
                    <a:pt x="53" y="81"/>
                  </a:cubicBezTo>
                  <a:cubicBezTo>
                    <a:pt x="56" y="80"/>
                    <a:pt x="57" y="80"/>
                    <a:pt x="59" y="80"/>
                  </a:cubicBezTo>
                  <a:cubicBezTo>
                    <a:pt x="60" y="80"/>
                    <a:pt x="64" y="82"/>
                    <a:pt x="65" y="82"/>
                  </a:cubicBezTo>
                  <a:cubicBezTo>
                    <a:pt x="66" y="83"/>
                    <a:pt x="70" y="83"/>
                    <a:pt x="72" y="82"/>
                  </a:cubicBezTo>
                  <a:cubicBezTo>
                    <a:pt x="74" y="81"/>
                    <a:pt x="76" y="79"/>
                    <a:pt x="78" y="80"/>
                  </a:cubicBezTo>
                  <a:cubicBezTo>
                    <a:pt x="80" y="80"/>
                    <a:pt x="86" y="79"/>
                    <a:pt x="87" y="80"/>
                  </a:cubicBezTo>
                  <a:cubicBezTo>
                    <a:pt x="88" y="80"/>
                    <a:pt x="92" y="81"/>
                    <a:pt x="93" y="80"/>
                  </a:cubicBezTo>
                  <a:cubicBezTo>
                    <a:pt x="95" y="80"/>
                    <a:pt x="97" y="77"/>
                    <a:pt x="98" y="76"/>
                  </a:cubicBezTo>
                  <a:cubicBezTo>
                    <a:pt x="99" y="76"/>
                    <a:pt x="99" y="76"/>
                    <a:pt x="100" y="76"/>
                  </a:cubicBezTo>
                  <a:cubicBezTo>
                    <a:pt x="100" y="75"/>
                    <a:pt x="100" y="74"/>
                    <a:pt x="100" y="74"/>
                  </a:cubicBezTo>
                  <a:cubicBezTo>
                    <a:pt x="100" y="69"/>
                    <a:pt x="101" y="71"/>
                    <a:pt x="101" y="68"/>
                  </a:cubicBezTo>
                  <a:cubicBezTo>
                    <a:pt x="102" y="63"/>
                    <a:pt x="112" y="53"/>
                    <a:pt x="113" y="53"/>
                  </a:cubicBezTo>
                  <a:cubicBezTo>
                    <a:pt x="114" y="52"/>
                    <a:pt x="114" y="36"/>
                    <a:pt x="114" y="34"/>
                  </a:cubicBezTo>
                  <a:cubicBezTo>
                    <a:pt x="114" y="31"/>
                    <a:pt x="115" y="29"/>
                    <a:pt x="115" y="26"/>
                  </a:cubicBezTo>
                  <a:cubicBezTo>
                    <a:pt x="115" y="23"/>
                    <a:pt x="114" y="23"/>
                    <a:pt x="114" y="20"/>
                  </a:cubicBezTo>
                  <a:cubicBezTo>
                    <a:pt x="114" y="18"/>
                    <a:pt x="111" y="15"/>
                    <a:pt x="1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958;p79">
              <a:extLst>
                <a:ext uri="{FF2B5EF4-FFF2-40B4-BE49-F238E27FC236}">
                  <a16:creationId xmlns:a16="http://schemas.microsoft.com/office/drawing/2014/main" id="{F1C390DD-05BC-11EA-EF52-7FB45E04F994}"/>
                </a:ext>
              </a:extLst>
            </p:cNvPr>
            <p:cNvSpPr/>
            <p:nvPr/>
          </p:nvSpPr>
          <p:spPr bwMode="gray">
            <a:xfrm>
              <a:off x="4805368" y="2856839"/>
              <a:ext cx="201259" cy="338786"/>
            </a:xfrm>
            <a:custGeom>
              <a:avLst/>
              <a:gdLst/>
              <a:ahLst/>
              <a:cxnLst/>
              <a:rect l="l" t="t" r="r" b="b"/>
              <a:pathLst>
                <a:path w="74" h="124" extrusionOk="0">
                  <a:moveTo>
                    <a:pt x="74" y="3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7"/>
                    <a:pt x="11" y="12"/>
                    <a:pt x="11" y="13"/>
                  </a:cubicBezTo>
                  <a:cubicBezTo>
                    <a:pt x="11" y="15"/>
                    <a:pt x="14" y="18"/>
                    <a:pt x="14" y="20"/>
                  </a:cubicBezTo>
                  <a:cubicBezTo>
                    <a:pt x="14" y="23"/>
                    <a:pt x="16" y="23"/>
                    <a:pt x="15" y="26"/>
                  </a:cubicBezTo>
                  <a:cubicBezTo>
                    <a:pt x="15" y="29"/>
                    <a:pt x="14" y="31"/>
                    <a:pt x="14" y="34"/>
                  </a:cubicBezTo>
                  <a:cubicBezTo>
                    <a:pt x="14" y="36"/>
                    <a:pt x="14" y="52"/>
                    <a:pt x="13" y="53"/>
                  </a:cubicBezTo>
                  <a:cubicBezTo>
                    <a:pt x="12" y="53"/>
                    <a:pt x="2" y="63"/>
                    <a:pt x="1" y="67"/>
                  </a:cubicBezTo>
                  <a:cubicBezTo>
                    <a:pt x="1" y="71"/>
                    <a:pt x="0" y="69"/>
                    <a:pt x="0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7"/>
                    <a:pt x="1" y="78"/>
                  </a:cubicBezTo>
                  <a:cubicBezTo>
                    <a:pt x="2" y="78"/>
                    <a:pt x="2" y="80"/>
                    <a:pt x="5" y="80"/>
                  </a:cubicBezTo>
                  <a:cubicBezTo>
                    <a:pt x="7" y="80"/>
                    <a:pt x="9" y="86"/>
                    <a:pt x="9" y="88"/>
                  </a:cubicBezTo>
                  <a:cubicBezTo>
                    <a:pt x="9" y="90"/>
                    <a:pt x="10" y="91"/>
                    <a:pt x="10" y="94"/>
                  </a:cubicBezTo>
                  <a:cubicBezTo>
                    <a:pt x="10" y="98"/>
                    <a:pt x="12" y="103"/>
                    <a:pt x="13" y="103"/>
                  </a:cubicBezTo>
                  <a:cubicBezTo>
                    <a:pt x="14" y="104"/>
                    <a:pt x="13" y="104"/>
                    <a:pt x="10" y="104"/>
                  </a:cubicBezTo>
                  <a:cubicBezTo>
                    <a:pt x="7" y="104"/>
                    <a:pt x="4" y="104"/>
                    <a:pt x="4" y="105"/>
                  </a:cubicBezTo>
                  <a:cubicBezTo>
                    <a:pt x="4" y="106"/>
                    <a:pt x="3" y="108"/>
                    <a:pt x="6" y="111"/>
                  </a:cubicBezTo>
                  <a:cubicBezTo>
                    <a:pt x="8" y="114"/>
                    <a:pt x="10" y="115"/>
                    <a:pt x="11" y="117"/>
                  </a:cubicBezTo>
                  <a:cubicBezTo>
                    <a:pt x="12" y="120"/>
                    <a:pt x="14" y="123"/>
                    <a:pt x="15" y="123"/>
                  </a:cubicBezTo>
                  <a:cubicBezTo>
                    <a:pt x="15" y="124"/>
                    <a:pt x="17" y="124"/>
                    <a:pt x="18" y="121"/>
                  </a:cubicBezTo>
                  <a:cubicBezTo>
                    <a:pt x="20" y="119"/>
                    <a:pt x="22" y="124"/>
                    <a:pt x="23" y="121"/>
                  </a:cubicBezTo>
                  <a:cubicBezTo>
                    <a:pt x="25" y="119"/>
                    <a:pt x="30" y="120"/>
                    <a:pt x="31" y="119"/>
                  </a:cubicBezTo>
                  <a:cubicBezTo>
                    <a:pt x="32" y="118"/>
                    <a:pt x="37" y="116"/>
                    <a:pt x="38" y="115"/>
                  </a:cubicBezTo>
                  <a:cubicBezTo>
                    <a:pt x="40" y="115"/>
                    <a:pt x="37" y="113"/>
                    <a:pt x="39" y="112"/>
                  </a:cubicBezTo>
                  <a:cubicBezTo>
                    <a:pt x="41" y="111"/>
                    <a:pt x="46" y="113"/>
                    <a:pt x="49" y="109"/>
                  </a:cubicBezTo>
                  <a:cubicBezTo>
                    <a:pt x="52" y="106"/>
                    <a:pt x="55" y="103"/>
                    <a:pt x="56" y="102"/>
                  </a:cubicBezTo>
                  <a:cubicBezTo>
                    <a:pt x="57" y="101"/>
                    <a:pt x="56" y="100"/>
                    <a:pt x="58" y="99"/>
                  </a:cubicBezTo>
                  <a:cubicBezTo>
                    <a:pt x="59" y="97"/>
                    <a:pt x="63" y="95"/>
                    <a:pt x="63" y="96"/>
                  </a:cubicBezTo>
                  <a:cubicBezTo>
                    <a:pt x="64" y="96"/>
                    <a:pt x="64" y="96"/>
                    <a:pt x="65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2" y="91"/>
                    <a:pt x="62" y="88"/>
                  </a:cubicBezTo>
                  <a:cubicBezTo>
                    <a:pt x="62" y="85"/>
                    <a:pt x="63" y="83"/>
                    <a:pt x="61" y="83"/>
                  </a:cubicBezTo>
                  <a:cubicBezTo>
                    <a:pt x="58" y="83"/>
                    <a:pt x="58" y="80"/>
                    <a:pt x="60" y="78"/>
                  </a:cubicBezTo>
                  <a:cubicBezTo>
                    <a:pt x="62" y="77"/>
                    <a:pt x="57" y="73"/>
                    <a:pt x="60" y="73"/>
                  </a:cubicBezTo>
                  <a:cubicBezTo>
                    <a:pt x="63" y="73"/>
                    <a:pt x="61" y="68"/>
                    <a:pt x="63" y="67"/>
                  </a:cubicBezTo>
                  <a:cubicBezTo>
                    <a:pt x="65" y="67"/>
                    <a:pt x="66" y="66"/>
                    <a:pt x="66" y="63"/>
                  </a:cubicBezTo>
                  <a:cubicBezTo>
                    <a:pt x="66" y="61"/>
                    <a:pt x="71" y="59"/>
                    <a:pt x="73" y="59"/>
                  </a:cubicBezTo>
                  <a:cubicBezTo>
                    <a:pt x="74" y="58"/>
                    <a:pt x="74" y="51"/>
                    <a:pt x="74" y="5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959;p79">
              <a:extLst>
                <a:ext uri="{FF2B5EF4-FFF2-40B4-BE49-F238E27FC236}">
                  <a16:creationId xmlns:a16="http://schemas.microsoft.com/office/drawing/2014/main" id="{4AD74020-7202-A0F7-D2A5-2AFBDEBEDC8D}"/>
                </a:ext>
              </a:extLst>
            </p:cNvPr>
            <p:cNvSpPr/>
            <p:nvPr/>
          </p:nvSpPr>
          <p:spPr bwMode="gray">
            <a:xfrm>
              <a:off x="5020044" y="2670675"/>
              <a:ext cx="218031" cy="221384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75" y="17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8" y="6"/>
                    <a:pt x="64" y="4"/>
                    <a:pt x="61" y="5"/>
                  </a:cubicBezTo>
                  <a:cubicBezTo>
                    <a:pt x="58" y="6"/>
                    <a:pt x="55" y="5"/>
                    <a:pt x="52" y="3"/>
                  </a:cubicBezTo>
                  <a:cubicBezTo>
                    <a:pt x="48" y="2"/>
                    <a:pt x="37" y="3"/>
                    <a:pt x="36" y="6"/>
                  </a:cubicBezTo>
                  <a:cubicBezTo>
                    <a:pt x="35" y="8"/>
                    <a:pt x="31" y="8"/>
                    <a:pt x="28" y="6"/>
                  </a:cubicBezTo>
                  <a:cubicBezTo>
                    <a:pt x="25" y="5"/>
                    <a:pt x="21" y="3"/>
                    <a:pt x="15" y="3"/>
                  </a:cubicBezTo>
                  <a:cubicBezTo>
                    <a:pt x="9" y="3"/>
                    <a:pt x="4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7"/>
                    <a:pt x="4" y="8"/>
                    <a:pt x="2" y="11"/>
                  </a:cubicBezTo>
                  <a:cubicBezTo>
                    <a:pt x="0" y="14"/>
                    <a:pt x="2" y="17"/>
                    <a:pt x="2" y="22"/>
                  </a:cubicBezTo>
                  <a:cubicBezTo>
                    <a:pt x="2" y="26"/>
                    <a:pt x="2" y="59"/>
                    <a:pt x="2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9"/>
                    <a:pt x="48" y="78"/>
                    <a:pt x="49" y="77"/>
                  </a:cubicBezTo>
                  <a:cubicBezTo>
                    <a:pt x="51" y="76"/>
                    <a:pt x="53" y="79"/>
                    <a:pt x="53" y="79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2" y="79"/>
                    <a:pt x="64" y="81"/>
                    <a:pt x="67" y="81"/>
                  </a:cubicBezTo>
                  <a:cubicBezTo>
                    <a:pt x="69" y="81"/>
                    <a:pt x="68" y="77"/>
                    <a:pt x="70" y="77"/>
                  </a:cubicBezTo>
                  <a:cubicBezTo>
                    <a:pt x="74" y="77"/>
                    <a:pt x="73" y="72"/>
                    <a:pt x="76" y="72"/>
                  </a:cubicBezTo>
                  <a:cubicBezTo>
                    <a:pt x="78" y="72"/>
                    <a:pt x="78" y="73"/>
                    <a:pt x="80" y="70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8"/>
                    <a:pt x="80" y="67"/>
                    <a:pt x="80" y="66"/>
                  </a:cubicBezTo>
                  <a:cubicBezTo>
                    <a:pt x="80" y="62"/>
                    <a:pt x="78" y="63"/>
                    <a:pt x="77" y="58"/>
                  </a:cubicBezTo>
                  <a:cubicBezTo>
                    <a:pt x="75" y="53"/>
                    <a:pt x="69" y="46"/>
                    <a:pt x="69" y="43"/>
                  </a:cubicBezTo>
                  <a:cubicBezTo>
                    <a:pt x="69" y="40"/>
                    <a:pt x="65" y="38"/>
                    <a:pt x="65" y="36"/>
                  </a:cubicBezTo>
                  <a:cubicBezTo>
                    <a:pt x="65" y="32"/>
                    <a:pt x="63" y="32"/>
                    <a:pt x="60" y="27"/>
                  </a:cubicBezTo>
                  <a:cubicBezTo>
                    <a:pt x="57" y="22"/>
                    <a:pt x="56" y="14"/>
                    <a:pt x="57" y="14"/>
                  </a:cubicBezTo>
                  <a:cubicBezTo>
                    <a:pt x="58" y="14"/>
                    <a:pt x="60" y="21"/>
                    <a:pt x="61" y="23"/>
                  </a:cubicBezTo>
                  <a:cubicBezTo>
                    <a:pt x="63" y="26"/>
                    <a:pt x="67" y="33"/>
                    <a:pt x="69" y="33"/>
                  </a:cubicBezTo>
                  <a:cubicBezTo>
                    <a:pt x="71" y="33"/>
                    <a:pt x="72" y="22"/>
                    <a:pt x="73" y="22"/>
                  </a:cubicBezTo>
                  <a:cubicBezTo>
                    <a:pt x="73" y="22"/>
                    <a:pt x="73" y="23"/>
                    <a:pt x="74" y="2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960;p79">
              <a:extLst>
                <a:ext uri="{FF2B5EF4-FFF2-40B4-BE49-F238E27FC236}">
                  <a16:creationId xmlns:a16="http://schemas.microsoft.com/office/drawing/2014/main" id="{8202CB90-91A2-E6A2-27CE-95B10F8974DF}"/>
                </a:ext>
              </a:extLst>
            </p:cNvPr>
            <p:cNvSpPr/>
            <p:nvPr/>
          </p:nvSpPr>
          <p:spPr bwMode="gray">
            <a:xfrm>
              <a:off x="4706414" y="3299607"/>
              <a:ext cx="117402" cy="129141"/>
            </a:xfrm>
            <a:custGeom>
              <a:avLst/>
              <a:gdLst/>
              <a:ahLst/>
              <a:cxnLst/>
              <a:rect l="l" t="t" r="r" b="b"/>
              <a:pathLst>
                <a:path w="43" h="47" extrusionOk="0">
                  <a:moveTo>
                    <a:pt x="21" y="44"/>
                  </a:moveTo>
                  <a:cubicBezTo>
                    <a:pt x="25" y="44"/>
                    <a:pt x="24" y="42"/>
                    <a:pt x="22" y="39"/>
                  </a:cubicBezTo>
                  <a:cubicBezTo>
                    <a:pt x="21" y="35"/>
                    <a:pt x="25" y="35"/>
                    <a:pt x="27" y="35"/>
                  </a:cubicBezTo>
                  <a:cubicBezTo>
                    <a:pt x="30" y="35"/>
                    <a:pt x="29" y="31"/>
                    <a:pt x="31" y="31"/>
                  </a:cubicBezTo>
                  <a:cubicBezTo>
                    <a:pt x="33" y="31"/>
                    <a:pt x="33" y="36"/>
                    <a:pt x="34" y="36"/>
                  </a:cubicBezTo>
                  <a:cubicBezTo>
                    <a:pt x="36" y="35"/>
                    <a:pt x="38" y="37"/>
                    <a:pt x="40" y="37"/>
                  </a:cubicBezTo>
                  <a:cubicBezTo>
                    <a:pt x="43" y="36"/>
                    <a:pt x="43" y="31"/>
                    <a:pt x="43" y="28"/>
                  </a:cubicBezTo>
                  <a:cubicBezTo>
                    <a:pt x="43" y="25"/>
                    <a:pt x="43" y="22"/>
                    <a:pt x="41" y="20"/>
                  </a:cubicBezTo>
                  <a:cubicBezTo>
                    <a:pt x="38" y="19"/>
                    <a:pt x="36" y="16"/>
                    <a:pt x="39" y="15"/>
                  </a:cubicBezTo>
                  <a:cubicBezTo>
                    <a:pt x="42" y="13"/>
                    <a:pt x="43" y="10"/>
                    <a:pt x="40" y="8"/>
                  </a:cubicBezTo>
                  <a:cubicBezTo>
                    <a:pt x="38" y="7"/>
                    <a:pt x="33" y="10"/>
                    <a:pt x="33" y="8"/>
                  </a:cubicBezTo>
                  <a:cubicBezTo>
                    <a:pt x="33" y="7"/>
                    <a:pt x="34" y="4"/>
                    <a:pt x="34" y="1"/>
                  </a:cubicBezTo>
                  <a:cubicBezTo>
                    <a:pt x="28" y="1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7"/>
                    <a:pt x="21" y="10"/>
                    <a:pt x="21" y="10"/>
                  </a:cubicBezTo>
                  <a:cubicBezTo>
                    <a:pt x="21" y="10"/>
                    <a:pt x="12" y="11"/>
                    <a:pt x="10" y="11"/>
                  </a:cubicBezTo>
                  <a:cubicBezTo>
                    <a:pt x="10" y="11"/>
                    <a:pt x="9" y="11"/>
                    <a:pt x="8" y="11"/>
                  </a:cubicBezTo>
                  <a:cubicBezTo>
                    <a:pt x="7" y="12"/>
                    <a:pt x="7" y="12"/>
                    <a:pt x="6" y="13"/>
                  </a:cubicBezTo>
                  <a:cubicBezTo>
                    <a:pt x="5" y="14"/>
                    <a:pt x="8" y="15"/>
                    <a:pt x="8" y="17"/>
                  </a:cubicBezTo>
                  <a:cubicBezTo>
                    <a:pt x="9" y="18"/>
                    <a:pt x="5" y="18"/>
                    <a:pt x="5" y="19"/>
                  </a:cubicBezTo>
                  <a:cubicBezTo>
                    <a:pt x="5" y="21"/>
                    <a:pt x="3" y="23"/>
                    <a:pt x="2" y="24"/>
                  </a:cubicBezTo>
                  <a:cubicBezTo>
                    <a:pt x="0" y="25"/>
                    <a:pt x="6" y="29"/>
                    <a:pt x="6" y="30"/>
                  </a:cubicBezTo>
                  <a:cubicBezTo>
                    <a:pt x="6" y="32"/>
                    <a:pt x="7" y="33"/>
                    <a:pt x="10" y="38"/>
                  </a:cubicBezTo>
                  <a:cubicBezTo>
                    <a:pt x="15" y="41"/>
                    <a:pt x="13" y="42"/>
                    <a:pt x="18" y="47"/>
                  </a:cubicBezTo>
                  <a:cubicBezTo>
                    <a:pt x="19" y="46"/>
                    <a:pt x="20" y="44"/>
                    <a:pt x="21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961;p79">
              <a:extLst>
                <a:ext uri="{FF2B5EF4-FFF2-40B4-BE49-F238E27FC236}">
                  <a16:creationId xmlns:a16="http://schemas.microsoft.com/office/drawing/2014/main" id="{2F335ECA-9A82-07E3-094A-025B99DBB314}"/>
                </a:ext>
              </a:extLst>
            </p:cNvPr>
            <p:cNvSpPr/>
            <p:nvPr/>
          </p:nvSpPr>
          <p:spPr bwMode="gray">
            <a:xfrm>
              <a:off x="4718154" y="3302964"/>
              <a:ext cx="45284" cy="26834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6" y="9"/>
                  </a:moveTo>
                  <a:cubicBezTo>
                    <a:pt x="16" y="9"/>
                    <a:pt x="17" y="5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5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6" y="9"/>
                    <a:pt x="16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962;p79">
              <a:extLst>
                <a:ext uri="{FF2B5EF4-FFF2-40B4-BE49-F238E27FC236}">
                  <a16:creationId xmlns:a16="http://schemas.microsoft.com/office/drawing/2014/main" id="{59BCE5B1-91D3-5090-1836-71A79457299A}"/>
                </a:ext>
              </a:extLst>
            </p:cNvPr>
            <p:cNvSpPr/>
            <p:nvPr/>
          </p:nvSpPr>
          <p:spPr bwMode="gray">
            <a:xfrm>
              <a:off x="4753375" y="3272773"/>
              <a:ext cx="144236" cy="177779"/>
            </a:xfrm>
            <a:custGeom>
              <a:avLst/>
              <a:gdLst/>
              <a:ahLst/>
              <a:cxnLst/>
              <a:rect l="l" t="t" r="r" b="b"/>
              <a:pathLst>
                <a:path w="53" h="65" extrusionOk="0">
                  <a:moveTo>
                    <a:pt x="15" y="62"/>
                  </a:moveTo>
                  <a:cubicBezTo>
                    <a:pt x="16" y="62"/>
                    <a:pt x="17" y="64"/>
                    <a:pt x="20" y="62"/>
                  </a:cubicBezTo>
                  <a:cubicBezTo>
                    <a:pt x="23" y="60"/>
                    <a:pt x="26" y="60"/>
                    <a:pt x="26" y="63"/>
                  </a:cubicBezTo>
                  <a:cubicBezTo>
                    <a:pt x="26" y="64"/>
                    <a:pt x="27" y="64"/>
                    <a:pt x="29" y="62"/>
                  </a:cubicBezTo>
                  <a:cubicBezTo>
                    <a:pt x="32" y="60"/>
                    <a:pt x="34" y="63"/>
                    <a:pt x="34" y="58"/>
                  </a:cubicBezTo>
                  <a:cubicBezTo>
                    <a:pt x="34" y="53"/>
                    <a:pt x="37" y="57"/>
                    <a:pt x="37" y="52"/>
                  </a:cubicBezTo>
                  <a:cubicBezTo>
                    <a:pt x="37" y="47"/>
                    <a:pt x="37" y="42"/>
                    <a:pt x="37" y="39"/>
                  </a:cubicBezTo>
                  <a:cubicBezTo>
                    <a:pt x="37" y="38"/>
                    <a:pt x="44" y="36"/>
                    <a:pt x="44" y="32"/>
                  </a:cubicBezTo>
                  <a:cubicBezTo>
                    <a:pt x="44" y="28"/>
                    <a:pt x="49" y="21"/>
                    <a:pt x="49" y="16"/>
                  </a:cubicBezTo>
                  <a:cubicBezTo>
                    <a:pt x="49" y="12"/>
                    <a:pt x="50" y="11"/>
                    <a:pt x="51" y="8"/>
                  </a:cubicBezTo>
                  <a:cubicBezTo>
                    <a:pt x="53" y="6"/>
                    <a:pt x="53" y="3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4"/>
                    <a:pt x="37" y="7"/>
                  </a:cubicBezTo>
                  <a:cubicBezTo>
                    <a:pt x="36" y="9"/>
                    <a:pt x="36" y="14"/>
                    <a:pt x="36" y="14"/>
                  </a:cubicBezTo>
                  <a:cubicBezTo>
                    <a:pt x="36" y="14"/>
                    <a:pt x="27" y="10"/>
                    <a:pt x="24" y="11"/>
                  </a:cubicBezTo>
                  <a:cubicBezTo>
                    <a:pt x="24" y="11"/>
                    <a:pt x="20" y="11"/>
                    <a:pt x="16" y="11"/>
                  </a:cubicBezTo>
                  <a:cubicBezTo>
                    <a:pt x="16" y="14"/>
                    <a:pt x="15" y="17"/>
                    <a:pt x="15" y="18"/>
                  </a:cubicBezTo>
                  <a:cubicBezTo>
                    <a:pt x="15" y="20"/>
                    <a:pt x="21" y="16"/>
                    <a:pt x="23" y="18"/>
                  </a:cubicBezTo>
                  <a:cubicBezTo>
                    <a:pt x="25" y="20"/>
                    <a:pt x="24" y="23"/>
                    <a:pt x="22" y="25"/>
                  </a:cubicBezTo>
                  <a:cubicBezTo>
                    <a:pt x="19" y="26"/>
                    <a:pt x="21" y="29"/>
                    <a:pt x="24" y="30"/>
                  </a:cubicBezTo>
                  <a:cubicBezTo>
                    <a:pt x="25" y="32"/>
                    <a:pt x="25" y="35"/>
                    <a:pt x="25" y="38"/>
                  </a:cubicBezTo>
                  <a:cubicBezTo>
                    <a:pt x="25" y="41"/>
                    <a:pt x="25" y="46"/>
                    <a:pt x="23" y="47"/>
                  </a:cubicBezTo>
                  <a:cubicBezTo>
                    <a:pt x="21" y="47"/>
                    <a:pt x="19" y="45"/>
                    <a:pt x="17" y="46"/>
                  </a:cubicBezTo>
                  <a:cubicBezTo>
                    <a:pt x="15" y="46"/>
                    <a:pt x="15" y="41"/>
                    <a:pt x="13" y="41"/>
                  </a:cubicBezTo>
                  <a:cubicBezTo>
                    <a:pt x="12" y="41"/>
                    <a:pt x="12" y="45"/>
                    <a:pt x="10" y="45"/>
                  </a:cubicBezTo>
                  <a:cubicBezTo>
                    <a:pt x="8" y="45"/>
                    <a:pt x="4" y="45"/>
                    <a:pt x="5" y="49"/>
                  </a:cubicBezTo>
                  <a:cubicBezTo>
                    <a:pt x="7" y="52"/>
                    <a:pt x="8" y="54"/>
                    <a:pt x="4" y="54"/>
                  </a:cubicBezTo>
                  <a:cubicBezTo>
                    <a:pt x="2" y="54"/>
                    <a:pt x="1" y="56"/>
                    <a:pt x="0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5" y="60"/>
                    <a:pt x="7" y="63"/>
                    <a:pt x="8" y="65"/>
                  </a:cubicBezTo>
                  <a:cubicBezTo>
                    <a:pt x="11" y="64"/>
                    <a:pt x="14" y="62"/>
                    <a:pt x="15" y="6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963;p79">
              <a:extLst>
                <a:ext uri="{FF2B5EF4-FFF2-40B4-BE49-F238E27FC236}">
                  <a16:creationId xmlns:a16="http://schemas.microsoft.com/office/drawing/2014/main" id="{1E3794E1-D241-5548-E8D5-C144CAF73DEB}"/>
                </a:ext>
              </a:extLst>
            </p:cNvPr>
            <p:cNvSpPr/>
            <p:nvPr/>
          </p:nvSpPr>
          <p:spPr bwMode="gray">
            <a:xfrm>
              <a:off x="4959668" y="2860193"/>
              <a:ext cx="335432" cy="417613"/>
            </a:xfrm>
            <a:custGeom>
              <a:avLst/>
              <a:gdLst/>
              <a:ahLst/>
              <a:cxnLst/>
              <a:rect l="l" t="t" r="r" b="b"/>
              <a:pathLst>
                <a:path w="123" h="153" extrusionOk="0">
                  <a:moveTo>
                    <a:pt x="98" y="3"/>
                  </a:moveTo>
                  <a:cubicBezTo>
                    <a:pt x="95" y="3"/>
                    <a:pt x="96" y="8"/>
                    <a:pt x="93" y="8"/>
                  </a:cubicBezTo>
                  <a:cubicBezTo>
                    <a:pt x="90" y="8"/>
                    <a:pt x="91" y="12"/>
                    <a:pt x="89" y="12"/>
                  </a:cubicBezTo>
                  <a:cubicBezTo>
                    <a:pt x="86" y="12"/>
                    <a:pt x="84" y="10"/>
                    <a:pt x="84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3" y="7"/>
                    <a:pt x="71" y="8"/>
                  </a:cubicBezTo>
                  <a:cubicBezTo>
                    <a:pt x="70" y="9"/>
                    <a:pt x="69" y="10"/>
                    <a:pt x="6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9"/>
                    <a:pt x="23" y="26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7"/>
                    <a:pt x="16" y="58"/>
                  </a:cubicBezTo>
                  <a:cubicBezTo>
                    <a:pt x="14" y="58"/>
                    <a:pt x="9" y="60"/>
                    <a:pt x="9" y="62"/>
                  </a:cubicBezTo>
                  <a:cubicBezTo>
                    <a:pt x="9" y="65"/>
                    <a:pt x="9" y="67"/>
                    <a:pt x="7" y="67"/>
                  </a:cubicBezTo>
                  <a:cubicBezTo>
                    <a:pt x="4" y="67"/>
                    <a:pt x="7" y="72"/>
                    <a:pt x="3" y="72"/>
                  </a:cubicBezTo>
                  <a:cubicBezTo>
                    <a:pt x="0" y="72"/>
                    <a:pt x="5" y="76"/>
                    <a:pt x="3" y="78"/>
                  </a:cubicBezTo>
                  <a:cubicBezTo>
                    <a:pt x="1" y="79"/>
                    <a:pt x="1" y="82"/>
                    <a:pt x="4" y="82"/>
                  </a:cubicBezTo>
                  <a:cubicBezTo>
                    <a:pt x="6" y="82"/>
                    <a:pt x="5" y="84"/>
                    <a:pt x="5" y="87"/>
                  </a:cubicBezTo>
                  <a:cubicBezTo>
                    <a:pt x="5" y="90"/>
                    <a:pt x="9" y="91"/>
                    <a:pt x="9" y="91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5"/>
                    <a:pt x="13" y="101"/>
                    <a:pt x="13" y="103"/>
                  </a:cubicBezTo>
                  <a:cubicBezTo>
                    <a:pt x="14" y="104"/>
                    <a:pt x="17" y="107"/>
                    <a:pt x="14" y="109"/>
                  </a:cubicBezTo>
                  <a:cubicBezTo>
                    <a:pt x="11" y="110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7" y="115"/>
                    <a:pt x="21" y="115"/>
                    <a:pt x="23" y="117"/>
                  </a:cubicBezTo>
                  <a:cubicBezTo>
                    <a:pt x="25" y="120"/>
                    <a:pt x="26" y="120"/>
                    <a:pt x="26" y="122"/>
                  </a:cubicBezTo>
                  <a:cubicBezTo>
                    <a:pt x="26" y="123"/>
                    <a:pt x="28" y="124"/>
                    <a:pt x="31" y="126"/>
                  </a:cubicBezTo>
                  <a:cubicBezTo>
                    <a:pt x="34" y="128"/>
                    <a:pt x="34" y="129"/>
                    <a:pt x="34" y="131"/>
                  </a:cubicBezTo>
                  <a:cubicBezTo>
                    <a:pt x="34" y="132"/>
                    <a:pt x="39" y="135"/>
                    <a:pt x="39" y="135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40"/>
                    <a:pt x="42" y="140"/>
                    <a:pt x="43" y="141"/>
                  </a:cubicBezTo>
                  <a:cubicBezTo>
                    <a:pt x="44" y="143"/>
                    <a:pt x="46" y="144"/>
                    <a:pt x="46" y="144"/>
                  </a:cubicBezTo>
                  <a:cubicBezTo>
                    <a:pt x="46" y="144"/>
                    <a:pt x="48" y="146"/>
                    <a:pt x="50" y="144"/>
                  </a:cubicBezTo>
                  <a:cubicBezTo>
                    <a:pt x="52" y="142"/>
                    <a:pt x="54" y="145"/>
                    <a:pt x="54" y="145"/>
                  </a:cubicBezTo>
                  <a:cubicBezTo>
                    <a:pt x="54" y="145"/>
                    <a:pt x="57" y="143"/>
                    <a:pt x="58" y="144"/>
                  </a:cubicBezTo>
                  <a:cubicBezTo>
                    <a:pt x="58" y="144"/>
                    <a:pt x="63" y="148"/>
                    <a:pt x="67" y="152"/>
                  </a:cubicBezTo>
                  <a:cubicBezTo>
                    <a:pt x="67" y="151"/>
                    <a:pt x="70" y="150"/>
                    <a:pt x="72" y="150"/>
                  </a:cubicBezTo>
                  <a:cubicBezTo>
                    <a:pt x="73" y="150"/>
                    <a:pt x="76" y="153"/>
                    <a:pt x="77" y="152"/>
                  </a:cubicBezTo>
                  <a:cubicBezTo>
                    <a:pt x="77" y="151"/>
                    <a:pt x="81" y="149"/>
                    <a:pt x="82" y="150"/>
                  </a:cubicBezTo>
                  <a:cubicBezTo>
                    <a:pt x="83" y="150"/>
                    <a:pt x="86" y="151"/>
                    <a:pt x="87" y="149"/>
                  </a:cubicBezTo>
                  <a:cubicBezTo>
                    <a:pt x="87" y="148"/>
                    <a:pt x="88" y="148"/>
                    <a:pt x="89" y="147"/>
                  </a:cubicBezTo>
                  <a:cubicBezTo>
                    <a:pt x="90" y="146"/>
                    <a:pt x="90" y="146"/>
                    <a:pt x="90" y="145"/>
                  </a:cubicBezTo>
                  <a:cubicBezTo>
                    <a:pt x="91" y="144"/>
                    <a:pt x="94" y="141"/>
                    <a:pt x="96" y="141"/>
                  </a:cubicBezTo>
                  <a:cubicBezTo>
                    <a:pt x="98" y="141"/>
                    <a:pt x="100" y="141"/>
                    <a:pt x="101" y="142"/>
                  </a:cubicBezTo>
                  <a:cubicBezTo>
                    <a:pt x="101" y="142"/>
                    <a:pt x="102" y="143"/>
                    <a:pt x="103" y="143"/>
                  </a:cubicBezTo>
                  <a:cubicBezTo>
                    <a:pt x="103" y="139"/>
                    <a:pt x="104" y="137"/>
                    <a:pt x="103" y="137"/>
                  </a:cubicBezTo>
                  <a:cubicBezTo>
                    <a:pt x="101" y="137"/>
                    <a:pt x="97" y="135"/>
                    <a:pt x="95" y="131"/>
                  </a:cubicBezTo>
                  <a:cubicBezTo>
                    <a:pt x="94" y="128"/>
                    <a:pt x="90" y="125"/>
                    <a:pt x="89" y="123"/>
                  </a:cubicBezTo>
                  <a:cubicBezTo>
                    <a:pt x="88" y="120"/>
                    <a:pt x="83" y="121"/>
                    <a:pt x="82" y="119"/>
                  </a:cubicBezTo>
                  <a:cubicBezTo>
                    <a:pt x="82" y="117"/>
                    <a:pt x="83" y="117"/>
                    <a:pt x="83" y="115"/>
                  </a:cubicBezTo>
                  <a:cubicBezTo>
                    <a:pt x="83" y="113"/>
                    <a:pt x="89" y="114"/>
                    <a:pt x="90" y="114"/>
                  </a:cubicBezTo>
                  <a:cubicBezTo>
                    <a:pt x="90" y="113"/>
                    <a:pt x="91" y="108"/>
                    <a:pt x="91" y="105"/>
                  </a:cubicBezTo>
                  <a:cubicBezTo>
                    <a:pt x="91" y="103"/>
                    <a:pt x="94" y="100"/>
                    <a:pt x="93" y="99"/>
                  </a:cubicBezTo>
                  <a:cubicBezTo>
                    <a:pt x="92" y="97"/>
                    <a:pt x="94" y="97"/>
                    <a:pt x="96" y="95"/>
                  </a:cubicBezTo>
                  <a:cubicBezTo>
                    <a:pt x="98" y="94"/>
                    <a:pt x="96" y="90"/>
                    <a:pt x="98" y="88"/>
                  </a:cubicBezTo>
                  <a:cubicBezTo>
                    <a:pt x="100" y="86"/>
                    <a:pt x="102" y="82"/>
                    <a:pt x="103" y="82"/>
                  </a:cubicBezTo>
                  <a:cubicBezTo>
                    <a:pt x="105" y="82"/>
                    <a:pt x="106" y="80"/>
                    <a:pt x="106" y="79"/>
                  </a:cubicBezTo>
                  <a:cubicBezTo>
                    <a:pt x="106" y="77"/>
                    <a:pt x="109" y="73"/>
                    <a:pt x="109" y="70"/>
                  </a:cubicBezTo>
                  <a:cubicBezTo>
                    <a:pt x="108" y="67"/>
                    <a:pt x="107" y="63"/>
                    <a:pt x="109" y="60"/>
                  </a:cubicBezTo>
                  <a:cubicBezTo>
                    <a:pt x="112" y="57"/>
                    <a:pt x="113" y="54"/>
                    <a:pt x="112" y="53"/>
                  </a:cubicBezTo>
                  <a:cubicBezTo>
                    <a:pt x="112" y="50"/>
                    <a:pt x="115" y="50"/>
                    <a:pt x="117" y="48"/>
                  </a:cubicBezTo>
                  <a:cubicBezTo>
                    <a:pt x="118" y="47"/>
                    <a:pt x="120" y="46"/>
                    <a:pt x="123" y="42"/>
                  </a:cubicBezTo>
                  <a:cubicBezTo>
                    <a:pt x="121" y="40"/>
                    <a:pt x="120" y="38"/>
                    <a:pt x="119" y="38"/>
                  </a:cubicBezTo>
                  <a:cubicBezTo>
                    <a:pt x="116" y="36"/>
                    <a:pt x="115" y="31"/>
                    <a:pt x="115" y="26"/>
                  </a:cubicBezTo>
                  <a:cubicBezTo>
                    <a:pt x="115" y="20"/>
                    <a:pt x="113" y="16"/>
                    <a:pt x="113" y="14"/>
                  </a:cubicBezTo>
                  <a:cubicBezTo>
                    <a:pt x="113" y="12"/>
                    <a:pt x="109" y="7"/>
                    <a:pt x="106" y="5"/>
                  </a:cubicBezTo>
                  <a:cubicBezTo>
                    <a:pt x="104" y="5"/>
                    <a:pt x="103" y="3"/>
                    <a:pt x="102" y="0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0" y="4"/>
                    <a:pt x="100" y="3"/>
                    <a:pt x="98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964;p79">
              <a:extLst>
                <a:ext uri="{FF2B5EF4-FFF2-40B4-BE49-F238E27FC236}">
                  <a16:creationId xmlns:a16="http://schemas.microsoft.com/office/drawing/2014/main" id="{6DF2AA3F-F346-616E-26F2-6EC7D62BAC70}"/>
                </a:ext>
              </a:extLst>
            </p:cNvPr>
            <p:cNvSpPr/>
            <p:nvPr/>
          </p:nvSpPr>
          <p:spPr bwMode="gray">
            <a:xfrm>
              <a:off x="5358830" y="3083257"/>
              <a:ext cx="40252" cy="41930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9"/>
                    <a:pt x="1" y="13"/>
                    <a:pt x="2" y="14"/>
                  </a:cubicBezTo>
                  <a:cubicBezTo>
                    <a:pt x="2" y="15"/>
                    <a:pt x="5" y="14"/>
                    <a:pt x="6" y="13"/>
                  </a:cubicBezTo>
                  <a:cubicBezTo>
                    <a:pt x="7" y="13"/>
                    <a:pt x="8" y="13"/>
                    <a:pt x="9" y="15"/>
                  </a:cubicBezTo>
                  <a:cubicBezTo>
                    <a:pt x="10" y="13"/>
                    <a:pt x="11" y="12"/>
                    <a:pt x="13" y="11"/>
                  </a:cubicBezTo>
                  <a:cubicBezTo>
                    <a:pt x="11" y="10"/>
                    <a:pt x="9" y="9"/>
                    <a:pt x="8" y="9"/>
                  </a:cubicBezTo>
                  <a:cubicBezTo>
                    <a:pt x="7" y="9"/>
                    <a:pt x="11" y="7"/>
                    <a:pt x="13" y="6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2"/>
                    <a:pt x="6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965;p79">
              <a:extLst>
                <a:ext uri="{FF2B5EF4-FFF2-40B4-BE49-F238E27FC236}">
                  <a16:creationId xmlns:a16="http://schemas.microsoft.com/office/drawing/2014/main" id="{88905385-203B-B843-23A2-8DAF8D8A60F4}"/>
                </a:ext>
              </a:extLst>
            </p:cNvPr>
            <p:cNvSpPr/>
            <p:nvPr/>
          </p:nvSpPr>
          <p:spPr bwMode="gray">
            <a:xfrm>
              <a:off x="5251494" y="2974240"/>
              <a:ext cx="137527" cy="117402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0" y="6"/>
                  </a:moveTo>
                  <a:cubicBezTo>
                    <a:pt x="8" y="8"/>
                    <a:pt x="5" y="8"/>
                    <a:pt x="5" y="11"/>
                  </a:cubicBezTo>
                  <a:cubicBezTo>
                    <a:pt x="6" y="13"/>
                    <a:pt x="5" y="15"/>
                    <a:pt x="2" y="18"/>
                  </a:cubicBezTo>
                  <a:cubicBezTo>
                    <a:pt x="0" y="21"/>
                    <a:pt x="1" y="24"/>
                    <a:pt x="2" y="28"/>
                  </a:cubicBezTo>
                  <a:cubicBezTo>
                    <a:pt x="5" y="27"/>
                    <a:pt x="8" y="27"/>
                    <a:pt x="8" y="28"/>
                  </a:cubicBezTo>
                  <a:cubicBezTo>
                    <a:pt x="10" y="29"/>
                    <a:pt x="10" y="28"/>
                    <a:pt x="10" y="26"/>
                  </a:cubicBezTo>
                  <a:cubicBezTo>
                    <a:pt x="11" y="24"/>
                    <a:pt x="12" y="24"/>
                    <a:pt x="14" y="25"/>
                  </a:cubicBezTo>
                  <a:cubicBezTo>
                    <a:pt x="15" y="26"/>
                    <a:pt x="16" y="28"/>
                    <a:pt x="19" y="27"/>
                  </a:cubicBezTo>
                  <a:cubicBezTo>
                    <a:pt x="21" y="25"/>
                    <a:pt x="21" y="26"/>
                    <a:pt x="22" y="27"/>
                  </a:cubicBezTo>
                  <a:cubicBezTo>
                    <a:pt x="22" y="27"/>
                    <a:pt x="27" y="26"/>
                    <a:pt x="29" y="27"/>
                  </a:cubicBezTo>
                  <a:cubicBezTo>
                    <a:pt x="31" y="27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7" y="42"/>
                    <a:pt x="47" y="43"/>
                    <a:pt x="48" y="42"/>
                  </a:cubicBezTo>
                  <a:cubicBezTo>
                    <a:pt x="48" y="42"/>
                    <a:pt x="49" y="41"/>
                    <a:pt x="50" y="40"/>
                  </a:cubicBezTo>
                  <a:cubicBezTo>
                    <a:pt x="48" y="39"/>
                    <a:pt x="46" y="36"/>
                    <a:pt x="43" y="32"/>
                  </a:cubicBezTo>
                  <a:cubicBezTo>
                    <a:pt x="38" y="26"/>
                    <a:pt x="34" y="24"/>
                    <a:pt x="31" y="24"/>
                  </a:cubicBezTo>
                  <a:cubicBezTo>
                    <a:pt x="28" y="24"/>
                    <a:pt x="28" y="19"/>
                    <a:pt x="26" y="19"/>
                  </a:cubicBezTo>
                  <a:cubicBezTo>
                    <a:pt x="24" y="19"/>
                    <a:pt x="21" y="13"/>
                    <a:pt x="21" y="8"/>
                  </a:cubicBezTo>
                  <a:cubicBezTo>
                    <a:pt x="21" y="6"/>
                    <a:pt x="19" y="2"/>
                    <a:pt x="16" y="0"/>
                  </a:cubicBezTo>
                  <a:cubicBezTo>
                    <a:pt x="13" y="4"/>
                    <a:pt x="10" y="5"/>
                    <a:pt x="10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966;p79">
              <a:extLst>
                <a:ext uri="{FF2B5EF4-FFF2-40B4-BE49-F238E27FC236}">
                  <a16:creationId xmlns:a16="http://schemas.microsoft.com/office/drawing/2014/main" id="{DF9FBA8F-472C-D3A5-CB03-CAC96DEA9CDC}"/>
                </a:ext>
              </a:extLst>
            </p:cNvPr>
            <p:cNvSpPr/>
            <p:nvPr/>
          </p:nvSpPr>
          <p:spPr bwMode="gray">
            <a:xfrm>
              <a:off x="5184406" y="3039651"/>
              <a:ext cx="301889" cy="238157"/>
            </a:xfrm>
            <a:custGeom>
              <a:avLst/>
              <a:gdLst/>
              <a:ahLst/>
              <a:cxnLst/>
              <a:rect l="l" t="t" r="r" b="b"/>
              <a:pathLst>
                <a:path w="111" h="87" extrusionOk="0">
                  <a:moveTo>
                    <a:pt x="7" y="57"/>
                  </a:moveTo>
                  <a:cubicBezTo>
                    <a:pt x="8" y="59"/>
                    <a:pt x="13" y="62"/>
                    <a:pt x="14" y="65"/>
                  </a:cubicBezTo>
                  <a:cubicBezTo>
                    <a:pt x="15" y="69"/>
                    <a:pt x="19" y="71"/>
                    <a:pt x="21" y="71"/>
                  </a:cubicBezTo>
                  <a:cubicBezTo>
                    <a:pt x="22" y="71"/>
                    <a:pt x="21" y="73"/>
                    <a:pt x="21" y="77"/>
                  </a:cubicBezTo>
                  <a:cubicBezTo>
                    <a:pt x="22" y="77"/>
                    <a:pt x="23" y="78"/>
                    <a:pt x="23" y="78"/>
                  </a:cubicBezTo>
                  <a:cubicBezTo>
                    <a:pt x="24" y="79"/>
                    <a:pt x="29" y="78"/>
                    <a:pt x="30" y="80"/>
                  </a:cubicBezTo>
                  <a:cubicBezTo>
                    <a:pt x="32" y="81"/>
                    <a:pt x="38" y="85"/>
                    <a:pt x="39" y="85"/>
                  </a:cubicBezTo>
                  <a:cubicBezTo>
                    <a:pt x="40" y="85"/>
                    <a:pt x="47" y="86"/>
                    <a:pt x="48" y="87"/>
                  </a:cubicBezTo>
                  <a:cubicBezTo>
                    <a:pt x="49" y="87"/>
                    <a:pt x="50" y="84"/>
                    <a:pt x="52" y="82"/>
                  </a:cubicBezTo>
                  <a:cubicBezTo>
                    <a:pt x="55" y="81"/>
                    <a:pt x="59" y="80"/>
                    <a:pt x="59" y="81"/>
                  </a:cubicBezTo>
                  <a:cubicBezTo>
                    <a:pt x="60" y="82"/>
                    <a:pt x="62" y="83"/>
                    <a:pt x="62" y="82"/>
                  </a:cubicBezTo>
                  <a:cubicBezTo>
                    <a:pt x="63" y="82"/>
                    <a:pt x="64" y="82"/>
                    <a:pt x="66" y="81"/>
                  </a:cubicBezTo>
                  <a:cubicBezTo>
                    <a:pt x="69" y="81"/>
                    <a:pt x="72" y="80"/>
                    <a:pt x="73" y="80"/>
                  </a:cubicBezTo>
                  <a:cubicBezTo>
                    <a:pt x="73" y="80"/>
                    <a:pt x="77" y="75"/>
                    <a:pt x="82" y="75"/>
                  </a:cubicBezTo>
                  <a:cubicBezTo>
                    <a:pt x="86" y="75"/>
                    <a:pt x="88" y="76"/>
                    <a:pt x="90" y="74"/>
                  </a:cubicBezTo>
                  <a:cubicBezTo>
                    <a:pt x="92" y="72"/>
                    <a:pt x="108" y="55"/>
                    <a:pt x="110" y="54"/>
                  </a:cubicBezTo>
                  <a:cubicBezTo>
                    <a:pt x="111" y="53"/>
                    <a:pt x="108" y="52"/>
                    <a:pt x="108" y="52"/>
                  </a:cubicBezTo>
                  <a:cubicBezTo>
                    <a:pt x="106" y="52"/>
                    <a:pt x="102" y="52"/>
                    <a:pt x="97" y="50"/>
                  </a:cubicBezTo>
                  <a:cubicBezTo>
                    <a:pt x="92" y="48"/>
                    <a:pt x="84" y="45"/>
                    <a:pt x="82" y="45"/>
                  </a:cubicBezTo>
                  <a:cubicBezTo>
                    <a:pt x="81" y="44"/>
                    <a:pt x="78" y="41"/>
                    <a:pt x="77" y="40"/>
                  </a:cubicBezTo>
                  <a:cubicBezTo>
                    <a:pt x="76" y="39"/>
                    <a:pt x="73" y="35"/>
                    <a:pt x="73" y="34"/>
                  </a:cubicBezTo>
                  <a:cubicBezTo>
                    <a:pt x="73" y="33"/>
                    <a:pt x="73" y="32"/>
                    <a:pt x="73" y="31"/>
                  </a:cubicBezTo>
                  <a:cubicBezTo>
                    <a:pt x="73" y="29"/>
                    <a:pt x="72" y="29"/>
                    <a:pt x="70" y="29"/>
                  </a:cubicBezTo>
                  <a:cubicBezTo>
                    <a:pt x="69" y="30"/>
                    <a:pt x="66" y="31"/>
                    <a:pt x="66" y="30"/>
                  </a:cubicBezTo>
                  <a:cubicBezTo>
                    <a:pt x="65" y="29"/>
                    <a:pt x="64" y="26"/>
                    <a:pt x="66" y="24"/>
                  </a:cubicBezTo>
                  <a:cubicBezTo>
                    <a:pt x="68" y="22"/>
                    <a:pt x="70" y="18"/>
                    <a:pt x="70" y="18"/>
                  </a:cubicBezTo>
                  <a:cubicBezTo>
                    <a:pt x="70" y="18"/>
                    <a:pt x="56" y="3"/>
                    <a:pt x="54" y="3"/>
                  </a:cubicBezTo>
                  <a:cubicBezTo>
                    <a:pt x="52" y="2"/>
                    <a:pt x="48" y="3"/>
                    <a:pt x="47" y="3"/>
                  </a:cubicBezTo>
                  <a:cubicBezTo>
                    <a:pt x="46" y="2"/>
                    <a:pt x="46" y="2"/>
                    <a:pt x="44" y="3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4"/>
                    <a:pt x="35" y="5"/>
                    <a:pt x="33" y="4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7"/>
                    <a:pt x="25" y="11"/>
                    <a:pt x="25" y="13"/>
                  </a:cubicBezTo>
                  <a:cubicBezTo>
                    <a:pt x="25" y="14"/>
                    <a:pt x="23" y="16"/>
                    <a:pt x="21" y="16"/>
                  </a:cubicBezTo>
                  <a:cubicBezTo>
                    <a:pt x="20" y="16"/>
                    <a:pt x="18" y="20"/>
                    <a:pt x="16" y="22"/>
                  </a:cubicBezTo>
                  <a:cubicBezTo>
                    <a:pt x="15" y="24"/>
                    <a:pt x="16" y="28"/>
                    <a:pt x="15" y="29"/>
                  </a:cubicBezTo>
                  <a:cubicBezTo>
                    <a:pt x="13" y="31"/>
                    <a:pt x="10" y="31"/>
                    <a:pt x="11" y="33"/>
                  </a:cubicBezTo>
                  <a:cubicBezTo>
                    <a:pt x="13" y="34"/>
                    <a:pt x="9" y="37"/>
                    <a:pt x="9" y="39"/>
                  </a:cubicBezTo>
                  <a:cubicBezTo>
                    <a:pt x="9" y="42"/>
                    <a:pt x="8" y="47"/>
                    <a:pt x="8" y="48"/>
                  </a:cubicBezTo>
                  <a:cubicBezTo>
                    <a:pt x="7" y="48"/>
                    <a:pt x="2" y="47"/>
                    <a:pt x="2" y="49"/>
                  </a:cubicBezTo>
                  <a:cubicBezTo>
                    <a:pt x="2" y="51"/>
                    <a:pt x="0" y="51"/>
                    <a:pt x="1" y="53"/>
                  </a:cubicBezTo>
                  <a:cubicBezTo>
                    <a:pt x="2" y="55"/>
                    <a:pt x="6" y="54"/>
                    <a:pt x="7" y="5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967;p79">
              <a:extLst>
                <a:ext uri="{FF2B5EF4-FFF2-40B4-BE49-F238E27FC236}">
                  <a16:creationId xmlns:a16="http://schemas.microsoft.com/office/drawing/2014/main" id="{0DAFAD43-D326-56AA-F1ED-BE7204F122BE}"/>
                </a:ext>
              </a:extLst>
            </p:cNvPr>
            <p:cNvSpPr/>
            <p:nvPr/>
          </p:nvSpPr>
          <p:spPr bwMode="gray">
            <a:xfrm>
              <a:off x="5229691" y="2605264"/>
              <a:ext cx="30189" cy="35220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9" y="5"/>
                  </a:moveTo>
                  <a:cubicBezTo>
                    <a:pt x="10" y="4"/>
                    <a:pt x="11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2" y="8"/>
                    <a:pt x="0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0"/>
                    <a:pt x="8" y="6"/>
                    <a:pt x="9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968;p79">
              <a:extLst>
                <a:ext uri="{FF2B5EF4-FFF2-40B4-BE49-F238E27FC236}">
                  <a16:creationId xmlns:a16="http://schemas.microsoft.com/office/drawing/2014/main" id="{0CDF6AAB-4E8E-1B07-FAE4-F24F2B5A4A7C}"/>
                </a:ext>
              </a:extLst>
            </p:cNvPr>
            <p:cNvSpPr/>
            <p:nvPr/>
          </p:nvSpPr>
          <p:spPr bwMode="gray">
            <a:xfrm>
              <a:off x="5238077" y="2548241"/>
              <a:ext cx="142559" cy="112371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6" y="26"/>
                  </a:moveTo>
                  <a:cubicBezTo>
                    <a:pt x="5" y="27"/>
                    <a:pt x="2" y="31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13" y="37"/>
                    <a:pt x="15" y="36"/>
                  </a:cubicBezTo>
                  <a:cubicBezTo>
                    <a:pt x="17" y="36"/>
                    <a:pt x="41" y="24"/>
                    <a:pt x="41" y="24"/>
                  </a:cubicBezTo>
                  <a:cubicBezTo>
                    <a:pt x="41" y="24"/>
                    <a:pt x="43" y="21"/>
                    <a:pt x="43" y="20"/>
                  </a:cubicBezTo>
                  <a:cubicBezTo>
                    <a:pt x="43" y="18"/>
                    <a:pt x="43" y="15"/>
                    <a:pt x="43" y="13"/>
                  </a:cubicBezTo>
                  <a:cubicBezTo>
                    <a:pt x="44" y="13"/>
                    <a:pt x="42" y="10"/>
                    <a:pt x="43" y="8"/>
                  </a:cubicBezTo>
                  <a:cubicBezTo>
                    <a:pt x="43" y="5"/>
                    <a:pt x="47" y="4"/>
                    <a:pt x="47" y="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5" y="1"/>
                    <a:pt x="41" y="1"/>
                  </a:cubicBezTo>
                  <a:cubicBezTo>
                    <a:pt x="36" y="1"/>
                    <a:pt x="35" y="4"/>
                    <a:pt x="30" y="4"/>
                  </a:cubicBezTo>
                  <a:cubicBezTo>
                    <a:pt x="26" y="4"/>
                    <a:pt x="23" y="5"/>
                    <a:pt x="22" y="4"/>
                  </a:cubicBezTo>
                  <a:cubicBezTo>
                    <a:pt x="21" y="2"/>
                    <a:pt x="20" y="3"/>
                    <a:pt x="17" y="5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9" y="3"/>
                    <a:pt x="8" y="5"/>
                    <a:pt x="7" y="6"/>
                  </a:cubicBezTo>
                  <a:cubicBezTo>
                    <a:pt x="7" y="8"/>
                    <a:pt x="8" y="11"/>
                    <a:pt x="3" y="12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4" y="17"/>
                    <a:pt x="2" y="18"/>
                    <a:pt x="2" y="21"/>
                  </a:cubicBezTo>
                  <a:cubicBezTo>
                    <a:pt x="8" y="21"/>
                    <a:pt x="7" y="25"/>
                    <a:pt x="6" y="2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969;p79">
              <a:extLst>
                <a:ext uri="{FF2B5EF4-FFF2-40B4-BE49-F238E27FC236}">
                  <a16:creationId xmlns:a16="http://schemas.microsoft.com/office/drawing/2014/main" id="{7D8B82C9-06FB-023E-1A4B-06BD0D17152A}"/>
                </a:ext>
              </a:extLst>
            </p:cNvPr>
            <p:cNvSpPr/>
            <p:nvPr/>
          </p:nvSpPr>
          <p:spPr bwMode="gray">
            <a:xfrm>
              <a:off x="7061150" y="2523084"/>
              <a:ext cx="75473" cy="9895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7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7" y="10"/>
                    <a:pt x="7" y="14"/>
                    <a:pt x="5" y="13"/>
                  </a:cubicBezTo>
                  <a:cubicBezTo>
                    <a:pt x="3" y="12"/>
                    <a:pt x="3" y="17"/>
                    <a:pt x="5" y="20"/>
                  </a:cubicBezTo>
                  <a:cubicBezTo>
                    <a:pt x="7" y="23"/>
                    <a:pt x="0" y="27"/>
                    <a:pt x="2" y="29"/>
                  </a:cubicBezTo>
                  <a:cubicBezTo>
                    <a:pt x="4" y="31"/>
                    <a:pt x="3" y="33"/>
                    <a:pt x="4" y="35"/>
                  </a:cubicBezTo>
                  <a:cubicBezTo>
                    <a:pt x="4" y="36"/>
                    <a:pt x="13" y="34"/>
                    <a:pt x="18" y="30"/>
                  </a:cubicBezTo>
                  <a:cubicBezTo>
                    <a:pt x="21" y="25"/>
                    <a:pt x="22" y="26"/>
                    <a:pt x="25" y="26"/>
                  </a:cubicBezTo>
                  <a:cubicBezTo>
                    <a:pt x="27" y="27"/>
                    <a:pt x="28" y="25"/>
                    <a:pt x="28" y="23"/>
                  </a:cubicBezTo>
                  <a:cubicBezTo>
                    <a:pt x="27" y="22"/>
                    <a:pt x="26" y="18"/>
                    <a:pt x="26" y="12"/>
                  </a:cubicBezTo>
                  <a:cubicBezTo>
                    <a:pt x="26" y="9"/>
                    <a:pt x="22" y="4"/>
                    <a:pt x="18" y="0"/>
                  </a:cubicBezTo>
                  <a:cubicBezTo>
                    <a:pt x="17" y="1"/>
                    <a:pt x="16" y="1"/>
                    <a:pt x="14" y="1"/>
                  </a:cubicBezTo>
                  <a:cubicBezTo>
                    <a:pt x="11" y="1"/>
                    <a:pt x="8" y="1"/>
                    <a:pt x="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970;p79">
              <a:extLst>
                <a:ext uri="{FF2B5EF4-FFF2-40B4-BE49-F238E27FC236}">
                  <a16:creationId xmlns:a16="http://schemas.microsoft.com/office/drawing/2014/main" id="{C4431A96-2716-61F1-7092-C2653493098C}"/>
                </a:ext>
              </a:extLst>
            </p:cNvPr>
            <p:cNvSpPr/>
            <p:nvPr/>
          </p:nvSpPr>
          <p:spPr bwMode="gray">
            <a:xfrm>
              <a:off x="6299719" y="2794784"/>
              <a:ext cx="90566" cy="119080"/>
            </a:xfrm>
            <a:custGeom>
              <a:avLst/>
              <a:gdLst/>
              <a:ahLst/>
              <a:cxnLst/>
              <a:rect l="l" t="t" r="r" b="b"/>
              <a:pathLst>
                <a:path w="33" h="44" extrusionOk="0">
                  <a:moveTo>
                    <a:pt x="33" y="37"/>
                  </a:moveTo>
                  <a:cubicBezTo>
                    <a:pt x="32" y="30"/>
                    <a:pt x="32" y="22"/>
                    <a:pt x="31" y="22"/>
                  </a:cubicBezTo>
                  <a:cubicBezTo>
                    <a:pt x="29" y="22"/>
                    <a:pt x="27" y="29"/>
                    <a:pt x="25" y="28"/>
                  </a:cubicBezTo>
                  <a:cubicBezTo>
                    <a:pt x="22" y="28"/>
                    <a:pt x="22" y="20"/>
                    <a:pt x="25" y="20"/>
                  </a:cubicBezTo>
                  <a:cubicBezTo>
                    <a:pt x="28" y="20"/>
                    <a:pt x="31" y="15"/>
                    <a:pt x="31" y="13"/>
                  </a:cubicBezTo>
                  <a:cubicBezTo>
                    <a:pt x="31" y="11"/>
                    <a:pt x="29" y="11"/>
                    <a:pt x="26" y="11"/>
                  </a:cubicBezTo>
                  <a:cubicBezTo>
                    <a:pt x="23" y="11"/>
                    <a:pt x="18" y="11"/>
                    <a:pt x="18" y="11"/>
                  </a:cubicBezTo>
                  <a:cubicBezTo>
                    <a:pt x="18" y="11"/>
                    <a:pt x="14" y="10"/>
                    <a:pt x="14" y="7"/>
                  </a:cubicBezTo>
                  <a:cubicBezTo>
                    <a:pt x="14" y="5"/>
                    <a:pt x="12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3"/>
                  </a:cubicBezTo>
                  <a:cubicBezTo>
                    <a:pt x="3" y="15"/>
                    <a:pt x="4" y="21"/>
                    <a:pt x="6" y="24"/>
                  </a:cubicBezTo>
                  <a:cubicBezTo>
                    <a:pt x="7" y="27"/>
                    <a:pt x="8" y="32"/>
                    <a:pt x="8" y="38"/>
                  </a:cubicBezTo>
                  <a:cubicBezTo>
                    <a:pt x="10" y="37"/>
                    <a:pt x="11" y="36"/>
                    <a:pt x="13" y="36"/>
                  </a:cubicBezTo>
                  <a:cubicBezTo>
                    <a:pt x="15" y="36"/>
                    <a:pt x="19" y="36"/>
                    <a:pt x="19" y="33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5" y="31"/>
                    <a:pt x="27" y="37"/>
                    <a:pt x="27" y="40"/>
                  </a:cubicBezTo>
                  <a:cubicBezTo>
                    <a:pt x="27" y="41"/>
                    <a:pt x="28" y="43"/>
                    <a:pt x="29" y="44"/>
                  </a:cubicBezTo>
                  <a:cubicBezTo>
                    <a:pt x="30" y="43"/>
                    <a:pt x="31" y="42"/>
                    <a:pt x="31" y="42"/>
                  </a:cubicBezTo>
                  <a:cubicBezTo>
                    <a:pt x="31" y="42"/>
                    <a:pt x="32" y="38"/>
                    <a:pt x="3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971;p79">
              <a:extLst>
                <a:ext uri="{FF2B5EF4-FFF2-40B4-BE49-F238E27FC236}">
                  <a16:creationId xmlns:a16="http://schemas.microsoft.com/office/drawing/2014/main" id="{0484B9C7-2145-2179-03F9-30867B4A0DBB}"/>
                </a:ext>
              </a:extLst>
            </p:cNvPr>
            <p:cNvSpPr/>
            <p:nvPr/>
          </p:nvSpPr>
          <p:spPr bwMode="gray">
            <a:xfrm>
              <a:off x="5912294" y="2591848"/>
              <a:ext cx="565204" cy="595391"/>
            </a:xfrm>
            <a:custGeom>
              <a:avLst/>
              <a:gdLst/>
              <a:ahLst/>
              <a:cxnLst/>
              <a:rect l="l" t="t" r="r" b="b"/>
              <a:pathLst>
                <a:path w="207" h="218" extrusionOk="0">
                  <a:moveTo>
                    <a:pt x="148" y="98"/>
                  </a:moveTo>
                  <a:cubicBezTo>
                    <a:pt x="146" y="95"/>
                    <a:pt x="145" y="89"/>
                    <a:pt x="146" y="87"/>
                  </a:cubicBezTo>
                  <a:cubicBezTo>
                    <a:pt x="146" y="85"/>
                    <a:pt x="149" y="87"/>
                    <a:pt x="149" y="84"/>
                  </a:cubicBezTo>
                  <a:cubicBezTo>
                    <a:pt x="150" y="81"/>
                    <a:pt x="142" y="81"/>
                    <a:pt x="145" y="78"/>
                  </a:cubicBezTo>
                  <a:cubicBezTo>
                    <a:pt x="148" y="74"/>
                    <a:pt x="148" y="78"/>
                    <a:pt x="150" y="78"/>
                  </a:cubicBezTo>
                  <a:cubicBezTo>
                    <a:pt x="154" y="78"/>
                    <a:pt x="156" y="79"/>
                    <a:pt x="156" y="81"/>
                  </a:cubicBezTo>
                  <a:cubicBezTo>
                    <a:pt x="156" y="84"/>
                    <a:pt x="160" y="85"/>
                    <a:pt x="160" y="85"/>
                  </a:cubicBezTo>
                  <a:cubicBezTo>
                    <a:pt x="160" y="85"/>
                    <a:pt x="165" y="85"/>
                    <a:pt x="168" y="85"/>
                  </a:cubicBezTo>
                  <a:cubicBezTo>
                    <a:pt x="171" y="85"/>
                    <a:pt x="173" y="85"/>
                    <a:pt x="173" y="87"/>
                  </a:cubicBezTo>
                  <a:cubicBezTo>
                    <a:pt x="173" y="89"/>
                    <a:pt x="170" y="94"/>
                    <a:pt x="167" y="94"/>
                  </a:cubicBezTo>
                  <a:cubicBezTo>
                    <a:pt x="164" y="94"/>
                    <a:pt x="164" y="102"/>
                    <a:pt x="167" y="102"/>
                  </a:cubicBezTo>
                  <a:cubicBezTo>
                    <a:pt x="169" y="102"/>
                    <a:pt x="171" y="96"/>
                    <a:pt x="173" y="96"/>
                  </a:cubicBezTo>
                  <a:cubicBezTo>
                    <a:pt x="173" y="96"/>
                    <a:pt x="173" y="103"/>
                    <a:pt x="175" y="111"/>
                  </a:cubicBezTo>
                  <a:cubicBezTo>
                    <a:pt x="175" y="110"/>
                    <a:pt x="176" y="110"/>
                    <a:pt x="176" y="110"/>
                  </a:cubicBezTo>
                  <a:cubicBezTo>
                    <a:pt x="178" y="110"/>
                    <a:pt x="177" y="103"/>
                    <a:pt x="178" y="102"/>
                  </a:cubicBezTo>
                  <a:cubicBezTo>
                    <a:pt x="179" y="100"/>
                    <a:pt x="179" y="94"/>
                    <a:pt x="180" y="94"/>
                  </a:cubicBezTo>
                  <a:cubicBezTo>
                    <a:pt x="181" y="94"/>
                    <a:pt x="185" y="96"/>
                    <a:pt x="185" y="95"/>
                  </a:cubicBezTo>
                  <a:cubicBezTo>
                    <a:pt x="185" y="93"/>
                    <a:pt x="189" y="89"/>
                    <a:pt x="188" y="86"/>
                  </a:cubicBezTo>
                  <a:cubicBezTo>
                    <a:pt x="187" y="83"/>
                    <a:pt x="190" y="80"/>
                    <a:pt x="190" y="77"/>
                  </a:cubicBezTo>
                  <a:cubicBezTo>
                    <a:pt x="190" y="74"/>
                    <a:pt x="193" y="73"/>
                    <a:pt x="196" y="71"/>
                  </a:cubicBezTo>
                  <a:cubicBezTo>
                    <a:pt x="197" y="69"/>
                    <a:pt x="201" y="66"/>
                    <a:pt x="201" y="68"/>
                  </a:cubicBezTo>
                  <a:cubicBezTo>
                    <a:pt x="202" y="69"/>
                    <a:pt x="207" y="71"/>
                    <a:pt x="205" y="68"/>
                  </a:cubicBezTo>
                  <a:cubicBezTo>
                    <a:pt x="203" y="66"/>
                    <a:pt x="203" y="64"/>
                    <a:pt x="204" y="63"/>
                  </a:cubicBezTo>
                  <a:cubicBezTo>
                    <a:pt x="205" y="63"/>
                    <a:pt x="206" y="60"/>
                    <a:pt x="206" y="60"/>
                  </a:cubicBezTo>
                  <a:cubicBezTo>
                    <a:pt x="206" y="60"/>
                    <a:pt x="202" y="59"/>
                    <a:pt x="201" y="57"/>
                  </a:cubicBezTo>
                  <a:cubicBezTo>
                    <a:pt x="201" y="55"/>
                    <a:pt x="198" y="54"/>
                    <a:pt x="198" y="53"/>
                  </a:cubicBezTo>
                  <a:cubicBezTo>
                    <a:pt x="198" y="51"/>
                    <a:pt x="196" y="52"/>
                    <a:pt x="195" y="53"/>
                  </a:cubicBezTo>
                  <a:cubicBezTo>
                    <a:pt x="193" y="54"/>
                    <a:pt x="190" y="51"/>
                    <a:pt x="185" y="54"/>
                  </a:cubicBezTo>
                  <a:cubicBezTo>
                    <a:pt x="182" y="55"/>
                    <a:pt x="181" y="57"/>
                    <a:pt x="179" y="57"/>
                  </a:cubicBezTo>
                  <a:cubicBezTo>
                    <a:pt x="178" y="57"/>
                    <a:pt x="178" y="59"/>
                    <a:pt x="176" y="60"/>
                  </a:cubicBezTo>
                  <a:cubicBezTo>
                    <a:pt x="175" y="62"/>
                    <a:pt x="173" y="64"/>
                    <a:pt x="173" y="64"/>
                  </a:cubicBezTo>
                  <a:cubicBezTo>
                    <a:pt x="172" y="64"/>
                    <a:pt x="169" y="65"/>
                    <a:pt x="169" y="65"/>
                  </a:cubicBezTo>
                  <a:cubicBezTo>
                    <a:pt x="169" y="65"/>
                    <a:pt x="172" y="69"/>
                    <a:pt x="170" y="71"/>
                  </a:cubicBezTo>
                  <a:cubicBezTo>
                    <a:pt x="169" y="74"/>
                    <a:pt x="166" y="71"/>
                    <a:pt x="162" y="72"/>
                  </a:cubicBezTo>
                  <a:cubicBezTo>
                    <a:pt x="160" y="73"/>
                    <a:pt x="158" y="71"/>
                    <a:pt x="156" y="72"/>
                  </a:cubicBezTo>
                  <a:cubicBezTo>
                    <a:pt x="153" y="72"/>
                    <a:pt x="152" y="70"/>
                    <a:pt x="150" y="70"/>
                  </a:cubicBezTo>
                  <a:cubicBezTo>
                    <a:pt x="149" y="71"/>
                    <a:pt x="148" y="68"/>
                    <a:pt x="149" y="66"/>
                  </a:cubicBezTo>
                  <a:cubicBezTo>
                    <a:pt x="149" y="63"/>
                    <a:pt x="148" y="60"/>
                    <a:pt x="146" y="62"/>
                  </a:cubicBezTo>
                  <a:cubicBezTo>
                    <a:pt x="145" y="64"/>
                    <a:pt x="143" y="63"/>
                    <a:pt x="143" y="66"/>
                  </a:cubicBezTo>
                  <a:cubicBezTo>
                    <a:pt x="143" y="68"/>
                    <a:pt x="145" y="71"/>
                    <a:pt x="143" y="73"/>
                  </a:cubicBezTo>
                  <a:cubicBezTo>
                    <a:pt x="141" y="75"/>
                    <a:pt x="132" y="76"/>
                    <a:pt x="130" y="74"/>
                  </a:cubicBezTo>
                  <a:cubicBezTo>
                    <a:pt x="128" y="73"/>
                    <a:pt x="121" y="72"/>
                    <a:pt x="120" y="70"/>
                  </a:cubicBezTo>
                  <a:cubicBezTo>
                    <a:pt x="120" y="69"/>
                    <a:pt x="117" y="66"/>
                    <a:pt x="116" y="66"/>
                  </a:cubicBezTo>
                  <a:cubicBezTo>
                    <a:pt x="114" y="66"/>
                    <a:pt x="110" y="68"/>
                    <a:pt x="109" y="67"/>
                  </a:cubicBezTo>
                  <a:cubicBezTo>
                    <a:pt x="108" y="66"/>
                    <a:pt x="105" y="64"/>
                    <a:pt x="103" y="64"/>
                  </a:cubicBezTo>
                  <a:cubicBezTo>
                    <a:pt x="101" y="64"/>
                    <a:pt x="98" y="62"/>
                    <a:pt x="98" y="61"/>
                  </a:cubicBezTo>
                  <a:cubicBezTo>
                    <a:pt x="97" y="60"/>
                    <a:pt x="92" y="59"/>
                    <a:pt x="91" y="58"/>
                  </a:cubicBezTo>
                  <a:cubicBezTo>
                    <a:pt x="91" y="56"/>
                    <a:pt x="88" y="56"/>
                    <a:pt x="88" y="55"/>
                  </a:cubicBezTo>
                  <a:cubicBezTo>
                    <a:pt x="88" y="54"/>
                    <a:pt x="89" y="51"/>
                    <a:pt x="89" y="50"/>
                  </a:cubicBezTo>
                  <a:cubicBezTo>
                    <a:pt x="89" y="48"/>
                    <a:pt x="92" y="46"/>
                    <a:pt x="92" y="44"/>
                  </a:cubicBezTo>
                  <a:cubicBezTo>
                    <a:pt x="92" y="43"/>
                    <a:pt x="90" y="42"/>
                    <a:pt x="90" y="42"/>
                  </a:cubicBezTo>
                  <a:cubicBezTo>
                    <a:pt x="90" y="42"/>
                    <a:pt x="87" y="38"/>
                    <a:pt x="85" y="38"/>
                  </a:cubicBezTo>
                  <a:cubicBezTo>
                    <a:pt x="82" y="38"/>
                    <a:pt x="80" y="33"/>
                    <a:pt x="79" y="33"/>
                  </a:cubicBezTo>
                  <a:cubicBezTo>
                    <a:pt x="77" y="33"/>
                    <a:pt x="78" y="29"/>
                    <a:pt x="76" y="28"/>
                  </a:cubicBezTo>
                  <a:cubicBezTo>
                    <a:pt x="75" y="26"/>
                    <a:pt x="76" y="22"/>
                    <a:pt x="78" y="24"/>
                  </a:cubicBezTo>
                  <a:cubicBezTo>
                    <a:pt x="79" y="26"/>
                    <a:pt x="84" y="24"/>
                    <a:pt x="82" y="21"/>
                  </a:cubicBezTo>
                  <a:cubicBezTo>
                    <a:pt x="80" y="19"/>
                    <a:pt x="79" y="17"/>
                    <a:pt x="79" y="15"/>
                  </a:cubicBezTo>
                  <a:cubicBezTo>
                    <a:pt x="79" y="14"/>
                    <a:pt x="79" y="9"/>
                    <a:pt x="78" y="8"/>
                  </a:cubicBezTo>
                  <a:cubicBezTo>
                    <a:pt x="76" y="7"/>
                    <a:pt x="74" y="6"/>
                    <a:pt x="73" y="3"/>
                  </a:cubicBezTo>
                  <a:cubicBezTo>
                    <a:pt x="73" y="1"/>
                    <a:pt x="70" y="0"/>
                    <a:pt x="7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5"/>
                    <a:pt x="65" y="6"/>
                  </a:cubicBezTo>
                  <a:cubicBezTo>
                    <a:pt x="64" y="6"/>
                    <a:pt x="59" y="6"/>
                    <a:pt x="57" y="8"/>
                  </a:cubicBezTo>
                  <a:cubicBezTo>
                    <a:pt x="55" y="9"/>
                    <a:pt x="49" y="6"/>
                    <a:pt x="46" y="6"/>
                  </a:cubicBezTo>
                  <a:cubicBezTo>
                    <a:pt x="43" y="6"/>
                    <a:pt x="41" y="9"/>
                    <a:pt x="43" y="10"/>
                  </a:cubicBezTo>
                  <a:cubicBezTo>
                    <a:pt x="44" y="11"/>
                    <a:pt x="44" y="18"/>
                    <a:pt x="44" y="18"/>
                  </a:cubicBezTo>
                  <a:cubicBezTo>
                    <a:pt x="44" y="18"/>
                    <a:pt x="45" y="25"/>
                    <a:pt x="48" y="24"/>
                  </a:cubicBezTo>
                  <a:cubicBezTo>
                    <a:pt x="51" y="24"/>
                    <a:pt x="54" y="27"/>
                    <a:pt x="52" y="28"/>
                  </a:cubicBezTo>
                  <a:cubicBezTo>
                    <a:pt x="49" y="28"/>
                    <a:pt x="48" y="30"/>
                    <a:pt x="48" y="33"/>
                  </a:cubicBezTo>
                  <a:cubicBezTo>
                    <a:pt x="47" y="35"/>
                    <a:pt x="48" y="38"/>
                    <a:pt x="46" y="39"/>
                  </a:cubicBezTo>
                  <a:cubicBezTo>
                    <a:pt x="44" y="39"/>
                    <a:pt x="43" y="40"/>
                    <a:pt x="43" y="42"/>
                  </a:cubicBezTo>
                  <a:cubicBezTo>
                    <a:pt x="43" y="46"/>
                    <a:pt x="39" y="45"/>
                    <a:pt x="38" y="46"/>
                  </a:cubicBezTo>
                  <a:cubicBezTo>
                    <a:pt x="38" y="47"/>
                    <a:pt x="36" y="54"/>
                    <a:pt x="35" y="54"/>
                  </a:cubicBezTo>
                  <a:cubicBezTo>
                    <a:pt x="34" y="55"/>
                    <a:pt x="30" y="55"/>
                    <a:pt x="30" y="58"/>
                  </a:cubicBezTo>
                  <a:cubicBezTo>
                    <a:pt x="29" y="61"/>
                    <a:pt x="27" y="64"/>
                    <a:pt x="25" y="64"/>
                  </a:cubicBezTo>
                  <a:cubicBezTo>
                    <a:pt x="24" y="63"/>
                    <a:pt x="21" y="62"/>
                    <a:pt x="20" y="64"/>
                  </a:cubicBezTo>
                  <a:cubicBezTo>
                    <a:pt x="20" y="66"/>
                    <a:pt x="16" y="63"/>
                    <a:pt x="15" y="63"/>
                  </a:cubicBezTo>
                  <a:cubicBezTo>
                    <a:pt x="14" y="64"/>
                    <a:pt x="9" y="68"/>
                    <a:pt x="9" y="70"/>
                  </a:cubicBezTo>
                  <a:cubicBezTo>
                    <a:pt x="9" y="73"/>
                    <a:pt x="14" y="73"/>
                    <a:pt x="14" y="76"/>
                  </a:cubicBezTo>
                  <a:cubicBezTo>
                    <a:pt x="13" y="78"/>
                    <a:pt x="16" y="81"/>
                    <a:pt x="17" y="83"/>
                  </a:cubicBezTo>
                  <a:cubicBezTo>
                    <a:pt x="19" y="85"/>
                    <a:pt x="20" y="88"/>
                    <a:pt x="20" y="90"/>
                  </a:cubicBezTo>
                  <a:cubicBezTo>
                    <a:pt x="19" y="91"/>
                    <a:pt x="17" y="92"/>
                    <a:pt x="14" y="91"/>
                  </a:cubicBezTo>
                  <a:cubicBezTo>
                    <a:pt x="11" y="90"/>
                    <a:pt x="11" y="92"/>
                    <a:pt x="7" y="91"/>
                  </a:cubicBezTo>
                  <a:cubicBezTo>
                    <a:pt x="2" y="90"/>
                    <a:pt x="2" y="94"/>
                    <a:pt x="0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99"/>
                    <a:pt x="3" y="102"/>
                    <a:pt x="7" y="103"/>
                  </a:cubicBezTo>
                  <a:cubicBezTo>
                    <a:pt x="11" y="105"/>
                    <a:pt x="15" y="101"/>
                    <a:pt x="15" y="103"/>
                  </a:cubicBezTo>
                  <a:cubicBezTo>
                    <a:pt x="15" y="107"/>
                    <a:pt x="5" y="106"/>
                    <a:pt x="5" y="107"/>
                  </a:cubicBezTo>
                  <a:cubicBezTo>
                    <a:pt x="4" y="108"/>
                    <a:pt x="15" y="121"/>
                    <a:pt x="20" y="120"/>
                  </a:cubicBezTo>
                  <a:cubicBezTo>
                    <a:pt x="26" y="119"/>
                    <a:pt x="30" y="114"/>
                    <a:pt x="28" y="113"/>
                  </a:cubicBezTo>
                  <a:cubicBezTo>
                    <a:pt x="27" y="112"/>
                    <a:pt x="29" y="108"/>
                    <a:pt x="31" y="108"/>
                  </a:cubicBezTo>
                  <a:cubicBezTo>
                    <a:pt x="32" y="109"/>
                    <a:pt x="31" y="114"/>
                    <a:pt x="32" y="116"/>
                  </a:cubicBezTo>
                  <a:cubicBezTo>
                    <a:pt x="33" y="117"/>
                    <a:pt x="33" y="120"/>
                    <a:pt x="32" y="123"/>
                  </a:cubicBezTo>
                  <a:cubicBezTo>
                    <a:pt x="32" y="126"/>
                    <a:pt x="33" y="132"/>
                    <a:pt x="33" y="136"/>
                  </a:cubicBezTo>
                  <a:cubicBezTo>
                    <a:pt x="34" y="138"/>
                    <a:pt x="36" y="144"/>
                    <a:pt x="37" y="149"/>
                  </a:cubicBezTo>
                  <a:cubicBezTo>
                    <a:pt x="38" y="154"/>
                    <a:pt x="41" y="163"/>
                    <a:pt x="44" y="169"/>
                  </a:cubicBezTo>
                  <a:cubicBezTo>
                    <a:pt x="47" y="175"/>
                    <a:pt x="49" y="186"/>
                    <a:pt x="51" y="188"/>
                  </a:cubicBezTo>
                  <a:cubicBezTo>
                    <a:pt x="53" y="190"/>
                    <a:pt x="58" y="199"/>
                    <a:pt x="58" y="203"/>
                  </a:cubicBezTo>
                  <a:cubicBezTo>
                    <a:pt x="58" y="209"/>
                    <a:pt x="64" y="215"/>
                    <a:pt x="66" y="217"/>
                  </a:cubicBezTo>
                  <a:cubicBezTo>
                    <a:pt x="67" y="218"/>
                    <a:pt x="71" y="215"/>
                    <a:pt x="72" y="212"/>
                  </a:cubicBezTo>
                  <a:cubicBezTo>
                    <a:pt x="73" y="209"/>
                    <a:pt x="79" y="208"/>
                    <a:pt x="79" y="205"/>
                  </a:cubicBezTo>
                  <a:cubicBezTo>
                    <a:pt x="79" y="202"/>
                    <a:pt x="80" y="200"/>
                    <a:pt x="82" y="200"/>
                  </a:cubicBezTo>
                  <a:cubicBezTo>
                    <a:pt x="84" y="199"/>
                    <a:pt x="84" y="198"/>
                    <a:pt x="84" y="195"/>
                  </a:cubicBezTo>
                  <a:cubicBezTo>
                    <a:pt x="84" y="192"/>
                    <a:pt x="84" y="188"/>
                    <a:pt x="86" y="186"/>
                  </a:cubicBezTo>
                  <a:cubicBezTo>
                    <a:pt x="88" y="183"/>
                    <a:pt x="89" y="176"/>
                    <a:pt x="88" y="174"/>
                  </a:cubicBezTo>
                  <a:cubicBezTo>
                    <a:pt x="86" y="171"/>
                    <a:pt x="87" y="167"/>
                    <a:pt x="88" y="164"/>
                  </a:cubicBezTo>
                  <a:cubicBezTo>
                    <a:pt x="89" y="162"/>
                    <a:pt x="89" y="158"/>
                    <a:pt x="91" y="158"/>
                  </a:cubicBezTo>
                  <a:cubicBezTo>
                    <a:pt x="92" y="158"/>
                    <a:pt x="96" y="156"/>
                    <a:pt x="98" y="152"/>
                  </a:cubicBezTo>
                  <a:cubicBezTo>
                    <a:pt x="100" y="150"/>
                    <a:pt x="107" y="146"/>
                    <a:pt x="109" y="144"/>
                  </a:cubicBezTo>
                  <a:cubicBezTo>
                    <a:pt x="112" y="142"/>
                    <a:pt x="119" y="136"/>
                    <a:pt x="121" y="132"/>
                  </a:cubicBezTo>
                  <a:cubicBezTo>
                    <a:pt x="124" y="128"/>
                    <a:pt x="129" y="126"/>
                    <a:pt x="132" y="124"/>
                  </a:cubicBezTo>
                  <a:cubicBezTo>
                    <a:pt x="136" y="121"/>
                    <a:pt x="134" y="119"/>
                    <a:pt x="135" y="116"/>
                  </a:cubicBezTo>
                  <a:cubicBezTo>
                    <a:pt x="136" y="113"/>
                    <a:pt x="145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06"/>
                    <a:pt x="149" y="101"/>
                    <a:pt x="148" y="9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72;p79">
              <a:extLst>
                <a:ext uri="{FF2B5EF4-FFF2-40B4-BE49-F238E27FC236}">
                  <a16:creationId xmlns:a16="http://schemas.microsoft.com/office/drawing/2014/main" id="{E6B1ED77-46E5-D6F9-6A0A-0836BDE23F0A}"/>
                </a:ext>
              </a:extLst>
            </p:cNvPr>
            <p:cNvSpPr/>
            <p:nvPr/>
          </p:nvSpPr>
          <p:spPr bwMode="gray">
            <a:xfrm>
              <a:off x="6299719" y="2174234"/>
              <a:ext cx="638998" cy="275055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223" y="42"/>
                  </a:moveTo>
                  <a:cubicBezTo>
                    <a:pt x="222" y="39"/>
                    <a:pt x="218" y="41"/>
                    <a:pt x="217" y="43"/>
                  </a:cubicBezTo>
                  <a:cubicBezTo>
                    <a:pt x="216" y="46"/>
                    <a:pt x="214" y="42"/>
                    <a:pt x="210" y="42"/>
                  </a:cubicBezTo>
                  <a:cubicBezTo>
                    <a:pt x="205" y="42"/>
                    <a:pt x="205" y="45"/>
                    <a:pt x="202" y="42"/>
                  </a:cubicBezTo>
                  <a:cubicBezTo>
                    <a:pt x="199" y="39"/>
                    <a:pt x="203" y="37"/>
                    <a:pt x="203" y="37"/>
                  </a:cubicBezTo>
                  <a:cubicBezTo>
                    <a:pt x="203" y="34"/>
                    <a:pt x="203" y="34"/>
                    <a:pt x="203" y="34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08" y="22"/>
                    <a:pt x="205" y="21"/>
                    <a:pt x="204" y="22"/>
                  </a:cubicBezTo>
                  <a:cubicBezTo>
                    <a:pt x="202" y="23"/>
                    <a:pt x="198" y="22"/>
                    <a:pt x="198" y="20"/>
                  </a:cubicBezTo>
                  <a:cubicBezTo>
                    <a:pt x="197" y="19"/>
                    <a:pt x="190" y="19"/>
                    <a:pt x="188" y="20"/>
                  </a:cubicBezTo>
                  <a:cubicBezTo>
                    <a:pt x="187" y="21"/>
                    <a:pt x="183" y="23"/>
                    <a:pt x="182" y="24"/>
                  </a:cubicBezTo>
                  <a:cubicBezTo>
                    <a:pt x="182" y="25"/>
                    <a:pt x="178" y="24"/>
                    <a:pt x="176" y="26"/>
                  </a:cubicBezTo>
                  <a:cubicBezTo>
                    <a:pt x="175" y="27"/>
                    <a:pt x="167" y="27"/>
                    <a:pt x="167" y="28"/>
                  </a:cubicBezTo>
                  <a:cubicBezTo>
                    <a:pt x="166" y="29"/>
                    <a:pt x="158" y="29"/>
                    <a:pt x="157" y="28"/>
                  </a:cubicBezTo>
                  <a:cubicBezTo>
                    <a:pt x="155" y="27"/>
                    <a:pt x="149" y="28"/>
                    <a:pt x="148" y="26"/>
                  </a:cubicBezTo>
                  <a:cubicBezTo>
                    <a:pt x="147" y="24"/>
                    <a:pt x="143" y="24"/>
                    <a:pt x="143" y="23"/>
                  </a:cubicBezTo>
                  <a:cubicBezTo>
                    <a:pt x="143" y="21"/>
                    <a:pt x="138" y="21"/>
                    <a:pt x="138" y="20"/>
                  </a:cubicBezTo>
                  <a:cubicBezTo>
                    <a:pt x="137" y="18"/>
                    <a:pt x="132" y="18"/>
                    <a:pt x="132" y="18"/>
                  </a:cubicBezTo>
                  <a:cubicBezTo>
                    <a:pt x="131" y="19"/>
                    <a:pt x="127" y="17"/>
                    <a:pt x="125" y="16"/>
                  </a:cubicBezTo>
                  <a:cubicBezTo>
                    <a:pt x="124" y="16"/>
                    <a:pt x="119" y="17"/>
                    <a:pt x="118" y="17"/>
                  </a:cubicBezTo>
                  <a:cubicBezTo>
                    <a:pt x="116" y="17"/>
                    <a:pt x="115" y="20"/>
                    <a:pt x="113" y="20"/>
                  </a:cubicBezTo>
                  <a:cubicBezTo>
                    <a:pt x="111" y="20"/>
                    <a:pt x="107" y="17"/>
                    <a:pt x="106" y="18"/>
                  </a:cubicBezTo>
                  <a:cubicBezTo>
                    <a:pt x="105" y="19"/>
                    <a:pt x="103" y="16"/>
                    <a:pt x="102" y="14"/>
                  </a:cubicBezTo>
                  <a:cubicBezTo>
                    <a:pt x="101" y="13"/>
                    <a:pt x="102" y="10"/>
                    <a:pt x="101" y="8"/>
                  </a:cubicBezTo>
                  <a:cubicBezTo>
                    <a:pt x="100" y="7"/>
                    <a:pt x="95" y="7"/>
                    <a:pt x="93" y="6"/>
                  </a:cubicBezTo>
                  <a:cubicBezTo>
                    <a:pt x="92" y="5"/>
                    <a:pt x="90" y="4"/>
                    <a:pt x="88" y="4"/>
                  </a:cubicBezTo>
                  <a:cubicBezTo>
                    <a:pt x="87" y="4"/>
                    <a:pt x="84" y="3"/>
                    <a:pt x="83" y="2"/>
                  </a:cubicBezTo>
                  <a:cubicBezTo>
                    <a:pt x="82" y="2"/>
                    <a:pt x="80" y="1"/>
                    <a:pt x="78" y="0"/>
                  </a:cubicBezTo>
                  <a:cubicBezTo>
                    <a:pt x="77" y="0"/>
                    <a:pt x="76" y="2"/>
                    <a:pt x="75" y="3"/>
                  </a:cubicBezTo>
                  <a:cubicBezTo>
                    <a:pt x="74" y="4"/>
                    <a:pt x="72" y="4"/>
                    <a:pt x="71" y="6"/>
                  </a:cubicBezTo>
                  <a:cubicBezTo>
                    <a:pt x="71" y="7"/>
                    <a:pt x="68" y="8"/>
                    <a:pt x="69" y="10"/>
                  </a:cubicBezTo>
                  <a:cubicBezTo>
                    <a:pt x="69" y="11"/>
                    <a:pt x="69" y="14"/>
                    <a:pt x="71" y="15"/>
                  </a:cubicBezTo>
                  <a:cubicBezTo>
                    <a:pt x="72" y="16"/>
                    <a:pt x="71" y="19"/>
                    <a:pt x="70" y="20"/>
                  </a:cubicBezTo>
                  <a:cubicBezTo>
                    <a:pt x="70" y="21"/>
                    <a:pt x="66" y="22"/>
                    <a:pt x="65" y="23"/>
                  </a:cubicBezTo>
                  <a:cubicBezTo>
                    <a:pt x="64" y="24"/>
                    <a:pt x="61" y="23"/>
                    <a:pt x="59" y="22"/>
                  </a:cubicBezTo>
                  <a:cubicBezTo>
                    <a:pt x="57" y="20"/>
                    <a:pt x="55" y="21"/>
                    <a:pt x="54" y="22"/>
                  </a:cubicBezTo>
                  <a:cubicBezTo>
                    <a:pt x="52" y="23"/>
                    <a:pt x="48" y="20"/>
                    <a:pt x="47" y="20"/>
                  </a:cubicBezTo>
                  <a:cubicBezTo>
                    <a:pt x="46" y="19"/>
                    <a:pt x="46" y="15"/>
                    <a:pt x="45" y="15"/>
                  </a:cubicBezTo>
                  <a:cubicBezTo>
                    <a:pt x="44" y="15"/>
                    <a:pt x="36" y="14"/>
                    <a:pt x="34" y="13"/>
                  </a:cubicBezTo>
                  <a:cubicBezTo>
                    <a:pt x="33" y="13"/>
                    <a:pt x="30" y="13"/>
                    <a:pt x="29" y="14"/>
                  </a:cubicBezTo>
                  <a:cubicBezTo>
                    <a:pt x="29" y="15"/>
                    <a:pt x="25" y="15"/>
                    <a:pt x="24" y="16"/>
                  </a:cubicBezTo>
                  <a:cubicBezTo>
                    <a:pt x="23" y="18"/>
                    <a:pt x="21" y="19"/>
                    <a:pt x="20" y="20"/>
                  </a:cubicBezTo>
                  <a:cubicBezTo>
                    <a:pt x="19" y="21"/>
                    <a:pt x="15" y="21"/>
                    <a:pt x="14" y="24"/>
                  </a:cubicBezTo>
                  <a:cubicBezTo>
                    <a:pt x="13" y="25"/>
                    <a:pt x="9" y="26"/>
                    <a:pt x="7" y="26"/>
                  </a:cubicBezTo>
                  <a:cubicBezTo>
                    <a:pt x="6" y="26"/>
                    <a:pt x="2" y="27"/>
                    <a:pt x="2" y="28"/>
                  </a:cubicBezTo>
                  <a:cubicBezTo>
                    <a:pt x="2" y="29"/>
                    <a:pt x="1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2" y="35"/>
                    <a:pt x="4" y="35"/>
                    <a:pt x="6" y="37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9" y="43"/>
                    <a:pt x="19" y="45"/>
                  </a:cubicBezTo>
                  <a:cubicBezTo>
                    <a:pt x="20" y="48"/>
                    <a:pt x="21" y="50"/>
                    <a:pt x="23" y="51"/>
                  </a:cubicBezTo>
                  <a:cubicBezTo>
                    <a:pt x="24" y="52"/>
                    <a:pt x="22" y="56"/>
                    <a:pt x="22" y="59"/>
                  </a:cubicBezTo>
                  <a:cubicBezTo>
                    <a:pt x="22" y="62"/>
                    <a:pt x="20" y="62"/>
                    <a:pt x="21" y="64"/>
                  </a:cubicBezTo>
                  <a:cubicBezTo>
                    <a:pt x="22" y="67"/>
                    <a:pt x="34" y="69"/>
                    <a:pt x="38" y="69"/>
                  </a:cubicBezTo>
                  <a:cubicBezTo>
                    <a:pt x="41" y="69"/>
                    <a:pt x="42" y="72"/>
                    <a:pt x="44" y="72"/>
                  </a:cubicBezTo>
                  <a:cubicBezTo>
                    <a:pt x="45" y="73"/>
                    <a:pt x="45" y="75"/>
                    <a:pt x="48" y="76"/>
                  </a:cubicBezTo>
                  <a:cubicBezTo>
                    <a:pt x="50" y="76"/>
                    <a:pt x="53" y="77"/>
                    <a:pt x="54" y="82"/>
                  </a:cubicBezTo>
                  <a:cubicBezTo>
                    <a:pt x="55" y="86"/>
                    <a:pt x="57" y="88"/>
                    <a:pt x="58" y="90"/>
                  </a:cubicBezTo>
                  <a:cubicBezTo>
                    <a:pt x="58" y="91"/>
                    <a:pt x="64" y="90"/>
                    <a:pt x="68" y="90"/>
                  </a:cubicBezTo>
                  <a:cubicBezTo>
                    <a:pt x="71" y="90"/>
                    <a:pt x="82" y="90"/>
                    <a:pt x="85" y="90"/>
                  </a:cubicBezTo>
                  <a:cubicBezTo>
                    <a:pt x="88" y="91"/>
                    <a:pt x="95" y="90"/>
                    <a:pt x="99" y="94"/>
                  </a:cubicBezTo>
                  <a:cubicBezTo>
                    <a:pt x="103" y="97"/>
                    <a:pt x="104" y="94"/>
                    <a:pt x="106" y="96"/>
                  </a:cubicBezTo>
                  <a:cubicBezTo>
                    <a:pt x="109" y="97"/>
                    <a:pt x="111" y="98"/>
                    <a:pt x="115" y="98"/>
                  </a:cubicBezTo>
                  <a:cubicBezTo>
                    <a:pt x="117" y="97"/>
                    <a:pt x="117" y="100"/>
                    <a:pt x="120" y="101"/>
                  </a:cubicBezTo>
                  <a:cubicBezTo>
                    <a:pt x="123" y="101"/>
                    <a:pt x="127" y="97"/>
                    <a:pt x="133" y="94"/>
                  </a:cubicBezTo>
                  <a:cubicBezTo>
                    <a:pt x="140" y="90"/>
                    <a:pt x="146" y="93"/>
                    <a:pt x="150" y="93"/>
                  </a:cubicBezTo>
                  <a:cubicBezTo>
                    <a:pt x="153" y="94"/>
                    <a:pt x="159" y="92"/>
                    <a:pt x="163" y="88"/>
                  </a:cubicBezTo>
                  <a:cubicBezTo>
                    <a:pt x="167" y="83"/>
                    <a:pt x="172" y="84"/>
                    <a:pt x="172" y="80"/>
                  </a:cubicBezTo>
                  <a:cubicBezTo>
                    <a:pt x="173" y="77"/>
                    <a:pt x="168" y="75"/>
                    <a:pt x="170" y="72"/>
                  </a:cubicBezTo>
                  <a:cubicBezTo>
                    <a:pt x="172" y="68"/>
                    <a:pt x="175" y="69"/>
                    <a:pt x="177" y="70"/>
                  </a:cubicBezTo>
                  <a:cubicBezTo>
                    <a:pt x="179" y="71"/>
                    <a:pt x="185" y="72"/>
                    <a:pt x="189" y="69"/>
                  </a:cubicBezTo>
                  <a:cubicBezTo>
                    <a:pt x="194" y="65"/>
                    <a:pt x="196" y="66"/>
                    <a:pt x="200" y="65"/>
                  </a:cubicBezTo>
                  <a:cubicBezTo>
                    <a:pt x="205" y="64"/>
                    <a:pt x="204" y="62"/>
                    <a:pt x="207" y="59"/>
                  </a:cubicBezTo>
                  <a:cubicBezTo>
                    <a:pt x="210" y="56"/>
                    <a:pt x="213" y="55"/>
                    <a:pt x="216" y="55"/>
                  </a:cubicBezTo>
                  <a:cubicBezTo>
                    <a:pt x="219" y="55"/>
                    <a:pt x="222" y="52"/>
                    <a:pt x="225" y="53"/>
                  </a:cubicBezTo>
                  <a:cubicBezTo>
                    <a:pt x="229" y="54"/>
                    <a:pt x="233" y="55"/>
                    <a:pt x="234" y="52"/>
                  </a:cubicBezTo>
                  <a:cubicBezTo>
                    <a:pt x="234" y="50"/>
                    <a:pt x="226" y="45"/>
                    <a:pt x="223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973;p79">
              <a:extLst>
                <a:ext uri="{FF2B5EF4-FFF2-40B4-BE49-F238E27FC236}">
                  <a16:creationId xmlns:a16="http://schemas.microsoft.com/office/drawing/2014/main" id="{93B22E0F-F711-7B64-4BC5-759AF2E73741}"/>
                </a:ext>
              </a:extLst>
            </p:cNvPr>
            <p:cNvSpPr/>
            <p:nvPr/>
          </p:nvSpPr>
          <p:spPr bwMode="gray">
            <a:xfrm>
              <a:off x="5228014" y="2655580"/>
              <a:ext cx="10063" cy="3018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974;p79">
              <a:extLst>
                <a:ext uri="{FF2B5EF4-FFF2-40B4-BE49-F238E27FC236}">
                  <a16:creationId xmlns:a16="http://schemas.microsoft.com/office/drawing/2014/main" id="{F83DCB74-F7F9-2B7C-1FBE-EB6429280154}"/>
                </a:ext>
              </a:extLst>
            </p:cNvPr>
            <p:cNvSpPr/>
            <p:nvPr/>
          </p:nvSpPr>
          <p:spPr bwMode="gray">
            <a:xfrm>
              <a:off x="5207887" y="2638807"/>
              <a:ext cx="30189" cy="83858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6" y="30"/>
                  </a:moveTo>
                  <a:cubicBezTo>
                    <a:pt x="6" y="30"/>
                    <a:pt x="6" y="31"/>
                    <a:pt x="7" y="31"/>
                  </a:cubicBezTo>
                  <a:cubicBezTo>
                    <a:pt x="7" y="26"/>
                    <a:pt x="8" y="21"/>
                    <a:pt x="9" y="20"/>
                  </a:cubicBezTo>
                  <a:cubicBezTo>
                    <a:pt x="10" y="19"/>
                    <a:pt x="10" y="18"/>
                    <a:pt x="10" y="16"/>
                  </a:cubicBezTo>
                  <a:cubicBezTo>
                    <a:pt x="8" y="14"/>
                    <a:pt x="7" y="13"/>
                    <a:pt x="7" y="12"/>
                  </a:cubicBezTo>
                  <a:cubicBezTo>
                    <a:pt x="7" y="11"/>
                    <a:pt x="8" y="7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5"/>
                    <a:pt x="11" y="3"/>
                    <a:pt x="11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6" y="7"/>
                    <a:pt x="2" y="14"/>
                    <a:pt x="0" y="1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975;p79">
              <a:extLst>
                <a:ext uri="{FF2B5EF4-FFF2-40B4-BE49-F238E27FC236}">
                  <a16:creationId xmlns:a16="http://schemas.microsoft.com/office/drawing/2014/main" id="{CA907FCB-3B94-0930-9031-A139A06320A3}"/>
                </a:ext>
              </a:extLst>
            </p:cNvPr>
            <p:cNvSpPr/>
            <p:nvPr/>
          </p:nvSpPr>
          <p:spPr bwMode="gray">
            <a:xfrm>
              <a:off x="5228014" y="2638807"/>
              <a:ext cx="82181" cy="92244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9" y="0"/>
                  </a:moveTo>
                  <a:cubicBezTo>
                    <a:pt x="24" y="2"/>
                    <a:pt x="19" y="3"/>
                    <a:pt x="19" y="3"/>
                  </a:cubicBezTo>
                  <a:cubicBezTo>
                    <a:pt x="17" y="4"/>
                    <a:pt x="12" y="8"/>
                    <a:pt x="12" y="8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4" y="7"/>
                    <a:pt x="4" y="8"/>
                  </a:cubicBezTo>
                  <a:cubicBezTo>
                    <a:pt x="4" y="10"/>
                    <a:pt x="4" y="18"/>
                    <a:pt x="2" y="20"/>
                  </a:cubicBezTo>
                  <a:cubicBezTo>
                    <a:pt x="1" y="21"/>
                    <a:pt x="0" y="26"/>
                    <a:pt x="0" y="31"/>
                  </a:cubicBezTo>
                  <a:cubicBezTo>
                    <a:pt x="2" y="32"/>
                    <a:pt x="5" y="34"/>
                    <a:pt x="7" y="34"/>
                  </a:cubicBezTo>
                  <a:cubicBezTo>
                    <a:pt x="9" y="34"/>
                    <a:pt x="12" y="31"/>
                    <a:pt x="12" y="29"/>
                  </a:cubicBezTo>
                  <a:cubicBezTo>
                    <a:pt x="12" y="27"/>
                    <a:pt x="15" y="27"/>
                    <a:pt x="17" y="27"/>
                  </a:cubicBezTo>
                  <a:cubicBezTo>
                    <a:pt x="19" y="27"/>
                    <a:pt x="19" y="25"/>
                    <a:pt x="21" y="24"/>
                  </a:cubicBezTo>
                  <a:cubicBezTo>
                    <a:pt x="23" y="23"/>
                    <a:pt x="18" y="18"/>
                    <a:pt x="16" y="17"/>
                  </a:cubicBezTo>
                  <a:cubicBezTo>
                    <a:pt x="14" y="16"/>
                    <a:pt x="17" y="13"/>
                    <a:pt x="23" y="13"/>
                  </a:cubicBezTo>
                  <a:cubicBezTo>
                    <a:pt x="29" y="13"/>
                    <a:pt x="28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29" y="4"/>
                    <a:pt x="29" y="3"/>
                  </a:cubicBezTo>
                  <a:cubicBezTo>
                    <a:pt x="29" y="2"/>
                    <a:pt x="29" y="1"/>
                    <a:pt x="29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976;p79">
              <a:extLst>
                <a:ext uri="{FF2B5EF4-FFF2-40B4-BE49-F238E27FC236}">
                  <a16:creationId xmlns:a16="http://schemas.microsoft.com/office/drawing/2014/main" id="{80401C53-DC51-04CD-BA36-D30D3FACBC3A}"/>
                </a:ext>
              </a:extLst>
            </p:cNvPr>
            <p:cNvSpPr/>
            <p:nvPr/>
          </p:nvSpPr>
          <p:spPr bwMode="gray">
            <a:xfrm>
              <a:off x="5930744" y="2405684"/>
              <a:ext cx="224740" cy="95598"/>
            </a:xfrm>
            <a:custGeom>
              <a:avLst/>
              <a:gdLst/>
              <a:ahLst/>
              <a:cxnLst/>
              <a:rect l="l" t="t" r="r" b="b"/>
              <a:pathLst>
                <a:path w="82" h="35" extrusionOk="0">
                  <a:moveTo>
                    <a:pt x="76" y="6"/>
                  </a:moveTo>
                  <a:cubicBezTo>
                    <a:pt x="73" y="3"/>
                    <a:pt x="72" y="5"/>
                    <a:pt x="69" y="4"/>
                  </a:cubicBezTo>
                  <a:cubicBezTo>
                    <a:pt x="65" y="4"/>
                    <a:pt x="52" y="3"/>
                    <a:pt x="49" y="4"/>
                  </a:cubicBezTo>
                  <a:cubicBezTo>
                    <a:pt x="46" y="4"/>
                    <a:pt x="42" y="2"/>
                    <a:pt x="40" y="1"/>
                  </a:cubicBezTo>
                  <a:cubicBezTo>
                    <a:pt x="38" y="0"/>
                    <a:pt x="33" y="1"/>
                    <a:pt x="32" y="4"/>
                  </a:cubicBezTo>
                  <a:cubicBezTo>
                    <a:pt x="32" y="6"/>
                    <a:pt x="29" y="6"/>
                    <a:pt x="25" y="4"/>
                  </a:cubicBezTo>
                  <a:cubicBezTo>
                    <a:pt x="22" y="3"/>
                    <a:pt x="15" y="3"/>
                    <a:pt x="15" y="4"/>
                  </a:cubicBezTo>
                  <a:cubicBezTo>
                    <a:pt x="15" y="7"/>
                    <a:pt x="12" y="9"/>
                    <a:pt x="11" y="10"/>
                  </a:cubicBezTo>
                  <a:cubicBezTo>
                    <a:pt x="11" y="10"/>
                    <a:pt x="10" y="12"/>
                    <a:pt x="9" y="14"/>
                  </a:cubicBezTo>
                  <a:cubicBezTo>
                    <a:pt x="10" y="15"/>
                    <a:pt x="11" y="15"/>
                    <a:pt x="11" y="16"/>
                  </a:cubicBezTo>
                  <a:cubicBezTo>
                    <a:pt x="12" y="18"/>
                    <a:pt x="17" y="18"/>
                    <a:pt x="17" y="16"/>
                  </a:cubicBezTo>
                  <a:cubicBezTo>
                    <a:pt x="18" y="15"/>
                    <a:pt x="23" y="18"/>
                    <a:pt x="27" y="21"/>
                  </a:cubicBezTo>
                  <a:cubicBezTo>
                    <a:pt x="31" y="24"/>
                    <a:pt x="25" y="22"/>
                    <a:pt x="24" y="25"/>
                  </a:cubicBezTo>
                  <a:cubicBezTo>
                    <a:pt x="23" y="27"/>
                    <a:pt x="18" y="25"/>
                    <a:pt x="17" y="26"/>
                  </a:cubicBezTo>
                  <a:cubicBezTo>
                    <a:pt x="16" y="27"/>
                    <a:pt x="9" y="27"/>
                    <a:pt x="6" y="27"/>
                  </a:cubicBezTo>
                  <a:cubicBezTo>
                    <a:pt x="4" y="27"/>
                    <a:pt x="0" y="30"/>
                    <a:pt x="1" y="32"/>
                  </a:cubicBezTo>
                  <a:cubicBezTo>
                    <a:pt x="1" y="33"/>
                    <a:pt x="9" y="31"/>
                    <a:pt x="11" y="32"/>
                  </a:cubicBezTo>
                  <a:cubicBezTo>
                    <a:pt x="14" y="34"/>
                    <a:pt x="17" y="31"/>
                    <a:pt x="18" y="33"/>
                  </a:cubicBezTo>
                  <a:cubicBezTo>
                    <a:pt x="20" y="35"/>
                    <a:pt x="23" y="33"/>
                    <a:pt x="24" y="34"/>
                  </a:cubicBezTo>
                  <a:cubicBezTo>
                    <a:pt x="26" y="35"/>
                    <a:pt x="34" y="33"/>
                    <a:pt x="35" y="33"/>
                  </a:cubicBezTo>
                  <a:cubicBezTo>
                    <a:pt x="35" y="32"/>
                    <a:pt x="35" y="31"/>
                    <a:pt x="35" y="29"/>
                  </a:cubicBezTo>
                  <a:cubicBezTo>
                    <a:pt x="35" y="27"/>
                    <a:pt x="37" y="28"/>
                    <a:pt x="38" y="27"/>
                  </a:cubicBezTo>
                  <a:cubicBezTo>
                    <a:pt x="40" y="27"/>
                    <a:pt x="41" y="25"/>
                    <a:pt x="43" y="25"/>
                  </a:cubicBezTo>
                  <a:cubicBezTo>
                    <a:pt x="44" y="25"/>
                    <a:pt x="46" y="23"/>
                    <a:pt x="47" y="24"/>
                  </a:cubicBezTo>
                  <a:cubicBezTo>
                    <a:pt x="48" y="24"/>
                    <a:pt x="50" y="27"/>
                    <a:pt x="52" y="25"/>
                  </a:cubicBezTo>
                  <a:cubicBezTo>
                    <a:pt x="53" y="24"/>
                    <a:pt x="54" y="25"/>
                    <a:pt x="57" y="22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7" y="21"/>
                    <a:pt x="68" y="19"/>
                    <a:pt x="69" y="17"/>
                  </a:cubicBezTo>
                  <a:cubicBezTo>
                    <a:pt x="70" y="15"/>
                    <a:pt x="73" y="15"/>
                    <a:pt x="74" y="14"/>
                  </a:cubicBezTo>
                  <a:cubicBezTo>
                    <a:pt x="76" y="13"/>
                    <a:pt x="80" y="11"/>
                    <a:pt x="82" y="10"/>
                  </a:cubicBezTo>
                  <a:cubicBezTo>
                    <a:pt x="82" y="10"/>
                    <a:pt x="82" y="10"/>
                    <a:pt x="82" y="9"/>
                  </a:cubicBezTo>
                  <a:cubicBezTo>
                    <a:pt x="79" y="6"/>
                    <a:pt x="78" y="9"/>
                    <a:pt x="7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977;p79">
              <a:extLst>
                <a:ext uri="{FF2B5EF4-FFF2-40B4-BE49-F238E27FC236}">
                  <a16:creationId xmlns:a16="http://schemas.microsoft.com/office/drawing/2014/main" id="{E6715260-6608-0444-7B98-AA0C20EB3375}"/>
                </a:ext>
              </a:extLst>
            </p:cNvPr>
            <p:cNvSpPr/>
            <p:nvPr/>
          </p:nvSpPr>
          <p:spPr bwMode="gray">
            <a:xfrm>
              <a:off x="5325288" y="2392267"/>
              <a:ext cx="142559" cy="63732"/>
            </a:xfrm>
            <a:custGeom>
              <a:avLst/>
              <a:gdLst/>
              <a:ahLst/>
              <a:cxnLst/>
              <a:rect l="l" t="t" r="r" b="b"/>
              <a:pathLst>
                <a:path w="52" h="23" extrusionOk="0">
                  <a:moveTo>
                    <a:pt x="21" y="18"/>
                  </a:moveTo>
                  <a:cubicBezTo>
                    <a:pt x="23" y="17"/>
                    <a:pt x="24" y="19"/>
                    <a:pt x="26" y="22"/>
                  </a:cubicBezTo>
                  <a:cubicBezTo>
                    <a:pt x="26" y="22"/>
                    <a:pt x="26" y="23"/>
                    <a:pt x="27" y="23"/>
                  </a:cubicBezTo>
                  <a:cubicBezTo>
                    <a:pt x="30" y="22"/>
                    <a:pt x="31" y="21"/>
                    <a:pt x="34" y="21"/>
                  </a:cubicBezTo>
                  <a:cubicBezTo>
                    <a:pt x="36" y="21"/>
                    <a:pt x="39" y="21"/>
                    <a:pt x="41" y="22"/>
                  </a:cubicBezTo>
                  <a:cubicBezTo>
                    <a:pt x="40" y="21"/>
                    <a:pt x="40" y="20"/>
                    <a:pt x="40" y="20"/>
                  </a:cubicBezTo>
                  <a:cubicBezTo>
                    <a:pt x="41" y="19"/>
                    <a:pt x="44" y="21"/>
                    <a:pt x="45" y="22"/>
                  </a:cubicBezTo>
                  <a:cubicBezTo>
                    <a:pt x="46" y="23"/>
                    <a:pt x="50" y="23"/>
                    <a:pt x="51" y="22"/>
                  </a:cubicBezTo>
                  <a:cubicBezTo>
                    <a:pt x="52" y="21"/>
                    <a:pt x="49" y="20"/>
                    <a:pt x="48" y="19"/>
                  </a:cubicBezTo>
                  <a:cubicBezTo>
                    <a:pt x="48" y="18"/>
                    <a:pt x="49" y="18"/>
                    <a:pt x="50" y="17"/>
                  </a:cubicBezTo>
                  <a:cubicBezTo>
                    <a:pt x="48" y="16"/>
                    <a:pt x="46" y="14"/>
                    <a:pt x="45" y="14"/>
                  </a:cubicBezTo>
                  <a:cubicBezTo>
                    <a:pt x="44" y="14"/>
                    <a:pt x="44" y="9"/>
                    <a:pt x="43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39" y="8"/>
                    <a:pt x="34" y="8"/>
                    <a:pt x="33" y="9"/>
                  </a:cubicBezTo>
                  <a:cubicBezTo>
                    <a:pt x="31" y="10"/>
                    <a:pt x="30" y="7"/>
                    <a:pt x="29" y="7"/>
                  </a:cubicBezTo>
                  <a:cubicBezTo>
                    <a:pt x="27" y="7"/>
                    <a:pt x="25" y="6"/>
                    <a:pt x="24" y="4"/>
                  </a:cubicBezTo>
                  <a:cubicBezTo>
                    <a:pt x="23" y="3"/>
                    <a:pt x="15" y="5"/>
                    <a:pt x="12" y="3"/>
                  </a:cubicBezTo>
                  <a:cubicBezTo>
                    <a:pt x="10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1" y="4"/>
                    <a:pt x="12" y="8"/>
                  </a:cubicBezTo>
                  <a:cubicBezTo>
                    <a:pt x="13" y="14"/>
                    <a:pt x="16" y="11"/>
                    <a:pt x="15" y="16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7" y="18"/>
                    <a:pt x="19" y="18"/>
                    <a:pt x="21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978;p79">
              <a:extLst>
                <a:ext uri="{FF2B5EF4-FFF2-40B4-BE49-F238E27FC236}">
                  <a16:creationId xmlns:a16="http://schemas.microsoft.com/office/drawing/2014/main" id="{5C4FA5E0-F9E1-B3D7-5879-3330406C5127}"/>
                </a:ext>
              </a:extLst>
            </p:cNvPr>
            <p:cNvSpPr/>
            <p:nvPr/>
          </p:nvSpPr>
          <p:spPr bwMode="gray">
            <a:xfrm>
              <a:off x="5045203" y="2427486"/>
              <a:ext cx="380716" cy="154299"/>
            </a:xfrm>
            <a:custGeom>
              <a:avLst/>
              <a:gdLst/>
              <a:ahLst/>
              <a:cxnLst/>
              <a:rect l="l" t="t" r="r" b="b"/>
              <a:pathLst>
                <a:path w="140" h="56" extrusionOk="0">
                  <a:moveTo>
                    <a:pt x="136" y="39"/>
                  </a:moveTo>
                  <a:cubicBezTo>
                    <a:pt x="135" y="39"/>
                    <a:pt x="137" y="32"/>
                    <a:pt x="136" y="31"/>
                  </a:cubicBezTo>
                  <a:cubicBezTo>
                    <a:pt x="136" y="30"/>
                    <a:pt x="135" y="25"/>
                    <a:pt x="136" y="25"/>
                  </a:cubicBezTo>
                  <a:cubicBezTo>
                    <a:pt x="138" y="25"/>
                    <a:pt x="136" y="21"/>
                    <a:pt x="138" y="21"/>
                  </a:cubicBezTo>
                  <a:cubicBezTo>
                    <a:pt x="138" y="19"/>
                    <a:pt x="137" y="19"/>
                    <a:pt x="137" y="19"/>
                  </a:cubicBezTo>
                  <a:cubicBezTo>
                    <a:pt x="135" y="18"/>
                    <a:pt x="133" y="19"/>
                    <a:pt x="131" y="16"/>
                  </a:cubicBezTo>
                  <a:cubicBezTo>
                    <a:pt x="130" y="13"/>
                    <a:pt x="131" y="12"/>
                    <a:pt x="129" y="9"/>
                  </a:cubicBezTo>
                  <a:cubicBezTo>
                    <a:pt x="127" y="6"/>
                    <a:pt x="126" y="4"/>
                    <a:pt x="124" y="6"/>
                  </a:cubicBezTo>
                  <a:cubicBezTo>
                    <a:pt x="123" y="6"/>
                    <a:pt x="120" y="6"/>
                    <a:pt x="116" y="6"/>
                  </a:cubicBezTo>
                  <a:cubicBezTo>
                    <a:pt x="112" y="8"/>
                    <a:pt x="105" y="11"/>
                    <a:pt x="102" y="10"/>
                  </a:cubicBezTo>
                  <a:cubicBezTo>
                    <a:pt x="99" y="9"/>
                    <a:pt x="94" y="10"/>
                    <a:pt x="89" y="10"/>
                  </a:cubicBezTo>
                  <a:cubicBezTo>
                    <a:pt x="86" y="10"/>
                    <a:pt x="84" y="7"/>
                    <a:pt x="81" y="7"/>
                  </a:cubicBezTo>
                  <a:cubicBezTo>
                    <a:pt x="77" y="7"/>
                    <a:pt x="77" y="5"/>
                    <a:pt x="74" y="5"/>
                  </a:cubicBezTo>
                  <a:cubicBezTo>
                    <a:pt x="71" y="5"/>
                    <a:pt x="74" y="3"/>
                    <a:pt x="63" y="2"/>
                  </a:cubicBezTo>
                  <a:cubicBezTo>
                    <a:pt x="52" y="0"/>
                    <a:pt x="44" y="6"/>
                    <a:pt x="40" y="8"/>
                  </a:cubicBezTo>
                  <a:cubicBezTo>
                    <a:pt x="37" y="11"/>
                    <a:pt x="25" y="8"/>
                    <a:pt x="24" y="9"/>
                  </a:cubicBezTo>
                  <a:cubicBezTo>
                    <a:pt x="23" y="10"/>
                    <a:pt x="24" y="14"/>
                    <a:pt x="21" y="15"/>
                  </a:cubicBezTo>
                  <a:cubicBezTo>
                    <a:pt x="16" y="17"/>
                    <a:pt x="8" y="15"/>
                    <a:pt x="5" y="17"/>
                  </a:cubicBezTo>
                  <a:cubicBezTo>
                    <a:pt x="1" y="18"/>
                    <a:pt x="0" y="22"/>
                    <a:pt x="3" y="22"/>
                  </a:cubicBezTo>
                  <a:cubicBezTo>
                    <a:pt x="6" y="21"/>
                    <a:pt x="7" y="23"/>
                    <a:pt x="6" y="24"/>
                  </a:cubicBezTo>
                  <a:cubicBezTo>
                    <a:pt x="5" y="25"/>
                    <a:pt x="9" y="29"/>
                    <a:pt x="7" y="30"/>
                  </a:cubicBezTo>
                  <a:cubicBezTo>
                    <a:pt x="5" y="31"/>
                    <a:pt x="5" y="33"/>
                    <a:pt x="7" y="35"/>
                  </a:cubicBezTo>
                  <a:cubicBezTo>
                    <a:pt x="9" y="36"/>
                    <a:pt x="10" y="39"/>
                    <a:pt x="7" y="39"/>
                  </a:cubicBezTo>
                  <a:cubicBezTo>
                    <a:pt x="5" y="39"/>
                    <a:pt x="11" y="42"/>
                    <a:pt x="11" y="43"/>
                  </a:cubicBezTo>
                  <a:cubicBezTo>
                    <a:pt x="11" y="44"/>
                    <a:pt x="16" y="45"/>
                    <a:pt x="16" y="45"/>
                  </a:cubicBezTo>
                  <a:cubicBezTo>
                    <a:pt x="16" y="47"/>
                    <a:pt x="17" y="47"/>
                    <a:pt x="20" y="46"/>
                  </a:cubicBezTo>
                  <a:cubicBezTo>
                    <a:pt x="22" y="46"/>
                    <a:pt x="23" y="49"/>
                    <a:pt x="24" y="52"/>
                  </a:cubicBezTo>
                  <a:cubicBezTo>
                    <a:pt x="25" y="54"/>
                    <a:pt x="34" y="52"/>
                    <a:pt x="34" y="50"/>
                  </a:cubicBezTo>
                  <a:cubicBezTo>
                    <a:pt x="34" y="47"/>
                    <a:pt x="37" y="46"/>
                    <a:pt x="39" y="47"/>
                  </a:cubicBezTo>
                  <a:cubicBezTo>
                    <a:pt x="43" y="47"/>
                    <a:pt x="48" y="52"/>
                    <a:pt x="49" y="53"/>
                  </a:cubicBezTo>
                  <a:cubicBezTo>
                    <a:pt x="51" y="54"/>
                    <a:pt x="55" y="52"/>
                    <a:pt x="58" y="52"/>
                  </a:cubicBezTo>
                  <a:cubicBezTo>
                    <a:pt x="60" y="52"/>
                    <a:pt x="63" y="48"/>
                    <a:pt x="64" y="47"/>
                  </a:cubicBezTo>
                  <a:cubicBezTo>
                    <a:pt x="66" y="46"/>
                    <a:pt x="68" y="50"/>
                    <a:pt x="70" y="49"/>
                  </a:cubicBezTo>
                  <a:cubicBezTo>
                    <a:pt x="73" y="47"/>
                    <a:pt x="74" y="46"/>
                    <a:pt x="76" y="47"/>
                  </a:cubicBezTo>
                  <a:cubicBezTo>
                    <a:pt x="77" y="48"/>
                    <a:pt x="73" y="51"/>
                    <a:pt x="74" y="53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9" y="55"/>
                    <a:pt x="78" y="52"/>
                    <a:pt x="78" y="50"/>
                  </a:cubicBezTo>
                  <a:cubicBezTo>
                    <a:pt x="79" y="49"/>
                    <a:pt x="80" y="47"/>
                    <a:pt x="82" y="49"/>
                  </a:cubicBezTo>
                  <a:cubicBezTo>
                    <a:pt x="83" y="50"/>
                    <a:pt x="85" y="50"/>
                    <a:pt x="88" y="49"/>
                  </a:cubicBezTo>
                  <a:cubicBezTo>
                    <a:pt x="91" y="47"/>
                    <a:pt x="92" y="46"/>
                    <a:pt x="93" y="48"/>
                  </a:cubicBezTo>
                  <a:cubicBezTo>
                    <a:pt x="94" y="49"/>
                    <a:pt x="97" y="48"/>
                    <a:pt x="101" y="48"/>
                  </a:cubicBezTo>
                  <a:cubicBezTo>
                    <a:pt x="106" y="48"/>
                    <a:pt x="107" y="45"/>
                    <a:pt x="111" y="45"/>
                  </a:cubicBezTo>
                  <a:cubicBezTo>
                    <a:pt x="116" y="45"/>
                    <a:pt x="120" y="44"/>
                    <a:pt x="120" y="44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4"/>
                    <a:pt x="123" y="43"/>
                    <a:pt x="125" y="43"/>
                  </a:cubicBezTo>
                  <a:cubicBezTo>
                    <a:pt x="129" y="42"/>
                    <a:pt x="131" y="45"/>
                    <a:pt x="133" y="44"/>
                  </a:cubicBezTo>
                  <a:cubicBezTo>
                    <a:pt x="134" y="43"/>
                    <a:pt x="140" y="49"/>
                    <a:pt x="140" y="45"/>
                  </a:cubicBezTo>
                  <a:cubicBezTo>
                    <a:pt x="140" y="44"/>
                    <a:pt x="138" y="39"/>
                    <a:pt x="136" y="39"/>
                  </a:cubicBezTo>
                  <a:close/>
                  <a:moveTo>
                    <a:pt x="12" y="10"/>
                  </a:moveTo>
                  <a:cubicBezTo>
                    <a:pt x="15" y="9"/>
                    <a:pt x="22" y="11"/>
                    <a:pt x="23" y="9"/>
                  </a:cubicBezTo>
                  <a:cubicBezTo>
                    <a:pt x="24" y="8"/>
                    <a:pt x="19" y="6"/>
                    <a:pt x="17" y="5"/>
                  </a:cubicBezTo>
                  <a:cubicBezTo>
                    <a:pt x="16" y="4"/>
                    <a:pt x="15" y="3"/>
                    <a:pt x="15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6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5"/>
                    <a:pt x="6" y="15"/>
                  </a:cubicBezTo>
                  <a:cubicBezTo>
                    <a:pt x="9" y="15"/>
                    <a:pt x="10" y="11"/>
                    <a:pt x="12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979;p79">
              <a:extLst>
                <a:ext uri="{FF2B5EF4-FFF2-40B4-BE49-F238E27FC236}">
                  <a16:creationId xmlns:a16="http://schemas.microsoft.com/office/drawing/2014/main" id="{113D694B-809D-172A-9DE7-636A4C8B93BC}"/>
                </a:ext>
              </a:extLst>
            </p:cNvPr>
            <p:cNvSpPr/>
            <p:nvPr/>
          </p:nvSpPr>
          <p:spPr bwMode="gray">
            <a:xfrm>
              <a:off x="6108523" y="2583461"/>
              <a:ext cx="46961" cy="43607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8" y="0"/>
                  </a:moveTo>
                  <a:cubicBezTo>
                    <a:pt x="6" y="0"/>
                    <a:pt x="1" y="2"/>
                    <a:pt x="0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9"/>
                    <a:pt x="4" y="10"/>
                    <a:pt x="6" y="11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9" y="15"/>
                    <a:pt x="9" y="15"/>
                  </a:cubicBezTo>
                  <a:cubicBezTo>
                    <a:pt x="12" y="15"/>
                    <a:pt x="17" y="9"/>
                    <a:pt x="17" y="7"/>
                  </a:cubicBezTo>
                  <a:cubicBezTo>
                    <a:pt x="17" y="5"/>
                    <a:pt x="11" y="0"/>
                    <a:pt x="8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980;p79">
              <a:extLst>
                <a:ext uri="{FF2B5EF4-FFF2-40B4-BE49-F238E27FC236}">
                  <a16:creationId xmlns:a16="http://schemas.microsoft.com/office/drawing/2014/main" id="{19E361E2-253B-AACB-B19F-F42013EC4D8F}"/>
                </a:ext>
              </a:extLst>
            </p:cNvPr>
            <p:cNvSpPr/>
            <p:nvPr/>
          </p:nvSpPr>
          <p:spPr bwMode="gray">
            <a:xfrm>
              <a:off x="7022577" y="2412394"/>
              <a:ext cx="142559" cy="130819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49" y="2"/>
                  </a:moveTo>
                  <a:cubicBezTo>
                    <a:pt x="46" y="3"/>
                    <a:pt x="45" y="0"/>
                    <a:pt x="43" y="0"/>
                  </a:cubicBezTo>
                  <a:cubicBezTo>
                    <a:pt x="41" y="0"/>
                    <a:pt x="42" y="6"/>
                    <a:pt x="39" y="6"/>
                  </a:cubicBezTo>
                  <a:cubicBezTo>
                    <a:pt x="36" y="6"/>
                    <a:pt x="37" y="9"/>
                    <a:pt x="33" y="9"/>
                  </a:cubicBezTo>
                  <a:cubicBezTo>
                    <a:pt x="31" y="10"/>
                    <a:pt x="30" y="10"/>
                    <a:pt x="31" y="12"/>
                  </a:cubicBezTo>
                  <a:cubicBezTo>
                    <a:pt x="32" y="15"/>
                    <a:pt x="29" y="14"/>
                    <a:pt x="26" y="14"/>
                  </a:cubicBezTo>
                  <a:cubicBezTo>
                    <a:pt x="23" y="14"/>
                    <a:pt x="23" y="12"/>
                    <a:pt x="21" y="12"/>
                  </a:cubicBezTo>
                  <a:cubicBezTo>
                    <a:pt x="20" y="12"/>
                    <a:pt x="18" y="15"/>
                    <a:pt x="17" y="17"/>
                  </a:cubicBezTo>
                  <a:cubicBezTo>
                    <a:pt x="15" y="20"/>
                    <a:pt x="6" y="23"/>
                    <a:pt x="3" y="25"/>
                  </a:cubicBezTo>
                  <a:cubicBezTo>
                    <a:pt x="2" y="25"/>
                    <a:pt x="1" y="27"/>
                    <a:pt x="0" y="28"/>
                  </a:cubicBezTo>
                  <a:cubicBezTo>
                    <a:pt x="4" y="29"/>
                    <a:pt x="8" y="31"/>
                    <a:pt x="8" y="33"/>
                  </a:cubicBezTo>
                  <a:cubicBezTo>
                    <a:pt x="11" y="35"/>
                    <a:pt x="7" y="38"/>
                    <a:pt x="5" y="41"/>
                  </a:cubicBezTo>
                  <a:cubicBezTo>
                    <a:pt x="3" y="43"/>
                    <a:pt x="6" y="43"/>
                    <a:pt x="6" y="45"/>
                  </a:cubicBezTo>
                  <a:cubicBezTo>
                    <a:pt x="6" y="47"/>
                    <a:pt x="8" y="48"/>
                    <a:pt x="9" y="46"/>
                  </a:cubicBezTo>
                  <a:cubicBezTo>
                    <a:pt x="10" y="45"/>
                    <a:pt x="12" y="45"/>
                    <a:pt x="15" y="45"/>
                  </a:cubicBezTo>
                  <a:cubicBezTo>
                    <a:pt x="16" y="45"/>
                    <a:pt x="17" y="46"/>
                    <a:pt x="17" y="46"/>
                  </a:cubicBezTo>
                  <a:cubicBezTo>
                    <a:pt x="19" y="45"/>
                    <a:pt x="20" y="44"/>
                    <a:pt x="21" y="44"/>
                  </a:cubicBezTo>
                  <a:cubicBezTo>
                    <a:pt x="22" y="42"/>
                    <a:pt x="25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0" y="37"/>
                    <a:pt x="27" y="35"/>
                    <a:pt x="25" y="34"/>
                  </a:cubicBezTo>
                  <a:cubicBezTo>
                    <a:pt x="23" y="33"/>
                    <a:pt x="24" y="29"/>
                    <a:pt x="28" y="28"/>
                  </a:cubicBezTo>
                  <a:cubicBezTo>
                    <a:pt x="31" y="27"/>
                    <a:pt x="38" y="21"/>
                    <a:pt x="41" y="20"/>
                  </a:cubicBezTo>
                  <a:cubicBezTo>
                    <a:pt x="42" y="19"/>
                    <a:pt x="42" y="14"/>
                    <a:pt x="43" y="10"/>
                  </a:cubicBezTo>
                  <a:cubicBezTo>
                    <a:pt x="44" y="9"/>
                    <a:pt x="48" y="6"/>
                    <a:pt x="52" y="3"/>
                  </a:cubicBezTo>
                  <a:cubicBezTo>
                    <a:pt x="51" y="2"/>
                    <a:pt x="50" y="2"/>
                    <a:pt x="49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981;p79">
              <a:extLst>
                <a:ext uri="{FF2B5EF4-FFF2-40B4-BE49-F238E27FC236}">
                  <a16:creationId xmlns:a16="http://schemas.microsoft.com/office/drawing/2014/main" id="{639C47AC-341C-2DC4-4EFE-AD365C248ABB}"/>
                </a:ext>
              </a:extLst>
            </p:cNvPr>
            <p:cNvSpPr/>
            <p:nvPr/>
          </p:nvSpPr>
          <p:spPr bwMode="gray">
            <a:xfrm>
              <a:off x="6152128" y="2707573"/>
              <a:ext cx="155977" cy="92244"/>
            </a:xfrm>
            <a:custGeom>
              <a:avLst/>
              <a:gdLst/>
              <a:ahLst/>
              <a:cxnLst/>
              <a:rect l="l" t="t" r="r" b="b"/>
              <a:pathLst>
                <a:path w="57" h="34" extrusionOk="0">
                  <a:moveTo>
                    <a:pt x="56" y="22"/>
                  </a:moveTo>
                  <a:cubicBezTo>
                    <a:pt x="55" y="22"/>
                    <a:pt x="54" y="22"/>
                    <a:pt x="54" y="22"/>
                  </a:cubicBezTo>
                  <a:cubicBezTo>
                    <a:pt x="50" y="22"/>
                    <a:pt x="47" y="20"/>
                    <a:pt x="44" y="20"/>
                  </a:cubicBezTo>
                  <a:cubicBezTo>
                    <a:pt x="41" y="20"/>
                    <a:pt x="33" y="17"/>
                    <a:pt x="30" y="14"/>
                  </a:cubicBezTo>
                  <a:cubicBezTo>
                    <a:pt x="27" y="11"/>
                    <a:pt x="17" y="5"/>
                    <a:pt x="14" y="3"/>
                  </a:cubicBezTo>
                  <a:cubicBezTo>
                    <a:pt x="13" y="0"/>
                    <a:pt x="9" y="0"/>
                    <a:pt x="9" y="1"/>
                  </a:cubicBezTo>
                  <a:cubicBezTo>
                    <a:pt x="9" y="3"/>
                    <a:pt x="7" y="3"/>
                    <a:pt x="4" y="3"/>
                  </a:cubicBezTo>
                  <a:cubicBezTo>
                    <a:pt x="3" y="4"/>
                    <a:pt x="0" y="6"/>
                    <a:pt x="0" y="8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2" y="14"/>
                    <a:pt x="3" y="16"/>
                  </a:cubicBezTo>
                  <a:cubicBezTo>
                    <a:pt x="4" y="17"/>
                    <a:pt x="9" y="18"/>
                    <a:pt x="10" y="19"/>
                  </a:cubicBezTo>
                  <a:cubicBezTo>
                    <a:pt x="10" y="20"/>
                    <a:pt x="13" y="22"/>
                    <a:pt x="15" y="22"/>
                  </a:cubicBezTo>
                  <a:cubicBezTo>
                    <a:pt x="17" y="22"/>
                    <a:pt x="20" y="24"/>
                    <a:pt x="21" y="25"/>
                  </a:cubicBezTo>
                  <a:cubicBezTo>
                    <a:pt x="22" y="26"/>
                    <a:pt x="27" y="24"/>
                    <a:pt x="28" y="24"/>
                  </a:cubicBezTo>
                  <a:cubicBezTo>
                    <a:pt x="29" y="24"/>
                    <a:pt x="32" y="27"/>
                    <a:pt x="32" y="28"/>
                  </a:cubicBezTo>
                  <a:cubicBezTo>
                    <a:pt x="33" y="30"/>
                    <a:pt x="40" y="31"/>
                    <a:pt x="42" y="32"/>
                  </a:cubicBezTo>
                  <a:cubicBezTo>
                    <a:pt x="44" y="34"/>
                    <a:pt x="53" y="33"/>
                    <a:pt x="55" y="31"/>
                  </a:cubicBezTo>
                  <a:cubicBezTo>
                    <a:pt x="57" y="29"/>
                    <a:pt x="55" y="26"/>
                    <a:pt x="55" y="24"/>
                  </a:cubicBezTo>
                  <a:cubicBezTo>
                    <a:pt x="55" y="23"/>
                    <a:pt x="55" y="22"/>
                    <a:pt x="56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982;p79">
              <a:extLst>
                <a:ext uri="{FF2B5EF4-FFF2-40B4-BE49-F238E27FC236}">
                  <a16:creationId xmlns:a16="http://schemas.microsoft.com/office/drawing/2014/main" id="{F713E9D6-3BFE-4DD4-EE3A-6E52148D37A1}"/>
                </a:ext>
              </a:extLst>
            </p:cNvPr>
            <p:cNvSpPr/>
            <p:nvPr/>
          </p:nvSpPr>
          <p:spPr bwMode="gray">
            <a:xfrm>
              <a:off x="6378544" y="2751178"/>
              <a:ext cx="169394" cy="382391"/>
            </a:xfrm>
            <a:custGeom>
              <a:avLst/>
              <a:gdLst/>
              <a:ahLst/>
              <a:cxnLst/>
              <a:rect l="l" t="t" r="r" b="b"/>
              <a:pathLst>
                <a:path w="62" h="140" extrusionOk="0">
                  <a:moveTo>
                    <a:pt x="50" y="128"/>
                  </a:moveTo>
                  <a:cubicBezTo>
                    <a:pt x="50" y="124"/>
                    <a:pt x="49" y="124"/>
                    <a:pt x="49" y="122"/>
                  </a:cubicBezTo>
                  <a:cubicBezTo>
                    <a:pt x="49" y="119"/>
                    <a:pt x="49" y="116"/>
                    <a:pt x="45" y="113"/>
                  </a:cubicBezTo>
                  <a:cubicBezTo>
                    <a:pt x="42" y="110"/>
                    <a:pt x="41" y="107"/>
                    <a:pt x="43" y="105"/>
                  </a:cubicBezTo>
                  <a:cubicBezTo>
                    <a:pt x="44" y="104"/>
                    <a:pt x="43" y="99"/>
                    <a:pt x="44" y="99"/>
                  </a:cubicBezTo>
                  <a:cubicBezTo>
                    <a:pt x="45" y="100"/>
                    <a:pt x="46" y="97"/>
                    <a:pt x="44" y="96"/>
                  </a:cubicBezTo>
                  <a:cubicBezTo>
                    <a:pt x="42" y="95"/>
                    <a:pt x="44" y="92"/>
                    <a:pt x="43" y="91"/>
                  </a:cubicBezTo>
                  <a:cubicBezTo>
                    <a:pt x="41" y="91"/>
                    <a:pt x="38" y="85"/>
                    <a:pt x="38" y="84"/>
                  </a:cubicBezTo>
                  <a:cubicBezTo>
                    <a:pt x="38" y="83"/>
                    <a:pt x="38" y="74"/>
                    <a:pt x="38" y="72"/>
                  </a:cubicBezTo>
                  <a:cubicBezTo>
                    <a:pt x="38" y="71"/>
                    <a:pt x="42" y="71"/>
                    <a:pt x="43" y="71"/>
                  </a:cubicBezTo>
                  <a:cubicBezTo>
                    <a:pt x="44" y="71"/>
                    <a:pt x="47" y="71"/>
                    <a:pt x="49" y="69"/>
                  </a:cubicBezTo>
                  <a:cubicBezTo>
                    <a:pt x="50" y="67"/>
                    <a:pt x="54" y="66"/>
                    <a:pt x="55" y="65"/>
                  </a:cubicBezTo>
                  <a:cubicBezTo>
                    <a:pt x="56" y="63"/>
                    <a:pt x="59" y="63"/>
                    <a:pt x="59" y="61"/>
                  </a:cubicBezTo>
                  <a:cubicBezTo>
                    <a:pt x="59" y="60"/>
                    <a:pt x="62" y="55"/>
                    <a:pt x="62" y="55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2" y="55"/>
                    <a:pt x="62" y="55"/>
                    <a:pt x="60" y="56"/>
                  </a:cubicBezTo>
                  <a:cubicBezTo>
                    <a:pt x="56" y="58"/>
                    <a:pt x="54" y="56"/>
                    <a:pt x="55" y="54"/>
                  </a:cubicBezTo>
                  <a:cubicBezTo>
                    <a:pt x="55" y="51"/>
                    <a:pt x="52" y="51"/>
                    <a:pt x="50" y="51"/>
                  </a:cubicBezTo>
                  <a:cubicBezTo>
                    <a:pt x="49" y="51"/>
                    <a:pt x="50" y="48"/>
                    <a:pt x="50" y="47"/>
                  </a:cubicBezTo>
                  <a:cubicBezTo>
                    <a:pt x="51" y="45"/>
                    <a:pt x="50" y="44"/>
                    <a:pt x="48" y="43"/>
                  </a:cubicBezTo>
                  <a:cubicBezTo>
                    <a:pt x="46" y="43"/>
                    <a:pt x="45" y="38"/>
                    <a:pt x="46" y="37"/>
                  </a:cubicBezTo>
                  <a:cubicBezTo>
                    <a:pt x="47" y="36"/>
                    <a:pt x="41" y="35"/>
                    <a:pt x="38" y="36"/>
                  </a:cubicBezTo>
                  <a:cubicBezTo>
                    <a:pt x="37" y="37"/>
                    <a:pt x="38" y="34"/>
                    <a:pt x="38" y="33"/>
                  </a:cubicBezTo>
                  <a:cubicBezTo>
                    <a:pt x="37" y="31"/>
                    <a:pt x="40" y="25"/>
                    <a:pt x="44" y="22"/>
                  </a:cubicBezTo>
                  <a:cubicBezTo>
                    <a:pt x="47" y="19"/>
                    <a:pt x="46" y="14"/>
                    <a:pt x="46" y="12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41" y="5"/>
                    <a:pt x="41" y="3"/>
                  </a:cubicBezTo>
                  <a:cubicBezTo>
                    <a:pt x="41" y="1"/>
                    <a:pt x="38" y="0"/>
                    <a:pt x="36" y="1"/>
                  </a:cubicBezTo>
                  <a:cubicBezTo>
                    <a:pt x="36" y="1"/>
                    <a:pt x="35" y="1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5"/>
                    <a:pt x="33" y="5"/>
                  </a:cubicBezTo>
                  <a:cubicBezTo>
                    <a:pt x="32" y="6"/>
                    <a:pt x="32" y="8"/>
                    <a:pt x="34" y="11"/>
                  </a:cubicBezTo>
                  <a:cubicBezTo>
                    <a:pt x="36" y="13"/>
                    <a:pt x="31" y="12"/>
                    <a:pt x="30" y="11"/>
                  </a:cubicBezTo>
                  <a:cubicBezTo>
                    <a:pt x="30" y="9"/>
                    <a:pt x="26" y="12"/>
                    <a:pt x="25" y="13"/>
                  </a:cubicBezTo>
                  <a:cubicBezTo>
                    <a:pt x="22" y="15"/>
                    <a:pt x="19" y="16"/>
                    <a:pt x="19" y="19"/>
                  </a:cubicBezTo>
                  <a:cubicBezTo>
                    <a:pt x="19" y="23"/>
                    <a:pt x="16" y="25"/>
                    <a:pt x="17" y="28"/>
                  </a:cubicBezTo>
                  <a:cubicBezTo>
                    <a:pt x="18" y="31"/>
                    <a:pt x="14" y="36"/>
                    <a:pt x="14" y="37"/>
                  </a:cubicBezTo>
                  <a:cubicBezTo>
                    <a:pt x="14" y="38"/>
                    <a:pt x="10" y="36"/>
                    <a:pt x="9" y="36"/>
                  </a:cubicBezTo>
                  <a:cubicBezTo>
                    <a:pt x="8" y="36"/>
                    <a:pt x="8" y="42"/>
                    <a:pt x="7" y="44"/>
                  </a:cubicBezTo>
                  <a:cubicBezTo>
                    <a:pt x="6" y="46"/>
                    <a:pt x="7" y="52"/>
                    <a:pt x="5" y="52"/>
                  </a:cubicBezTo>
                  <a:cubicBezTo>
                    <a:pt x="3" y="52"/>
                    <a:pt x="1" y="58"/>
                    <a:pt x="1" y="58"/>
                  </a:cubicBezTo>
                  <a:cubicBezTo>
                    <a:pt x="1" y="58"/>
                    <a:pt x="1" y="59"/>
                    <a:pt x="0" y="60"/>
                  </a:cubicBezTo>
                  <a:cubicBezTo>
                    <a:pt x="1" y="63"/>
                    <a:pt x="3" y="66"/>
                    <a:pt x="6" y="67"/>
                  </a:cubicBezTo>
                  <a:cubicBezTo>
                    <a:pt x="11" y="69"/>
                    <a:pt x="13" y="78"/>
                    <a:pt x="14" y="83"/>
                  </a:cubicBezTo>
                  <a:cubicBezTo>
                    <a:pt x="16" y="87"/>
                    <a:pt x="15" y="92"/>
                    <a:pt x="13" y="95"/>
                  </a:cubicBezTo>
                  <a:cubicBezTo>
                    <a:pt x="12" y="96"/>
                    <a:pt x="14" y="97"/>
                    <a:pt x="16" y="98"/>
                  </a:cubicBezTo>
                  <a:cubicBezTo>
                    <a:pt x="19" y="99"/>
                    <a:pt x="22" y="100"/>
                    <a:pt x="24" y="97"/>
                  </a:cubicBezTo>
                  <a:cubicBezTo>
                    <a:pt x="25" y="95"/>
                    <a:pt x="29" y="93"/>
                    <a:pt x="30" y="90"/>
                  </a:cubicBezTo>
                  <a:cubicBezTo>
                    <a:pt x="31" y="87"/>
                    <a:pt x="33" y="91"/>
                    <a:pt x="34" y="93"/>
                  </a:cubicBezTo>
                  <a:cubicBezTo>
                    <a:pt x="36" y="95"/>
                    <a:pt x="37" y="97"/>
                    <a:pt x="37" y="101"/>
                  </a:cubicBezTo>
                  <a:cubicBezTo>
                    <a:pt x="38" y="105"/>
                    <a:pt x="38" y="114"/>
                    <a:pt x="41" y="117"/>
                  </a:cubicBezTo>
                  <a:cubicBezTo>
                    <a:pt x="44" y="120"/>
                    <a:pt x="45" y="127"/>
                    <a:pt x="44" y="129"/>
                  </a:cubicBezTo>
                  <a:cubicBezTo>
                    <a:pt x="43" y="131"/>
                    <a:pt x="45" y="135"/>
                    <a:pt x="45" y="138"/>
                  </a:cubicBezTo>
                  <a:cubicBezTo>
                    <a:pt x="45" y="138"/>
                    <a:pt x="44" y="139"/>
                    <a:pt x="44" y="140"/>
                  </a:cubicBezTo>
                  <a:cubicBezTo>
                    <a:pt x="47" y="140"/>
                    <a:pt x="50" y="128"/>
                    <a:pt x="50" y="1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983;p79">
              <a:extLst>
                <a:ext uri="{FF2B5EF4-FFF2-40B4-BE49-F238E27FC236}">
                  <a16:creationId xmlns:a16="http://schemas.microsoft.com/office/drawing/2014/main" id="{0E2125CD-027D-FE47-0DE8-42025A690511}"/>
                </a:ext>
              </a:extLst>
            </p:cNvPr>
            <p:cNvSpPr/>
            <p:nvPr/>
          </p:nvSpPr>
          <p:spPr bwMode="gray">
            <a:xfrm>
              <a:off x="6318168" y="2756210"/>
              <a:ext cx="63732" cy="38576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2" y="5"/>
                  </a:moveTo>
                  <a:cubicBezTo>
                    <a:pt x="17" y="0"/>
                    <a:pt x="16" y="4"/>
                    <a:pt x="12" y="2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5" y="2"/>
                    <a:pt x="3" y="2"/>
                    <a:pt x="1" y="6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10"/>
                    <a:pt x="1" y="11"/>
                    <a:pt x="1" y="10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9" y="11"/>
                    <a:pt x="11" y="13"/>
                    <a:pt x="13" y="12"/>
                  </a:cubicBezTo>
                  <a:cubicBezTo>
                    <a:pt x="17" y="11"/>
                    <a:pt x="20" y="14"/>
                    <a:pt x="21" y="11"/>
                  </a:cubicBezTo>
                  <a:cubicBezTo>
                    <a:pt x="23" y="9"/>
                    <a:pt x="20" y="5"/>
                    <a:pt x="20" y="5"/>
                  </a:cubicBezTo>
                  <a:cubicBezTo>
                    <a:pt x="20" y="5"/>
                    <a:pt x="21" y="5"/>
                    <a:pt x="22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984;p79">
              <a:extLst>
                <a:ext uri="{FF2B5EF4-FFF2-40B4-BE49-F238E27FC236}">
                  <a16:creationId xmlns:a16="http://schemas.microsoft.com/office/drawing/2014/main" id="{CC66F3BF-4922-EA56-CE77-C2E322F172EC}"/>
                </a:ext>
              </a:extLst>
            </p:cNvPr>
            <p:cNvSpPr/>
            <p:nvPr/>
          </p:nvSpPr>
          <p:spPr bwMode="gray">
            <a:xfrm>
              <a:off x="6573096" y="2861871"/>
              <a:ext cx="145913" cy="315305"/>
            </a:xfrm>
            <a:custGeom>
              <a:avLst/>
              <a:gdLst/>
              <a:ahLst/>
              <a:cxnLst/>
              <a:rect l="l" t="t" r="r" b="b"/>
              <a:pathLst>
                <a:path w="54" h="115" extrusionOk="0">
                  <a:moveTo>
                    <a:pt x="41" y="14"/>
                  </a:moveTo>
                  <a:cubicBezTo>
                    <a:pt x="39" y="14"/>
                    <a:pt x="33" y="10"/>
                    <a:pt x="33" y="8"/>
                  </a:cubicBezTo>
                  <a:cubicBezTo>
                    <a:pt x="33" y="7"/>
                    <a:pt x="36" y="4"/>
                    <a:pt x="31" y="4"/>
                  </a:cubicBezTo>
                  <a:cubicBezTo>
                    <a:pt x="27" y="4"/>
                    <a:pt x="26" y="2"/>
                    <a:pt x="25" y="1"/>
                  </a:cubicBezTo>
                  <a:cubicBezTo>
                    <a:pt x="24" y="0"/>
                    <a:pt x="20" y="3"/>
                    <a:pt x="19" y="4"/>
                  </a:cubicBezTo>
                  <a:cubicBezTo>
                    <a:pt x="18" y="7"/>
                    <a:pt x="17" y="4"/>
                    <a:pt x="14" y="5"/>
                  </a:cubicBezTo>
                  <a:cubicBezTo>
                    <a:pt x="11" y="7"/>
                    <a:pt x="9" y="4"/>
                    <a:pt x="7" y="5"/>
                  </a:cubicBezTo>
                  <a:cubicBezTo>
                    <a:pt x="7" y="7"/>
                    <a:pt x="4" y="4"/>
                    <a:pt x="2" y="6"/>
                  </a:cubicBezTo>
                  <a:cubicBezTo>
                    <a:pt x="2" y="7"/>
                    <a:pt x="1" y="7"/>
                    <a:pt x="0" y="8"/>
                  </a:cubicBezTo>
                  <a:cubicBezTo>
                    <a:pt x="1" y="9"/>
                    <a:pt x="3" y="11"/>
                    <a:pt x="3" y="12"/>
                  </a:cubicBezTo>
                  <a:cubicBezTo>
                    <a:pt x="3" y="14"/>
                    <a:pt x="7" y="15"/>
                    <a:pt x="7" y="17"/>
                  </a:cubicBezTo>
                  <a:cubicBezTo>
                    <a:pt x="7" y="19"/>
                    <a:pt x="11" y="22"/>
                    <a:pt x="13" y="21"/>
                  </a:cubicBezTo>
                  <a:cubicBezTo>
                    <a:pt x="14" y="19"/>
                    <a:pt x="18" y="18"/>
                    <a:pt x="18" y="22"/>
                  </a:cubicBezTo>
                  <a:cubicBezTo>
                    <a:pt x="19" y="26"/>
                    <a:pt x="20" y="26"/>
                    <a:pt x="20" y="28"/>
                  </a:cubicBezTo>
                  <a:cubicBezTo>
                    <a:pt x="20" y="30"/>
                    <a:pt x="16" y="29"/>
                    <a:pt x="15" y="31"/>
                  </a:cubicBezTo>
                  <a:cubicBezTo>
                    <a:pt x="14" y="33"/>
                    <a:pt x="22" y="36"/>
                    <a:pt x="22" y="38"/>
                  </a:cubicBezTo>
                  <a:cubicBezTo>
                    <a:pt x="22" y="40"/>
                    <a:pt x="25" y="42"/>
                    <a:pt x="26" y="44"/>
                  </a:cubicBezTo>
                  <a:cubicBezTo>
                    <a:pt x="27" y="47"/>
                    <a:pt x="31" y="50"/>
                    <a:pt x="32" y="53"/>
                  </a:cubicBezTo>
                  <a:cubicBezTo>
                    <a:pt x="33" y="55"/>
                    <a:pt x="37" y="57"/>
                    <a:pt x="39" y="58"/>
                  </a:cubicBezTo>
                  <a:cubicBezTo>
                    <a:pt x="40" y="60"/>
                    <a:pt x="41" y="63"/>
                    <a:pt x="40" y="66"/>
                  </a:cubicBezTo>
                  <a:cubicBezTo>
                    <a:pt x="40" y="68"/>
                    <a:pt x="40" y="74"/>
                    <a:pt x="42" y="78"/>
                  </a:cubicBezTo>
                  <a:cubicBezTo>
                    <a:pt x="45" y="82"/>
                    <a:pt x="39" y="84"/>
                    <a:pt x="37" y="87"/>
                  </a:cubicBezTo>
                  <a:cubicBezTo>
                    <a:pt x="35" y="89"/>
                    <a:pt x="36" y="92"/>
                    <a:pt x="30" y="91"/>
                  </a:cubicBezTo>
                  <a:cubicBezTo>
                    <a:pt x="25" y="90"/>
                    <a:pt x="31" y="96"/>
                    <a:pt x="30" y="98"/>
                  </a:cubicBezTo>
                  <a:cubicBezTo>
                    <a:pt x="30" y="100"/>
                    <a:pt x="22" y="96"/>
                    <a:pt x="22" y="98"/>
                  </a:cubicBezTo>
                  <a:cubicBezTo>
                    <a:pt x="22" y="99"/>
                    <a:pt x="19" y="100"/>
                    <a:pt x="18" y="101"/>
                  </a:cubicBezTo>
                  <a:cubicBezTo>
                    <a:pt x="19" y="103"/>
                    <a:pt x="19" y="103"/>
                    <a:pt x="20" y="103"/>
                  </a:cubicBezTo>
                  <a:cubicBezTo>
                    <a:pt x="22" y="104"/>
                    <a:pt x="19" y="106"/>
                    <a:pt x="19" y="110"/>
                  </a:cubicBezTo>
                  <a:cubicBezTo>
                    <a:pt x="19" y="114"/>
                    <a:pt x="21" y="115"/>
                    <a:pt x="22" y="113"/>
                  </a:cubicBezTo>
                  <a:cubicBezTo>
                    <a:pt x="23" y="112"/>
                    <a:pt x="28" y="108"/>
                    <a:pt x="30" y="108"/>
                  </a:cubicBezTo>
                  <a:cubicBezTo>
                    <a:pt x="30" y="107"/>
                    <a:pt x="30" y="105"/>
                    <a:pt x="30" y="105"/>
                  </a:cubicBezTo>
                  <a:cubicBezTo>
                    <a:pt x="32" y="105"/>
                    <a:pt x="32" y="103"/>
                    <a:pt x="33" y="101"/>
                  </a:cubicBezTo>
                  <a:cubicBezTo>
                    <a:pt x="33" y="100"/>
                    <a:pt x="35" y="100"/>
                    <a:pt x="38" y="101"/>
                  </a:cubicBezTo>
                  <a:cubicBezTo>
                    <a:pt x="40" y="101"/>
                    <a:pt x="43" y="98"/>
                    <a:pt x="48" y="95"/>
                  </a:cubicBezTo>
                  <a:cubicBezTo>
                    <a:pt x="52" y="93"/>
                    <a:pt x="52" y="92"/>
                    <a:pt x="53" y="86"/>
                  </a:cubicBezTo>
                  <a:cubicBezTo>
                    <a:pt x="54" y="78"/>
                    <a:pt x="52" y="70"/>
                    <a:pt x="52" y="68"/>
                  </a:cubicBezTo>
                  <a:cubicBezTo>
                    <a:pt x="52" y="66"/>
                    <a:pt x="46" y="56"/>
                    <a:pt x="44" y="56"/>
                  </a:cubicBezTo>
                  <a:cubicBezTo>
                    <a:pt x="42" y="56"/>
                    <a:pt x="34" y="48"/>
                    <a:pt x="32" y="46"/>
                  </a:cubicBezTo>
                  <a:cubicBezTo>
                    <a:pt x="31" y="45"/>
                    <a:pt x="31" y="42"/>
                    <a:pt x="30" y="41"/>
                  </a:cubicBezTo>
                  <a:cubicBezTo>
                    <a:pt x="27" y="39"/>
                    <a:pt x="27" y="34"/>
                    <a:pt x="28" y="30"/>
                  </a:cubicBezTo>
                  <a:cubicBezTo>
                    <a:pt x="28" y="28"/>
                    <a:pt x="33" y="27"/>
                    <a:pt x="32" y="24"/>
                  </a:cubicBezTo>
                  <a:cubicBezTo>
                    <a:pt x="32" y="22"/>
                    <a:pt x="33" y="20"/>
                    <a:pt x="36" y="20"/>
                  </a:cubicBezTo>
                  <a:cubicBezTo>
                    <a:pt x="38" y="19"/>
                    <a:pt x="41" y="17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1" y="15"/>
                    <a:pt x="41" y="15"/>
                    <a:pt x="41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985;p79">
              <a:extLst>
                <a:ext uri="{FF2B5EF4-FFF2-40B4-BE49-F238E27FC236}">
                  <a16:creationId xmlns:a16="http://schemas.microsoft.com/office/drawing/2014/main" id="{BF7FC720-C161-141C-837E-B6A2822C432C}"/>
                </a:ext>
              </a:extLst>
            </p:cNvPr>
            <p:cNvSpPr/>
            <p:nvPr/>
          </p:nvSpPr>
          <p:spPr bwMode="gray">
            <a:xfrm>
              <a:off x="6573096" y="3051390"/>
              <a:ext cx="122433" cy="87212"/>
            </a:xfrm>
            <a:custGeom>
              <a:avLst/>
              <a:gdLst/>
              <a:ahLst/>
              <a:cxnLst/>
              <a:rect l="l" t="t" r="r" b="b"/>
              <a:pathLst>
                <a:path w="45" h="32" extrusionOk="0">
                  <a:moveTo>
                    <a:pt x="22" y="29"/>
                  </a:moveTo>
                  <a:cubicBezTo>
                    <a:pt x="22" y="27"/>
                    <a:pt x="30" y="31"/>
                    <a:pt x="31" y="29"/>
                  </a:cubicBezTo>
                  <a:cubicBezTo>
                    <a:pt x="31" y="27"/>
                    <a:pt x="25" y="21"/>
                    <a:pt x="31" y="22"/>
                  </a:cubicBezTo>
                  <a:cubicBezTo>
                    <a:pt x="36" y="23"/>
                    <a:pt x="35" y="20"/>
                    <a:pt x="37" y="18"/>
                  </a:cubicBezTo>
                  <a:cubicBezTo>
                    <a:pt x="39" y="15"/>
                    <a:pt x="45" y="13"/>
                    <a:pt x="42" y="10"/>
                  </a:cubicBezTo>
                  <a:cubicBezTo>
                    <a:pt x="41" y="6"/>
                    <a:pt x="40" y="3"/>
                    <a:pt x="40" y="0"/>
                  </a:cubicBezTo>
                  <a:cubicBezTo>
                    <a:pt x="38" y="1"/>
                    <a:pt x="36" y="1"/>
                    <a:pt x="34" y="1"/>
                  </a:cubicBezTo>
                  <a:cubicBezTo>
                    <a:pt x="33" y="0"/>
                    <a:pt x="30" y="0"/>
                    <a:pt x="30" y="3"/>
                  </a:cubicBezTo>
                  <a:cubicBezTo>
                    <a:pt x="30" y="5"/>
                    <a:pt x="27" y="6"/>
                    <a:pt x="27" y="5"/>
                  </a:cubicBezTo>
                  <a:cubicBezTo>
                    <a:pt x="28" y="3"/>
                    <a:pt x="25" y="4"/>
                    <a:pt x="23" y="1"/>
                  </a:cubicBezTo>
                  <a:cubicBezTo>
                    <a:pt x="21" y="0"/>
                    <a:pt x="16" y="2"/>
                    <a:pt x="13" y="1"/>
                  </a:cubicBezTo>
                  <a:cubicBezTo>
                    <a:pt x="10" y="0"/>
                    <a:pt x="6" y="3"/>
                    <a:pt x="3" y="7"/>
                  </a:cubicBezTo>
                  <a:cubicBezTo>
                    <a:pt x="0" y="10"/>
                    <a:pt x="3" y="10"/>
                    <a:pt x="3" y="13"/>
                  </a:cubicBezTo>
                  <a:cubicBezTo>
                    <a:pt x="3" y="16"/>
                    <a:pt x="5" y="16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1"/>
                    <a:pt x="6" y="23"/>
                    <a:pt x="6" y="25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2" y="26"/>
                    <a:pt x="9" y="29"/>
                    <a:pt x="11" y="31"/>
                  </a:cubicBezTo>
                  <a:cubicBezTo>
                    <a:pt x="12" y="32"/>
                    <a:pt x="16" y="29"/>
                    <a:pt x="17" y="31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9" y="31"/>
                    <a:pt x="22" y="30"/>
                    <a:pt x="22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986;p79">
              <a:extLst>
                <a:ext uri="{FF2B5EF4-FFF2-40B4-BE49-F238E27FC236}">
                  <a16:creationId xmlns:a16="http://schemas.microsoft.com/office/drawing/2014/main" id="{038BEB8A-3A57-EB62-834B-389987480E32}"/>
                </a:ext>
              </a:extLst>
            </p:cNvPr>
            <p:cNvSpPr/>
            <p:nvPr/>
          </p:nvSpPr>
          <p:spPr bwMode="gray">
            <a:xfrm>
              <a:off x="6531168" y="2883673"/>
              <a:ext cx="150943" cy="184488"/>
            </a:xfrm>
            <a:custGeom>
              <a:avLst/>
              <a:gdLst/>
              <a:ahLst/>
              <a:cxnLst/>
              <a:rect l="l" t="t" r="r" b="b"/>
              <a:pathLst>
                <a:path w="55" h="67" extrusionOk="0">
                  <a:moveTo>
                    <a:pt x="37" y="30"/>
                  </a:moveTo>
                  <a:cubicBezTo>
                    <a:pt x="37" y="28"/>
                    <a:pt x="29" y="25"/>
                    <a:pt x="30" y="23"/>
                  </a:cubicBezTo>
                  <a:cubicBezTo>
                    <a:pt x="31" y="21"/>
                    <a:pt x="35" y="23"/>
                    <a:pt x="35" y="20"/>
                  </a:cubicBezTo>
                  <a:cubicBezTo>
                    <a:pt x="35" y="18"/>
                    <a:pt x="33" y="18"/>
                    <a:pt x="32" y="14"/>
                  </a:cubicBezTo>
                  <a:cubicBezTo>
                    <a:pt x="32" y="11"/>
                    <a:pt x="29" y="12"/>
                    <a:pt x="28" y="13"/>
                  </a:cubicBezTo>
                  <a:cubicBezTo>
                    <a:pt x="26" y="14"/>
                    <a:pt x="21" y="12"/>
                    <a:pt x="21" y="10"/>
                  </a:cubicBezTo>
                  <a:cubicBezTo>
                    <a:pt x="21" y="7"/>
                    <a:pt x="18" y="6"/>
                    <a:pt x="18" y="4"/>
                  </a:cubicBezTo>
                  <a:cubicBezTo>
                    <a:pt x="18" y="3"/>
                    <a:pt x="16" y="1"/>
                    <a:pt x="15" y="0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11" y="0"/>
                    <a:pt x="10" y="3"/>
                    <a:pt x="11" y="4"/>
                  </a:cubicBezTo>
                  <a:cubicBezTo>
                    <a:pt x="12" y="5"/>
                    <a:pt x="13" y="11"/>
                    <a:pt x="10" y="10"/>
                  </a:cubicBezTo>
                  <a:cubicBezTo>
                    <a:pt x="9" y="10"/>
                    <a:pt x="9" y="6"/>
                    <a:pt x="7" y="6"/>
                  </a:cubicBezTo>
                  <a:cubicBezTo>
                    <a:pt x="7" y="6"/>
                    <a:pt x="3" y="11"/>
                    <a:pt x="3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1" y="15"/>
                    <a:pt x="2" y="16"/>
                    <a:pt x="2" y="16"/>
                  </a:cubicBezTo>
                  <a:cubicBezTo>
                    <a:pt x="3" y="17"/>
                    <a:pt x="1" y="20"/>
                    <a:pt x="2" y="22"/>
                  </a:cubicBezTo>
                  <a:cubicBezTo>
                    <a:pt x="4" y="24"/>
                    <a:pt x="7" y="21"/>
                    <a:pt x="8" y="23"/>
                  </a:cubicBezTo>
                  <a:cubicBezTo>
                    <a:pt x="9" y="27"/>
                    <a:pt x="7" y="28"/>
                    <a:pt x="7" y="32"/>
                  </a:cubicBezTo>
                  <a:cubicBezTo>
                    <a:pt x="7" y="35"/>
                    <a:pt x="5" y="35"/>
                    <a:pt x="5" y="37"/>
                  </a:cubicBezTo>
                  <a:cubicBezTo>
                    <a:pt x="6" y="40"/>
                    <a:pt x="9" y="36"/>
                    <a:pt x="11" y="35"/>
                  </a:cubicBezTo>
                  <a:cubicBezTo>
                    <a:pt x="14" y="33"/>
                    <a:pt x="16" y="34"/>
                    <a:pt x="17" y="35"/>
                  </a:cubicBezTo>
                  <a:cubicBezTo>
                    <a:pt x="18" y="35"/>
                    <a:pt x="21" y="35"/>
                    <a:pt x="21" y="34"/>
                  </a:cubicBezTo>
                  <a:cubicBezTo>
                    <a:pt x="22" y="32"/>
                    <a:pt x="27" y="31"/>
                    <a:pt x="29" y="33"/>
                  </a:cubicBezTo>
                  <a:cubicBezTo>
                    <a:pt x="31" y="35"/>
                    <a:pt x="32" y="37"/>
                    <a:pt x="34" y="38"/>
                  </a:cubicBezTo>
                  <a:cubicBezTo>
                    <a:pt x="36" y="39"/>
                    <a:pt x="32" y="46"/>
                    <a:pt x="35" y="47"/>
                  </a:cubicBezTo>
                  <a:cubicBezTo>
                    <a:pt x="37" y="47"/>
                    <a:pt x="40" y="51"/>
                    <a:pt x="40" y="55"/>
                  </a:cubicBezTo>
                  <a:cubicBezTo>
                    <a:pt x="40" y="58"/>
                    <a:pt x="42" y="60"/>
                    <a:pt x="39" y="63"/>
                  </a:cubicBezTo>
                  <a:cubicBezTo>
                    <a:pt x="41" y="64"/>
                    <a:pt x="43" y="64"/>
                    <a:pt x="42" y="66"/>
                  </a:cubicBezTo>
                  <a:cubicBezTo>
                    <a:pt x="42" y="67"/>
                    <a:pt x="44" y="66"/>
                    <a:pt x="44" y="64"/>
                  </a:cubicBezTo>
                  <a:cubicBezTo>
                    <a:pt x="44" y="61"/>
                    <a:pt x="48" y="61"/>
                    <a:pt x="49" y="62"/>
                  </a:cubicBezTo>
                  <a:cubicBezTo>
                    <a:pt x="51" y="62"/>
                    <a:pt x="53" y="62"/>
                    <a:pt x="55" y="61"/>
                  </a:cubicBezTo>
                  <a:cubicBezTo>
                    <a:pt x="55" y="59"/>
                    <a:pt x="55" y="58"/>
                    <a:pt x="55" y="58"/>
                  </a:cubicBezTo>
                  <a:cubicBezTo>
                    <a:pt x="55" y="55"/>
                    <a:pt x="55" y="52"/>
                    <a:pt x="54" y="50"/>
                  </a:cubicBezTo>
                  <a:cubicBezTo>
                    <a:pt x="52" y="49"/>
                    <a:pt x="48" y="47"/>
                    <a:pt x="47" y="45"/>
                  </a:cubicBezTo>
                  <a:cubicBezTo>
                    <a:pt x="46" y="42"/>
                    <a:pt x="42" y="39"/>
                    <a:pt x="41" y="36"/>
                  </a:cubicBezTo>
                  <a:cubicBezTo>
                    <a:pt x="40" y="35"/>
                    <a:pt x="37" y="32"/>
                    <a:pt x="37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987;p79">
              <a:extLst>
                <a:ext uri="{FF2B5EF4-FFF2-40B4-BE49-F238E27FC236}">
                  <a16:creationId xmlns:a16="http://schemas.microsoft.com/office/drawing/2014/main" id="{B88AE9D6-F090-372D-1B45-4DF25A102A03}"/>
                </a:ext>
              </a:extLst>
            </p:cNvPr>
            <p:cNvSpPr/>
            <p:nvPr/>
          </p:nvSpPr>
          <p:spPr bwMode="gray">
            <a:xfrm>
              <a:off x="6482531" y="2922248"/>
              <a:ext cx="164361" cy="311952"/>
            </a:xfrm>
            <a:custGeom>
              <a:avLst/>
              <a:gdLst/>
              <a:ahLst/>
              <a:cxnLst/>
              <a:rect l="l" t="t" r="r" b="b"/>
              <a:pathLst>
                <a:path w="60" h="114" extrusionOk="0">
                  <a:moveTo>
                    <a:pt x="36" y="60"/>
                  </a:moveTo>
                  <a:cubicBezTo>
                    <a:pt x="36" y="57"/>
                    <a:pt x="33" y="57"/>
                    <a:pt x="36" y="54"/>
                  </a:cubicBezTo>
                  <a:cubicBezTo>
                    <a:pt x="38" y="50"/>
                    <a:pt x="43" y="47"/>
                    <a:pt x="46" y="48"/>
                  </a:cubicBezTo>
                  <a:cubicBezTo>
                    <a:pt x="48" y="49"/>
                    <a:pt x="54" y="46"/>
                    <a:pt x="56" y="48"/>
                  </a:cubicBezTo>
                  <a:cubicBezTo>
                    <a:pt x="56" y="49"/>
                    <a:pt x="57" y="49"/>
                    <a:pt x="57" y="49"/>
                  </a:cubicBezTo>
                  <a:cubicBezTo>
                    <a:pt x="60" y="46"/>
                    <a:pt x="58" y="45"/>
                    <a:pt x="58" y="41"/>
                  </a:cubicBezTo>
                  <a:cubicBezTo>
                    <a:pt x="58" y="37"/>
                    <a:pt x="55" y="33"/>
                    <a:pt x="53" y="33"/>
                  </a:cubicBezTo>
                  <a:cubicBezTo>
                    <a:pt x="50" y="32"/>
                    <a:pt x="54" y="25"/>
                    <a:pt x="52" y="24"/>
                  </a:cubicBezTo>
                  <a:cubicBezTo>
                    <a:pt x="49" y="23"/>
                    <a:pt x="48" y="20"/>
                    <a:pt x="47" y="19"/>
                  </a:cubicBezTo>
                  <a:cubicBezTo>
                    <a:pt x="45" y="17"/>
                    <a:pt x="40" y="18"/>
                    <a:pt x="39" y="19"/>
                  </a:cubicBezTo>
                  <a:cubicBezTo>
                    <a:pt x="39" y="20"/>
                    <a:pt x="36" y="21"/>
                    <a:pt x="35" y="20"/>
                  </a:cubicBezTo>
                  <a:cubicBezTo>
                    <a:pt x="34" y="19"/>
                    <a:pt x="32" y="19"/>
                    <a:pt x="29" y="20"/>
                  </a:cubicBezTo>
                  <a:cubicBezTo>
                    <a:pt x="27" y="22"/>
                    <a:pt x="24" y="26"/>
                    <a:pt x="23" y="23"/>
                  </a:cubicBezTo>
                  <a:cubicBezTo>
                    <a:pt x="23" y="20"/>
                    <a:pt x="24" y="20"/>
                    <a:pt x="24" y="18"/>
                  </a:cubicBezTo>
                  <a:cubicBezTo>
                    <a:pt x="24" y="14"/>
                    <a:pt x="26" y="13"/>
                    <a:pt x="25" y="9"/>
                  </a:cubicBezTo>
                  <a:cubicBezTo>
                    <a:pt x="24" y="6"/>
                    <a:pt x="22" y="10"/>
                    <a:pt x="20" y="7"/>
                  </a:cubicBezTo>
                  <a:cubicBezTo>
                    <a:pt x="19" y="6"/>
                    <a:pt x="21" y="3"/>
                    <a:pt x="20" y="2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8" y="1"/>
                    <a:pt x="17" y="1"/>
                    <a:pt x="17" y="2"/>
                  </a:cubicBezTo>
                  <a:cubicBezTo>
                    <a:pt x="16" y="3"/>
                    <a:pt x="12" y="4"/>
                    <a:pt x="11" y="6"/>
                  </a:cubicBezTo>
                  <a:cubicBezTo>
                    <a:pt x="9" y="7"/>
                    <a:pt x="6" y="7"/>
                    <a:pt x="5" y="7"/>
                  </a:cubicBezTo>
                  <a:cubicBezTo>
                    <a:pt x="4" y="7"/>
                    <a:pt x="0" y="7"/>
                    <a:pt x="0" y="9"/>
                  </a:cubicBezTo>
                  <a:cubicBezTo>
                    <a:pt x="0" y="11"/>
                    <a:pt x="0" y="19"/>
                    <a:pt x="0" y="21"/>
                  </a:cubicBezTo>
                  <a:cubicBezTo>
                    <a:pt x="0" y="22"/>
                    <a:pt x="3" y="28"/>
                    <a:pt x="5" y="28"/>
                  </a:cubicBezTo>
                  <a:cubicBezTo>
                    <a:pt x="6" y="29"/>
                    <a:pt x="4" y="32"/>
                    <a:pt x="6" y="33"/>
                  </a:cubicBezTo>
                  <a:cubicBezTo>
                    <a:pt x="8" y="34"/>
                    <a:pt x="7" y="37"/>
                    <a:pt x="6" y="36"/>
                  </a:cubicBezTo>
                  <a:cubicBezTo>
                    <a:pt x="5" y="36"/>
                    <a:pt x="6" y="41"/>
                    <a:pt x="5" y="42"/>
                  </a:cubicBezTo>
                  <a:cubicBezTo>
                    <a:pt x="3" y="44"/>
                    <a:pt x="4" y="47"/>
                    <a:pt x="7" y="50"/>
                  </a:cubicBezTo>
                  <a:cubicBezTo>
                    <a:pt x="11" y="53"/>
                    <a:pt x="11" y="57"/>
                    <a:pt x="11" y="59"/>
                  </a:cubicBezTo>
                  <a:cubicBezTo>
                    <a:pt x="11" y="61"/>
                    <a:pt x="12" y="61"/>
                    <a:pt x="12" y="65"/>
                  </a:cubicBezTo>
                  <a:cubicBezTo>
                    <a:pt x="12" y="65"/>
                    <a:pt x="9" y="77"/>
                    <a:pt x="6" y="77"/>
                  </a:cubicBezTo>
                  <a:cubicBezTo>
                    <a:pt x="6" y="80"/>
                    <a:pt x="5" y="85"/>
                    <a:pt x="4" y="88"/>
                  </a:cubicBezTo>
                  <a:cubicBezTo>
                    <a:pt x="3" y="91"/>
                    <a:pt x="2" y="95"/>
                    <a:pt x="4" y="95"/>
                  </a:cubicBezTo>
                  <a:cubicBezTo>
                    <a:pt x="7" y="95"/>
                    <a:pt x="11" y="99"/>
                    <a:pt x="14" y="104"/>
                  </a:cubicBezTo>
                  <a:cubicBezTo>
                    <a:pt x="15" y="105"/>
                    <a:pt x="16" y="107"/>
                    <a:pt x="16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4" y="109"/>
                    <a:pt x="24" y="111"/>
                    <a:pt x="24" y="112"/>
                  </a:cubicBezTo>
                  <a:cubicBezTo>
                    <a:pt x="24" y="114"/>
                    <a:pt x="29" y="113"/>
                    <a:pt x="30" y="113"/>
                  </a:cubicBezTo>
                  <a:cubicBezTo>
                    <a:pt x="31" y="113"/>
                    <a:pt x="30" y="111"/>
                    <a:pt x="33" y="110"/>
                  </a:cubicBezTo>
                  <a:cubicBezTo>
                    <a:pt x="31" y="108"/>
                    <a:pt x="27" y="106"/>
                    <a:pt x="24" y="105"/>
                  </a:cubicBezTo>
                  <a:cubicBezTo>
                    <a:pt x="21" y="105"/>
                    <a:pt x="19" y="99"/>
                    <a:pt x="19" y="97"/>
                  </a:cubicBezTo>
                  <a:cubicBezTo>
                    <a:pt x="19" y="94"/>
                    <a:pt x="16" y="92"/>
                    <a:pt x="16" y="90"/>
                  </a:cubicBezTo>
                  <a:cubicBezTo>
                    <a:pt x="16" y="87"/>
                    <a:pt x="14" y="87"/>
                    <a:pt x="12" y="86"/>
                  </a:cubicBezTo>
                  <a:cubicBezTo>
                    <a:pt x="9" y="85"/>
                    <a:pt x="12" y="77"/>
                    <a:pt x="12" y="74"/>
                  </a:cubicBezTo>
                  <a:cubicBezTo>
                    <a:pt x="12" y="71"/>
                    <a:pt x="18" y="62"/>
                    <a:pt x="16" y="59"/>
                  </a:cubicBezTo>
                  <a:cubicBezTo>
                    <a:pt x="15" y="57"/>
                    <a:pt x="22" y="54"/>
                    <a:pt x="23" y="58"/>
                  </a:cubicBezTo>
                  <a:cubicBezTo>
                    <a:pt x="24" y="60"/>
                    <a:pt x="24" y="62"/>
                    <a:pt x="28" y="61"/>
                  </a:cubicBezTo>
                  <a:cubicBezTo>
                    <a:pt x="33" y="61"/>
                    <a:pt x="33" y="65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7" y="63"/>
                    <a:pt x="36" y="63"/>
                    <a:pt x="36" y="6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988;p79">
              <a:extLst>
                <a:ext uri="{FF2B5EF4-FFF2-40B4-BE49-F238E27FC236}">
                  <a16:creationId xmlns:a16="http://schemas.microsoft.com/office/drawing/2014/main" id="{F9775E38-52E2-BC35-DDD7-705822E2619C}"/>
                </a:ext>
              </a:extLst>
            </p:cNvPr>
            <p:cNvSpPr/>
            <p:nvPr/>
          </p:nvSpPr>
          <p:spPr bwMode="gray">
            <a:xfrm>
              <a:off x="4813755" y="2092055"/>
              <a:ext cx="196229" cy="161007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2" y="13"/>
                  </a:moveTo>
                  <a:cubicBezTo>
                    <a:pt x="2" y="13"/>
                    <a:pt x="3" y="18"/>
                    <a:pt x="2" y="20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3" y="24"/>
                    <a:pt x="4" y="25"/>
                    <a:pt x="4" y="26"/>
                  </a:cubicBezTo>
                  <a:cubicBezTo>
                    <a:pt x="4" y="28"/>
                    <a:pt x="5" y="27"/>
                    <a:pt x="5" y="30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8" y="37"/>
                    <a:pt x="8" y="38"/>
                    <a:pt x="7" y="40"/>
                  </a:cubicBezTo>
                  <a:cubicBezTo>
                    <a:pt x="9" y="41"/>
                    <a:pt x="10" y="42"/>
                    <a:pt x="12" y="42"/>
                  </a:cubicBezTo>
                  <a:cubicBezTo>
                    <a:pt x="15" y="44"/>
                    <a:pt x="16" y="45"/>
                    <a:pt x="16" y="46"/>
                  </a:cubicBezTo>
                  <a:cubicBezTo>
                    <a:pt x="16" y="47"/>
                    <a:pt x="20" y="49"/>
                    <a:pt x="20" y="48"/>
                  </a:cubicBezTo>
                  <a:cubicBezTo>
                    <a:pt x="21" y="46"/>
                    <a:pt x="23" y="47"/>
                    <a:pt x="24" y="47"/>
                  </a:cubicBezTo>
                  <a:cubicBezTo>
                    <a:pt x="26" y="47"/>
                    <a:pt x="26" y="49"/>
                    <a:pt x="26" y="49"/>
                  </a:cubicBezTo>
                  <a:cubicBezTo>
                    <a:pt x="26" y="50"/>
                    <a:pt x="30" y="49"/>
                    <a:pt x="31" y="50"/>
                  </a:cubicBezTo>
                  <a:cubicBezTo>
                    <a:pt x="33" y="51"/>
                    <a:pt x="33" y="54"/>
                    <a:pt x="35" y="55"/>
                  </a:cubicBezTo>
                  <a:cubicBezTo>
                    <a:pt x="36" y="56"/>
                    <a:pt x="38" y="54"/>
                    <a:pt x="39" y="54"/>
                  </a:cubicBezTo>
                  <a:cubicBezTo>
                    <a:pt x="40" y="55"/>
                    <a:pt x="44" y="56"/>
                    <a:pt x="46" y="55"/>
                  </a:cubicBezTo>
                  <a:cubicBezTo>
                    <a:pt x="48" y="54"/>
                    <a:pt x="48" y="56"/>
                    <a:pt x="51" y="56"/>
                  </a:cubicBezTo>
                  <a:cubicBezTo>
                    <a:pt x="54" y="56"/>
                    <a:pt x="57" y="57"/>
                    <a:pt x="58" y="57"/>
                  </a:cubicBezTo>
                  <a:cubicBezTo>
                    <a:pt x="58" y="58"/>
                    <a:pt x="60" y="58"/>
                    <a:pt x="61" y="59"/>
                  </a:cubicBezTo>
                  <a:cubicBezTo>
                    <a:pt x="62" y="57"/>
                    <a:pt x="61" y="54"/>
                    <a:pt x="61" y="53"/>
                  </a:cubicBezTo>
                  <a:cubicBezTo>
                    <a:pt x="61" y="52"/>
                    <a:pt x="68" y="48"/>
                    <a:pt x="69" y="47"/>
                  </a:cubicBezTo>
                  <a:cubicBezTo>
                    <a:pt x="70" y="45"/>
                    <a:pt x="71" y="45"/>
                    <a:pt x="72" y="44"/>
                  </a:cubicBezTo>
                  <a:cubicBezTo>
                    <a:pt x="72" y="42"/>
                    <a:pt x="70" y="37"/>
                    <a:pt x="69" y="37"/>
                  </a:cubicBezTo>
                  <a:cubicBezTo>
                    <a:pt x="68" y="36"/>
                    <a:pt x="68" y="32"/>
                    <a:pt x="68" y="30"/>
                  </a:cubicBezTo>
                  <a:cubicBezTo>
                    <a:pt x="69" y="28"/>
                    <a:pt x="66" y="27"/>
                    <a:pt x="66" y="26"/>
                  </a:cubicBezTo>
                  <a:cubicBezTo>
                    <a:pt x="66" y="25"/>
                    <a:pt x="69" y="23"/>
                    <a:pt x="70" y="23"/>
                  </a:cubicBezTo>
                  <a:cubicBezTo>
                    <a:pt x="72" y="22"/>
                    <a:pt x="71" y="17"/>
                    <a:pt x="70" y="16"/>
                  </a:cubicBezTo>
                  <a:cubicBezTo>
                    <a:pt x="69" y="14"/>
                    <a:pt x="68" y="13"/>
                    <a:pt x="69" y="11"/>
                  </a:cubicBezTo>
                  <a:cubicBezTo>
                    <a:pt x="70" y="8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8" y="7"/>
                    <a:pt x="44" y="5"/>
                    <a:pt x="43" y="5"/>
                  </a:cubicBezTo>
                  <a:cubicBezTo>
                    <a:pt x="43" y="5"/>
                    <a:pt x="41" y="4"/>
                    <a:pt x="39" y="3"/>
                  </a:cubicBezTo>
                  <a:cubicBezTo>
                    <a:pt x="39" y="5"/>
                    <a:pt x="37" y="6"/>
                    <a:pt x="36" y="6"/>
                  </a:cubicBezTo>
                  <a:cubicBezTo>
                    <a:pt x="32" y="6"/>
                    <a:pt x="32" y="2"/>
                    <a:pt x="32" y="1"/>
                  </a:cubicBezTo>
                  <a:cubicBezTo>
                    <a:pt x="32" y="0"/>
                    <a:pt x="19" y="2"/>
                    <a:pt x="16" y="6"/>
                  </a:cubicBezTo>
                  <a:cubicBezTo>
                    <a:pt x="12" y="9"/>
                    <a:pt x="4" y="8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989;p79">
              <a:extLst>
                <a:ext uri="{FF2B5EF4-FFF2-40B4-BE49-F238E27FC236}">
                  <a16:creationId xmlns:a16="http://schemas.microsoft.com/office/drawing/2014/main" id="{F42571CE-BE4A-3D41-53D6-F45041774A23}"/>
                </a:ext>
              </a:extLst>
            </p:cNvPr>
            <p:cNvSpPr/>
            <p:nvPr/>
          </p:nvSpPr>
          <p:spPr bwMode="gray">
            <a:xfrm>
              <a:off x="4845618" y="2350301"/>
              <a:ext cx="70441" cy="70441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9" y="23"/>
                  </a:moveTo>
                  <a:cubicBezTo>
                    <a:pt x="19" y="22"/>
                    <a:pt x="24" y="14"/>
                    <a:pt x="25" y="14"/>
                  </a:cubicBezTo>
                  <a:cubicBezTo>
                    <a:pt x="25" y="14"/>
                    <a:pt x="26" y="8"/>
                    <a:pt x="25" y="5"/>
                  </a:cubicBezTo>
                  <a:cubicBezTo>
                    <a:pt x="22" y="2"/>
                    <a:pt x="19" y="2"/>
                    <a:pt x="19" y="2"/>
                  </a:cubicBezTo>
                  <a:cubicBezTo>
                    <a:pt x="19" y="2"/>
                    <a:pt x="9" y="2"/>
                    <a:pt x="8" y="1"/>
                  </a:cubicBezTo>
                  <a:cubicBezTo>
                    <a:pt x="6" y="0"/>
                    <a:pt x="4" y="2"/>
                    <a:pt x="3" y="2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3" y="6"/>
                    <a:pt x="3" y="9"/>
                  </a:cubicBezTo>
                  <a:cubicBezTo>
                    <a:pt x="3" y="11"/>
                    <a:pt x="9" y="14"/>
                    <a:pt x="9" y="16"/>
                  </a:cubicBezTo>
                  <a:cubicBezTo>
                    <a:pt x="9" y="17"/>
                    <a:pt x="12" y="19"/>
                    <a:pt x="15" y="23"/>
                  </a:cubicBezTo>
                  <a:cubicBezTo>
                    <a:pt x="16" y="24"/>
                    <a:pt x="18" y="25"/>
                    <a:pt x="19" y="26"/>
                  </a:cubicBezTo>
                  <a:cubicBezTo>
                    <a:pt x="19" y="25"/>
                    <a:pt x="19" y="24"/>
                    <a:pt x="19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990;p79">
              <a:extLst>
                <a:ext uri="{FF2B5EF4-FFF2-40B4-BE49-F238E27FC236}">
                  <a16:creationId xmlns:a16="http://schemas.microsoft.com/office/drawing/2014/main" id="{6BE7B9C7-E5A2-45A4-B4CF-19873408F1FC}"/>
                </a:ext>
              </a:extLst>
            </p:cNvPr>
            <p:cNvSpPr/>
            <p:nvPr/>
          </p:nvSpPr>
          <p:spPr bwMode="gray">
            <a:xfrm>
              <a:off x="4807045" y="2318472"/>
              <a:ext cx="107339" cy="93921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23" y="28"/>
                  </a:moveTo>
                  <a:cubicBezTo>
                    <a:pt x="23" y="26"/>
                    <a:pt x="17" y="22"/>
                    <a:pt x="17" y="21"/>
                  </a:cubicBezTo>
                  <a:cubicBezTo>
                    <a:pt x="17" y="18"/>
                    <a:pt x="13" y="17"/>
                    <a:pt x="13" y="15"/>
                  </a:cubicBezTo>
                  <a:cubicBezTo>
                    <a:pt x="13" y="13"/>
                    <a:pt x="15" y="12"/>
                    <a:pt x="17" y="13"/>
                  </a:cubicBezTo>
                  <a:cubicBezTo>
                    <a:pt x="18" y="14"/>
                    <a:pt x="20" y="11"/>
                    <a:pt x="22" y="12"/>
                  </a:cubicBezTo>
                  <a:cubicBezTo>
                    <a:pt x="23" y="13"/>
                    <a:pt x="33" y="13"/>
                    <a:pt x="33" y="13"/>
                  </a:cubicBezTo>
                  <a:cubicBezTo>
                    <a:pt x="33" y="13"/>
                    <a:pt x="36" y="14"/>
                    <a:pt x="39" y="17"/>
                  </a:cubicBezTo>
                  <a:cubicBezTo>
                    <a:pt x="39" y="16"/>
                    <a:pt x="39" y="15"/>
                    <a:pt x="39" y="15"/>
                  </a:cubicBezTo>
                  <a:cubicBezTo>
                    <a:pt x="39" y="13"/>
                    <a:pt x="39" y="11"/>
                    <a:pt x="37" y="10"/>
                  </a:cubicBezTo>
                  <a:cubicBezTo>
                    <a:pt x="36" y="10"/>
                    <a:pt x="36" y="7"/>
                    <a:pt x="35" y="5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0" y="7"/>
                    <a:pt x="26" y="6"/>
                    <a:pt x="25" y="4"/>
                  </a:cubicBezTo>
                  <a:cubicBezTo>
                    <a:pt x="24" y="3"/>
                    <a:pt x="20" y="1"/>
                    <a:pt x="19" y="0"/>
                  </a:cubicBezTo>
                  <a:cubicBezTo>
                    <a:pt x="18" y="1"/>
                    <a:pt x="15" y="2"/>
                    <a:pt x="14" y="3"/>
                  </a:cubicBezTo>
                  <a:cubicBezTo>
                    <a:pt x="13" y="3"/>
                    <a:pt x="13" y="7"/>
                    <a:pt x="13" y="7"/>
                  </a:cubicBezTo>
                  <a:cubicBezTo>
                    <a:pt x="11" y="7"/>
                    <a:pt x="10" y="9"/>
                    <a:pt x="10" y="10"/>
                  </a:cubicBezTo>
                  <a:cubicBezTo>
                    <a:pt x="10" y="11"/>
                    <a:pt x="6" y="9"/>
                    <a:pt x="5" y="10"/>
                  </a:cubicBezTo>
                  <a:cubicBezTo>
                    <a:pt x="4" y="10"/>
                    <a:pt x="1" y="11"/>
                    <a:pt x="0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3" y="13"/>
                    <a:pt x="7" y="13"/>
                    <a:pt x="7" y="16"/>
                  </a:cubicBezTo>
                  <a:cubicBezTo>
                    <a:pt x="7" y="19"/>
                    <a:pt x="12" y="24"/>
                    <a:pt x="13" y="26"/>
                  </a:cubicBezTo>
                  <a:cubicBezTo>
                    <a:pt x="15" y="28"/>
                    <a:pt x="19" y="28"/>
                    <a:pt x="20" y="30"/>
                  </a:cubicBezTo>
                  <a:cubicBezTo>
                    <a:pt x="20" y="31"/>
                    <a:pt x="23" y="32"/>
                    <a:pt x="26" y="32"/>
                  </a:cubicBezTo>
                  <a:cubicBezTo>
                    <a:pt x="26" y="33"/>
                    <a:pt x="28" y="33"/>
                    <a:pt x="29" y="34"/>
                  </a:cubicBezTo>
                  <a:cubicBezTo>
                    <a:pt x="26" y="31"/>
                    <a:pt x="23" y="29"/>
                    <a:pt x="2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991;p79">
              <a:extLst>
                <a:ext uri="{FF2B5EF4-FFF2-40B4-BE49-F238E27FC236}">
                  <a16:creationId xmlns:a16="http://schemas.microsoft.com/office/drawing/2014/main" id="{10F066D3-FC1C-BEEF-471A-5597B676408B}"/>
                </a:ext>
              </a:extLst>
            </p:cNvPr>
            <p:cNvSpPr/>
            <p:nvPr/>
          </p:nvSpPr>
          <p:spPr bwMode="gray">
            <a:xfrm>
              <a:off x="4911029" y="2420778"/>
              <a:ext cx="38576" cy="70441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0" y="22"/>
                  </a:moveTo>
                  <a:cubicBezTo>
                    <a:pt x="11" y="21"/>
                    <a:pt x="10" y="21"/>
                    <a:pt x="12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3"/>
                    <a:pt x="11" y="12"/>
                    <a:pt x="10" y="11"/>
                  </a:cubicBezTo>
                  <a:cubicBezTo>
                    <a:pt x="9" y="9"/>
                    <a:pt x="10" y="5"/>
                    <a:pt x="11" y="3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3" y="6"/>
                    <a:pt x="4" y="7"/>
                    <a:pt x="2" y="9"/>
                  </a:cubicBezTo>
                  <a:cubicBezTo>
                    <a:pt x="0" y="11"/>
                    <a:pt x="0" y="18"/>
                    <a:pt x="2" y="20"/>
                  </a:cubicBezTo>
                  <a:cubicBezTo>
                    <a:pt x="4" y="21"/>
                    <a:pt x="5" y="25"/>
                    <a:pt x="7" y="26"/>
                  </a:cubicBezTo>
                  <a:cubicBezTo>
                    <a:pt x="8" y="24"/>
                    <a:pt x="8" y="22"/>
                    <a:pt x="1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992;p79">
              <a:extLst>
                <a:ext uri="{FF2B5EF4-FFF2-40B4-BE49-F238E27FC236}">
                  <a16:creationId xmlns:a16="http://schemas.microsoft.com/office/drawing/2014/main" id="{F3B1EF51-FB01-29AE-AF7A-782BC3988D62}"/>
                </a:ext>
              </a:extLst>
            </p:cNvPr>
            <p:cNvSpPr/>
            <p:nvPr/>
          </p:nvSpPr>
          <p:spPr bwMode="gray">
            <a:xfrm>
              <a:off x="4724865" y="2256416"/>
              <a:ext cx="150943" cy="65410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46" y="1"/>
                  </a:moveTo>
                  <a:cubicBezTo>
                    <a:pt x="45" y="0"/>
                    <a:pt x="39" y="0"/>
                    <a:pt x="39" y="0"/>
                  </a:cubicBezTo>
                  <a:cubicBezTo>
                    <a:pt x="39" y="0"/>
                    <a:pt x="39" y="1"/>
                    <a:pt x="38" y="2"/>
                  </a:cubicBezTo>
                  <a:cubicBezTo>
                    <a:pt x="37" y="3"/>
                    <a:pt x="34" y="3"/>
                    <a:pt x="32" y="3"/>
                  </a:cubicBezTo>
                  <a:cubicBezTo>
                    <a:pt x="31" y="4"/>
                    <a:pt x="28" y="4"/>
                    <a:pt x="28" y="6"/>
                  </a:cubicBezTo>
                  <a:cubicBezTo>
                    <a:pt x="27" y="7"/>
                    <a:pt x="24" y="6"/>
                    <a:pt x="24" y="11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2"/>
                    <a:pt x="15" y="13"/>
                    <a:pt x="14" y="14"/>
                  </a:cubicBezTo>
                  <a:cubicBezTo>
                    <a:pt x="14" y="15"/>
                    <a:pt x="12" y="15"/>
                    <a:pt x="10" y="14"/>
                  </a:cubicBezTo>
                  <a:cubicBezTo>
                    <a:pt x="9" y="13"/>
                    <a:pt x="7" y="13"/>
                    <a:pt x="6" y="15"/>
                  </a:cubicBezTo>
                  <a:cubicBezTo>
                    <a:pt x="4" y="16"/>
                    <a:pt x="3" y="13"/>
                    <a:pt x="2" y="13"/>
                  </a:cubicBezTo>
                  <a:cubicBezTo>
                    <a:pt x="0" y="14"/>
                    <a:pt x="1" y="17"/>
                    <a:pt x="1" y="18"/>
                  </a:cubicBezTo>
                  <a:cubicBezTo>
                    <a:pt x="1" y="18"/>
                    <a:pt x="3" y="21"/>
                    <a:pt x="4" y="20"/>
                  </a:cubicBezTo>
                  <a:cubicBezTo>
                    <a:pt x="6" y="19"/>
                    <a:pt x="8" y="20"/>
                    <a:pt x="9" y="21"/>
                  </a:cubicBezTo>
                  <a:cubicBezTo>
                    <a:pt x="11" y="22"/>
                    <a:pt x="13" y="20"/>
                    <a:pt x="14" y="19"/>
                  </a:cubicBezTo>
                  <a:cubicBezTo>
                    <a:pt x="14" y="18"/>
                    <a:pt x="19" y="18"/>
                    <a:pt x="20" y="18"/>
                  </a:cubicBezTo>
                  <a:cubicBezTo>
                    <a:pt x="20" y="18"/>
                    <a:pt x="20" y="21"/>
                    <a:pt x="21" y="22"/>
                  </a:cubicBezTo>
                  <a:cubicBezTo>
                    <a:pt x="22" y="22"/>
                    <a:pt x="24" y="23"/>
                    <a:pt x="27" y="23"/>
                  </a:cubicBezTo>
                  <a:cubicBezTo>
                    <a:pt x="30" y="23"/>
                    <a:pt x="34" y="24"/>
                    <a:pt x="35" y="24"/>
                  </a:cubicBezTo>
                  <a:cubicBezTo>
                    <a:pt x="37" y="24"/>
                    <a:pt x="39" y="22"/>
                    <a:pt x="42" y="22"/>
                  </a:cubicBezTo>
                  <a:cubicBezTo>
                    <a:pt x="45" y="22"/>
                    <a:pt x="46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9" y="18"/>
                    <a:pt x="49" y="16"/>
                    <a:pt x="49" y="15"/>
                  </a:cubicBezTo>
                  <a:cubicBezTo>
                    <a:pt x="50" y="14"/>
                    <a:pt x="49" y="12"/>
                    <a:pt x="50" y="13"/>
                  </a:cubicBezTo>
                  <a:cubicBezTo>
                    <a:pt x="52" y="13"/>
                    <a:pt x="54" y="13"/>
                    <a:pt x="54" y="11"/>
                  </a:cubicBezTo>
                  <a:cubicBezTo>
                    <a:pt x="54" y="10"/>
                    <a:pt x="54" y="9"/>
                    <a:pt x="55" y="8"/>
                  </a:cubicBezTo>
                  <a:cubicBezTo>
                    <a:pt x="53" y="6"/>
                    <a:pt x="52" y="2"/>
                    <a:pt x="52" y="2"/>
                  </a:cubicBezTo>
                  <a:cubicBezTo>
                    <a:pt x="52" y="2"/>
                    <a:pt x="48" y="3"/>
                    <a:pt x="46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993;p79">
              <a:extLst>
                <a:ext uri="{FF2B5EF4-FFF2-40B4-BE49-F238E27FC236}">
                  <a16:creationId xmlns:a16="http://schemas.microsoft.com/office/drawing/2014/main" id="{1A87B2AD-3707-A36E-8252-EFDB1969D8F9}"/>
                </a:ext>
              </a:extLst>
            </p:cNvPr>
            <p:cNvSpPr/>
            <p:nvPr/>
          </p:nvSpPr>
          <p:spPr bwMode="gray">
            <a:xfrm>
              <a:off x="4857359" y="2261448"/>
              <a:ext cx="130819" cy="77149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6" y="6"/>
                  </a:moveTo>
                  <a:cubicBezTo>
                    <a:pt x="46" y="5"/>
                    <a:pt x="45" y="5"/>
                    <a:pt x="44" y="4"/>
                  </a:cubicBezTo>
                  <a:cubicBezTo>
                    <a:pt x="42" y="4"/>
                    <a:pt x="40" y="3"/>
                    <a:pt x="40" y="3"/>
                  </a:cubicBezTo>
                  <a:cubicBezTo>
                    <a:pt x="39" y="1"/>
                    <a:pt x="34" y="1"/>
                    <a:pt x="33" y="0"/>
                  </a:cubicBezTo>
                  <a:cubicBezTo>
                    <a:pt x="32" y="0"/>
                    <a:pt x="28" y="5"/>
                    <a:pt x="27" y="5"/>
                  </a:cubicBezTo>
                  <a:cubicBezTo>
                    <a:pt x="25" y="5"/>
                    <a:pt x="18" y="6"/>
                    <a:pt x="18" y="7"/>
                  </a:cubicBezTo>
                  <a:cubicBezTo>
                    <a:pt x="18" y="9"/>
                    <a:pt x="11" y="9"/>
                    <a:pt x="8" y="7"/>
                  </a:cubicBezTo>
                  <a:cubicBezTo>
                    <a:pt x="8" y="7"/>
                    <a:pt x="7" y="7"/>
                    <a:pt x="7" y="6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10"/>
                    <a:pt x="4" y="10"/>
                    <a:pt x="3" y="10"/>
                  </a:cubicBezTo>
                  <a:cubicBezTo>
                    <a:pt x="2" y="9"/>
                    <a:pt x="3" y="12"/>
                    <a:pt x="2" y="13"/>
                  </a:cubicBezTo>
                  <a:cubicBezTo>
                    <a:pt x="2" y="14"/>
                    <a:pt x="2" y="16"/>
                    <a:pt x="1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6" y="24"/>
                    <a:pt x="7" y="25"/>
                  </a:cubicBezTo>
                  <a:cubicBezTo>
                    <a:pt x="9" y="27"/>
                    <a:pt x="13" y="28"/>
                    <a:pt x="16" y="27"/>
                  </a:cubicBezTo>
                  <a:cubicBezTo>
                    <a:pt x="17" y="27"/>
                    <a:pt x="26" y="24"/>
                    <a:pt x="26" y="24"/>
                  </a:cubicBezTo>
                  <a:cubicBezTo>
                    <a:pt x="26" y="24"/>
                    <a:pt x="28" y="25"/>
                    <a:pt x="28" y="25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1" y="25"/>
                    <a:pt x="33" y="24"/>
                    <a:pt x="35" y="22"/>
                  </a:cubicBezTo>
                  <a:cubicBezTo>
                    <a:pt x="38" y="20"/>
                    <a:pt x="40" y="11"/>
                    <a:pt x="42" y="11"/>
                  </a:cubicBezTo>
                  <a:cubicBezTo>
                    <a:pt x="43" y="10"/>
                    <a:pt x="45" y="8"/>
                    <a:pt x="47" y="7"/>
                  </a:cubicBezTo>
                  <a:cubicBezTo>
                    <a:pt x="48" y="7"/>
                    <a:pt x="48" y="6"/>
                    <a:pt x="4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994;p79">
              <a:extLst>
                <a:ext uri="{FF2B5EF4-FFF2-40B4-BE49-F238E27FC236}">
                  <a16:creationId xmlns:a16="http://schemas.microsoft.com/office/drawing/2014/main" id="{C9045D29-28E6-975A-6D17-7EA6C72DB614}"/>
                </a:ext>
              </a:extLst>
            </p:cNvPr>
            <p:cNvSpPr/>
            <p:nvPr/>
          </p:nvSpPr>
          <p:spPr bwMode="gray">
            <a:xfrm>
              <a:off x="4776856" y="2199392"/>
              <a:ext cx="129142" cy="6541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4" y="11"/>
                  </a:moveTo>
                  <a:cubicBezTo>
                    <a:pt x="43" y="10"/>
                    <a:pt x="39" y="11"/>
                    <a:pt x="39" y="10"/>
                  </a:cubicBezTo>
                  <a:cubicBezTo>
                    <a:pt x="39" y="9"/>
                    <a:pt x="39" y="7"/>
                    <a:pt x="37" y="7"/>
                  </a:cubicBezTo>
                  <a:cubicBezTo>
                    <a:pt x="36" y="7"/>
                    <a:pt x="34" y="6"/>
                    <a:pt x="33" y="8"/>
                  </a:cubicBezTo>
                  <a:cubicBezTo>
                    <a:pt x="33" y="10"/>
                    <a:pt x="29" y="7"/>
                    <a:pt x="29" y="6"/>
                  </a:cubicBezTo>
                  <a:cubicBezTo>
                    <a:pt x="29" y="6"/>
                    <a:pt x="28" y="5"/>
                    <a:pt x="24" y="3"/>
                  </a:cubicBezTo>
                  <a:cubicBezTo>
                    <a:pt x="23" y="3"/>
                    <a:pt x="22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7" y="0"/>
                    <a:pt x="15" y="2"/>
                  </a:cubicBezTo>
                  <a:cubicBezTo>
                    <a:pt x="14" y="3"/>
                    <a:pt x="12" y="3"/>
                    <a:pt x="10" y="5"/>
                  </a:cubicBezTo>
                  <a:cubicBezTo>
                    <a:pt x="8" y="6"/>
                    <a:pt x="4" y="6"/>
                    <a:pt x="1" y="7"/>
                  </a:cubicBezTo>
                  <a:cubicBezTo>
                    <a:pt x="0" y="7"/>
                    <a:pt x="1" y="9"/>
                    <a:pt x="2" y="11"/>
                  </a:cubicBezTo>
                  <a:cubicBezTo>
                    <a:pt x="3" y="13"/>
                    <a:pt x="3" y="17"/>
                    <a:pt x="5" y="18"/>
                  </a:cubicBezTo>
                  <a:cubicBezTo>
                    <a:pt x="6" y="18"/>
                    <a:pt x="12" y="22"/>
                    <a:pt x="12" y="23"/>
                  </a:cubicBezTo>
                  <a:cubicBezTo>
                    <a:pt x="12" y="23"/>
                    <a:pt x="12" y="23"/>
                    <a:pt x="12" y="24"/>
                  </a:cubicBezTo>
                  <a:cubicBezTo>
                    <a:pt x="14" y="24"/>
                    <a:pt x="18" y="24"/>
                    <a:pt x="19" y="23"/>
                  </a:cubicBezTo>
                  <a:cubicBezTo>
                    <a:pt x="20" y="22"/>
                    <a:pt x="20" y="20"/>
                    <a:pt x="20" y="20"/>
                  </a:cubicBezTo>
                  <a:cubicBezTo>
                    <a:pt x="20" y="20"/>
                    <a:pt x="25" y="20"/>
                    <a:pt x="27" y="22"/>
                  </a:cubicBezTo>
                  <a:cubicBezTo>
                    <a:pt x="29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4" y="23"/>
                    <a:pt x="35" y="22"/>
                    <a:pt x="36" y="22"/>
                  </a:cubicBezTo>
                  <a:cubicBezTo>
                    <a:pt x="37" y="21"/>
                    <a:pt x="40" y="21"/>
                    <a:pt x="42" y="18"/>
                  </a:cubicBezTo>
                  <a:cubicBezTo>
                    <a:pt x="44" y="17"/>
                    <a:pt x="45" y="16"/>
                    <a:pt x="47" y="15"/>
                  </a:cubicBezTo>
                  <a:cubicBezTo>
                    <a:pt x="46" y="14"/>
                    <a:pt x="45" y="12"/>
                    <a:pt x="44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995;p79">
              <a:extLst>
                <a:ext uri="{FF2B5EF4-FFF2-40B4-BE49-F238E27FC236}">
                  <a16:creationId xmlns:a16="http://schemas.microsoft.com/office/drawing/2014/main" id="{A9CC4EB6-6FC5-5F87-18D7-0AE340C33F92}"/>
                </a:ext>
              </a:extLst>
            </p:cNvPr>
            <p:cNvSpPr/>
            <p:nvPr/>
          </p:nvSpPr>
          <p:spPr bwMode="gray">
            <a:xfrm>
              <a:off x="4867423" y="2239644"/>
              <a:ext cx="112371" cy="48639"/>
            </a:xfrm>
            <a:custGeom>
              <a:avLst/>
              <a:gdLst/>
              <a:ahLst/>
              <a:cxnLst/>
              <a:rect l="l" t="t" r="r" b="b"/>
              <a:pathLst>
                <a:path w="41" h="18" extrusionOk="0">
                  <a:moveTo>
                    <a:pt x="31" y="2"/>
                  </a:moveTo>
                  <a:cubicBezTo>
                    <a:pt x="29" y="2"/>
                    <a:pt x="28" y="0"/>
                    <a:pt x="26" y="1"/>
                  </a:cubicBezTo>
                  <a:cubicBezTo>
                    <a:pt x="24" y="2"/>
                    <a:pt x="20" y="1"/>
                    <a:pt x="19" y="0"/>
                  </a:cubicBezTo>
                  <a:cubicBezTo>
                    <a:pt x="19" y="0"/>
                    <a:pt x="17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1" y="2"/>
                    <a:pt x="9" y="4"/>
                  </a:cubicBezTo>
                  <a:cubicBezTo>
                    <a:pt x="7" y="6"/>
                    <a:pt x="5" y="6"/>
                    <a:pt x="3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1" y="11"/>
                    <a:pt x="3" y="14"/>
                    <a:pt x="4" y="16"/>
                  </a:cubicBezTo>
                  <a:cubicBezTo>
                    <a:pt x="7" y="18"/>
                    <a:pt x="14" y="18"/>
                    <a:pt x="14" y="16"/>
                  </a:cubicBezTo>
                  <a:cubicBezTo>
                    <a:pt x="14" y="14"/>
                    <a:pt x="20" y="13"/>
                    <a:pt x="22" y="13"/>
                  </a:cubicBezTo>
                  <a:cubicBezTo>
                    <a:pt x="23" y="13"/>
                    <a:pt x="28" y="8"/>
                    <a:pt x="29" y="8"/>
                  </a:cubicBezTo>
                  <a:cubicBezTo>
                    <a:pt x="30" y="9"/>
                    <a:pt x="34" y="9"/>
                    <a:pt x="35" y="11"/>
                  </a:cubicBezTo>
                  <a:cubicBezTo>
                    <a:pt x="36" y="11"/>
                    <a:pt x="38" y="12"/>
                    <a:pt x="40" y="12"/>
                  </a:cubicBezTo>
                  <a:cubicBezTo>
                    <a:pt x="39" y="12"/>
                    <a:pt x="39" y="11"/>
                    <a:pt x="39" y="10"/>
                  </a:cubicBezTo>
                  <a:cubicBezTo>
                    <a:pt x="39" y="8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38" y="4"/>
                    <a:pt x="38" y="3"/>
                  </a:cubicBezTo>
                  <a:cubicBezTo>
                    <a:pt x="37" y="3"/>
                    <a:pt x="34" y="2"/>
                    <a:pt x="3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996;p79">
              <a:extLst>
                <a:ext uri="{FF2B5EF4-FFF2-40B4-BE49-F238E27FC236}">
                  <a16:creationId xmlns:a16="http://schemas.microsoft.com/office/drawing/2014/main" id="{39231E7E-78DE-161D-E565-D0497D29A00A}"/>
                </a:ext>
              </a:extLst>
            </p:cNvPr>
            <p:cNvSpPr/>
            <p:nvPr/>
          </p:nvSpPr>
          <p:spPr bwMode="gray">
            <a:xfrm>
              <a:off x="4332408" y="2427486"/>
              <a:ext cx="73795" cy="129141"/>
            </a:xfrm>
            <a:custGeom>
              <a:avLst/>
              <a:gdLst/>
              <a:ahLst/>
              <a:cxnLst/>
              <a:rect l="l" t="t" r="r" b="b"/>
              <a:pathLst>
                <a:path w="27" h="47" extrusionOk="0">
                  <a:moveTo>
                    <a:pt x="20" y="38"/>
                  </a:moveTo>
                  <a:cubicBezTo>
                    <a:pt x="23" y="37"/>
                    <a:pt x="19" y="35"/>
                    <a:pt x="18" y="34"/>
                  </a:cubicBezTo>
                  <a:cubicBezTo>
                    <a:pt x="17" y="34"/>
                    <a:pt x="18" y="30"/>
                    <a:pt x="20" y="30"/>
                  </a:cubicBezTo>
                  <a:cubicBezTo>
                    <a:pt x="22" y="30"/>
                    <a:pt x="20" y="28"/>
                    <a:pt x="18" y="26"/>
                  </a:cubicBezTo>
                  <a:cubicBezTo>
                    <a:pt x="15" y="24"/>
                    <a:pt x="18" y="23"/>
                    <a:pt x="20" y="23"/>
                  </a:cubicBezTo>
                  <a:cubicBezTo>
                    <a:pt x="22" y="23"/>
                    <a:pt x="19" y="20"/>
                    <a:pt x="21" y="18"/>
                  </a:cubicBezTo>
                  <a:cubicBezTo>
                    <a:pt x="23" y="16"/>
                    <a:pt x="21" y="13"/>
                    <a:pt x="21" y="11"/>
                  </a:cubicBezTo>
                  <a:cubicBezTo>
                    <a:pt x="21" y="9"/>
                    <a:pt x="23" y="9"/>
                    <a:pt x="25" y="6"/>
                  </a:cubicBezTo>
                  <a:cubicBezTo>
                    <a:pt x="27" y="5"/>
                    <a:pt x="24" y="6"/>
                    <a:pt x="24" y="4"/>
                  </a:cubicBezTo>
                  <a:cubicBezTo>
                    <a:pt x="24" y="2"/>
                    <a:pt x="21" y="2"/>
                    <a:pt x="19" y="3"/>
                  </a:cubicBezTo>
                  <a:cubicBezTo>
                    <a:pt x="17" y="5"/>
                    <a:pt x="17" y="3"/>
                    <a:pt x="16" y="3"/>
                  </a:cubicBezTo>
                  <a:cubicBezTo>
                    <a:pt x="14" y="3"/>
                    <a:pt x="12" y="4"/>
                    <a:pt x="12" y="2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10"/>
                    <a:pt x="5" y="22"/>
                    <a:pt x="3" y="25"/>
                  </a:cubicBezTo>
                  <a:cubicBezTo>
                    <a:pt x="0" y="29"/>
                    <a:pt x="3" y="30"/>
                    <a:pt x="5" y="32"/>
                  </a:cubicBezTo>
                  <a:cubicBezTo>
                    <a:pt x="8" y="34"/>
                    <a:pt x="6" y="43"/>
                    <a:pt x="6" y="45"/>
                  </a:cubicBezTo>
                  <a:cubicBezTo>
                    <a:pt x="6" y="47"/>
                    <a:pt x="9" y="47"/>
                    <a:pt x="12" y="47"/>
                  </a:cubicBezTo>
                  <a:cubicBezTo>
                    <a:pt x="14" y="47"/>
                    <a:pt x="16" y="46"/>
                    <a:pt x="18" y="45"/>
                  </a:cubicBezTo>
                  <a:cubicBezTo>
                    <a:pt x="17" y="44"/>
                    <a:pt x="17" y="43"/>
                    <a:pt x="17" y="43"/>
                  </a:cubicBezTo>
                  <a:cubicBezTo>
                    <a:pt x="17" y="41"/>
                    <a:pt x="17" y="38"/>
                    <a:pt x="20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997;p79">
              <a:extLst>
                <a:ext uri="{FF2B5EF4-FFF2-40B4-BE49-F238E27FC236}">
                  <a16:creationId xmlns:a16="http://schemas.microsoft.com/office/drawing/2014/main" id="{FAE25B66-8C8C-FB9C-575A-D40AFE662389}"/>
                </a:ext>
              </a:extLst>
            </p:cNvPr>
            <p:cNvSpPr/>
            <p:nvPr/>
          </p:nvSpPr>
          <p:spPr bwMode="gray">
            <a:xfrm>
              <a:off x="4594045" y="2133985"/>
              <a:ext cx="85535" cy="73795"/>
            </a:xfrm>
            <a:custGeom>
              <a:avLst/>
              <a:gdLst/>
              <a:ahLst/>
              <a:cxnLst/>
              <a:rect l="l" t="t" r="r" b="b"/>
              <a:pathLst>
                <a:path w="31" h="27" extrusionOk="0">
                  <a:moveTo>
                    <a:pt x="9" y="20"/>
                  </a:moveTo>
                  <a:cubicBezTo>
                    <a:pt x="11" y="19"/>
                    <a:pt x="13" y="20"/>
                    <a:pt x="15" y="21"/>
                  </a:cubicBezTo>
                  <a:cubicBezTo>
                    <a:pt x="16" y="23"/>
                    <a:pt x="18" y="23"/>
                    <a:pt x="20" y="25"/>
                  </a:cubicBezTo>
                  <a:cubicBezTo>
                    <a:pt x="20" y="26"/>
                    <a:pt x="21" y="26"/>
                    <a:pt x="21" y="27"/>
                  </a:cubicBezTo>
                  <a:cubicBezTo>
                    <a:pt x="21" y="25"/>
                    <a:pt x="21" y="22"/>
                    <a:pt x="22" y="21"/>
                  </a:cubicBezTo>
                  <a:cubicBezTo>
                    <a:pt x="23" y="19"/>
                    <a:pt x="21" y="18"/>
                    <a:pt x="23" y="18"/>
                  </a:cubicBezTo>
                  <a:cubicBezTo>
                    <a:pt x="24" y="18"/>
                    <a:pt x="27" y="18"/>
                    <a:pt x="27" y="16"/>
                  </a:cubicBezTo>
                  <a:cubicBezTo>
                    <a:pt x="27" y="13"/>
                    <a:pt x="28" y="14"/>
                    <a:pt x="29" y="13"/>
                  </a:cubicBezTo>
                  <a:cubicBezTo>
                    <a:pt x="29" y="12"/>
                    <a:pt x="27" y="9"/>
                    <a:pt x="26" y="9"/>
                  </a:cubicBezTo>
                  <a:cubicBezTo>
                    <a:pt x="26" y="8"/>
                    <a:pt x="28" y="8"/>
                    <a:pt x="30" y="6"/>
                  </a:cubicBezTo>
                  <a:cubicBezTo>
                    <a:pt x="31" y="5"/>
                    <a:pt x="31" y="3"/>
                    <a:pt x="30" y="0"/>
                  </a:cubicBezTo>
                  <a:cubicBezTo>
                    <a:pt x="30" y="1"/>
                    <a:pt x="29" y="2"/>
                    <a:pt x="28" y="1"/>
                  </a:cubicBezTo>
                  <a:cubicBezTo>
                    <a:pt x="26" y="0"/>
                    <a:pt x="23" y="1"/>
                    <a:pt x="20" y="2"/>
                  </a:cubicBezTo>
                  <a:cubicBezTo>
                    <a:pt x="17" y="2"/>
                    <a:pt x="16" y="6"/>
                    <a:pt x="17" y="6"/>
                  </a:cubicBezTo>
                  <a:cubicBezTo>
                    <a:pt x="19" y="8"/>
                    <a:pt x="14" y="8"/>
                    <a:pt x="14" y="6"/>
                  </a:cubicBezTo>
                  <a:cubicBezTo>
                    <a:pt x="13" y="5"/>
                    <a:pt x="10" y="6"/>
                    <a:pt x="10" y="8"/>
                  </a:cubicBezTo>
                  <a:cubicBezTo>
                    <a:pt x="10" y="11"/>
                    <a:pt x="7" y="12"/>
                    <a:pt x="7" y="15"/>
                  </a:cubicBezTo>
                  <a:cubicBezTo>
                    <a:pt x="8" y="18"/>
                    <a:pt x="4" y="20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5" y="23"/>
                    <a:pt x="9" y="22"/>
                    <a:pt x="9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998;p79">
              <a:extLst>
                <a:ext uri="{FF2B5EF4-FFF2-40B4-BE49-F238E27FC236}">
                  <a16:creationId xmlns:a16="http://schemas.microsoft.com/office/drawing/2014/main" id="{2534C861-C54B-516A-3969-DCDD199D8843}"/>
                </a:ext>
              </a:extLst>
            </p:cNvPr>
            <p:cNvSpPr/>
            <p:nvPr/>
          </p:nvSpPr>
          <p:spPr bwMode="gray">
            <a:xfrm>
              <a:off x="4649392" y="2222873"/>
              <a:ext cx="10063" cy="2012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cubicBezTo>
                    <a:pt x="0" y="1"/>
                    <a:pt x="0" y="3"/>
                    <a:pt x="0" y="6"/>
                  </a:cubicBezTo>
                  <a:cubicBezTo>
                    <a:pt x="0" y="6"/>
                    <a:pt x="3" y="6"/>
                    <a:pt x="4" y="7"/>
                  </a:cubicBezTo>
                  <a:cubicBezTo>
                    <a:pt x="4" y="3"/>
                    <a:pt x="2" y="2"/>
                    <a:pt x="2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99;p79">
              <a:extLst>
                <a:ext uri="{FF2B5EF4-FFF2-40B4-BE49-F238E27FC236}">
                  <a16:creationId xmlns:a16="http://schemas.microsoft.com/office/drawing/2014/main" id="{0C4B7426-54ED-BDEA-C143-0E1D79785111}"/>
                </a:ext>
              </a:extLst>
            </p:cNvPr>
            <p:cNvSpPr/>
            <p:nvPr/>
          </p:nvSpPr>
          <p:spPr bwMode="gray">
            <a:xfrm>
              <a:off x="4580629" y="2187653"/>
              <a:ext cx="78827" cy="55347"/>
            </a:xfrm>
            <a:custGeom>
              <a:avLst/>
              <a:gdLst/>
              <a:ahLst/>
              <a:cxnLst/>
              <a:rect l="l" t="t" r="r" b="b"/>
              <a:pathLst>
                <a:path w="29" h="20" extrusionOk="0">
                  <a:moveTo>
                    <a:pt x="0" y="5"/>
                  </a:moveTo>
                  <a:cubicBezTo>
                    <a:pt x="0" y="7"/>
                    <a:pt x="2" y="10"/>
                    <a:pt x="3" y="8"/>
                  </a:cubicBezTo>
                  <a:cubicBezTo>
                    <a:pt x="4" y="7"/>
                    <a:pt x="6" y="10"/>
                    <a:pt x="7" y="10"/>
                  </a:cubicBezTo>
                  <a:cubicBezTo>
                    <a:pt x="9" y="11"/>
                    <a:pt x="12" y="12"/>
                    <a:pt x="12" y="13"/>
                  </a:cubicBezTo>
                  <a:cubicBezTo>
                    <a:pt x="12" y="14"/>
                    <a:pt x="13" y="16"/>
                    <a:pt x="14" y="16"/>
                  </a:cubicBezTo>
                  <a:cubicBezTo>
                    <a:pt x="15" y="15"/>
                    <a:pt x="17" y="12"/>
                    <a:pt x="17" y="14"/>
                  </a:cubicBezTo>
                  <a:cubicBezTo>
                    <a:pt x="17" y="15"/>
                    <a:pt x="18" y="18"/>
                    <a:pt x="19" y="18"/>
                  </a:cubicBezTo>
                  <a:cubicBezTo>
                    <a:pt x="21" y="17"/>
                    <a:pt x="22" y="20"/>
                    <a:pt x="24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6"/>
                    <a:pt x="26" y="14"/>
                    <a:pt x="27" y="13"/>
                  </a:cubicBezTo>
                  <a:cubicBezTo>
                    <a:pt x="27" y="13"/>
                    <a:pt x="28" y="12"/>
                    <a:pt x="28" y="11"/>
                  </a:cubicBezTo>
                  <a:cubicBezTo>
                    <a:pt x="29" y="10"/>
                    <a:pt x="27" y="8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6"/>
                    <a:pt x="25" y="5"/>
                  </a:cubicBezTo>
                  <a:cubicBezTo>
                    <a:pt x="23" y="3"/>
                    <a:pt x="21" y="3"/>
                    <a:pt x="20" y="1"/>
                  </a:cubicBezTo>
                  <a:cubicBezTo>
                    <a:pt x="18" y="1"/>
                    <a:pt x="16" y="0"/>
                    <a:pt x="14" y="1"/>
                  </a:cubicBezTo>
                  <a:cubicBezTo>
                    <a:pt x="14" y="2"/>
                    <a:pt x="10" y="3"/>
                    <a:pt x="8" y="3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3" y="3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000;p79">
              <a:extLst>
                <a:ext uri="{FF2B5EF4-FFF2-40B4-BE49-F238E27FC236}">
                  <a16:creationId xmlns:a16="http://schemas.microsoft.com/office/drawing/2014/main" id="{97C0B1CC-97A5-E7B8-07BC-1ACBD432CB24}"/>
                </a:ext>
              </a:extLst>
            </p:cNvPr>
            <p:cNvSpPr/>
            <p:nvPr/>
          </p:nvSpPr>
          <p:spPr bwMode="gray">
            <a:xfrm>
              <a:off x="4937865" y="2269833"/>
              <a:ext cx="182812" cy="120756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0" y="29"/>
                  </a:moveTo>
                  <a:cubicBezTo>
                    <a:pt x="59" y="29"/>
                    <a:pt x="56" y="28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5" y="26"/>
                    <a:pt x="55" y="20"/>
                    <a:pt x="56" y="19"/>
                  </a:cubicBezTo>
                  <a:cubicBezTo>
                    <a:pt x="58" y="17"/>
                    <a:pt x="53" y="11"/>
                    <a:pt x="52" y="9"/>
                  </a:cubicBezTo>
                  <a:cubicBezTo>
                    <a:pt x="51" y="7"/>
                    <a:pt x="49" y="4"/>
                    <a:pt x="47" y="0"/>
                  </a:cubicBezTo>
                  <a:cubicBezTo>
                    <a:pt x="45" y="1"/>
                    <a:pt x="43" y="2"/>
                    <a:pt x="43" y="2"/>
                  </a:cubicBezTo>
                  <a:cubicBezTo>
                    <a:pt x="42" y="4"/>
                    <a:pt x="40" y="4"/>
                    <a:pt x="39" y="4"/>
                  </a:cubicBezTo>
                  <a:cubicBezTo>
                    <a:pt x="38" y="4"/>
                    <a:pt x="36" y="4"/>
                    <a:pt x="35" y="4"/>
                  </a:cubicBezTo>
                  <a:cubicBezTo>
                    <a:pt x="34" y="5"/>
                    <a:pt x="32" y="6"/>
                    <a:pt x="32" y="5"/>
                  </a:cubicBezTo>
                  <a:cubicBezTo>
                    <a:pt x="31" y="4"/>
                    <a:pt x="28" y="4"/>
                    <a:pt x="27" y="4"/>
                  </a:cubicBezTo>
                  <a:cubicBezTo>
                    <a:pt x="26" y="4"/>
                    <a:pt x="21" y="3"/>
                    <a:pt x="20" y="3"/>
                  </a:cubicBezTo>
                  <a:cubicBezTo>
                    <a:pt x="19" y="3"/>
                    <a:pt x="18" y="3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4" y="5"/>
                    <a:pt x="13" y="7"/>
                    <a:pt x="12" y="8"/>
                  </a:cubicBezTo>
                  <a:cubicBezTo>
                    <a:pt x="10" y="8"/>
                    <a:pt x="7" y="16"/>
                    <a:pt x="4" y="19"/>
                  </a:cubicBezTo>
                  <a:cubicBezTo>
                    <a:pt x="2" y="21"/>
                    <a:pt x="0" y="22"/>
                    <a:pt x="0" y="23"/>
                  </a:cubicBezTo>
                  <a:cubicBezTo>
                    <a:pt x="0" y="23"/>
                    <a:pt x="2" y="26"/>
                    <a:pt x="2" y="27"/>
                  </a:cubicBezTo>
                  <a:cubicBezTo>
                    <a:pt x="2" y="28"/>
                    <a:pt x="3" y="29"/>
                    <a:pt x="5" y="29"/>
                  </a:cubicBezTo>
                  <a:cubicBezTo>
                    <a:pt x="7" y="29"/>
                    <a:pt x="5" y="34"/>
                    <a:pt x="6" y="34"/>
                  </a:cubicBezTo>
                  <a:cubicBezTo>
                    <a:pt x="7" y="34"/>
                    <a:pt x="14" y="35"/>
                    <a:pt x="14" y="37"/>
                  </a:cubicBezTo>
                  <a:cubicBezTo>
                    <a:pt x="14" y="38"/>
                    <a:pt x="15" y="39"/>
                    <a:pt x="14" y="39"/>
                  </a:cubicBezTo>
                  <a:cubicBezTo>
                    <a:pt x="16" y="40"/>
                    <a:pt x="18" y="43"/>
                    <a:pt x="19" y="42"/>
                  </a:cubicBezTo>
                  <a:cubicBezTo>
                    <a:pt x="20" y="42"/>
                    <a:pt x="26" y="43"/>
                    <a:pt x="26" y="43"/>
                  </a:cubicBezTo>
                  <a:cubicBezTo>
                    <a:pt x="28" y="43"/>
                    <a:pt x="33" y="43"/>
                    <a:pt x="35" y="43"/>
                  </a:cubicBezTo>
                  <a:cubicBezTo>
                    <a:pt x="37" y="44"/>
                    <a:pt x="39" y="43"/>
                    <a:pt x="40" y="41"/>
                  </a:cubicBezTo>
                  <a:cubicBezTo>
                    <a:pt x="41" y="39"/>
                    <a:pt x="47" y="39"/>
                    <a:pt x="49" y="39"/>
                  </a:cubicBezTo>
                  <a:cubicBezTo>
                    <a:pt x="51" y="40"/>
                    <a:pt x="54" y="40"/>
                    <a:pt x="55" y="41"/>
                  </a:cubicBezTo>
                  <a:cubicBezTo>
                    <a:pt x="55" y="42"/>
                    <a:pt x="57" y="43"/>
                    <a:pt x="59" y="44"/>
                  </a:cubicBezTo>
                  <a:cubicBezTo>
                    <a:pt x="60" y="42"/>
                    <a:pt x="59" y="41"/>
                    <a:pt x="59" y="39"/>
                  </a:cubicBezTo>
                  <a:cubicBezTo>
                    <a:pt x="60" y="38"/>
                    <a:pt x="61" y="34"/>
                    <a:pt x="63" y="34"/>
                  </a:cubicBezTo>
                  <a:cubicBezTo>
                    <a:pt x="65" y="34"/>
                    <a:pt x="67" y="34"/>
                    <a:pt x="67" y="30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5" y="28"/>
                    <a:pt x="64" y="27"/>
                    <a:pt x="64" y="27"/>
                  </a:cubicBezTo>
                  <a:cubicBezTo>
                    <a:pt x="64" y="27"/>
                    <a:pt x="61" y="29"/>
                    <a:pt x="60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001;p79">
              <a:extLst>
                <a:ext uri="{FF2B5EF4-FFF2-40B4-BE49-F238E27FC236}">
                  <a16:creationId xmlns:a16="http://schemas.microsoft.com/office/drawing/2014/main" id="{8EEB1FC2-B562-8980-0CFD-6D7E875F4DA3}"/>
                </a:ext>
              </a:extLst>
            </p:cNvPr>
            <p:cNvSpPr/>
            <p:nvPr/>
          </p:nvSpPr>
          <p:spPr bwMode="gray">
            <a:xfrm>
              <a:off x="5067004" y="2266478"/>
              <a:ext cx="60378" cy="77149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7" y="7"/>
                  </a:moveTo>
                  <a:cubicBezTo>
                    <a:pt x="16" y="5"/>
                    <a:pt x="13" y="4"/>
                    <a:pt x="11" y="4"/>
                  </a:cubicBezTo>
                  <a:cubicBezTo>
                    <a:pt x="9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8"/>
                    <a:pt x="5" y="10"/>
                  </a:cubicBezTo>
                  <a:cubicBezTo>
                    <a:pt x="7" y="12"/>
                    <a:pt x="11" y="18"/>
                    <a:pt x="9" y="20"/>
                  </a:cubicBezTo>
                  <a:cubicBezTo>
                    <a:pt x="8" y="21"/>
                    <a:pt x="8" y="26"/>
                    <a:pt x="10" y="28"/>
                  </a:cubicBezTo>
                  <a:cubicBezTo>
                    <a:pt x="11" y="27"/>
                    <a:pt x="15" y="23"/>
                    <a:pt x="15" y="22"/>
                  </a:cubicBezTo>
                  <a:cubicBezTo>
                    <a:pt x="15" y="20"/>
                    <a:pt x="15" y="17"/>
                    <a:pt x="18" y="18"/>
                  </a:cubicBezTo>
                  <a:cubicBezTo>
                    <a:pt x="20" y="19"/>
                    <a:pt x="22" y="20"/>
                    <a:pt x="22" y="19"/>
                  </a:cubicBezTo>
                  <a:cubicBezTo>
                    <a:pt x="22" y="18"/>
                    <a:pt x="22" y="15"/>
                    <a:pt x="21" y="15"/>
                  </a:cubicBezTo>
                  <a:cubicBezTo>
                    <a:pt x="19" y="14"/>
                    <a:pt x="18" y="10"/>
                    <a:pt x="17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002;p79">
              <a:extLst>
                <a:ext uri="{FF2B5EF4-FFF2-40B4-BE49-F238E27FC236}">
                  <a16:creationId xmlns:a16="http://schemas.microsoft.com/office/drawing/2014/main" id="{FEFE04C4-5400-F102-BB23-94003F5D115E}"/>
                </a:ext>
              </a:extLst>
            </p:cNvPr>
            <p:cNvSpPr/>
            <p:nvPr/>
          </p:nvSpPr>
          <p:spPr bwMode="gray">
            <a:xfrm>
              <a:off x="4973083" y="2377171"/>
              <a:ext cx="125788" cy="72118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36" y="0"/>
                  </a:moveTo>
                  <a:cubicBezTo>
                    <a:pt x="34" y="0"/>
                    <a:pt x="28" y="0"/>
                    <a:pt x="27" y="2"/>
                  </a:cubicBezTo>
                  <a:cubicBezTo>
                    <a:pt x="26" y="4"/>
                    <a:pt x="24" y="5"/>
                    <a:pt x="22" y="4"/>
                  </a:cubicBezTo>
                  <a:cubicBezTo>
                    <a:pt x="20" y="4"/>
                    <a:pt x="15" y="4"/>
                    <a:pt x="14" y="4"/>
                  </a:cubicBezTo>
                  <a:cubicBezTo>
                    <a:pt x="13" y="4"/>
                    <a:pt x="7" y="3"/>
                    <a:pt x="6" y="3"/>
                  </a:cubicBezTo>
                  <a:cubicBezTo>
                    <a:pt x="5" y="4"/>
                    <a:pt x="3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8"/>
                    <a:pt x="5" y="12"/>
                    <a:pt x="3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1" y="18"/>
                    <a:pt x="5" y="22"/>
                    <a:pt x="5" y="23"/>
                  </a:cubicBezTo>
                  <a:cubicBezTo>
                    <a:pt x="5" y="24"/>
                    <a:pt x="7" y="24"/>
                    <a:pt x="6" y="25"/>
                  </a:cubicBezTo>
                  <a:cubicBezTo>
                    <a:pt x="9" y="25"/>
                    <a:pt x="15" y="25"/>
                    <a:pt x="16" y="25"/>
                  </a:cubicBezTo>
                  <a:cubicBezTo>
                    <a:pt x="18" y="26"/>
                    <a:pt x="25" y="27"/>
                    <a:pt x="25" y="27"/>
                  </a:cubicBezTo>
                  <a:cubicBezTo>
                    <a:pt x="27" y="27"/>
                    <a:pt x="27" y="26"/>
                    <a:pt x="27" y="25"/>
                  </a:cubicBezTo>
                  <a:cubicBezTo>
                    <a:pt x="27" y="24"/>
                    <a:pt x="29" y="23"/>
                    <a:pt x="31" y="23"/>
                  </a:cubicBezTo>
                  <a:cubicBezTo>
                    <a:pt x="30" y="22"/>
                    <a:pt x="30" y="21"/>
                    <a:pt x="31" y="21"/>
                  </a:cubicBezTo>
                  <a:cubicBezTo>
                    <a:pt x="32" y="20"/>
                    <a:pt x="37" y="20"/>
                    <a:pt x="39" y="21"/>
                  </a:cubicBezTo>
                  <a:cubicBezTo>
                    <a:pt x="40" y="21"/>
                    <a:pt x="41" y="21"/>
                    <a:pt x="41" y="20"/>
                  </a:cubicBezTo>
                  <a:cubicBezTo>
                    <a:pt x="41" y="19"/>
                    <a:pt x="41" y="18"/>
                    <a:pt x="41" y="18"/>
                  </a:cubicBezTo>
                  <a:cubicBezTo>
                    <a:pt x="40" y="18"/>
                    <a:pt x="38" y="13"/>
                    <a:pt x="39" y="13"/>
                  </a:cubicBezTo>
                  <a:cubicBezTo>
                    <a:pt x="41" y="13"/>
                    <a:pt x="42" y="7"/>
                    <a:pt x="45" y="6"/>
                  </a:cubicBezTo>
                  <a:cubicBezTo>
                    <a:pt x="46" y="6"/>
                    <a:pt x="46" y="5"/>
                    <a:pt x="46" y="5"/>
                  </a:cubicBezTo>
                  <a:cubicBezTo>
                    <a:pt x="44" y="4"/>
                    <a:pt x="42" y="3"/>
                    <a:pt x="42" y="2"/>
                  </a:cubicBezTo>
                  <a:cubicBezTo>
                    <a:pt x="41" y="1"/>
                    <a:pt x="38" y="1"/>
                    <a:pt x="36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003;p79">
              <a:extLst>
                <a:ext uri="{FF2B5EF4-FFF2-40B4-BE49-F238E27FC236}">
                  <a16:creationId xmlns:a16="http://schemas.microsoft.com/office/drawing/2014/main" id="{CD36C64F-3684-FD78-6CB6-DBD39CA14B59}"/>
                </a:ext>
              </a:extLst>
            </p:cNvPr>
            <p:cNvSpPr/>
            <p:nvPr/>
          </p:nvSpPr>
          <p:spPr bwMode="gray">
            <a:xfrm>
              <a:off x="4936186" y="2422456"/>
              <a:ext cx="57024" cy="3857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15" y="12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19" y="7"/>
                    <a:pt x="19" y="6"/>
                  </a:cubicBezTo>
                  <a:cubicBezTo>
                    <a:pt x="19" y="5"/>
                    <a:pt x="16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0" y="8"/>
                    <a:pt x="1" y="9"/>
                  </a:cubicBezTo>
                  <a:cubicBezTo>
                    <a:pt x="2" y="11"/>
                    <a:pt x="3" y="12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004;p79">
              <a:extLst>
                <a:ext uri="{FF2B5EF4-FFF2-40B4-BE49-F238E27FC236}">
                  <a16:creationId xmlns:a16="http://schemas.microsoft.com/office/drawing/2014/main" id="{D5D28539-B9BE-D114-68A3-BEF20993E1A3}"/>
                </a:ext>
              </a:extLst>
            </p:cNvPr>
            <p:cNvSpPr/>
            <p:nvPr/>
          </p:nvSpPr>
          <p:spPr bwMode="gray">
            <a:xfrm>
              <a:off x="4973083" y="2160819"/>
              <a:ext cx="360589" cy="21300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117" y="48"/>
                  </a:moveTo>
                  <a:cubicBezTo>
                    <a:pt x="119" y="48"/>
                    <a:pt x="121" y="44"/>
                    <a:pt x="123" y="44"/>
                  </a:cubicBezTo>
                  <a:cubicBezTo>
                    <a:pt x="124" y="44"/>
                    <a:pt x="129" y="45"/>
                    <a:pt x="129" y="44"/>
                  </a:cubicBezTo>
                  <a:cubicBezTo>
                    <a:pt x="129" y="44"/>
                    <a:pt x="131" y="41"/>
                    <a:pt x="131" y="40"/>
                  </a:cubicBezTo>
                  <a:cubicBezTo>
                    <a:pt x="130" y="40"/>
                    <a:pt x="128" y="38"/>
                    <a:pt x="129" y="37"/>
                  </a:cubicBezTo>
                  <a:cubicBezTo>
                    <a:pt x="129" y="37"/>
                    <a:pt x="132" y="37"/>
                    <a:pt x="132" y="35"/>
                  </a:cubicBezTo>
                  <a:cubicBezTo>
                    <a:pt x="132" y="34"/>
                    <a:pt x="130" y="34"/>
                    <a:pt x="130" y="33"/>
                  </a:cubicBezTo>
                  <a:cubicBezTo>
                    <a:pt x="130" y="32"/>
                    <a:pt x="132" y="32"/>
                    <a:pt x="132" y="31"/>
                  </a:cubicBezTo>
                  <a:cubicBezTo>
                    <a:pt x="132" y="29"/>
                    <a:pt x="130" y="29"/>
                    <a:pt x="127" y="28"/>
                  </a:cubicBezTo>
                  <a:cubicBezTo>
                    <a:pt x="125" y="27"/>
                    <a:pt x="123" y="27"/>
                    <a:pt x="121" y="26"/>
                  </a:cubicBezTo>
                  <a:cubicBezTo>
                    <a:pt x="119" y="25"/>
                    <a:pt x="115" y="26"/>
                    <a:pt x="115" y="25"/>
                  </a:cubicBezTo>
                  <a:cubicBezTo>
                    <a:pt x="115" y="24"/>
                    <a:pt x="112" y="22"/>
                    <a:pt x="111" y="21"/>
                  </a:cubicBezTo>
                  <a:cubicBezTo>
                    <a:pt x="111" y="20"/>
                    <a:pt x="108" y="20"/>
                    <a:pt x="108" y="21"/>
                  </a:cubicBezTo>
                  <a:cubicBezTo>
                    <a:pt x="107" y="22"/>
                    <a:pt x="105" y="22"/>
                    <a:pt x="104" y="21"/>
                  </a:cubicBezTo>
                  <a:cubicBezTo>
                    <a:pt x="102" y="21"/>
                    <a:pt x="101" y="19"/>
                    <a:pt x="100" y="20"/>
                  </a:cubicBezTo>
                  <a:cubicBezTo>
                    <a:pt x="99" y="20"/>
                    <a:pt x="96" y="20"/>
                    <a:pt x="97" y="19"/>
                  </a:cubicBezTo>
                  <a:cubicBezTo>
                    <a:pt x="97" y="17"/>
                    <a:pt x="96" y="13"/>
                    <a:pt x="94" y="13"/>
                  </a:cubicBezTo>
                  <a:cubicBezTo>
                    <a:pt x="93" y="12"/>
                    <a:pt x="89" y="13"/>
                    <a:pt x="88" y="11"/>
                  </a:cubicBezTo>
                  <a:cubicBezTo>
                    <a:pt x="88" y="10"/>
                    <a:pt x="86" y="8"/>
                    <a:pt x="87" y="7"/>
                  </a:cubicBezTo>
                  <a:cubicBezTo>
                    <a:pt x="87" y="7"/>
                    <a:pt x="86" y="3"/>
                    <a:pt x="86" y="2"/>
                  </a:cubicBezTo>
                  <a:cubicBezTo>
                    <a:pt x="85" y="0"/>
                    <a:pt x="81" y="1"/>
                    <a:pt x="80" y="1"/>
                  </a:cubicBezTo>
                  <a:cubicBezTo>
                    <a:pt x="79" y="2"/>
                    <a:pt x="76" y="1"/>
                    <a:pt x="75" y="1"/>
                  </a:cubicBezTo>
                  <a:cubicBezTo>
                    <a:pt x="73" y="2"/>
                    <a:pt x="73" y="3"/>
                    <a:pt x="72" y="3"/>
                  </a:cubicBezTo>
                  <a:cubicBezTo>
                    <a:pt x="71" y="3"/>
                    <a:pt x="70" y="3"/>
                    <a:pt x="70" y="2"/>
                  </a:cubicBezTo>
                  <a:cubicBezTo>
                    <a:pt x="68" y="3"/>
                    <a:pt x="65" y="3"/>
                    <a:pt x="65" y="3"/>
                  </a:cubicBezTo>
                  <a:cubicBezTo>
                    <a:pt x="65" y="3"/>
                    <a:pt x="60" y="7"/>
                    <a:pt x="60" y="8"/>
                  </a:cubicBezTo>
                  <a:cubicBezTo>
                    <a:pt x="60" y="9"/>
                    <a:pt x="60" y="12"/>
                    <a:pt x="59" y="10"/>
                  </a:cubicBezTo>
                  <a:cubicBezTo>
                    <a:pt x="58" y="9"/>
                    <a:pt x="53" y="9"/>
                    <a:pt x="52" y="10"/>
                  </a:cubicBezTo>
                  <a:cubicBezTo>
                    <a:pt x="51" y="11"/>
                    <a:pt x="49" y="7"/>
                    <a:pt x="48" y="8"/>
                  </a:cubicBezTo>
                  <a:cubicBezTo>
                    <a:pt x="46" y="9"/>
                    <a:pt x="43" y="7"/>
                    <a:pt x="42" y="8"/>
                  </a:cubicBezTo>
                  <a:cubicBezTo>
                    <a:pt x="42" y="9"/>
                    <a:pt x="39" y="8"/>
                    <a:pt x="37" y="7"/>
                  </a:cubicBezTo>
                  <a:cubicBezTo>
                    <a:pt x="36" y="7"/>
                    <a:pt x="32" y="7"/>
                    <a:pt x="31" y="7"/>
                  </a:cubicBezTo>
                  <a:cubicBezTo>
                    <a:pt x="29" y="5"/>
                    <a:pt x="21" y="5"/>
                    <a:pt x="18" y="5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9"/>
                    <a:pt x="11" y="8"/>
                    <a:pt x="9" y="8"/>
                  </a:cubicBezTo>
                  <a:cubicBezTo>
                    <a:pt x="9" y="9"/>
                    <a:pt x="10" y="10"/>
                    <a:pt x="10" y="11"/>
                  </a:cubicBezTo>
                  <a:cubicBezTo>
                    <a:pt x="11" y="12"/>
                    <a:pt x="13" y="17"/>
                    <a:pt x="12" y="19"/>
                  </a:cubicBezTo>
                  <a:cubicBezTo>
                    <a:pt x="12" y="19"/>
                    <a:pt x="11" y="19"/>
                    <a:pt x="10" y="21"/>
                  </a:cubicBezTo>
                  <a:cubicBezTo>
                    <a:pt x="9" y="22"/>
                    <a:pt x="2" y="27"/>
                    <a:pt x="2" y="28"/>
                  </a:cubicBezTo>
                  <a:cubicBezTo>
                    <a:pt x="2" y="29"/>
                    <a:pt x="3" y="32"/>
                    <a:pt x="2" y="33"/>
                  </a:cubicBezTo>
                  <a:cubicBezTo>
                    <a:pt x="1" y="34"/>
                    <a:pt x="0" y="37"/>
                    <a:pt x="0" y="39"/>
                  </a:cubicBezTo>
                  <a:cubicBezTo>
                    <a:pt x="0" y="40"/>
                    <a:pt x="1" y="42"/>
                    <a:pt x="2" y="43"/>
                  </a:cubicBezTo>
                  <a:cubicBezTo>
                    <a:pt x="3" y="43"/>
                    <a:pt x="3" y="43"/>
                    <a:pt x="4" y="44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8" y="43"/>
                    <a:pt x="12" y="44"/>
                    <a:pt x="14" y="44"/>
                  </a:cubicBezTo>
                  <a:cubicBezTo>
                    <a:pt x="15" y="44"/>
                    <a:pt x="18" y="44"/>
                    <a:pt x="19" y="45"/>
                  </a:cubicBezTo>
                  <a:cubicBezTo>
                    <a:pt x="19" y="46"/>
                    <a:pt x="21" y="45"/>
                    <a:pt x="22" y="44"/>
                  </a:cubicBezTo>
                  <a:cubicBezTo>
                    <a:pt x="23" y="44"/>
                    <a:pt x="24" y="44"/>
                    <a:pt x="25" y="44"/>
                  </a:cubicBezTo>
                  <a:cubicBezTo>
                    <a:pt x="27" y="44"/>
                    <a:pt x="29" y="44"/>
                    <a:pt x="30" y="42"/>
                  </a:cubicBezTo>
                  <a:cubicBezTo>
                    <a:pt x="30" y="41"/>
                    <a:pt x="37" y="39"/>
                    <a:pt x="38" y="39"/>
                  </a:cubicBezTo>
                  <a:cubicBezTo>
                    <a:pt x="40" y="39"/>
                    <a:pt x="43" y="43"/>
                    <a:pt x="45" y="43"/>
                  </a:cubicBezTo>
                  <a:cubicBezTo>
                    <a:pt x="47" y="43"/>
                    <a:pt x="49" y="44"/>
                    <a:pt x="50" y="46"/>
                  </a:cubicBezTo>
                  <a:cubicBezTo>
                    <a:pt x="51" y="49"/>
                    <a:pt x="53" y="53"/>
                    <a:pt x="55" y="54"/>
                  </a:cubicBezTo>
                  <a:cubicBezTo>
                    <a:pt x="56" y="55"/>
                    <a:pt x="56" y="57"/>
                    <a:pt x="56" y="58"/>
                  </a:cubicBezTo>
                  <a:cubicBezTo>
                    <a:pt x="56" y="59"/>
                    <a:pt x="54" y="58"/>
                    <a:pt x="51" y="57"/>
                  </a:cubicBezTo>
                  <a:cubicBezTo>
                    <a:pt x="48" y="57"/>
                    <a:pt x="48" y="59"/>
                    <a:pt x="48" y="61"/>
                  </a:cubicBezTo>
                  <a:cubicBezTo>
                    <a:pt x="48" y="62"/>
                    <a:pt x="45" y="67"/>
                    <a:pt x="44" y="68"/>
                  </a:cubicBezTo>
                  <a:cubicBezTo>
                    <a:pt x="43" y="69"/>
                    <a:pt x="46" y="69"/>
                    <a:pt x="47" y="69"/>
                  </a:cubicBezTo>
                  <a:cubicBezTo>
                    <a:pt x="48" y="69"/>
                    <a:pt x="50" y="68"/>
                    <a:pt x="51" y="68"/>
                  </a:cubicBezTo>
                  <a:cubicBezTo>
                    <a:pt x="51" y="68"/>
                    <a:pt x="52" y="69"/>
                    <a:pt x="54" y="69"/>
                  </a:cubicBezTo>
                  <a:cubicBezTo>
                    <a:pt x="53" y="66"/>
                    <a:pt x="54" y="67"/>
                    <a:pt x="57" y="64"/>
                  </a:cubicBezTo>
                  <a:cubicBezTo>
                    <a:pt x="60" y="61"/>
                    <a:pt x="60" y="57"/>
                    <a:pt x="63" y="57"/>
                  </a:cubicBezTo>
                  <a:cubicBezTo>
                    <a:pt x="66" y="56"/>
                    <a:pt x="68" y="55"/>
                    <a:pt x="72" y="56"/>
                  </a:cubicBezTo>
                  <a:cubicBezTo>
                    <a:pt x="76" y="56"/>
                    <a:pt x="70" y="58"/>
                    <a:pt x="72" y="60"/>
                  </a:cubicBezTo>
                  <a:cubicBezTo>
                    <a:pt x="75" y="62"/>
                    <a:pt x="84" y="59"/>
                    <a:pt x="84" y="62"/>
                  </a:cubicBezTo>
                  <a:cubicBezTo>
                    <a:pt x="85" y="64"/>
                    <a:pt x="74" y="67"/>
                    <a:pt x="74" y="68"/>
                  </a:cubicBezTo>
                  <a:cubicBezTo>
                    <a:pt x="75" y="69"/>
                    <a:pt x="81" y="69"/>
                    <a:pt x="83" y="70"/>
                  </a:cubicBezTo>
                  <a:cubicBezTo>
                    <a:pt x="84" y="72"/>
                    <a:pt x="82" y="75"/>
                    <a:pt x="83" y="77"/>
                  </a:cubicBezTo>
                  <a:cubicBezTo>
                    <a:pt x="84" y="78"/>
                    <a:pt x="86" y="77"/>
                    <a:pt x="88" y="75"/>
                  </a:cubicBezTo>
                  <a:cubicBezTo>
                    <a:pt x="91" y="73"/>
                    <a:pt x="93" y="74"/>
                    <a:pt x="96" y="72"/>
                  </a:cubicBezTo>
                  <a:cubicBezTo>
                    <a:pt x="98" y="70"/>
                    <a:pt x="105" y="72"/>
                    <a:pt x="106" y="70"/>
                  </a:cubicBezTo>
                  <a:cubicBezTo>
                    <a:pt x="107" y="69"/>
                    <a:pt x="104" y="69"/>
                    <a:pt x="98" y="69"/>
                  </a:cubicBezTo>
                  <a:cubicBezTo>
                    <a:pt x="93" y="69"/>
                    <a:pt x="92" y="64"/>
                    <a:pt x="92" y="63"/>
                  </a:cubicBezTo>
                  <a:cubicBezTo>
                    <a:pt x="92" y="61"/>
                    <a:pt x="98" y="57"/>
                    <a:pt x="101" y="57"/>
                  </a:cubicBezTo>
                  <a:cubicBezTo>
                    <a:pt x="105" y="57"/>
                    <a:pt x="108" y="56"/>
                    <a:pt x="111" y="54"/>
                  </a:cubicBezTo>
                  <a:cubicBezTo>
                    <a:pt x="112" y="53"/>
                    <a:pt x="115" y="53"/>
                    <a:pt x="117" y="52"/>
                  </a:cubicBezTo>
                  <a:cubicBezTo>
                    <a:pt x="117" y="51"/>
                    <a:pt x="116" y="49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005;p79">
              <a:extLst>
                <a:ext uri="{FF2B5EF4-FFF2-40B4-BE49-F238E27FC236}">
                  <a16:creationId xmlns:a16="http://schemas.microsoft.com/office/drawing/2014/main" id="{F75A3657-A6F1-109D-73C9-8C3D0104D271}"/>
                </a:ext>
              </a:extLst>
            </p:cNvPr>
            <p:cNvSpPr/>
            <p:nvPr/>
          </p:nvSpPr>
          <p:spPr bwMode="gray">
            <a:xfrm>
              <a:off x="4993211" y="2056834"/>
              <a:ext cx="191196" cy="1358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6" y="24"/>
                  </a:moveTo>
                  <a:cubicBezTo>
                    <a:pt x="64" y="23"/>
                    <a:pt x="63" y="21"/>
                    <a:pt x="61" y="20"/>
                  </a:cubicBezTo>
                  <a:cubicBezTo>
                    <a:pt x="60" y="19"/>
                    <a:pt x="60" y="16"/>
                    <a:pt x="58" y="15"/>
                  </a:cubicBezTo>
                  <a:cubicBezTo>
                    <a:pt x="56" y="14"/>
                    <a:pt x="57" y="12"/>
                    <a:pt x="57" y="10"/>
                  </a:cubicBezTo>
                  <a:cubicBezTo>
                    <a:pt x="57" y="8"/>
                    <a:pt x="58" y="5"/>
                    <a:pt x="57" y="5"/>
                  </a:cubicBezTo>
                  <a:cubicBezTo>
                    <a:pt x="56" y="4"/>
                    <a:pt x="51" y="2"/>
                    <a:pt x="49" y="3"/>
                  </a:cubicBezTo>
                  <a:cubicBezTo>
                    <a:pt x="48" y="4"/>
                    <a:pt x="47" y="4"/>
                    <a:pt x="46" y="3"/>
                  </a:cubicBezTo>
                  <a:cubicBezTo>
                    <a:pt x="45" y="1"/>
                    <a:pt x="44" y="1"/>
                    <a:pt x="42" y="1"/>
                  </a:cubicBezTo>
                  <a:cubicBezTo>
                    <a:pt x="40" y="1"/>
                    <a:pt x="39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4" y="1"/>
                    <a:pt x="34" y="3"/>
                    <a:pt x="32" y="3"/>
                  </a:cubicBezTo>
                  <a:cubicBezTo>
                    <a:pt x="31" y="3"/>
                    <a:pt x="29" y="2"/>
                    <a:pt x="27" y="4"/>
                  </a:cubicBezTo>
                  <a:cubicBezTo>
                    <a:pt x="25" y="5"/>
                    <a:pt x="25" y="7"/>
                    <a:pt x="25" y="8"/>
                  </a:cubicBezTo>
                  <a:cubicBezTo>
                    <a:pt x="25" y="9"/>
                    <a:pt x="25" y="11"/>
                    <a:pt x="24" y="11"/>
                  </a:cubicBezTo>
                  <a:cubicBezTo>
                    <a:pt x="23" y="11"/>
                    <a:pt x="23" y="12"/>
                    <a:pt x="22" y="12"/>
                  </a:cubicBezTo>
                  <a:cubicBezTo>
                    <a:pt x="21" y="13"/>
                    <a:pt x="18" y="15"/>
                    <a:pt x="18" y="16"/>
                  </a:cubicBezTo>
                  <a:cubicBezTo>
                    <a:pt x="18" y="17"/>
                    <a:pt x="18" y="20"/>
                    <a:pt x="17" y="20"/>
                  </a:cubicBezTo>
                  <a:cubicBezTo>
                    <a:pt x="16" y="20"/>
                    <a:pt x="13" y="20"/>
                    <a:pt x="12" y="21"/>
                  </a:cubicBezTo>
                  <a:cubicBezTo>
                    <a:pt x="11" y="23"/>
                    <a:pt x="10" y="23"/>
                    <a:pt x="9" y="23"/>
                  </a:cubicBezTo>
                  <a:cubicBezTo>
                    <a:pt x="8" y="23"/>
                    <a:pt x="5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5"/>
                    <a:pt x="3" y="27"/>
                    <a:pt x="4" y="29"/>
                  </a:cubicBezTo>
                  <a:cubicBezTo>
                    <a:pt x="5" y="30"/>
                    <a:pt x="6" y="34"/>
                    <a:pt x="4" y="35"/>
                  </a:cubicBezTo>
                  <a:cubicBezTo>
                    <a:pt x="3" y="35"/>
                    <a:pt x="0" y="37"/>
                    <a:pt x="0" y="39"/>
                  </a:cubicBezTo>
                  <a:cubicBezTo>
                    <a:pt x="0" y="40"/>
                    <a:pt x="3" y="41"/>
                    <a:pt x="2" y="43"/>
                  </a:cubicBezTo>
                  <a:cubicBezTo>
                    <a:pt x="2" y="44"/>
                    <a:pt x="2" y="45"/>
                    <a:pt x="2" y="46"/>
                  </a:cubicBezTo>
                  <a:cubicBezTo>
                    <a:pt x="4" y="46"/>
                    <a:pt x="5" y="47"/>
                    <a:pt x="7" y="45"/>
                  </a:cubicBezTo>
                  <a:cubicBezTo>
                    <a:pt x="8" y="45"/>
                    <a:pt x="9" y="43"/>
                    <a:pt x="11" y="43"/>
                  </a:cubicBezTo>
                  <a:cubicBezTo>
                    <a:pt x="14" y="43"/>
                    <a:pt x="23" y="43"/>
                    <a:pt x="24" y="45"/>
                  </a:cubicBezTo>
                  <a:cubicBezTo>
                    <a:pt x="25" y="45"/>
                    <a:pt x="29" y="45"/>
                    <a:pt x="31" y="45"/>
                  </a:cubicBezTo>
                  <a:cubicBezTo>
                    <a:pt x="33" y="46"/>
                    <a:pt x="36" y="47"/>
                    <a:pt x="36" y="46"/>
                  </a:cubicBezTo>
                  <a:cubicBezTo>
                    <a:pt x="36" y="45"/>
                    <a:pt x="39" y="47"/>
                    <a:pt x="41" y="46"/>
                  </a:cubicBezTo>
                  <a:cubicBezTo>
                    <a:pt x="43" y="45"/>
                    <a:pt x="45" y="49"/>
                    <a:pt x="46" y="48"/>
                  </a:cubicBezTo>
                  <a:cubicBezTo>
                    <a:pt x="47" y="47"/>
                    <a:pt x="51" y="47"/>
                    <a:pt x="52" y="48"/>
                  </a:cubicBezTo>
                  <a:cubicBezTo>
                    <a:pt x="54" y="50"/>
                    <a:pt x="54" y="47"/>
                    <a:pt x="54" y="46"/>
                  </a:cubicBezTo>
                  <a:cubicBezTo>
                    <a:pt x="54" y="45"/>
                    <a:pt x="59" y="41"/>
                    <a:pt x="59" y="41"/>
                  </a:cubicBezTo>
                  <a:cubicBezTo>
                    <a:pt x="59" y="41"/>
                    <a:pt x="61" y="41"/>
                    <a:pt x="63" y="40"/>
                  </a:cubicBezTo>
                  <a:cubicBezTo>
                    <a:pt x="62" y="40"/>
                    <a:pt x="62" y="39"/>
                    <a:pt x="61" y="37"/>
                  </a:cubicBezTo>
                  <a:cubicBezTo>
                    <a:pt x="61" y="34"/>
                    <a:pt x="60" y="32"/>
                    <a:pt x="61" y="31"/>
                  </a:cubicBezTo>
                  <a:cubicBezTo>
                    <a:pt x="61" y="29"/>
                    <a:pt x="64" y="32"/>
                    <a:pt x="66" y="31"/>
                  </a:cubicBezTo>
                  <a:cubicBezTo>
                    <a:pt x="68" y="31"/>
                    <a:pt x="70" y="29"/>
                    <a:pt x="70" y="28"/>
                  </a:cubicBezTo>
                  <a:cubicBezTo>
                    <a:pt x="70" y="26"/>
                    <a:pt x="67" y="24"/>
                    <a:pt x="6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006;p79">
              <a:extLst>
                <a:ext uri="{FF2B5EF4-FFF2-40B4-BE49-F238E27FC236}">
                  <a16:creationId xmlns:a16="http://schemas.microsoft.com/office/drawing/2014/main" id="{827EEB0A-C187-046D-02FD-12F18DF4899C}"/>
                </a:ext>
              </a:extLst>
            </p:cNvPr>
            <p:cNvSpPr/>
            <p:nvPr/>
          </p:nvSpPr>
          <p:spPr bwMode="gray">
            <a:xfrm>
              <a:off x="4944573" y="1999812"/>
              <a:ext cx="149268" cy="70441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19" y="19"/>
                  </a:moveTo>
                  <a:cubicBezTo>
                    <a:pt x="21" y="19"/>
                    <a:pt x="26" y="19"/>
                    <a:pt x="28" y="19"/>
                  </a:cubicBezTo>
                  <a:cubicBezTo>
                    <a:pt x="31" y="18"/>
                    <a:pt x="31" y="20"/>
                    <a:pt x="33" y="20"/>
                  </a:cubicBezTo>
                  <a:cubicBezTo>
                    <a:pt x="35" y="19"/>
                    <a:pt x="38" y="22"/>
                    <a:pt x="39" y="24"/>
                  </a:cubicBezTo>
                  <a:cubicBezTo>
                    <a:pt x="41" y="25"/>
                    <a:pt x="42" y="25"/>
                    <a:pt x="43" y="26"/>
                  </a:cubicBezTo>
                  <a:cubicBezTo>
                    <a:pt x="44" y="26"/>
                    <a:pt x="44" y="25"/>
                    <a:pt x="45" y="25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1" y="22"/>
                    <a:pt x="53" y="21"/>
                  </a:cubicBezTo>
                  <a:cubicBezTo>
                    <a:pt x="53" y="20"/>
                    <a:pt x="54" y="20"/>
                    <a:pt x="55" y="20"/>
                  </a:cubicBezTo>
                  <a:cubicBezTo>
                    <a:pt x="54" y="19"/>
                    <a:pt x="54" y="17"/>
                    <a:pt x="53" y="16"/>
                  </a:cubicBezTo>
                  <a:cubicBezTo>
                    <a:pt x="52" y="15"/>
                    <a:pt x="51" y="13"/>
                    <a:pt x="51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7" y="6"/>
                    <a:pt x="43" y="5"/>
                    <a:pt x="42" y="5"/>
                  </a:cubicBezTo>
                  <a:cubicBezTo>
                    <a:pt x="40" y="6"/>
                    <a:pt x="36" y="1"/>
                    <a:pt x="35" y="1"/>
                  </a:cubicBezTo>
                  <a:cubicBezTo>
                    <a:pt x="34" y="0"/>
                    <a:pt x="30" y="0"/>
                    <a:pt x="26" y="1"/>
                  </a:cubicBezTo>
                  <a:cubicBezTo>
                    <a:pt x="25" y="3"/>
                    <a:pt x="26" y="5"/>
                    <a:pt x="26" y="8"/>
                  </a:cubicBezTo>
                  <a:cubicBezTo>
                    <a:pt x="26" y="12"/>
                    <a:pt x="22" y="11"/>
                    <a:pt x="20" y="11"/>
                  </a:cubicBezTo>
                  <a:cubicBezTo>
                    <a:pt x="18" y="11"/>
                    <a:pt x="14" y="5"/>
                    <a:pt x="13" y="3"/>
                  </a:cubicBezTo>
                  <a:cubicBezTo>
                    <a:pt x="13" y="2"/>
                    <a:pt x="9" y="5"/>
                    <a:pt x="6" y="6"/>
                  </a:cubicBezTo>
                  <a:cubicBezTo>
                    <a:pt x="3" y="8"/>
                    <a:pt x="5" y="11"/>
                    <a:pt x="3" y="12"/>
                  </a:cubicBezTo>
                  <a:cubicBezTo>
                    <a:pt x="1" y="14"/>
                    <a:pt x="0" y="17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4" y="19"/>
                    <a:pt x="7" y="19"/>
                    <a:pt x="8" y="19"/>
                  </a:cubicBezTo>
                  <a:cubicBezTo>
                    <a:pt x="11" y="17"/>
                    <a:pt x="17" y="19"/>
                    <a:pt x="1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007;p79">
              <a:extLst>
                <a:ext uri="{FF2B5EF4-FFF2-40B4-BE49-F238E27FC236}">
                  <a16:creationId xmlns:a16="http://schemas.microsoft.com/office/drawing/2014/main" id="{90024A2E-B600-F9BC-4BF3-4CFC2028B44F}"/>
                </a:ext>
              </a:extLst>
            </p:cNvPr>
            <p:cNvSpPr/>
            <p:nvPr/>
          </p:nvSpPr>
          <p:spPr bwMode="gray">
            <a:xfrm>
              <a:off x="4944573" y="2043418"/>
              <a:ext cx="117402" cy="78827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6" y="14"/>
                  </a:moveTo>
                  <a:cubicBezTo>
                    <a:pt x="7" y="15"/>
                    <a:pt x="10" y="16"/>
                    <a:pt x="11" y="16"/>
                  </a:cubicBezTo>
                  <a:cubicBezTo>
                    <a:pt x="12" y="15"/>
                    <a:pt x="15" y="17"/>
                    <a:pt x="15" y="18"/>
                  </a:cubicBezTo>
                  <a:cubicBezTo>
                    <a:pt x="15" y="20"/>
                    <a:pt x="14" y="24"/>
                    <a:pt x="15" y="24"/>
                  </a:cubicBezTo>
                  <a:cubicBezTo>
                    <a:pt x="15" y="24"/>
                    <a:pt x="21" y="26"/>
                    <a:pt x="21" y="28"/>
                  </a:cubicBezTo>
                  <a:cubicBezTo>
                    <a:pt x="23" y="28"/>
                    <a:pt x="26" y="28"/>
                    <a:pt x="26" y="28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5"/>
                    <a:pt x="34" y="25"/>
                    <a:pt x="35" y="25"/>
                  </a:cubicBezTo>
                  <a:cubicBezTo>
                    <a:pt x="36" y="25"/>
                    <a:pt x="36" y="22"/>
                    <a:pt x="36" y="21"/>
                  </a:cubicBezTo>
                  <a:cubicBezTo>
                    <a:pt x="36" y="20"/>
                    <a:pt x="39" y="18"/>
                    <a:pt x="39" y="17"/>
                  </a:cubicBezTo>
                  <a:cubicBezTo>
                    <a:pt x="41" y="17"/>
                    <a:pt x="40" y="15"/>
                    <a:pt x="42" y="15"/>
                  </a:cubicBezTo>
                  <a:cubicBezTo>
                    <a:pt x="43" y="15"/>
                    <a:pt x="43" y="14"/>
                    <a:pt x="43" y="13"/>
                  </a:cubicBezTo>
                  <a:cubicBezTo>
                    <a:pt x="43" y="12"/>
                    <a:pt x="43" y="11"/>
                    <a:pt x="43" y="10"/>
                  </a:cubicBezTo>
                  <a:cubicBezTo>
                    <a:pt x="42" y="9"/>
                    <a:pt x="41" y="9"/>
                    <a:pt x="39" y="8"/>
                  </a:cubicBezTo>
                  <a:cubicBezTo>
                    <a:pt x="38" y="6"/>
                    <a:pt x="35" y="3"/>
                    <a:pt x="33" y="4"/>
                  </a:cubicBezTo>
                  <a:cubicBezTo>
                    <a:pt x="31" y="4"/>
                    <a:pt x="31" y="1"/>
                    <a:pt x="28" y="2"/>
                  </a:cubicBezTo>
                  <a:cubicBezTo>
                    <a:pt x="26" y="3"/>
                    <a:pt x="21" y="2"/>
                    <a:pt x="19" y="2"/>
                  </a:cubicBezTo>
                  <a:cubicBezTo>
                    <a:pt x="17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008;p79">
              <a:extLst>
                <a:ext uri="{FF2B5EF4-FFF2-40B4-BE49-F238E27FC236}">
                  <a16:creationId xmlns:a16="http://schemas.microsoft.com/office/drawing/2014/main" id="{18611D36-E5EC-8440-4E5C-F01156D0CBE2}"/>
                </a:ext>
              </a:extLst>
            </p:cNvPr>
            <p:cNvSpPr/>
            <p:nvPr/>
          </p:nvSpPr>
          <p:spPr bwMode="gray">
            <a:xfrm>
              <a:off x="4654423" y="2291637"/>
              <a:ext cx="92244" cy="46961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30" y="7"/>
                  </a:moveTo>
                  <a:cubicBezTo>
                    <a:pt x="29" y="8"/>
                    <a:pt x="26" y="5"/>
                    <a:pt x="26" y="5"/>
                  </a:cubicBezTo>
                  <a:cubicBezTo>
                    <a:pt x="26" y="4"/>
                    <a:pt x="26" y="2"/>
                    <a:pt x="26" y="1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6" y="0"/>
                    <a:pt x="12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1"/>
                    <a:pt x="6" y="3"/>
                    <a:pt x="6" y="4"/>
                  </a:cubicBezTo>
                  <a:cubicBezTo>
                    <a:pt x="6" y="6"/>
                    <a:pt x="2" y="8"/>
                    <a:pt x="1" y="10"/>
                  </a:cubicBezTo>
                  <a:cubicBezTo>
                    <a:pt x="0" y="13"/>
                    <a:pt x="0" y="14"/>
                    <a:pt x="2" y="12"/>
                  </a:cubicBezTo>
                  <a:cubicBezTo>
                    <a:pt x="3" y="10"/>
                    <a:pt x="5" y="11"/>
                    <a:pt x="5" y="13"/>
                  </a:cubicBezTo>
                  <a:cubicBezTo>
                    <a:pt x="5" y="14"/>
                    <a:pt x="8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6"/>
                    <a:pt x="12" y="16"/>
                    <a:pt x="13" y="16"/>
                  </a:cubicBezTo>
                  <a:cubicBezTo>
                    <a:pt x="14" y="16"/>
                    <a:pt x="16" y="11"/>
                    <a:pt x="17" y="11"/>
                  </a:cubicBezTo>
                  <a:cubicBezTo>
                    <a:pt x="17" y="10"/>
                    <a:pt x="19" y="14"/>
                    <a:pt x="21" y="16"/>
                  </a:cubicBezTo>
                  <a:cubicBezTo>
                    <a:pt x="22" y="17"/>
                    <a:pt x="22" y="15"/>
                    <a:pt x="22" y="13"/>
                  </a:cubicBezTo>
                  <a:cubicBezTo>
                    <a:pt x="22" y="12"/>
                    <a:pt x="24" y="11"/>
                    <a:pt x="25" y="12"/>
                  </a:cubicBezTo>
                  <a:cubicBezTo>
                    <a:pt x="26" y="12"/>
                    <a:pt x="29" y="12"/>
                    <a:pt x="29" y="11"/>
                  </a:cubicBezTo>
                  <a:cubicBezTo>
                    <a:pt x="29" y="9"/>
                    <a:pt x="30" y="10"/>
                    <a:pt x="31" y="10"/>
                  </a:cubicBezTo>
                  <a:cubicBezTo>
                    <a:pt x="32" y="10"/>
                    <a:pt x="33" y="8"/>
                    <a:pt x="33" y="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6"/>
                    <a:pt x="30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009;p79">
              <a:extLst>
                <a:ext uri="{FF2B5EF4-FFF2-40B4-BE49-F238E27FC236}">
                  <a16:creationId xmlns:a16="http://schemas.microsoft.com/office/drawing/2014/main" id="{8A23DB91-C60C-BD5B-FA6A-5D5FADBECFBB}"/>
                </a:ext>
              </a:extLst>
            </p:cNvPr>
            <p:cNvSpPr/>
            <p:nvPr/>
          </p:nvSpPr>
          <p:spPr bwMode="gray">
            <a:xfrm>
              <a:off x="4652746" y="2095408"/>
              <a:ext cx="182812" cy="204614"/>
            </a:xfrm>
            <a:custGeom>
              <a:avLst/>
              <a:gdLst/>
              <a:ahLst/>
              <a:cxnLst/>
              <a:rect l="l" t="t" r="r" b="b"/>
              <a:pathLst>
                <a:path w="67" h="75" extrusionOk="0">
                  <a:moveTo>
                    <a:pt x="9" y="19"/>
                  </a:moveTo>
                  <a:cubicBezTo>
                    <a:pt x="7" y="22"/>
                    <a:pt x="5" y="22"/>
                    <a:pt x="5" y="23"/>
                  </a:cubicBezTo>
                  <a:cubicBezTo>
                    <a:pt x="6" y="23"/>
                    <a:pt x="8" y="26"/>
                    <a:pt x="8" y="27"/>
                  </a:cubicBezTo>
                  <a:cubicBezTo>
                    <a:pt x="7" y="28"/>
                    <a:pt x="6" y="27"/>
                    <a:pt x="6" y="30"/>
                  </a:cubicBezTo>
                  <a:cubicBezTo>
                    <a:pt x="6" y="31"/>
                    <a:pt x="3" y="31"/>
                    <a:pt x="2" y="31"/>
                  </a:cubicBezTo>
                  <a:cubicBezTo>
                    <a:pt x="0" y="31"/>
                    <a:pt x="2" y="33"/>
                    <a:pt x="1" y="35"/>
                  </a:cubicBezTo>
                  <a:cubicBezTo>
                    <a:pt x="0" y="36"/>
                    <a:pt x="0" y="40"/>
                    <a:pt x="0" y="41"/>
                  </a:cubicBezTo>
                  <a:cubicBezTo>
                    <a:pt x="0" y="42"/>
                    <a:pt x="3" y="44"/>
                    <a:pt x="2" y="45"/>
                  </a:cubicBezTo>
                  <a:cubicBezTo>
                    <a:pt x="2" y="46"/>
                    <a:pt x="0" y="47"/>
                    <a:pt x="1" y="48"/>
                  </a:cubicBezTo>
                  <a:cubicBezTo>
                    <a:pt x="1" y="49"/>
                    <a:pt x="3" y="50"/>
                    <a:pt x="3" y="55"/>
                  </a:cubicBezTo>
                  <a:cubicBezTo>
                    <a:pt x="4" y="55"/>
                    <a:pt x="5" y="55"/>
                    <a:pt x="5" y="56"/>
                  </a:cubicBezTo>
                  <a:cubicBezTo>
                    <a:pt x="6" y="56"/>
                    <a:pt x="8" y="57"/>
                    <a:pt x="10" y="57"/>
                  </a:cubicBezTo>
                  <a:cubicBezTo>
                    <a:pt x="12" y="57"/>
                    <a:pt x="12" y="59"/>
                    <a:pt x="13" y="59"/>
                  </a:cubicBezTo>
                  <a:cubicBezTo>
                    <a:pt x="14" y="58"/>
                    <a:pt x="17" y="59"/>
                    <a:pt x="15" y="61"/>
                  </a:cubicBezTo>
                  <a:cubicBezTo>
                    <a:pt x="13" y="63"/>
                    <a:pt x="12" y="66"/>
                    <a:pt x="12" y="68"/>
                  </a:cubicBezTo>
                  <a:cubicBezTo>
                    <a:pt x="12" y="68"/>
                    <a:pt x="12" y="70"/>
                    <a:pt x="12" y="72"/>
                  </a:cubicBezTo>
                  <a:cubicBezTo>
                    <a:pt x="13" y="72"/>
                    <a:pt x="17" y="72"/>
                    <a:pt x="18" y="71"/>
                  </a:cubicBezTo>
                  <a:cubicBezTo>
                    <a:pt x="20" y="71"/>
                    <a:pt x="21" y="71"/>
                    <a:pt x="23" y="71"/>
                  </a:cubicBezTo>
                  <a:cubicBezTo>
                    <a:pt x="25" y="72"/>
                    <a:pt x="26" y="73"/>
                    <a:pt x="27" y="73"/>
                  </a:cubicBezTo>
                  <a:cubicBezTo>
                    <a:pt x="27" y="73"/>
                    <a:pt x="27" y="72"/>
                    <a:pt x="28" y="72"/>
                  </a:cubicBezTo>
                  <a:cubicBezTo>
                    <a:pt x="30" y="72"/>
                    <a:pt x="31" y="75"/>
                    <a:pt x="33" y="74"/>
                  </a:cubicBezTo>
                  <a:cubicBezTo>
                    <a:pt x="34" y="72"/>
                    <a:pt x="36" y="72"/>
                    <a:pt x="37" y="73"/>
                  </a:cubicBezTo>
                  <a:cubicBezTo>
                    <a:pt x="38" y="74"/>
                    <a:pt x="40" y="74"/>
                    <a:pt x="41" y="73"/>
                  </a:cubicBezTo>
                  <a:cubicBezTo>
                    <a:pt x="42" y="71"/>
                    <a:pt x="48" y="70"/>
                    <a:pt x="49" y="71"/>
                  </a:cubicBezTo>
                  <a:cubicBezTo>
                    <a:pt x="50" y="71"/>
                    <a:pt x="53" y="73"/>
                    <a:pt x="51" y="69"/>
                  </a:cubicBezTo>
                  <a:cubicBezTo>
                    <a:pt x="50" y="65"/>
                    <a:pt x="54" y="66"/>
                    <a:pt x="55" y="65"/>
                  </a:cubicBezTo>
                  <a:cubicBezTo>
                    <a:pt x="55" y="63"/>
                    <a:pt x="60" y="62"/>
                    <a:pt x="59" y="61"/>
                  </a:cubicBezTo>
                  <a:cubicBezTo>
                    <a:pt x="58" y="60"/>
                    <a:pt x="52" y="56"/>
                    <a:pt x="51" y="56"/>
                  </a:cubicBezTo>
                  <a:cubicBezTo>
                    <a:pt x="50" y="55"/>
                    <a:pt x="50" y="51"/>
                    <a:pt x="49" y="49"/>
                  </a:cubicBezTo>
                  <a:cubicBezTo>
                    <a:pt x="48" y="47"/>
                    <a:pt x="46" y="45"/>
                    <a:pt x="48" y="45"/>
                  </a:cubicBezTo>
                  <a:cubicBezTo>
                    <a:pt x="50" y="44"/>
                    <a:pt x="54" y="44"/>
                    <a:pt x="56" y="43"/>
                  </a:cubicBezTo>
                  <a:cubicBezTo>
                    <a:pt x="58" y="41"/>
                    <a:pt x="61" y="41"/>
                    <a:pt x="62" y="40"/>
                  </a:cubicBezTo>
                  <a:cubicBezTo>
                    <a:pt x="63" y="38"/>
                    <a:pt x="65" y="40"/>
                    <a:pt x="66" y="39"/>
                  </a:cubicBezTo>
                  <a:cubicBezTo>
                    <a:pt x="66" y="38"/>
                    <a:pt x="67" y="36"/>
                    <a:pt x="66" y="35"/>
                  </a:cubicBezTo>
                  <a:cubicBezTo>
                    <a:pt x="65" y="34"/>
                    <a:pt x="64" y="32"/>
                    <a:pt x="64" y="29"/>
                  </a:cubicBezTo>
                  <a:cubicBezTo>
                    <a:pt x="64" y="26"/>
                    <a:pt x="63" y="27"/>
                    <a:pt x="63" y="25"/>
                  </a:cubicBezTo>
                  <a:cubicBezTo>
                    <a:pt x="63" y="24"/>
                    <a:pt x="63" y="22"/>
                    <a:pt x="62" y="21"/>
                  </a:cubicBezTo>
                  <a:cubicBezTo>
                    <a:pt x="61" y="21"/>
                    <a:pt x="60" y="20"/>
                    <a:pt x="62" y="19"/>
                  </a:cubicBezTo>
                  <a:cubicBezTo>
                    <a:pt x="63" y="17"/>
                    <a:pt x="62" y="12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1" y="9"/>
                    <a:pt x="61" y="9"/>
                  </a:cubicBezTo>
                  <a:cubicBezTo>
                    <a:pt x="61" y="7"/>
                    <a:pt x="59" y="7"/>
                    <a:pt x="56" y="7"/>
                  </a:cubicBezTo>
                  <a:cubicBezTo>
                    <a:pt x="53" y="7"/>
                    <a:pt x="58" y="4"/>
                    <a:pt x="57" y="2"/>
                  </a:cubicBezTo>
                  <a:cubicBezTo>
                    <a:pt x="56" y="1"/>
                    <a:pt x="53" y="5"/>
                    <a:pt x="50" y="4"/>
                  </a:cubicBezTo>
                  <a:cubicBezTo>
                    <a:pt x="48" y="3"/>
                    <a:pt x="44" y="7"/>
                    <a:pt x="42" y="9"/>
                  </a:cubicBezTo>
                  <a:cubicBezTo>
                    <a:pt x="39" y="11"/>
                    <a:pt x="37" y="8"/>
                    <a:pt x="38" y="7"/>
                  </a:cubicBezTo>
                  <a:cubicBezTo>
                    <a:pt x="40" y="4"/>
                    <a:pt x="38" y="4"/>
                    <a:pt x="36" y="5"/>
                  </a:cubicBezTo>
                  <a:cubicBezTo>
                    <a:pt x="33" y="6"/>
                    <a:pt x="30" y="5"/>
                    <a:pt x="30" y="2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8" y="1"/>
                    <a:pt x="27" y="1"/>
                    <a:pt x="26" y="0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21" y="1"/>
                    <a:pt x="22" y="2"/>
                    <a:pt x="21" y="4"/>
                  </a:cubicBezTo>
                  <a:cubicBezTo>
                    <a:pt x="20" y="6"/>
                    <a:pt x="22" y="7"/>
                    <a:pt x="24" y="9"/>
                  </a:cubicBezTo>
                  <a:cubicBezTo>
                    <a:pt x="25" y="12"/>
                    <a:pt x="20" y="11"/>
                    <a:pt x="20" y="13"/>
                  </a:cubicBezTo>
                  <a:cubicBezTo>
                    <a:pt x="20" y="15"/>
                    <a:pt x="16" y="13"/>
                    <a:pt x="14" y="12"/>
                  </a:cubicBezTo>
                  <a:cubicBezTo>
                    <a:pt x="13" y="11"/>
                    <a:pt x="9" y="12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7"/>
                    <a:pt x="10" y="19"/>
                    <a:pt x="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010;p79">
              <a:extLst>
                <a:ext uri="{FF2B5EF4-FFF2-40B4-BE49-F238E27FC236}">
                  <a16:creationId xmlns:a16="http://schemas.microsoft.com/office/drawing/2014/main" id="{CD9A800B-3322-2BE2-A049-52157813384B}"/>
                </a:ext>
              </a:extLst>
            </p:cNvPr>
            <p:cNvSpPr/>
            <p:nvPr/>
          </p:nvSpPr>
          <p:spPr bwMode="gray">
            <a:xfrm>
              <a:off x="4946249" y="1600647"/>
              <a:ext cx="216354" cy="338786"/>
            </a:xfrm>
            <a:custGeom>
              <a:avLst/>
              <a:gdLst/>
              <a:ahLst/>
              <a:cxnLst/>
              <a:rect l="l" t="t" r="r" b="b"/>
              <a:pathLst>
                <a:path w="79" h="124" extrusionOk="0">
                  <a:moveTo>
                    <a:pt x="67" y="104"/>
                  </a:moveTo>
                  <a:cubicBezTo>
                    <a:pt x="69" y="100"/>
                    <a:pt x="77" y="98"/>
                    <a:pt x="78" y="94"/>
                  </a:cubicBezTo>
                  <a:cubicBezTo>
                    <a:pt x="79" y="92"/>
                    <a:pt x="79" y="91"/>
                    <a:pt x="76" y="89"/>
                  </a:cubicBezTo>
                  <a:cubicBezTo>
                    <a:pt x="74" y="85"/>
                    <a:pt x="67" y="83"/>
                    <a:pt x="67" y="81"/>
                  </a:cubicBezTo>
                  <a:cubicBezTo>
                    <a:pt x="66" y="79"/>
                    <a:pt x="72" y="79"/>
                    <a:pt x="72" y="77"/>
                  </a:cubicBezTo>
                  <a:cubicBezTo>
                    <a:pt x="71" y="75"/>
                    <a:pt x="69" y="75"/>
                    <a:pt x="67" y="73"/>
                  </a:cubicBezTo>
                  <a:cubicBezTo>
                    <a:pt x="66" y="71"/>
                    <a:pt x="69" y="70"/>
                    <a:pt x="69" y="69"/>
                  </a:cubicBezTo>
                  <a:cubicBezTo>
                    <a:pt x="68" y="68"/>
                    <a:pt x="65" y="68"/>
                    <a:pt x="65" y="66"/>
                  </a:cubicBezTo>
                  <a:cubicBezTo>
                    <a:pt x="64" y="65"/>
                    <a:pt x="67" y="65"/>
                    <a:pt x="66" y="65"/>
                  </a:cubicBezTo>
                  <a:cubicBezTo>
                    <a:pt x="66" y="64"/>
                    <a:pt x="64" y="61"/>
                    <a:pt x="65" y="59"/>
                  </a:cubicBezTo>
                  <a:cubicBezTo>
                    <a:pt x="67" y="57"/>
                    <a:pt x="71" y="59"/>
                    <a:pt x="68" y="54"/>
                  </a:cubicBezTo>
                  <a:cubicBezTo>
                    <a:pt x="65" y="50"/>
                    <a:pt x="62" y="44"/>
                    <a:pt x="61" y="43"/>
                  </a:cubicBezTo>
                  <a:cubicBezTo>
                    <a:pt x="60" y="42"/>
                    <a:pt x="62" y="40"/>
                    <a:pt x="63" y="39"/>
                  </a:cubicBezTo>
                  <a:cubicBezTo>
                    <a:pt x="64" y="38"/>
                    <a:pt x="68" y="35"/>
                    <a:pt x="68" y="33"/>
                  </a:cubicBezTo>
                  <a:cubicBezTo>
                    <a:pt x="68" y="32"/>
                    <a:pt x="63" y="29"/>
                    <a:pt x="62" y="28"/>
                  </a:cubicBezTo>
                  <a:cubicBezTo>
                    <a:pt x="62" y="28"/>
                    <a:pt x="59" y="28"/>
                    <a:pt x="58" y="25"/>
                  </a:cubicBezTo>
                  <a:cubicBezTo>
                    <a:pt x="57" y="23"/>
                    <a:pt x="56" y="22"/>
                    <a:pt x="57" y="21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6"/>
                    <a:pt x="61" y="17"/>
                    <a:pt x="61" y="15"/>
                  </a:cubicBezTo>
                  <a:cubicBezTo>
                    <a:pt x="61" y="14"/>
                    <a:pt x="62" y="13"/>
                    <a:pt x="62" y="12"/>
                  </a:cubicBezTo>
                  <a:cubicBezTo>
                    <a:pt x="62" y="11"/>
                    <a:pt x="62" y="9"/>
                    <a:pt x="62" y="8"/>
                  </a:cubicBezTo>
                  <a:cubicBezTo>
                    <a:pt x="62" y="7"/>
                    <a:pt x="56" y="6"/>
                    <a:pt x="54" y="3"/>
                  </a:cubicBezTo>
                  <a:cubicBezTo>
                    <a:pt x="53" y="0"/>
                    <a:pt x="50" y="2"/>
                    <a:pt x="49" y="3"/>
                  </a:cubicBezTo>
                  <a:cubicBezTo>
                    <a:pt x="48" y="5"/>
                    <a:pt x="41" y="3"/>
                    <a:pt x="41" y="5"/>
                  </a:cubicBezTo>
                  <a:cubicBezTo>
                    <a:pt x="41" y="7"/>
                    <a:pt x="37" y="7"/>
                    <a:pt x="37" y="9"/>
                  </a:cubicBezTo>
                  <a:cubicBezTo>
                    <a:pt x="37" y="12"/>
                    <a:pt x="38" y="17"/>
                    <a:pt x="35" y="16"/>
                  </a:cubicBezTo>
                  <a:cubicBezTo>
                    <a:pt x="32" y="16"/>
                    <a:pt x="34" y="18"/>
                    <a:pt x="32" y="20"/>
                  </a:cubicBezTo>
                  <a:cubicBezTo>
                    <a:pt x="30" y="23"/>
                    <a:pt x="30" y="19"/>
                    <a:pt x="27" y="19"/>
                  </a:cubicBezTo>
                  <a:cubicBezTo>
                    <a:pt x="25" y="19"/>
                    <a:pt x="23" y="17"/>
                    <a:pt x="22" y="19"/>
                  </a:cubicBezTo>
                  <a:cubicBezTo>
                    <a:pt x="21" y="20"/>
                    <a:pt x="17" y="19"/>
                    <a:pt x="13" y="19"/>
                  </a:cubicBezTo>
                  <a:cubicBezTo>
                    <a:pt x="11" y="18"/>
                    <a:pt x="9" y="13"/>
                    <a:pt x="6" y="12"/>
                  </a:cubicBezTo>
                  <a:cubicBezTo>
                    <a:pt x="4" y="12"/>
                    <a:pt x="1" y="14"/>
                    <a:pt x="0" y="16"/>
                  </a:cubicBezTo>
                  <a:cubicBezTo>
                    <a:pt x="3" y="18"/>
                    <a:pt x="5" y="20"/>
                    <a:pt x="9" y="22"/>
                  </a:cubicBezTo>
                  <a:cubicBezTo>
                    <a:pt x="12" y="24"/>
                    <a:pt x="20" y="26"/>
                    <a:pt x="20" y="29"/>
                  </a:cubicBezTo>
                  <a:cubicBezTo>
                    <a:pt x="19" y="30"/>
                    <a:pt x="18" y="34"/>
                    <a:pt x="20" y="35"/>
                  </a:cubicBezTo>
                  <a:cubicBezTo>
                    <a:pt x="22" y="36"/>
                    <a:pt x="20" y="41"/>
                    <a:pt x="22" y="42"/>
                  </a:cubicBezTo>
                  <a:cubicBezTo>
                    <a:pt x="24" y="43"/>
                    <a:pt x="23" y="48"/>
                    <a:pt x="22" y="48"/>
                  </a:cubicBezTo>
                  <a:cubicBezTo>
                    <a:pt x="20" y="48"/>
                    <a:pt x="22" y="51"/>
                    <a:pt x="23" y="53"/>
                  </a:cubicBezTo>
                  <a:cubicBezTo>
                    <a:pt x="24" y="53"/>
                    <a:pt x="24" y="54"/>
                    <a:pt x="24" y="56"/>
                  </a:cubicBezTo>
                  <a:cubicBezTo>
                    <a:pt x="26" y="56"/>
                    <a:pt x="28" y="57"/>
                    <a:pt x="30" y="58"/>
                  </a:cubicBezTo>
                  <a:cubicBezTo>
                    <a:pt x="33" y="60"/>
                    <a:pt x="32" y="62"/>
                    <a:pt x="32" y="64"/>
                  </a:cubicBezTo>
                  <a:cubicBezTo>
                    <a:pt x="33" y="66"/>
                    <a:pt x="33" y="67"/>
                    <a:pt x="31" y="66"/>
                  </a:cubicBezTo>
                  <a:cubicBezTo>
                    <a:pt x="29" y="65"/>
                    <a:pt x="28" y="66"/>
                    <a:pt x="27" y="70"/>
                  </a:cubicBezTo>
                  <a:cubicBezTo>
                    <a:pt x="26" y="73"/>
                    <a:pt x="22" y="77"/>
                    <a:pt x="19" y="77"/>
                  </a:cubicBezTo>
                  <a:cubicBezTo>
                    <a:pt x="17" y="77"/>
                    <a:pt x="17" y="80"/>
                    <a:pt x="15" y="81"/>
                  </a:cubicBezTo>
                  <a:cubicBezTo>
                    <a:pt x="12" y="81"/>
                    <a:pt x="11" y="82"/>
                    <a:pt x="11" y="85"/>
                  </a:cubicBezTo>
                  <a:cubicBezTo>
                    <a:pt x="12" y="87"/>
                    <a:pt x="8" y="88"/>
                    <a:pt x="6" y="88"/>
                  </a:cubicBezTo>
                  <a:cubicBezTo>
                    <a:pt x="4" y="88"/>
                    <a:pt x="4" y="91"/>
                    <a:pt x="2" y="92"/>
                  </a:cubicBezTo>
                  <a:cubicBezTo>
                    <a:pt x="0" y="93"/>
                    <a:pt x="1" y="94"/>
                    <a:pt x="3" y="96"/>
                  </a:cubicBezTo>
                  <a:cubicBezTo>
                    <a:pt x="4" y="99"/>
                    <a:pt x="3" y="100"/>
                    <a:pt x="3" y="101"/>
                  </a:cubicBezTo>
                  <a:cubicBezTo>
                    <a:pt x="4" y="103"/>
                    <a:pt x="7" y="106"/>
                    <a:pt x="5" y="110"/>
                  </a:cubicBezTo>
                  <a:cubicBezTo>
                    <a:pt x="3" y="113"/>
                    <a:pt x="1" y="118"/>
                    <a:pt x="3" y="117"/>
                  </a:cubicBezTo>
                  <a:cubicBezTo>
                    <a:pt x="4" y="117"/>
                    <a:pt x="8" y="121"/>
                    <a:pt x="10" y="120"/>
                  </a:cubicBezTo>
                  <a:cubicBezTo>
                    <a:pt x="12" y="120"/>
                    <a:pt x="12" y="123"/>
                    <a:pt x="14" y="123"/>
                  </a:cubicBezTo>
                  <a:cubicBezTo>
                    <a:pt x="16" y="122"/>
                    <a:pt x="16" y="124"/>
                    <a:pt x="23" y="124"/>
                  </a:cubicBezTo>
                  <a:cubicBezTo>
                    <a:pt x="28" y="124"/>
                    <a:pt x="41" y="119"/>
                    <a:pt x="46" y="119"/>
                  </a:cubicBezTo>
                  <a:cubicBezTo>
                    <a:pt x="49" y="119"/>
                    <a:pt x="50" y="119"/>
                    <a:pt x="52" y="118"/>
                  </a:cubicBezTo>
                  <a:cubicBezTo>
                    <a:pt x="53" y="117"/>
                    <a:pt x="54" y="115"/>
                    <a:pt x="56" y="113"/>
                  </a:cubicBezTo>
                  <a:cubicBezTo>
                    <a:pt x="59" y="111"/>
                    <a:pt x="65" y="109"/>
                    <a:pt x="67" y="10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011;p79">
              <a:extLst>
                <a:ext uri="{FF2B5EF4-FFF2-40B4-BE49-F238E27FC236}">
                  <a16:creationId xmlns:a16="http://schemas.microsoft.com/office/drawing/2014/main" id="{14AEBD41-6F61-D900-1726-231CB8B45C16}"/>
                </a:ext>
              </a:extLst>
            </p:cNvPr>
            <p:cNvSpPr/>
            <p:nvPr/>
          </p:nvSpPr>
          <p:spPr bwMode="gray">
            <a:xfrm>
              <a:off x="5219626" y="2665641"/>
              <a:ext cx="427677" cy="343819"/>
            </a:xfrm>
            <a:custGeom>
              <a:avLst/>
              <a:gdLst/>
              <a:ahLst/>
              <a:cxnLst/>
              <a:rect l="l" t="t" r="r" b="b"/>
              <a:pathLst>
                <a:path w="157" h="126" extrusionOk="0">
                  <a:moveTo>
                    <a:pt x="94" y="27"/>
                  </a:moveTo>
                  <a:cubicBezTo>
                    <a:pt x="94" y="27"/>
                    <a:pt x="82" y="25"/>
                    <a:pt x="81" y="25"/>
                  </a:cubicBezTo>
                  <a:cubicBezTo>
                    <a:pt x="80" y="25"/>
                    <a:pt x="75" y="24"/>
                    <a:pt x="72" y="22"/>
                  </a:cubicBezTo>
                  <a:cubicBezTo>
                    <a:pt x="70" y="19"/>
                    <a:pt x="57" y="10"/>
                    <a:pt x="55" y="9"/>
                  </a:cubicBezTo>
                  <a:cubicBezTo>
                    <a:pt x="52" y="7"/>
                    <a:pt x="43" y="1"/>
                    <a:pt x="40" y="0"/>
                  </a:cubicBezTo>
                  <a:cubicBezTo>
                    <a:pt x="37" y="0"/>
                    <a:pt x="37" y="0"/>
                    <a:pt x="34" y="0"/>
                  </a:cubicBezTo>
                  <a:cubicBezTo>
                    <a:pt x="31" y="0"/>
                    <a:pt x="32" y="3"/>
                    <a:pt x="26" y="3"/>
                  </a:cubicBezTo>
                  <a:cubicBezTo>
                    <a:pt x="20" y="3"/>
                    <a:pt x="17" y="6"/>
                    <a:pt x="19" y="7"/>
                  </a:cubicBezTo>
                  <a:cubicBezTo>
                    <a:pt x="21" y="8"/>
                    <a:pt x="26" y="13"/>
                    <a:pt x="24" y="14"/>
                  </a:cubicBezTo>
                  <a:cubicBezTo>
                    <a:pt x="22" y="15"/>
                    <a:pt x="22" y="17"/>
                    <a:pt x="20" y="17"/>
                  </a:cubicBezTo>
                  <a:cubicBezTo>
                    <a:pt x="18" y="17"/>
                    <a:pt x="15" y="17"/>
                    <a:pt x="15" y="19"/>
                  </a:cubicBezTo>
                  <a:cubicBezTo>
                    <a:pt x="15" y="21"/>
                    <a:pt x="12" y="24"/>
                    <a:pt x="10" y="24"/>
                  </a:cubicBezTo>
                  <a:cubicBezTo>
                    <a:pt x="8" y="24"/>
                    <a:pt x="4" y="22"/>
                    <a:pt x="2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32"/>
                    <a:pt x="2" y="33"/>
                  </a:cubicBezTo>
                  <a:cubicBezTo>
                    <a:pt x="4" y="34"/>
                    <a:pt x="5" y="37"/>
                    <a:pt x="8" y="41"/>
                  </a:cubicBezTo>
                  <a:cubicBezTo>
                    <a:pt x="11" y="44"/>
                    <a:pt x="19" y="54"/>
                    <a:pt x="19" y="57"/>
                  </a:cubicBezTo>
                  <a:cubicBezTo>
                    <a:pt x="19" y="60"/>
                    <a:pt x="20" y="63"/>
                    <a:pt x="24" y="66"/>
                  </a:cubicBezTo>
                  <a:cubicBezTo>
                    <a:pt x="29" y="68"/>
                    <a:pt x="29" y="72"/>
                    <a:pt x="31" y="74"/>
                  </a:cubicBezTo>
                  <a:cubicBezTo>
                    <a:pt x="34" y="76"/>
                    <a:pt x="33" y="78"/>
                    <a:pt x="34" y="82"/>
                  </a:cubicBezTo>
                  <a:cubicBezTo>
                    <a:pt x="34" y="87"/>
                    <a:pt x="35" y="92"/>
                    <a:pt x="39" y="94"/>
                  </a:cubicBezTo>
                  <a:cubicBezTo>
                    <a:pt x="43" y="97"/>
                    <a:pt x="46" y="100"/>
                    <a:pt x="47" y="104"/>
                  </a:cubicBezTo>
                  <a:cubicBezTo>
                    <a:pt x="49" y="109"/>
                    <a:pt x="52" y="113"/>
                    <a:pt x="55" y="115"/>
                  </a:cubicBezTo>
                  <a:cubicBezTo>
                    <a:pt x="57" y="118"/>
                    <a:pt x="56" y="119"/>
                    <a:pt x="57" y="121"/>
                  </a:cubicBezTo>
                  <a:cubicBezTo>
                    <a:pt x="58" y="122"/>
                    <a:pt x="58" y="124"/>
                    <a:pt x="59" y="126"/>
                  </a:cubicBezTo>
                  <a:cubicBezTo>
                    <a:pt x="61" y="125"/>
                    <a:pt x="63" y="124"/>
                    <a:pt x="63" y="124"/>
                  </a:cubicBezTo>
                  <a:cubicBezTo>
                    <a:pt x="63" y="123"/>
                    <a:pt x="62" y="121"/>
                    <a:pt x="63" y="120"/>
                  </a:cubicBezTo>
                  <a:cubicBezTo>
                    <a:pt x="63" y="119"/>
                    <a:pt x="65" y="117"/>
                    <a:pt x="66" y="117"/>
                  </a:cubicBezTo>
                  <a:cubicBezTo>
                    <a:pt x="67" y="116"/>
                    <a:pt x="69" y="118"/>
                    <a:pt x="71" y="118"/>
                  </a:cubicBezTo>
                  <a:cubicBezTo>
                    <a:pt x="74" y="117"/>
                    <a:pt x="80" y="118"/>
                    <a:pt x="81" y="119"/>
                  </a:cubicBezTo>
                  <a:cubicBezTo>
                    <a:pt x="82" y="119"/>
                    <a:pt x="89" y="119"/>
                    <a:pt x="91" y="120"/>
                  </a:cubicBezTo>
                  <a:cubicBezTo>
                    <a:pt x="93" y="122"/>
                    <a:pt x="94" y="121"/>
                    <a:pt x="96" y="118"/>
                  </a:cubicBezTo>
                  <a:cubicBezTo>
                    <a:pt x="97" y="115"/>
                    <a:pt x="106" y="109"/>
                    <a:pt x="107" y="108"/>
                  </a:cubicBezTo>
                  <a:cubicBezTo>
                    <a:pt x="108" y="108"/>
                    <a:pt x="118" y="108"/>
                    <a:pt x="122" y="108"/>
                  </a:cubicBezTo>
                  <a:cubicBezTo>
                    <a:pt x="126" y="107"/>
                    <a:pt x="151" y="99"/>
                    <a:pt x="152" y="98"/>
                  </a:cubicBezTo>
                  <a:cubicBezTo>
                    <a:pt x="153" y="97"/>
                    <a:pt x="157" y="84"/>
                    <a:pt x="157" y="82"/>
                  </a:cubicBezTo>
                  <a:cubicBezTo>
                    <a:pt x="157" y="81"/>
                    <a:pt x="155" y="77"/>
                    <a:pt x="154" y="77"/>
                  </a:cubicBezTo>
                  <a:cubicBezTo>
                    <a:pt x="152" y="78"/>
                    <a:pt x="136" y="76"/>
                    <a:pt x="134" y="75"/>
                  </a:cubicBezTo>
                  <a:cubicBezTo>
                    <a:pt x="134" y="75"/>
                    <a:pt x="130" y="71"/>
                    <a:pt x="129" y="67"/>
                  </a:cubicBezTo>
                  <a:cubicBezTo>
                    <a:pt x="128" y="66"/>
                    <a:pt x="127" y="64"/>
                    <a:pt x="126" y="62"/>
                  </a:cubicBezTo>
                  <a:cubicBezTo>
                    <a:pt x="124" y="63"/>
                    <a:pt x="121" y="62"/>
                    <a:pt x="119" y="58"/>
                  </a:cubicBezTo>
                  <a:cubicBezTo>
                    <a:pt x="118" y="57"/>
                    <a:pt x="115" y="52"/>
                    <a:pt x="116" y="50"/>
                  </a:cubicBezTo>
                  <a:cubicBezTo>
                    <a:pt x="118" y="48"/>
                    <a:pt x="115" y="44"/>
                    <a:pt x="112" y="41"/>
                  </a:cubicBezTo>
                  <a:cubicBezTo>
                    <a:pt x="110" y="40"/>
                    <a:pt x="106" y="36"/>
                    <a:pt x="105" y="33"/>
                  </a:cubicBezTo>
                  <a:cubicBezTo>
                    <a:pt x="105" y="32"/>
                    <a:pt x="105" y="31"/>
                    <a:pt x="104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7"/>
                    <a:pt x="94" y="27"/>
                    <a:pt x="9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012;p79">
              <a:extLst>
                <a:ext uri="{FF2B5EF4-FFF2-40B4-BE49-F238E27FC236}">
                  <a16:creationId xmlns:a16="http://schemas.microsoft.com/office/drawing/2014/main" id="{A88F658F-F074-1A97-26D9-177C8A800FC9}"/>
                </a:ext>
              </a:extLst>
            </p:cNvPr>
            <p:cNvSpPr/>
            <p:nvPr/>
          </p:nvSpPr>
          <p:spPr bwMode="gray">
            <a:xfrm>
              <a:off x="5571831" y="2824974"/>
              <a:ext cx="161008" cy="182812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30" y="1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9"/>
                    <a:pt x="24" y="18"/>
                  </a:cubicBezTo>
                  <a:cubicBezTo>
                    <a:pt x="26" y="18"/>
                    <a:pt x="28" y="23"/>
                    <a:pt x="28" y="24"/>
                  </a:cubicBezTo>
                  <a:cubicBezTo>
                    <a:pt x="28" y="26"/>
                    <a:pt x="23" y="39"/>
                    <a:pt x="23" y="40"/>
                  </a:cubicBezTo>
                  <a:cubicBezTo>
                    <a:pt x="22" y="41"/>
                    <a:pt x="9" y="44"/>
                    <a:pt x="0" y="47"/>
                  </a:cubicBezTo>
                  <a:cubicBezTo>
                    <a:pt x="2" y="52"/>
                    <a:pt x="6" y="59"/>
                    <a:pt x="10" y="67"/>
                  </a:cubicBezTo>
                  <a:cubicBezTo>
                    <a:pt x="10" y="66"/>
                    <a:pt x="11" y="66"/>
                    <a:pt x="11" y="66"/>
                  </a:cubicBezTo>
                  <a:cubicBezTo>
                    <a:pt x="15" y="63"/>
                    <a:pt x="20" y="64"/>
                    <a:pt x="23" y="63"/>
                  </a:cubicBezTo>
                  <a:cubicBezTo>
                    <a:pt x="26" y="62"/>
                    <a:pt x="23" y="60"/>
                    <a:pt x="26" y="57"/>
                  </a:cubicBezTo>
                  <a:cubicBezTo>
                    <a:pt x="29" y="56"/>
                    <a:pt x="33" y="56"/>
                    <a:pt x="35" y="56"/>
                  </a:cubicBezTo>
                  <a:cubicBezTo>
                    <a:pt x="35" y="56"/>
                    <a:pt x="36" y="50"/>
                    <a:pt x="39" y="49"/>
                  </a:cubicBezTo>
                  <a:cubicBezTo>
                    <a:pt x="41" y="48"/>
                    <a:pt x="44" y="49"/>
                    <a:pt x="44" y="47"/>
                  </a:cubicBezTo>
                  <a:cubicBezTo>
                    <a:pt x="44" y="44"/>
                    <a:pt x="44" y="37"/>
                    <a:pt x="47" y="37"/>
                  </a:cubicBezTo>
                  <a:cubicBezTo>
                    <a:pt x="48" y="36"/>
                    <a:pt x="52" y="34"/>
                    <a:pt x="52" y="32"/>
                  </a:cubicBezTo>
                  <a:cubicBezTo>
                    <a:pt x="52" y="31"/>
                    <a:pt x="57" y="27"/>
                    <a:pt x="59" y="24"/>
                  </a:cubicBezTo>
                  <a:cubicBezTo>
                    <a:pt x="59" y="21"/>
                    <a:pt x="59" y="20"/>
                    <a:pt x="58" y="20"/>
                  </a:cubicBezTo>
                  <a:cubicBezTo>
                    <a:pt x="56" y="19"/>
                    <a:pt x="52" y="14"/>
                    <a:pt x="51" y="12"/>
                  </a:cubicBezTo>
                  <a:cubicBezTo>
                    <a:pt x="50" y="10"/>
                    <a:pt x="45" y="11"/>
                    <a:pt x="39" y="7"/>
                  </a:cubicBezTo>
                  <a:cubicBezTo>
                    <a:pt x="37" y="6"/>
                    <a:pt x="35" y="3"/>
                    <a:pt x="35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013;p79">
              <a:extLst>
                <a:ext uri="{FF2B5EF4-FFF2-40B4-BE49-F238E27FC236}">
                  <a16:creationId xmlns:a16="http://schemas.microsoft.com/office/drawing/2014/main" id="{2416FD15-ECC1-9658-6182-3334D79B15A7}"/>
                </a:ext>
              </a:extLst>
            </p:cNvPr>
            <p:cNvSpPr/>
            <p:nvPr/>
          </p:nvSpPr>
          <p:spPr bwMode="gray">
            <a:xfrm>
              <a:off x="5543317" y="2803170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7" y="12"/>
                  </a:moveTo>
                  <a:cubicBezTo>
                    <a:pt x="7" y="12"/>
                    <a:pt x="7" y="11"/>
                    <a:pt x="7" y="10"/>
                  </a:cubicBezTo>
                  <a:cubicBezTo>
                    <a:pt x="9" y="8"/>
                    <a:pt x="9" y="2"/>
                    <a:pt x="6" y="1"/>
                  </a:cubicBezTo>
                  <a:cubicBezTo>
                    <a:pt x="3" y="0"/>
                    <a:pt x="1" y="6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2" y="12"/>
                    <a:pt x="5" y="13"/>
                    <a:pt x="7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14;p79">
              <a:extLst>
                <a:ext uri="{FF2B5EF4-FFF2-40B4-BE49-F238E27FC236}">
                  <a16:creationId xmlns:a16="http://schemas.microsoft.com/office/drawing/2014/main" id="{FF3B46F7-A486-6B7E-E78A-FC0BEEA4D7DB}"/>
                </a:ext>
              </a:extLst>
            </p:cNvPr>
            <p:cNvSpPr/>
            <p:nvPr/>
          </p:nvSpPr>
          <p:spPr bwMode="gray">
            <a:xfrm>
              <a:off x="5568475" y="2796461"/>
              <a:ext cx="98953" cy="80504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6" y="27"/>
                  </a:moveTo>
                  <a:cubicBezTo>
                    <a:pt x="7" y="28"/>
                    <a:pt x="19" y="29"/>
                    <a:pt x="24" y="29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1"/>
                    <a:pt x="34" y="1"/>
                  </a:cubicBezTo>
                  <a:cubicBezTo>
                    <a:pt x="33" y="0"/>
                    <a:pt x="27" y="6"/>
                    <a:pt x="25" y="10"/>
                  </a:cubicBezTo>
                  <a:cubicBezTo>
                    <a:pt x="23" y="15"/>
                    <a:pt x="17" y="18"/>
                    <a:pt x="12" y="18"/>
                  </a:cubicBezTo>
                  <a:cubicBezTo>
                    <a:pt x="6" y="16"/>
                    <a:pt x="4" y="18"/>
                    <a:pt x="2" y="19"/>
                  </a:cubicBezTo>
                  <a:cubicBezTo>
                    <a:pt x="2" y="19"/>
                    <a:pt x="1" y="19"/>
                    <a:pt x="0" y="19"/>
                  </a:cubicBezTo>
                  <a:cubicBezTo>
                    <a:pt x="1" y="23"/>
                    <a:pt x="6" y="27"/>
                    <a:pt x="6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5;p79">
              <a:extLst>
                <a:ext uri="{FF2B5EF4-FFF2-40B4-BE49-F238E27FC236}">
                  <a16:creationId xmlns:a16="http://schemas.microsoft.com/office/drawing/2014/main" id="{0D4B0906-D133-73A2-7304-BC51886FF405}"/>
                </a:ext>
              </a:extLst>
            </p:cNvPr>
            <p:cNvSpPr/>
            <p:nvPr/>
          </p:nvSpPr>
          <p:spPr bwMode="gray">
            <a:xfrm>
              <a:off x="6526134" y="3215751"/>
              <a:ext cx="395810" cy="119080"/>
            </a:xfrm>
            <a:custGeom>
              <a:avLst/>
              <a:gdLst/>
              <a:ahLst/>
              <a:cxnLst/>
              <a:rect l="l" t="t" r="r" b="b"/>
              <a:pathLst>
                <a:path w="145" h="44" extrusionOk="0">
                  <a:moveTo>
                    <a:pt x="27" y="15"/>
                  </a:moveTo>
                  <a:cubicBezTo>
                    <a:pt x="27" y="11"/>
                    <a:pt x="22" y="11"/>
                    <a:pt x="21" y="8"/>
                  </a:cubicBezTo>
                  <a:cubicBezTo>
                    <a:pt x="20" y="4"/>
                    <a:pt x="18" y="6"/>
                    <a:pt x="18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4" y="4"/>
                    <a:pt x="15" y="6"/>
                    <a:pt x="14" y="6"/>
                  </a:cubicBezTo>
                  <a:cubicBezTo>
                    <a:pt x="13" y="6"/>
                    <a:pt x="9" y="7"/>
                    <a:pt x="9" y="5"/>
                  </a:cubicBezTo>
                  <a:cubicBezTo>
                    <a:pt x="9" y="4"/>
                    <a:pt x="8" y="1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2" y="4"/>
                    <a:pt x="3" y="9"/>
                    <a:pt x="3" y="12"/>
                  </a:cubicBezTo>
                  <a:cubicBezTo>
                    <a:pt x="3" y="16"/>
                    <a:pt x="10" y="24"/>
                    <a:pt x="10" y="26"/>
                  </a:cubicBezTo>
                  <a:cubicBezTo>
                    <a:pt x="11" y="29"/>
                    <a:pt x="13" y="30"/>
                    <a:pt x="18" y="33"/>
                  </a:cubicBezTo>
                  <a:cubicBezTo>
                    <a:pt x="22" y="37"/>
                    <a:pt x="30" y="41"/>
                    <a:pt x="32" y="40"/>
                  </a:cubicBezTo>
                  <a:cubicBezTo>
                    <a:pt x="34" y="39"/>
                    <a:pt x="29" y="32"/>
                    <a:pt x="27" y="30"/>
                  </a:cubicBezTo>
                  <a:cubicBezTo>
                    <a:pt x="24" y="27"/>
                    <a:pt x="26" y="21"/>
                    <a:pt x="27" y="15"/>
                  </a:cubicBezTo>
                  <a:close/>
                  <a:moveTo>
                    <a:pt x="139" y="7"/>
                  </a:moveTo>
                  <a:cubicBezTo>
                    <a:pt x="137" y="8"/>
                    <a:pt x="132" y="7"/>
                    <a:pt x="132" y="5"/>
                  </a:cubicBezTo>
                  <a:cubicBezTo>
                    <a:pt x="132" y="3"/>
                    <a:pt x="129" y="0"/>
                    <a:pt x="126" y="0"/>
                  </a:cubicBezTo>
                  <a:cubicBezTo>
                    <a:pt x="123" y="0"/>
                    <a:pt x="120" y="5"/>
                    <a:pt x="119" y="7"/>
                  </a:cubicBezTo>
                  <a:cubicBezTo>
                    <a:pt x="119" y="9"/>
                    <a:pt x="116" y="9"/>
                    <a:pt x="116" y="13"/>
                  </a:cubicBezTo>
                  <a:cubicBezTo>
                    <a:pt x="116" y="13"/>
                    <a:pt x="115" y="13"/>
                    <a:pt x="114" y="14"/>
                  </a:cubicBezTo>
                  <a:cubicBezTo>
                    <a:pt x="115" y="17"/>
                    <a:pt x="115" y="19"/>
                    <a:pt x="114" y="18"/>
                  </a:cubicBezTo>
                  <a:cubicBezTo>
                    <a:pt x="112" y="18"/>
                    <a:pt x="112" y="20"/>
                    <a:pt x="109" y="20"/>
                  </a:cubicBezTo>
                  <a:cubicBezTo>
                    <a:pt x="108" y="20"/>
                    <a:pt x="107" y="18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4" y="15"/>
                    <a:pt x="99" y="21"/>
                    <a:pt x="98" y="26"/>
                  </a:cubicBezTo>
                  <a:cubicBezTo>
                    <a:pt x="98" y="29"/>
                    <a:pt x="94" y="28"/>
                    <a:pt x="88" y="28"/>
                  </a:cubicBezTo>
                  <a:cubicBezTo>
                    <a:pt x="82" y="29"/>
                    <a:pt x="84" y="36"/>
                    <a:pt x="83" y="39"/>
                  </a:cubicBezTo>
                  <a:cubicBezTo>
                    <a:pt x="82" y="40"/>
                    <a:pt x="75" y="36"/>
                    <a:pt x="72" y="36"/>
                  </a:cubicBezTo>
                  <a:cubicBezTo>
                    <a:pt x="72" y="38"/>
                    <a:pt x="73" y="40"/>
                    <a:pt x="74" y="40"/>
                  </a:cubicBezTo>
                  <a:cubicBezTo>
                    <a:pt x="76" y="40"/>
                    <a:pt x="79" y="44"/>
                    <a:pt x="81" y="43"/>
                  </a:cubicBezTo>
                  <a:cubicBezTo>
                    <a:pt x="82" y="42"/>
                    <a:pt x="87" y="43"/>
                    <a:pt x="90" y="42"/>
                  </a:cubicBezTo>
                  <a:cubicBezTo>
                    <a:pt x="93" y="41"/>
                    <a:pt x="94" y="39"/>
                    <a:pt x="97" y="39"/>
                  </a:cubicBezTo>
                  <a:cubicBezTo>
                    <a:pt x="102" y="39"/>
                    <a:pt x="100" y="43"/>
                    <a:pt x="105" y="40"/>
                  </a:cubicBezTo>
                  <a:cubicBezTo>
                    <a:pt x="109" y="39"/>
                    <a:pt x="112" y="40"/>
                    <a:pt x="111" y="36"/>
                  </a:cubicBezTo>
                  <a:cubicBezTo>
                    <a:pt x="111" y="32"/>
                    <a:pt x="114" y="32"/>
                    <a:pt x="113" y="29"/>
                  </a:cubicBezTo>
                  <a:cubicBezTo>
                    <a:pt x="113" y="26"/>
                    <a:pt x="119" y="28"/>
                    <a:pt x="118" y="23"/>
                  </a:cubicBezTo>
                  <a:cubicBezTo>
                    <a:pt x="118" y="17"/>
                    <a:pt x="126" y="17"/>
                    <a:pt x="130" y="17"/>
                  </a:cubicBezTo>
                  <a:cubicBezTo>
                    <a:pt x="130" y="17"/>
                    <a:pt x="131" y="18"/>
                    <a:pt x="132" y="19"/>
                  </a:cubicBezTo>
                  <a:cubicBezTo>
                    <a:pt x="135" y="17"/>
                    <a:pt x="139" y="16"/>
                    <a:pt x="137" y="14"/>
                  </a:cubicBezTo>
                  <a:cubicBezTo>
                    <a:pt x="135" y="13"/>
                    <a:pt x="143" y="14"/>
                    <a:pt x="144" y="12"/>
                  </a:cubicBezTo>
                  <a:cubicBezTo>
                    <a:pt x="145" y="9"/>
                    <a:pt x="141" y="7"/>
                    <a:pt x="139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16;p79">
              <a:extLst>
                <a:ext uri="{FF2B5EF4-FFF2-40B4-BE49-F238E27FC236}">
                  <a16:creationId xmlns:a16="http://schemas.microsoft.com/office/drawing/2014/main" id="{CE7FB180-547D-EDA1-3971-6251247BE367}"/>
                </a:ext>
              </a:extLst>
            </p:cNvPr>
            <p:cNvSpPr/>
            <p:nvPr/>
          </p:nvSpPr>
          <p:spPr bwMode="gray">
            <a:xfrm>
              <a:off x="6812931" y="3252649"/>
              <a:ext cx="26834" cy="16772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17;p79">
              <a:extLst>
                <a:ext uri="{FF2B5EF4-FFF2-40B4-BE49-F238E27FC236}">
                  <a16:creationId xmlns:a16="http://schemas.microsoft.com/office/drawing/2014/main" id="{299D1705-51D6-3BDD-FC26-36BB030D6AF2}"/>
                </a:ext>
              </a:extLst>
            </p:cNvPr>
            <p:cNvSpPr/>
            <p:nvPr/>
          </p:nvSpPr>
          <p:spPr bwMode="gray">
            <a:xfrm>
              <a:off x="5303487" y="2539857"/>
              <a:ext cx="199583" cy="197904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1" y="65"/>
                  </a:moveTo>
                  <a:cubicBezTo>
                    <a:pt x="62" y="64"/>
                    <a:pt x="62" y="62"/>
                    <a:pt x="65" y="62"/>
                  </a:cubicBezTo>
                  <a:cubicBezTo>
                    <a:pt x="67" y="62"/>
                    <a:pt x="68" y="63"/>
                    <a:pt x="70" y="65"/>
                  </a:cubicBezTo>
                  <a:cubicBezTo>
                    <a:pt x="71" y="64"/>
                    <a:pt x="72" y="64"/>
                    <a:pt x="73" y="63"/>
                  </a:cubicBezTo>
                  <a:cubicBezTo>
                    <a:pt x="71" y="62"/>
                    <a:pt x="69" y="59"/>
                    <a:pt x="69" y="58"/>
                  </a:cubicBezTo>
                  <a:cubicBezTo>
                    <a:pt x="69" y="55"/>
                    <a:pt x="67" y="54"/>
                    <a:pt x="66" y="52"/>
                  </a:cubicBezTo>
                  <a:cubicBezTo>
                    <a:pt x="66" y="51"/>
                    <a:pt x="68" y="49"/>
                    <a:pt x="67" y="48"/>
                  </a:cubicBezTo>
                  <a:cubicBezTo>
                    <a:pt x="66" y="47"/>
                    <a:pt x="65" y="44"/>
                    <a:pt x="63" y="43"/>
                  </a:cubicBezTo>
                  <a:cubicBezTo>
                    <a:pt x="61" y="43"/>
                    <a:pt x="55" y="39"/>
                    <a:pt x="55" y="37"/>
                  </a:cubicBezTo>
                  <a:cubicBezTo>
                    <a:pt x="55" y="36"/>
                    <a:pt x="53" y="34"/>
                    <a:pt x="51" y="34"/>
                  </a:cubicBezTo>
                  <a:cubicBezTo>
                    <a:pt x="50" y="33"/>
                    <a:pt x="49" y="27"/>
                    <a:pt x="50" y="26"/>
                  </a:cubicBezTo>
                  <a:cubicBezTo>
                    <a:pt x="52" y="26"/>
                    <a:pt x="52" y="21"/>
                    <a:pt x="54" y="21"/>
                  </a:cubicBezTo>
                  <a:cubicBezTo>
                    <a:pt x="55" y="21"/>
                    <a:pt x="54" y="18"/>
                    <a:pt x="55" y="16"/>
                  </a:cubicBezTo>
                  <a:cubicBezTo>
                    <a:pt x="55" y="14"/>
                    <a:pt x="53" y="13"/>
                    <a:pt x="51" y="13"/>
                  </a:cubicBezTo>
                  <a:cubicBezTo>
                    <a:pt x="50" y="13"/>
                    <a:pt x="48" y="11"/>
                    <a:pt x="48" y="10"/>
                  </a:cubicBezTo>
                  <a:cubicBezTo>
                    <a:pt x="48" y="8"/>
                    <a:pt x="45" y="4"/>
                    <a:pt x="45" y="3"/>
                  </a:cubicBezTo>
                  <a:cubicBezTo>
                    <a:pt x="45" y="8"/>
                    <a:pt x="38" y="1"/>
                    <a:pt x="37" y="2"/>
                  </a:cubicBezTo>
                  <a:cubicBezTo>
                    <a:pt x="36" y="3"/>
                    <a:pt x="34" y="0"/>
                    <a:pt x="30" y="1"/>
                  </a:cubicBezTo>
                  <a:cubicBezTo>
                    <a:pt x="28" y="1"/>
                    <a:pt x="28" y="2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19" y="8"/>
                    <a:pt x="18" y="10"/>
                  </a:cubicBezTo>
                  <a:cubicBezTo>
                    <a:pt x="17" y="12"/>
                    <a:pt x="20" y="15"/>
                    <a:pt x="19" y="16"/>
                  </a:cubicBezTo>
                  <a:cubicBezTo>
                    <a:pt x="18" y="18"/>
                    <a:pt x="18" y="21"/>
                    <a:pt x="18" y="23"/>
                  </a:cubicBezTo>
                  <a:cubicBezTo>
                    <a:pt x="18" y="23"/>
                    <a:pt x="16" y="26"/>
                    <a:pt x="16" y="26"/>
                  </a:cubicBezTo>
                  <a:cubicBezTo>
                    <a:pt x="16" y="26"/>
                    <a:pt x="8" y="32"/>
                    <a:pt x="0" y="36"/>
                  </a:cubicBezTo>
                  <a:cubicBezTo>
                    <a:pt x="0" y="36"/>
                    <a:pt x="0" y="37"/>
                    <a:pt x="1" y="39"/>
                  </a:cubicBezTo>
                  <a:cubicBezTo>
                    <a:pt x="1" y="40"/>
                    <a:pt x="2" y="44"/>
                    <a:pt x="2" y="46"/>
                  </a:cubicBezTo>
                  <a:cubicBezTo>
                    <a:pt x="6" y="46"/>
                    <a:pt x="6" y="46"/>
                    <a:pt x="9" y="46"/>
                  </a:cubicBezTo>
                  <a:cubicBezTo>
                    <a:pt x="12" y="47"/>
                    <a:pt x="21" y="53"/>
                    <a:pt x="24" y="55"/>
                  </a:cubicBezTo>
                  <a:cubicBezTo>
                    <a:pt x="25" y="56"/>
                    <a:pt x="38" y="65"/>
                    <a:pt x="41" y="68"/>
                  </a:cubicBezTo>
                  <a:cubicBezTo>
                    <a:pt x="44" y="70"/>
                    <a:pt x="49" y="71"/>
                    <a:pt x="49" y="71"/>
                  </a:cubicBezTo>
                  <a:cubicBezTo>
                    <a:pt x="51" y="71"/>
                    <a:pt x="55" y="72"/>
                    <a:pt x="59" y="72"/>
                  </a:cubicBezTo>
                  <a:cubicBezTo>
                    <a:pt x="60" y="69"/>
                    <a:pt x="61" y="66"/>
                    <a:pt x="61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18;p79">
              <a:extLst>
                <a:ext uri="{FF2B5EF4-FFF2-40B4-BE49-F238E27FC236}">
                  <a16:creationId xmlns:a16="http://schemas.microsoft.com/office/drawing/2014/main" id="{1ACDDBED-6AA4-2933-5EE9-E86DDB184D70}"/>
                </a:ext>
              </a:extLst>
            </p:cNvPr>
            <p:cNvSpPr/>
            <p:nvPr/>
          </p:nvSpPr>
          <p:spPr bwMode="gray">
            <a:xfrm>
              <a:off x="5464493" y="2712604"/>
              <a:ext cx="35220" cy="3522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4" y="10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0" y="5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3" y="0"/>
                    <a:pt x="3" y="2"/>
                    <a:pt x="2" y="2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9"/>
                    <a:pt x="4" y="10"/>
                    <a:pt x="4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19;p79">
              <a:extLst>
                <a:ext uri="{FF2B5EF4-FFF2-40B4-BE49-F238E27FC236}">
                  <a16:creationId xmlns:a16="http://schemas.microsoft.com/office/drawing/2014/main" id="{A68FE18C-D09C-0D89-B555-FC3DDFA1E73F}"/>
                </a:ext>
              </a:extLst>
            </p:cNvPr>
            <p:cNvSpPr/>
            <p:nvPr/>
          </p:nvSpPr>
          <p:spPr bwMode="gray">
            <a:xfrm>
              <a:off x="4431361" y="2199392"/>
              <a:ext cx="293504" cy="24989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95" y="21"/>
                  </a:moveTo>
                  <a:cubicBezTo>
                    <a:pt x="94" y="21"/>
                    <a:pt x="93" y="19"/>
                    <a:pt x="91" y="19"/>
                  </a:cubicBezTo>
                  <a:cubicBezTo>
                    <a:pt x="89" y="19"/>
                    <a:pt x="87" y="19"/>
                    <a:pt x="86" y="18"/>
                  </a:cubicBezTo>
                  <a:cubicBezTo>
                    <a:pt x="85" y="16"/>
                    <a:pt x="80" y="16"/>
                    <a:pt x="79" y="16"/>
                  </a:cubicBezTo>
                  <a:cubicBezTo>
                    <a:pt x="77" y="17"/>
                    <a:pt x="76" y="13"/>
                    <a:pt x="74" y="14"/>
                  </a:cubicBezTo>
                  <a:cubicBezTo>
                    <a:pt x="73" y="14"/>
                    <a:pt x="72" y="11"/>
                    <a:pt x="72" y="10"/>
                  </a:cubicBezTo>
                  <a:cubicBezTo>
                    <a:pt x="72" y="8"/>
                    <a:pt x="71" y="11"/>
                    <a:pt x="70" y="12"/>
                  </a:cubicBezTo>
                  <a:cubicBezTo>
                    <a:pt x="68" y="12"/>
                    <a:pt x="67" y="10"/>
                    <a:pt x="67" y="9"/>
                  </a:cubicBezTo>
                  <a:cubicBezTo>
                    <a:pt x="67" y="8"/>
                    <a:pt x="64" y="7"/>
                    <a:pt x="62" y="6"/>
                  </a:cubicBezTo>
                  <a:cubicBezTo>
                    <a:pt x="61" y="6"/>
                    <a:pt x="60" y="3"/>
                    <a:pt x="59" y="4"/>
                  </a:cubicBezTo>
                  <a:cubicBezTo>
                    <a:pt x="58" y="6"/>
                    <a:pt x="56" y="3"/>
                    <a:pt x="56" y="1"/>
                  </a:cubicBezTo>
                  <a:cubicBezTo>
                    <a:pt x="56" y="1"/>
                    <a:pt x="56" y="1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1" y="0"/>
                    <a:pt x="49" y="3"/>
                    <a:pt x="49" y="6"/>
                  </a:cubicBezTo>
                  <a:cubicBezTo>
                    <a:pt x="49" y="11"/>
                    <a:pt x="46" y="12"/>
                    <a:pt x="41" y="12"/>
                  </a:cubicBezTo>
                  <a:cubicBezTo>
                    <a:pt x="37" y="12"/>
                    <a:pt x="38" y="16"/>
                    <a:pt x="37" y="18"/>
                  </a:cubicBezTo>
                  <a:cubicBezTo>
                    <a:pt x="35" y="19"/>
                    <a:pt x="28" y="17"/>
                    <a:pt x="27" y="14"/>
                  </a:cubicBezTo>
                  <a:cubicBezTo>
                    <a:pt x="27" y="12"/>
                    <a:pt x="21" y="14"/>
                    <a:pt x="23" y="17"/>
                  </a:cubicBezTo>
                  <a:cubicBezTo>
                    <a:pt x="26" y="19"/>
                    <a:pt x="26" y="24"/>
                    <a:pt x="24" y="25"/>
                  </a:cubicBezTo>
                  <a:cubicBezTo>
                    <a:pt x="23" y="26"/>
                    <a:pt x="19" y="23"/>
                    <a:pt x="17" y="25"/>
                  </a:cubicBezTo>
                  <a:cubicBezTo>
                    <a:pt x="15" y="26"/>
                    <a:pt x="15" y="23"/>
                    <a:pt x="13" y="22"/>
                  </a:cubicBezTo>
                  <a:cubicBezTo>
                    <a:pt x="11" y="21"/>
                    <a:pt x="10" y="23"/>
                    <a:pt x="6" y="23"/>
                  </a:cubicBezTo>
                  <a:cubicBezTo>
                    <a:pt x="2" y="23"/>
                    <a:pt x="0" y="25"/>
                    <a:pt x="2" y="27"/>
                  </a:cubicBezTo>
                  <a:cubicBezTo>
                    <a:pt x="3" y="29"/>
                    <a:pt x="1" y="30"/>
                    <a:pt x="3" y="31"/>
                  </a:cubicBezTo>
                  <a:cubicBezTo>
                    <a:pt x="4" y="32"/>
                    <a:pt x="8" y="32"/>
                    <a:pt x="12" y="34"/>
                  </a:cubicBezTo>
                  <a:cubicBezTo>
                    <a:pt x="15" y="36"/>
                    <a:pt x="16" y="35"/>
                    <a:pt x="18" y="36"/>
                  </a:cubicBezTo>
                  <a:cubicBezTo>
                    <a:pt x="20" y="38"/>
                    <a:pt x="21" y="37"/>
                    <a:pt x="21" y="40"/>
                  </a:cubicBezTo>
                  <a:cubicBezTo>
                    <a:pt x="21" y="43"/>
                    <a:pt x="23" y="45"/>
                    <a:pt x="27" y="46"/>
                  </a:cubicBezTo>
                  <a:cubicBezTo>
                    <a:pt x="30" y="47"/>
                    <a:pt x="27" y="49"/>
                    <a:pt x="28" y="52"/>
                  </a:cubicBezTo>
                  <a:cubicBezTo>
                    <a:pt x="30" y="54"/>
                    <a:pt x="27" y="57"/>
                    <a:pt x="27" y="61"/>
                  </a:cubicBezTo>
                  <a:cubicBezTo>
                    <a:pt x="28" y="64"/>
                    <a:pt x="26" y="73"/>
                    <a:pt x="24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5"/>
                    <a:pt x="27" y="76"/>
                    <a:pt x="27" y="76"/>
                  </a:cubicBezTo>
                  <a:cubicBezTo>
                    <a:pt x="29" y="78"/>
                    <a:pt x="33" y="79"/>
                    <a:pt x="35" y="80"/>
                  </a:cubicBezTo>
                  <a:cubicBezTo>
                    <a:pt x="38" y="81"/>
                    <a:pt x="41" y="81"/>
                    <a:pt x="41" y="80"/>
                  </a:cubicBezTo>
                  <a:cubicBezTo>
                    <a:pt x="41" y="78"/>
                    <a:pt x="43" y="79"/>
                    <a:pt x="44" y="80"/>
                  </a:cubicBezTo>
                  <a:cubicBezTo>
                    <a:pt x="46" y="81"/>
                    <a:pt x="50" y="81"/>
                    <a:pt x="53" y="82"/>
                  </a:cubicBezTo>
                  <a:cubicBezTo>
                    <a:pt x="55" y="82"/>
                    <a:pt x="58" y="82"/>
                    <a:pt x="61" y="82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9" y="76"/>
                    <a:pt x="62" y="74"/>
                    <a:pt x="66" y="73"/>
                  </a:cubicBezTo>
                  <a:cubicBezTo>
                    <a:pt x="70" y="72"/>
                    <a:pt x="78" y="75"/>
                    <a:pt x="80" y="76"/>
                  </a:cubicBezTo>
                  <a:cubicBezTo>
                    <a:pt x="82" y="78"/>
                    <a:pt x="84" y="77"/>
                    <a:pt x="88" y="73"/>
                  </a:cubicBezTo>
                  <a:cubicBezTo>
                    <a:pt x="90" y="71"/>
                    <a:pt x="92" y="70"/>
                    <a:pt x="93" y="70"/>
                  </a:cubicBezTo>
                  <a:cubicBezTo>
                    <a:pt x="94" y="69"/>
                    <a:pt x="94" y="69"/>
                    <a:pt x="94" y="68"/>
                  </a:cubicBezTo>
                  <a:cubicBezTo>
                    <a:pt x="95" y="67"/>
                    <a:pt x="92" y="67"/>
                    <a:pt x="91" y="67"/>
                  </a:cubicBezTo>
                  <a:cubicBezTo>
                    <a:pt x="89" y="67"/>
                    <a:pt x="88" y="65"/>
                    <a:pt x="89" y="63"/>
                  </a:cubicBezTo>
                  <a:cubicBezTo>
                    <a:pt x="90" y="61"/>
                    <a:pt x="88" y="61"/>
                    <a:pt x="86" y="59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89" y="56"/>
                    <a:pt x="91" y="55"/>
                    <a:pt x="90" y="55"/>
                  </a:cubicBezTo>
                  <a:cubicBezTo>
                    <a:pt x="89" y="54"/>
                    <a:pt x="88" y="53"/>
                    <a:pt x="89" y="51"/>
                  </a:cubicBezTo>
                  <a:cubicBezTo>
                    <a:pt x="90" y="49"/>
                    <a:pt x="87" y="48"/>
                    <a:pt x="87" y="47"/>
                  </a:cubicBezTo>
                  <a:cubicBezTo>
                    <a:pt x="87" y="45"/>
                    <a:pt x="85" y="44"/>
                    <a:pt x="84" y="46"/>
                  </a:cubicBezTo>
                  <a:cubicBezTo>
                    <a:pt x="83" y="48"/>
                    <a:pt x="83" y="47"/>
                    <a:pt x="83" y="44"/>
                  </a:cubicBezTo>
                  <a:cubicBezTo>
                    <a:pt x="84" y="42"/>
                    <a:pt x="88" y="40"/>
                    <a:pt x="88" y="38"/>
                  </a:cubicBezTo>
                  <a:cubicBezTo>
                    <a:pt x="88" y="37"/>
                    <a:pt x="90" y="35"/>
                    <a:pt x="92" y="35"/>
                  </a:cubicBezTo>
                  <a:cubicBezTo>
                    <a:pt x="94" y="35"/>
                    <a:pt x="93" y="31"/>
                    <a:pt x="94" y="30"/>
                  </a:cubicBezTo>
                  <a:cubicBezTo>
                    <a:pt x="94" y="28"/>
                    <a:pt x="95" y="25"/>
                    <a:pt x="96" y="23"/>
                  </a:cubicBezTo>
                  <a:cubicBezTo>
                    <a:pt x="98" y="21"/>
                    <a:pt x="95" y="20"/>
                    <a:pt x="95" y="21"/>
                  </a:cubicBezTo>
                  <a:close/>
                  <a:moveTo>
                    <a:pt x="106" y="77"/>
                  </a:moveTo>
                  <a:cubicBezTo>
                    <a:pt x="106" y="77"/>
                    <a:pt x="105" y="79"/>
                    <a:pt x="102" y="81"/>
                  </a:cubicBezTo>
                  <a:cubicBezTo>
                    <a:pt x="99" y="82"/>
                    <a:pt x="102" y="92"/>
                    <a:pt x="105" y="91"/>
                  </a:cubicBezTo>
                  <a:cubicBezTo>
                    <a:pt x="108" y="91"/>
                    <a:pt x="107" y="77"/>
                    <a:pt x="106" y="7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20;p79">
              <a:extLst>
                <a:ext uri="{FF2B5EF4-FFF2-40B4-BE49-F238E27FC236}">
                  <a16:creationId xmlns:a16="http://schemas.microsoft.com/office/drawing/2014/main" id="{17199768-AF86-585F-9CEF-9A0E2A7693FD}"/>
                </a:ext>
              </a:extLst>
            </p:cNvPr>
            <p:cNvSpPr/>
            <p:nvPr/>
          </p:nvSpPr>
          <p:spPr bwMode="gray">
            <a:xfrm>
              <a:off x="2687112" y="3051390"/>
              <a:ext cx="50315" cy="2683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4"/>
                  </a:moveTo>
                  <a:cubicBezTo>
                    <a:pt x="16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5" y="10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8" y="6"/>
                    <a:pt x="18" y="4"/>
                    <a:pt x="18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21;p79">
              <a:extLst>
                <a:ext uri="{FF2B5EF4-FFF2-40B4-BE49-F238E27FC236}">
                  <a16:creationId xmlns:a16="http://schemas.microsoft.com/office/drawing/2014/main" id="{444A5D2F-4C53-F6D0-D00E-EBEDC075EBB7}"/>
                </a:ext>
              </a:extLst>
            </p:cNvPr>
            <p:cNvSpPr/>
            <p:nvPr/>
          </p:nvSpPr>
          <p:spPr bwMode="gray">
            <a:xfrm>
              <a:off x="2703886" y="3016170"/>
              <a:ext cx="125788" cy="67087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0" y="22"/>
                  </a:moveTo>
                  <a:cubicBezTo>
                    <a:pt x="20" y="21"/>
                    <a:pt x="18" y="17"/>
                    <a:pt x="22" y="17"/>
                  </a:cubicBezTo>
                  <a:cubicBezTo>
                    <a:pt x="26" y="17"/>
                    <a:pt x="30" y="16"/>
                    <a:pt x="30" y="13"/>
                  </a:cubicBezTo>
                  <a:cubicBezTo>
                    <a:pt x="31" y="11"/>
                    <a:pt x="36" y="12"/>
                    <a:pt x="37" y="12"/>
                  </a:cubicBezTo>
                  <a:cubicBezTo>
                    <a:pt x="38" y="12"/>
                    <a:pt x="43" y="9"/>
                    <a:pt x="46" y="9"/>
                  </a:cubicBezTo>
                  <a:cubicBezTo>
                    <a:pt x="46" y="5"/>
                    <a:pt x="41" y="6"/>
                    <a:pt x="38" y="2"/>
                  </a:cubicBezTo>
                  <a:cubicBezTo>
                    <a:pt x="34" y="0"/>
                    <a:pt x="26" y="0"/>
                    <a:pt x="21" y="2"/>
                  </a:cubicBezTo>
                  <a:cubicBezTo>
                    <a:pt x="18" y="4"/>
                    <a:pt x="12" y="0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6"/>
                    <a:pt x="4" y="8"/>
                  </a:cubicBezTo>
                  <a:cubicBezTo>
                    <a:pt x="1" y="10"/>
                    <a:pt x="2" y="12"/>
                    <a:pt x="0" y="13"/>
                  </a:cubicBezTo>
                  <a:cubicBezTo>
                    <a:pt x="2" y="13"/>
                    <a:pt x="3" y="14"/>
                    <a:pt x="4" y="15"/>
                  </a:cubicBezTo>
                  <a:cubicBezTo>
                    <a:pt x="8" y="17"/>
                    <a:pt x="10" y="15"/>
                    <a:pt x="12" y="17"/>
                  </a:cubicBezTo>
                  <a:cubicBezTo>
                    <a:pt x="12" y="17"/>
                    <a:pt x="12" y="19"/>
                    <a:pt x="12" y="22"/>
                  </a:cubicBezTo>
                  <a:cubicBezTo>
                    <a:pt x="12" y="21"/>
                    <a:pt x="13" y="21"/>
                    <a:pt x="14" y="22"/>
                  </a:cubicBezTo>
                  <a:cubicBezTo>
                    <a:pt x="15" y="23"/>
                    <a:pt x="15" y="24"/>
                    <a:pt x="15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3"/>
                    <a:pt x="2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22;p79">
              <a:extLst>
                <a:ext uri="{FF2B5EF4-FFF2-40B4-BE49-F238E27FC236}">
                  <a16:creationId xmlns:a16="http://schemas.microsoft.com/office/drawing/2014/main" id="{F6B09350-F74F-764E-128D-2975B46B88B5}"/>
                </a:ext>
              </a:extLst>
            </p:cNvPr>
            <p:cNvSpPr/>
            <p:nvPr/>
          </p:nvSpPr>
          <p:spPr bwMode="gray">
            <a:xfrm>
              <a:off x="2142036" y="2655580"/>
              <a:ext cx="618873" cy="384069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89" y="132"/>
                  </a:moveTo>
                  <a:cubicBezTo>
                    <a:pt x="189" y="132"/>
                    <a:pt x="197" y="133"/>
                    <a:pt x="198" y="131"/>
                  </a:cubicBezTo>
                  <a:cubicBezTo>
                    <a:pt x="199" y="130"/>
                    <a:pt x="193" y="125"/>
                    <a:pt x="193" y="124"/>
                  </a:cubicBezTo>
                  <a:cubicBezTo>
                    <a:pt x="194" y="124"/>
                    <a:pt x="194" y="118"/>
                    <a:pt x="195" y="118"/>
                  </a:cubicBezTo>
                  <a:cubicBezTo>
                    <a:pt x="196" y="118"/>
                    <a:pt x="208" y="119"/>
                    <a:pt x="209" y="118"/>
                  </a:cubicBezTo>
                  <a:cubicBezTo>
                    <a:pt x="209" y="118"/>
                    <a:pt x="212" y="115"/>
                    <a:pt x="214" y="114"/>
                  </a:cubicBezTo>
                  <a:cubicBezTo>
                    <a:pt x="215" y="114"/>
                    <a:pt x="216" y="115"/>
                    <a:pt x="218" y="117"/>
                  </a:cubicBezTo>
                  <a:cubicBezTo>
                    <a:pt x="219" y="115"/>
                    <a:pt x="220" y="110"/>
                    <a:pt x="220" y="106"/>
                  </a:cubicBezTo>
                  <a:cubicBezTo>
                    <a:pt x="221" y="102"/>
                    <a:pt x="219" y="100"/>
                    <a:pt x="222" y="98"/>
                  </a:cubicBezTo>
                  <a:cubicBezTo>
                    <a:pt x="224" y="95"/>
                    <a:pt x="227" y="95"/>
                    <a:pt x="226" y="92"/>
                  </a:cubicBezTo>
                  <a:cubicBezTo>
                    <a:pt x="225" y="88"/>
                    <a:pt x="222" y="92"/>
                    <a:pt x="219" y="90"/>
                  </a:cubicBezTo>
                  <a:cubicBezTo>
                    <a:pt x="217" y="89"/>
                    <a:pt x="215" y="90"/>
                    <a:pt x="207" y="91"/>
                  </a:cubicBezTo>
                  <a:cubicBezTo>
                    <a:pt x="201" y="92"/>
                    <a:pt x="198" y="94"/>
                    <a:pt x="198" y="99"/>
                  </a:cubicBezTo>
                  <a:cubicBezTo>
                    <a:pt x="198" y="104"/>
                    <a:pt x="196" y="102"/>
                    <a:pt x="196" y="106"/>
                  </a:cubicBezTo>
                  <a:cubicBezTo>
                    <a:pt x="196" y="110"/>
                    <a:pt x="191" y="110"/>
                    <a:pt x="191" y="113"/>
                  </a:cubicBezTo>
                  <a:cubicBezTo>
                    <a:pt x="192" y="115"/>
                    <a:pt x="187" y="113"/>
                    <a:pt x="185" y="112"/>
                  </a:cubicBezTo>
                  <a:cubicBezTo>
                    <a:pt x="184" y="111"/>
                    <a:pt x="170" y="116"/>
                    <a:pt x="168" y="116"/>
                  </a:cubicBezTo>
                  <a:cubicBezTo>
                    <a:pt x="166" y="116"/>
                    <a:pt x="162" y="112"/>
                    <a:pt x="159" y="112"/>
                  </a:cubicBezTo>
                  <a:cubicBezTo>
                    <a:pt x="157" y="112"/>
                    <a:pt x="156" y="107"/>
                    <a:pt x="156" y="104"/>
                  </a:cubicBezTo>
                  <a:cubicBezTo>
                    <a:pt x="155" y="101"/>
                    <a:pt x="150" y="97"/>
                    <a:pt x="147" y="94"/>
                  </a:cubicBezTo>
                  <a:cubicBezTo>
                    <a:pt x="145" y="92"/>
                    <a:pt x="145" y="84"/>
                    <a:pt x="145" y="80"/>
                  </a:cubicBezTo>
                  <a:cubicBezTo>
                    <a:pt x="145" y="75"/>
                    <a:pt x="144" y="68"/>
                    <a:pt x="147" y="59"/>
                  </a:cubicBezTo>
                  <a:cubicBezTo>
                    <a:pt x="147" y="58"/>
                    <a:pt x="147" y="56"/>
                    <a:pt x="147" y="56"/>
                  </a:cubicBezTo>
                  <a:cubicBezTo>
                    <a:pt x="146" y="56"/>
                    <a:pt x="145" y="55"/>
                    <a:pt x="145" y="55"/>
                  </a:cubicBezTo>
                  <a:cubicBezTo>
                    <a:pt x="142" y="55"/>
                    <a:pt x="135" y="51"/>
                    <a:pt x="134" y="51"/>
                  </a:cubicBezTo>
                  <a:cubicBezTo>
                    <a:pt x="133" y="51"/>
                    <a:pt x="133" y="48"/>
                    <a:pt x="133" y="46"/>
                  </a:cubicBezTo>
                  <a:cubicBezTo>
                    <a:pt x="131" y="45"/>
                    <a:pt x="132" y="42"/>
                    <a:pt x="131" y="41"/>
                  </a:cubicBezTo>
                  <a:cubicBezTo>
                    <a:pt x="129" y="40"/>
                    <a:pt x="125" y="36"/>
                    <a:pt x="123" y="31"/>
                  </a:cubicBezTo>
                  <a:cubicBezTo>
                    <a:pt x="122" y="26"/>
                    <a:pt x="113" y="23"/>
                    <a:pt x="110" y="23"/>
                  </a:cubicBezTo>
                  <a:cubicBezTo>
                    <a:pt x="107" y="23"/>
                    <a:pt x="105" y="30"/>
                    <a:pt x="104" y="31"/>
                  </a:cubicBezTo>
                  <a:cubicBezTo>
                    <a:pt x="104" y="31"/>
                    <a:pt x="97" y="27"/>
                    <a:pt x="96" y="26"/>
                  </a:cubicBezTo>
                  <a:cubicBezTo>
                    <a:pt x="94" y="25"/>
                    <a:pt x="93" y="23"/>
                    <a:pt x="93" y="21"/>
                  </a:cubicBezTo>
                  <a:cubicBezTo>
                    <a:pt x="93" y="19"/>
                    <a:pt x="89" y="16"/>
                    <a:pt x="88" y="15"/>
                  </a:cubicBezTo>
                  <a:cubicBezTo>
                    <a:pt x="87" y="15"/>
                    <a:pt x="80" y="7"/>
                    <a:pt x="8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28" y="5"/>
                    <a:pt x="25" y="5"/>
                  </a:cubicBezTo>
                  <a:cubicBezTo>
                    <a:pt x="22" y="4"/>
                    <a:pt x="17" y="0"/>
                    <a:pt x="1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8"/>
                  </a:cubicBezTo>
                  <a:cubicBezTo>
                    <a:pt x="8" y="13"/>
                    <a:pt x="10" y="20"/>
                    <a:pt x="10" y="23"/>
                  </a:cubicBezTo>
                  <a:cubicBezTo>
                    <a:pt x="10" y="25"/>
                    <a:pt x="15" y="28"/>
                    <a:pt x="20" y="31"/>
                  </a:cubicBezTo>
                  <a:cubicBezTo>
                    <a:pt x="23" y="32"/>
                    <a:pt x="23" y="39"/>
                    <a:pt x="23" y="40"/>
                  </a:cubicBezTo>
                  <a:cubicBezTo>
                    <a:pt x="22" y="42"/>
                    <a:pt x="18" y="39"/>
                    <a:pt x="17" y="41"/>
                  </a:cubicBezTo>
                  <a:cubicBezTo>
                    <a:pt x="17" y="42"/>
                    <a:pt x="23" y="48"/>
                    <a:pt x="26" y="47"/>
                  </a:cubicBezTo>
                  <a:cubicBezTo>
                    <a:pt x="29" y="47"/>
                    <a:pt x="30" y="49"/>
                    <a:pt x="34" y="53"/>
                  </a:cubicBezTo>
                  <a:cubicBezTo>
                    <a:pt x="38" y="56"/>
                    <a:pt x="38" y="60"/>
                    <a:pt x="36" y="62"/>
                  </a:cubicBezTo>
                  <a:cubicBezTo>
                    <a:pt x="34" y="63"/>
                    <a:pt x="40" y="66"/>
                    <a:pt x="46" y="69"/>
                  </a:cubicBezTo>
                  <a:cubicBezTo>
                    <a:pt x="50" y="73"/>
                    <a:pt x="53" y="77"/>
                    <a:pt x="53" y="79"/>
                  </a:cubicBezTo>
                  <a:cubicBezTo>
                    <a:pt x="54" y="81"/>
                    <a:pt x="56" y="79"/>
                    <a:pt x="57" y="77"/>
                  </a:cubicBezTo>
                  <a:cubicBezTo>
                    <a:pt x="58" y="74"/>
                    <a:pt x="55" y="73"/>
                    <a:pt x="55" y="70"/>
                  </a:cubicBezTo>
                  <a:cubicBezTo>
                    <a:pt x="55" y="68"/>
                    <a:pt x="51" y="68"/>
                    <a:pt x="48" y="68"/>
                  </a:cubicBezTo>
                  <a:cubicBezTo>
                    <a:pt x="47" y="68"/>
                    <a:pt x="49" y="63"/>
                    <a:pt x="47" y="61"/>
                  </a:cubicBezTo>
                  <a:cubicBezTo>
                    <a:pt x="45" y="59"/>
                    <a:pt x="43" y="55"/>
                    <a:pt x="42" y="51"/>
                  </a:cubicBezTo>
                  <a:cubicBezTo>
                    <a:pt x="41" y="47"/>
                    <a:pt x="36" y="44"/>
                    <a:pt x="34" y="40"/>
                  </a:cubicBezTo>
                  <a:cubicBezTo>
                    <a:pt x="32" y="35"/>
                    <a:pt x="30" y="32"/>
                    <a:pt x="28" y="31"/>
                  </a:cubicBezTo>
                  <a:cubicBezTo>
                    <a:pt x="26" y="31"/>
                    <a:pt x="30" y="29"/>
                    <a:pt x="29" y="28"/>
                  </a:cubicBezTo>
                  <a:cubicBezTo>
                    <a:pt x="27" y="26"/>
                    <a:pt x="25" y="26"/>
                    <a:pt x="23" y="25"/>
                  </a:cubicBezTo>
                  <a:cubicBezTo>
                    <a:pt x="21" y="24"/>
                    <a:pt x="19" y="22"/>
                    <a:pt x="19" y="19"/>
                  </a:cubicBezTo>
                  <a:cubicBezTo>
                    <a:pt x="19" y="17"/>
                    <a:pt x="17" y="10"/>
                    <a:pt x="16" y="8"/>
                  </a:cubicBezTo>
                  <a:cubicBezTo>
                    <a:pt x="16" y="6"/>
                    <a:pt x="18" y="6"/>
                    <a:pt x="19" y="7"/>
                  </a:cubicBezTo>
                  <a:cubicBezTo>
                    <a:pt x="20" y="8"/>
                    <a:pt x="21" y="9"/>
                    <a:pt x="22" y="8"/>
                  </a:cubicBezTo>
                  <a:cubicBezTo>
                    <a:pt x="22" y="8"/>
                    <a:pt x="25" y="8"/>
                    <a:pt x="25" y="10"/>
                  </a:cubicBezTo>
                  <a:cubicBezTo>
                    <a:pt x="26" y="12"/>
                    <a:pt x="29" y="10"/>
                    <a:pt x="31" y="11"/>
                  </a:cubicBezTo>
                  <a:cubicBezTo>
                    <a:pt x="32" y="12"/>
                    <a:pt x="28" y="13"/>
                    <a:pt x="32" y="20"/>
                  </a:cubicBezTo>
                  <a:cubicBezTo>
                    <a:pt x="36" y="29"/>
                    <a:pt x="34" y="24"/>
                    <a:pt x="34" y="30"/>
                  </a:cubicBezTo>
                  <a:cubicBezTo>
                    <a:pt x="34" y="34"/>
                    <a:pt x="36" y="32"/>
                    <a:pt x="36" y="31"/>
                  </a:cubicBezTo>
                  <a:cubicBezTo>
                    <a:pt x="37" y="31"/>
                    <a:pt x="40" y="32"/>
                    <a:pt x="42" y="35"/>
                  </a:cubicBezTo>
                  <a:cubicBezTo>
                    <a:pt x="44" y="38"/>
                    <a:pt x="48" y="38"/>
                    <a:pt x="48" y="40"/>
                  </a:cubicBezTo>
                  <a:cubicBezTo>
                    <a:pt x="48" y="42"/>
                    <a:pt x="49" y="44"/>
                    <a:pt x="52" y="44"/>
                  </a:cubicBezTo>
                  <a:cubicBezTo>
                    <a:pt x="55" y="45"/>
                    <a:pt x="55" y="48"/>
                    <a:pt x="57" y="49"/>
                  </a:cubicBezTo>
                  <a:cubicBezTo>
                    <a:pt x="59" y="49"/>
                    <a:pt x="59" y="51"/>
                    <a:pt x="59" y="53"/>
                  </a:cubicBezTo>
                  <a:cubicBezTo>
                    <a:pt x="58" y="56"/>
                    <a:pt x="59" y="57"/>
                    <a:pt x="63" y="59"/>
                  </a:cubicBezTo>
                  <a:cubicBezTo>
                    <a:pt x="68" y="61"/>
                    <a:pt x="65" y="61"/>
                    <a:pt x="69" y="65"/>
                  </a:cubicBezTo>
                  <a:cubicBezTo>
                    <a:pt x="72" y="68"/>
                    <a:pt x="83" y="80"/>
                    <a:pt x="84" y="82"/>
                  </a:cubicBezTo>
                  <a:cubicBezTo>
                    <a:pt x="87" y="85"/>
                    <a:pt x="88" y="88"/>
                    <a:pt x="88" y="91"/>
                  </a:cubicBezTo>
                  <a:cubicBezTo>
                    <a:pt x="89" y="93"/>
                    <a:pt x="87" y="93"/>
                    <a:pt x="88" y="96"/>
                  </a:cubicBezTo>
                  <a:cubicBezTo>
                    <a:pt x="89" y="98"/>
                    <a:pt x="85" y="97"/>
                    <a:pt x="86" y="98"/>
                  </a:cubicBezTo>
                  <a:cubicBezTo>
                    <a:pt x="86" y="100"/>
                    <a:pt x="88" y="107"/>
                    <a:pt x="92" y="107"/>
                  </a:cubicBezTo>
                  <a:cubicBezTo>
                    <a:pt x="96" y="108"/>
                    <a:pt x="99" y="113"/>
                    <a:pt x="103" y="115"/>
                  </a:cubicBezTo>
                  <a:cubicBezTo>
                    <a:pt x="106" y="118"/>
                    <a:pt x="110" y="117"/>
                    <a:pt x="114" y="118"/>
                  </a:cubicBezTo>
                  <a:cubicBezTo>
                    <a:pt x="119" y="120"/>
                    <a:pt x="122" y="124"/>
                    <a:pt x="129" y="126"/>
                  </a:cubicBezTo>
                  <a:cubicBezTo>
                    <a:pt x="135" y="128"/>
                    <a:pt x="142" y="130"/>
                    <a:pt x="145" y="133"/>
                  </a:cubicBezTo>
                  <a:cubicBezTo>
                    <a:pt x="150" y="136"/>
                    <a:pt x="155" y="135"/>
                    <a:pt x="161" y="132"/>
                  </a:cubicBezTo>
                  <a:cubicBezTo>
                    <a:pt x="167" y="130"/>
                    <a:pt x="171" y="133"/>
                    <a:pt x="174" y="134"/>
                  </a:cubicBezTo>
                  <a:cubicBezTo>
                    <a:pt x="176" y="135"/>
                    <a:pt x="180" y="138"/>
                    <a:pt x="182" y="141"/>
                  </a:cubicBezTo>
                  <a:cubicBezTo>
                    <a:pt x="185" y="137"/>
                    <a:pt x="188" y="132"/>
                    <a:pt x="189" y="1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23;p79">
              <a:extLst>
                <a:ext uri="{FF2B5EF4-FFF2-40B4-BE49-F238E27FC236}">
                  <a16:creationId xmlns:a16="http://schemas.microsoft.com/office/drawing/2014/main" id="{942CD9A7-8443-3F8A-4515-F16F3B026F94}"/>
                </a:ext>
              </a:extLst>
            </p:cNvPr>
            <p:cNvSpPr/>
            <p:nvPr/>
          </p:nvSpPr>
          <p:spPr bwMode="gray">
            <a:xfrm>
              <a:off x="2638474" y="2979273"/>
              <a:ext cx="85535" cy="8553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8" y="21"/>
                  </a:moveTo>
                  <a:cubicBezTo>
                    <a:pt x="30" y="19"/>
                    <a:pt x="30" y="17"/>
                    <a:pt x="31" y="16"/>
                  </a:cubicBezTo>
                  <a:cubicBezTo>
                    <a:pt x="30" y="18"/>
                    <a:pt x="29" y="16"/>
                    <a:pt x="29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14" y="0"/>
                    <a:pt x="13" y="0"/>
                  </a:cubicBezTo>
                  <a:cubicBezTo>
                    <a:pt x="12" y="0"/>
                    <a:pt x="11" y="5"/>
                    <a:pt x="10" y="5"/>
                  </a:cubicBezTo>
                  <a:cubicBezTo>
                    <a:pt x="10" y="6"/>
                    <a:pt x="17" y="11"/>
                    <a:pt x="16" y="12"/>
                  </a:cubicBezTo>
                  <a:cubicBezTo>
                    <a:pt x="15" y="14"/>
                    <a:pt x="7" y="13"/>
                    <a:pt x="7" y="13"/>
                  </a:cubicBezTo>
                  <a:cubicBezTo>
                    <a:pt x="6" y="13"/>
                    <a:pt x="3" y="18"/>
                    <a:pt x="0" y="22"/>
                  </a:cubicBezTo>
                  <a:cubicBezTo>
                    <a:pt x="4" y="24"/>
                    <a:pt x="7" y="27"/>
                    <a:pt x="8" y="29"/>
                  </a:cubicBezTo>
                  <a:cubicBezTo>
                    <a:pt x="11" y="31"/>
                    <a:pt x="17" y="28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28"/>
                    <a:pt x="23" y="26"/>
                    <a:pt x="24" y="26"/>
                  </a:cubicBezTo>
                  <a:cubicBezTo>
                    <a:pt x="26" y="25"/>
                    <a:pt x="24" y="23"/>
                    <a:pt x="28" y="2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024;p79">
              <a:extLst>
                <a:ext uri="{FF2B5EF4-FFF2-40B4-BE49-F238E27FC236}">
                  <a16:creationId xmlns:a16="http://schemas.microsoft.com/office/drawing/2014/main" id="{34F5DF34-DB15-E6A9-C73C-F444D1003767}"/>
                </a:ext>
              </a:extLst>
            </p:cNvPr>
            <p:cNvSpPr/>
            <p:nvPr/>
          </p:nvSpPr>
          <p:spPr bwMode="gray">
            <a:xfrm>
              <a:off x="2707240" y="2965855"/>
              <a:ext cx="26834" cy="55347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2" y="4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5" y="16"/>
                    <a:pt x="7" y="15"/>
                  </a:cubicBezTo>
                  <a:cubicBezTo>
                    <a:pt x="9" y="14"/>
                    <a:pt x="5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5" y="1"/>
                    <a:pt x="2" y="4"/>
                    <a:pt x="2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025;p79">
              <a:extLst>
                <a:ext uri="{FF2B5EF4-FFF2-40B4-BE49-F238E27FC236}">
                  <a16:creationId xmlns:a16="http://schemas.microsoft.com/office/drawing/2014/main" id="{7BBF00A3-3833-CB15-93AD-A77C16CA8373}"/>
                </a:ext>
              </a:extLst>
            </p:cNvPr>
            <p:cNvSpPr/>
            <p:nvPr/>
          </p:nvSpPr>
          <p:spPr bwMode="gray">
            <a:xfrm>
              <a:off x="3004097" y="2928957"/>
              <a:ext cx="60378" cy="50315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0" y="2"/>
                  </a:moveTo>
                  <a:cubicBezTo>
                    <a:pt x="7" y="4"/>
                    <a:pt x="16" y="9"/>
                    <a:pt x="16" y="12"/>
                  </a:cubicBezTo>
                  <a:cubicBezTo>
                    <a:pt x="16" y="15"/>
                    <a:pt x="2" y="11"/>
                    <a:pt x="1" y="15"/>
                  </a:cubicBezTo>
                  <a:cubicBezTo>
                    <a:pt x="0" y="17"/>
                    <a:pt x="6" y="19"/>
                    <a:pt x="10" y="17"/>
                  </a:cubicBezTo>
                  <a:cubicBezTo>
                    <a:pt x="15" y="16"/>
                    <a:pt x="19" y="17"/>
                    <a:pt x="20" y="19"/>
                  </a:cubicBezTo>
                  <a:cubicBezTo>
                    <a:pt x="21" y="13"/>
                    <a:pt x="21" y="7"/>
                    <a:pt x="22" y="4"/>
                  </a:cubicBezTo>
                  <a:cubicBezTo>
                    <a:pt x="19" y="3"/>
                    <a:pt x="13" y="0"/>
                    <a:pt x="1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026;p79">
              <a:extLst>
                <a:ext uri="{FF2B5EF4-FFF2-40B4-BE49-F238E27FC236}">
                  <a16:creationId xmlns:a16="http://schemas.microsoft.com/office/drawing/2014/main" id="{643FC352-6ACA-DDC8-0F3B-3F84537C08F2}"/>
                </a:ext>
              </a:extLst>
            </p:cNvPr>
            <p:cNvSpPr/>
            <p:nvPr/>
          </p:nvSpPr>
          <p:spPr bwMode="gray">
            <a:xfrm>
              <a:off x="3059442" y="2935665"/>
              <a:ext cx="70441" cy="46961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10" y="12"/>
                  </a:moveTo>
                  <a:cubicBezTo>
                    <a:pt x="16" y="10"/>
                    <a:pt x="26" y="14"/>
                    <a:pt x="26" y="9"/>
                  </a:cubicBezTo>
                  <a:cubicBezTo>
                    <a:pt x="26" y="4"/>
                    <a:pt x="10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4"/>
                    <a:pt x="1" y="10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7"/>
                    <a:pt x="5" y="15"/>
                    <a:pt x="1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027;p79">
              <a:extLst>
                <a:ext uri="{FF2B5EF4-FFF2-40B4-BE49-F238E27FC236}">
                  <a16:creationId xmlns:a16="http://schemas.microsoft.com/office/drawing/2014/main" id="{698F171A-BF5E-361D-765C-9F8A9137E876}"/>
                </a:ext>
              </a:extLst>
            </p:cNvPr>
            <p:cNvSpPr/>
            <p:nvPr/>
          </p:nvSpPr>
          <p:spPr bwMode="gray">
            <a:xfrm>
              <a:off x="2742458" y="3039651"/>
              <a:ext cx="87212" cy="87212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8" y="30"/>
                  </a:moveTo>
                  <a:cubicBezTo>
                    <a:pt x="19" y="31"/>
                    <a:pt x="23" y="30"/>
                    <a:pt x="25" y="31"/>
                  </a:cubicBezTo>
                  <a:cubicBezTo>
                    <a:pt x="26" y="32"/>
                    <a:pt x="27" y="32"/>
                    <a:pt x="29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6" y="28"/>
                    <a:pt x="29" y="24"/>
                    <a:pt x="30" y="21"/>
                  </a:cubicBezTo>
                  <a:cubicBezTo>
                    <a:pt x="30" y="17"/>
                    <a:pt x="29" y="10"/>
                    <a:pt x="30" y="8"/>
                  </a:cubicBezTo>
                  <a:cubicBezTo>
                    <a:pt x="32" y="6"/>
                    <a:pt x="31" y="5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4" y="2"/>
                    <a:pt x="23" y="3"/>
                  </a:cubicBezTo>
                  <a:cubicBezTo>
                    <a:pt x="22" y="3"/>
                    <a:pt x="17" y="1"/>
                    <a:pt x="16" y="4"/>
                  </a:cubicBezTo>
                  <a:cubicBezTo>
                    <a:pt x="16" y="7"/>
                    <a:pt x="12" y="8"/>
                    <a:pt x="8" y="8"/>
                  </a:cubicBezTo>
                  <a:cubicBezTo>
                    <a:pt x="4" y="8"/>
                    <a:pt x="6" y="12"/>
                    <a:pt x="6" y="13"/>
                  </a:cubicBezTo>
                  <a:cubicBezTo>
                    <a:pt x="6" y="13"/>
                    <a:pt x="4" y="14"/>
                    <a:pt x="4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7"/>
                    <a:pt x="2" y="18"/>
                  </a:cubicBezTo>
                  <a:cubicBezTo>
                    <a:pt x="5" y="20"/>
                    <a:pt x="8" y="25"/>
                    <a:pt x="11" y="27"/>
                  </a:cubicBezTo>
                  <a:cubicBezTo>
                    <a:pt x="12" y="27"/>
                    <a:pt x="13" y="29"/>
                    <a:pt x="13" y="30"/>
                  </a:cubicBezTo>
                  <a:cubicBezTo>
                    <a:pt x="15" y="30"/>
                    <a:pt x="17" y="30"/>
                    <a:pt x="18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028;p79">
              <a:extLst>
                <a:ext uri="{FF2B5EF4-FFF2-40B4-BE49-F238E27FC236}">
                  <a16:creationId xmlns:a16="http://schemas.microsoft.com/office/drawing/2014/main" id="{DB7BE7ED-C8D5-9E25-022D-D745D2CF090A}"/>
                </a:ext>
              </a:extLst>
            </p:cNvPr>
            <p:cNvSpPr/>
            <p:nvPr/>
          </p:nvSpPr>
          <p:spPr bwMode="gray">
            <a:xfrm>
              <a:off x="3015835" y="3242585"/>
              <a:ext cx="810070" cy="825162"/>
            </a:xfrm>
            <a:custGeom>
              <a:avLst/>
              <a:gdLst/>
              <a:ahLst/>
              <a:cxnLst/>
              <a:rect l="l" t="t" r="r" b="b"/>
              <a:pathLst>
                <a:path w="297" h="302" extrusionOk="0">
                  <a:moveTo>
                    <a:pt x="157" y="299"/>
                  </a:moveTo>
                  <a:cubicBezTo>
                    <a:pt x="162" y="295"/>
                    <a:pt x="161" y="293"/>
                    <a:pt x="163" y="290"/>
                  </a:cubicBezTo>
                  <a:cubicBezTo>
                    <a:pt x="165" y="286"/>
                    <a:pt x="163" y="284"/>
                    <a:pt x="167" y="280"/>
                  </a:cubicBezTo>
                  <a:cubicBezTo>
                    <a:pt x="170" y="278"/>
                    <a:pt x="167" y="275"/>
                    <a:pt x="171" y="273"/>
                  </a:cubicBezTo>
                  <a:cubicBezTo>
                    <a:pt x="176" y="270"/>
                    <a:pt x="175" y="275"/>
                    <a:pt x="171" y="279"/>
                  </a:cubicBezTo>
                  <a:cubicBezTo>
                    <a:pt x="167" y="284"/>
                    <a:pt x="167" y="286"/>
                    <a:pt x="171" y="282"/>
                  </a:cubicBezTo>
                  <a:cubicBezTo>
                    <a:pt x="177" y="278"/>
                    <a:pt x="179" y="273"/>
                    <a:pt x="181" y="267"/>
                  </a:cubicBezTo>
                  <a:cubicBezTo>
                    <a:pt x="184" y="262"/>
                    <a:pt x="186" y="260"/>
                    <a:pt x="189" y="259"/>
                  </a:cubicBezTo>
                  <a:cubicBezTo>
                    <a:pt x="190" y="259"/>
                    <a:pt x="190" y="253"/>
                    <a:pt x="190" y="249"/>
                  </a:cubicBezTo>
                  <a:cubicBezTo>
                    <a:pt x="190" y="244"/>
                    <a:pt x="189" y="241"/>
                    <a:pt x="190" y="238"/>
                  </a:cubicBezTo>
                  <a:cubicBezTo>
                    <a:pt x="192" y="235"/>
                    <a:pt x="190" y="232"/>
                    <a:pt x="193" y="232"/>
                  </a:cubicBezTo>
                  <a:cubicBezTo>
                    <a:pt x="195" y="232"/>
                    <a:pt x="199" y="229"/>
                    <a:pt x="202" y="225"/>
                  </a:cubicBezTo>
                  <a:cubicBezTo>
                    <a:pt x="206" y="221"/>
                    <a:pt x="208" y="221"/>
                    <a:pt x="212" y="221"/>
                  </a:cubicBezTo>
                  <a:cubicBezTo>
                    <a:pt x="216" y="220"/>
                    <a:pt x="214" y="219"/>
                    <a:pt x="216" y="218"/>
                  </a:cubicBezTo>
                  <a:cubicBezTo>
                    <a:pt x="219" y="218"/>
                    <a:pt x="220" y="216"/>
                    <a:pt x="222" y="214"/>
                  </a:cubicBezTo>
                  <a:cubicBezTo>
                    <a:pt x="224" y="213"/>
                    <a:pt x="230" y="215"/>
                    <a:pt x="234" y="215"/>
                  </a:cubicBezTo>
                  <a:cubicBezTo>
                    <a:pt x="238" y="215"/>
                    <a:pt x="241" y="215"/>
                    <a:pt x="241" y="212"/>
                  </a:cubicBezTo>
                  <a:cubicBezTo>
                    <a:pt x="241" y="210"/>
                    <a:pt x="243" y="207"/>
                    <a:pt x="245" y="207"/>
                  </a:cubicBezTo>
                  <a:cubicBezTo>
                    <a:pt x="248" y="207"/>
                    <a:pt x="249" y="207"/>
                    <a:pt x="249" y="204"/>
                  </a:cubicBezTo>
                  <a:cubicBezTo>
                    <a:pt x="249" y="201"/>
                    <a:pt x="250" y="198"/>
                    <a:pt x="251" y="197"/>
                  </a:cubicBezTo>
                  <a:cubicBezTo>
                    <a:pt x="253" y="195"/>
                    <a:pt x="253" y="193"/>
                    <a:pt x="254" y="190"/>
                  </a:cubicBezTo>
                  <a:cubicBezTo>
                    <a:pt x="255" y="188"/>
                    <a:pt x="257" y="189"/>
                    <a:pt x="257" y="186"/>
                  </a:cubicBezTo>
                  <a:cubicBezTo>
                    <a:pt x="257" y="183"/>
                    <a:pt x="258" y="180"/>
                    <a:pt x="258" y="177"/>
                  </a:cubicBezTo>
                  <a:cubicBezTo>
                    <a:pt x="258" y="175"/>
                    <a:pt x="261" y="175"/>
                    <a:pt x="262" y="173"/>
                  </a:cubicBezTo>
                  <a:cubicBezTo>
                    <a:pt x="263" y="171"/>
                    <a:pt x="261" y="169"/>
                    <a:pt x="262" y="164"/>
                  </a:cubicBezTo>
                  <a:cubicBezTo>
                    <a:pt x="264" y="158"/>
                    <a:pt x="262" y="154"/>
                    <a:pt x="262" y="149"/>
                  </a:cubicBezTo>
                  <a:cubicBezTo>
                    <a:pt x="262" y="145"/>
                    <a:pt x="262" y="140"/>
                    <a:pt x="264" y="139"/>
                  </a:cubicBezTo>
                  <a:cubicBezTo>
                    <a:pt x="266" y="137"/>
                    <a:pt x="265" y="136"/>
                    <a:pt x="264" y="135"/>
                  </a:cubicBezTo>
                  <a:cubicBezTo>
                    <a:pt x="262" y="135"/>
                    <a:pt x="264" y="133"/>
                    <a:pt x="265" y="133"/>
                  </a:cubicBezTo>
                  <a:cubicBezTo>
                    <a:pt x="266" y="133"/>
                    <a:pt x="268" y="136"/>
                    <a:pt x="270" y="135"/>
                  </a:cubicBezTo>
                  <a:cubicBezTo>
                    <a:pt x="272" y="133"/>
                    <a:pt x="274" y="128"/>
                    <a:pt x="275" y="123"/>
                  </a:cubicBezTo>
                  <a:cubicBezTo>
                    <a:pt x="277" y="119"/>
                    <a:pt x="281" y="119"/>
                    <a:pt x="283" y="118"/>
                  </a:cubicBezTo>
                  <a:cubicBezTo>
                    <a:pt x="286" y="117"/>
                    <a:pt x="290" y="111"/>
                    <a:pt x="293" y="103"/>
                  </a:cubicBezTo>
                  <a:cubicBezTo>
                    <a:pt x="297" y="96"/>
                    <a:pt x="293" y="87"/>
                    <a:pt x="292" y="82"/>
                  </a:cubicBezTo>
                  <a:cubicBezTo>
                    <a:pt x="290" y="76"/>
                    <a:pt x="288" y="77"/>
                    <a:pt x="286" y="77"/>
                  </a:cubicBezTo>
                  <a:cubicBezTo>
                    <a:pt x="282" y="78"/>
                    <a:pt x="275" y="77"/>
                    <a:pt x="268" y="68"/>
                  </a:cubicBezTo>
                  <a:cubicBezTo>
                    <a:pt x="260" y="59"/>
                    <a:pt x="251" y="60"/>
                    <a:pt x="246" y="61"/>
                  </a:cubicBezTo>
                  <a:cubicBezTo>
                    <a:pt x="240" y="62"/>
                    <a:pt x="235" y="59"/>
                    <a:pt x="231" y="58"/>
                  </a:cubicBezTo>
                  <a:cubicBezTo>
                    <a:pt x="227" y="57"/>
                    <a:pt x="224" y="61"/>
                    <a:pt x="222" y="62"/>
                  </a:cubicBezTo>
                  <a:cubicBezTo>
                    <a:pt x="219" y="63"/>
                    <a:pt x="223" y="59"/>
                    <a:pt x="223" y="55"/>
                  </a:cubicBezTo>
                  <a:cubicBezTo>
                    <a:pt x="223" y="52"/>
                    <a:pt x="213" y="48"/>
                    <a:pt x="205" y="45"/>
                  </a:cubicBezTo>
                  <a:cubicBezTo>
                    <a:pt x="198" y="42"/>
                    <a:pt x="195" y="43"/>
                    <a:pt x="195" y="49"/>
                  </a:cubicBezTo>
                  <a:cubicBezTo>
                    <a:pt x="195" y="53"/>
                    <a:pt x="191" y="47"/>
                    <a:pt x="190" y="52"/>
                  </a:cubicBezTo>
                  <a:cubicBezTo>
                    <a:pt x="187" y="57"/>
                    <a:pt x="183" y="53"/>
                    <a:pt x="186" y="52"/>
                  </a:cubicBezTo>
                  <a:cubicBezTo>
                    <a:pt x="189" y="50"/>
                    <a:pt x="191" y="47"/>
                    <a:pt x="192" y="43"/>
                  </a:cubicBezTo>
                  <a:cubicBezTo>
                    <a:pt x="193" y="40"/>
                    <a:pt x="181" y="37"/>
                    <a:pt x="177" y="39"/>
                  </a:cubicBezTo>
                  <a:cubicBezTo>
                    <a:pt x="173" y="41"/>
                    <a:pt x="176" y="47"/>
                    <a:pt x="172" y="45"/>
                  </a:cubicBezTo>
                  <a:cubicBezTo>
                    <a:pt x="169" y="43"/>
                    <a:pt x="172" y="39"/>
                    <a:pt x="174" y="39"/>
                  </a:cubicBezTo>
                  <a:cubicBezTo>
                    <a:pt x="177" y="39"/>
                    <a:pt x="179" y="34"/>
                    <a:pt x="181" y="30"/>
                  </a:cubicBezTo>
                  <a:cubicBezTo>
                    <a:pt x="183" y="26"/>
                    <a:pt x="179" y="25"/>
                    <a:pt x="176" y="22"/>
                  </a:cubicBezTo>
                  <a:cubicBezTo>
                    <a:pt x="173" y="19"/>
                    <a:pt x="173" y="9"/>
                    <a:pt x="170" y="8"/>
                  </a:cubicBezTo>
                  <a:cubicBezTo>
                    <a:pt x="167" y="11"/>
                    <a:pt x="163" y="16"/>
                    <a:pt x="162" y="20"/>
                  </a:cubicBezTo>
                  <a:cubicBezTo>
                    <a:pt x="160" y="25"/>
                    <a:pt x="158" y="22"/>
                    <a:pt x="154" y="23"/>
                  </a:cubicBezTo>
                  <a:cubicBezTo>
                    <a:pt x="150" y="25"/>
                    <a:pt x="147" y="23"/>
                    <a:pt x="146" y="21"/>
                  </a:cubicBezTo>
                  <a:cubicBezTo>
                    <a:pt x="145" y="19"/>
                    <a:pt x="141" y="21"/>
                    <a:pt x="138" y="21"/>
                  </a:cubicBezTo>
                  <a:cubicBezTo>
                    <a:pt x="135" y="20"/>
                    <a:pt x="137" y="24"/>
                    <a:pt x="135" y="25"/>
                  </a:cubicBezTo>
                  <a:cubicBezTo>
                    <a:pt x="133" y="26"/>
                    <a:pt x="128" y="23"/>
                    <a:pt x="126" y="25"/>
                  </a:cubicBezTo>
                  <a:cubicBezTo>
                    <a:pt x="124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8" y="28"/>
                  </a:cubicBezTo>
                  <a:cubicBezTo>
                    <a:pt x="117" y="29"/>
                    <a:pt x="113" y="30"/>
                    <a:pt x="109" y="25"/>
                  </a:cubicBezTo>
                  <a:cubicBezTo>
                    <a:pt x="106" y="22"/>
                    <a:pt x="106" y="14"/>
                    <a:pt x="107" y="13"/>
                  </a:cubicBezTo>
                  <a:cubicBezTo>
                    <a:pt x="109" y="12"/>
                    <a:pt x="109" y="8"/>
                    <a:pt x="107" y="6"/>
                  </a:cubicBezTo>
                  <a:cubicBezTo>
                    <a:pt x="105" y="5"/>
                    <a:pt x="107" y="1"/>
                    <a:pt x="104" y="1"/>
                  </a:cubicBezTo>
                  <a:cubicBezTo>
                    <a:pt x="101" y="0"/>
                    <a:pt x="101" y="3"/>
                    <a:pt x="99" y="4"/>
                  </a:cubicBezTo>
                  <a:cubicBezTo>
                    <a:pt x="97" y="5"/>
                    <a:pt x="93" y="9"/>
                    <a:pt x="90" y="8"/>
                  </a:cubicBezTo>
                  <a:cubicBezTo>
                    <a:pt x="88" y="8"/>
                    <a:pt x="85" y="9"/>
                    <a:pt x="85" y="11"/>
                  </a:cubicBezTo>
                  <a:cubicBezTo>
                    <a:pt x="85" y="13"/>
                    <a:pt x="83" y="13"/>
                    <a:pt x="83" y="11"/>
                  </a:cubicBezTo>
                  <a:cubicBezTo>
                    <a:pt x="82" y="9"/>
                    <a:pt x="77" y="10"/>
                    <a:pt x="76" y="9"/>
                  </a:cubicBezTo>
                  <a:cubicBezTo>
                    <a:pt x="74" y="7"/>
                    <a:pt x="68" y="8"/>
                    <a:pt x="71" y="10"/>
                  </a:cubicBezTo>
                  <a:cubicBezTo>
                    <a:pt x="73" y="11"/>
                    <a:pt x="73" y="13"/>
                    <a:pt x="73" y="15"/>
                  </a:cubicBezTo>
                  <a:cubicBezTo>
                    <a:pt x="73" y="17"/>
                    <a:pt x="76" y="16"/>
                    <a:pt x="76" y="20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1" y="21"/>
                    <a:pt x="81" y="23"/>
                    <a:pt x="79" y="24"/>
                  </a:cubicBezTo>
                  <a:cubicBezTo>
                    <a:pt x="76" y="24"/>
                    <a:pt x="75" y="25"/>
                    <a:pt x="74" y="27"/>
                  </a:cubicBezTo>
                  <a:cubicBezTo>
                    <a:pt x="73" y="30"/>
                    <a:pt x="71" y="28"/>
                    <a:pt x="70" y="30"/>
                  </a:cubicBezTo>
                  <a:cubicBezTo>
                    <a:pt x="68" y="32"/>
                    <a:pt x="66" y="34"/>
                    <a:pt x="64" y="33"/>
                  </a:cubicBezTo>
                  <a:cubicBezTo>
                    <a:pt x="63" y="32"/>
                    <a:pt x="62" y="33"/>
                    <a:pt x="60" y="34"/>
                  </a:cubicBezTo>
                  <a:cubicBezTo>
                    <a:pt x="59" y="35"/>
                    <a:pt x="59" y="34"/>
                    <a:pt x="56" y="32"/>
                  </a:cubicBezTo>
                  <a:cubicBezTo>
                    <a:pt x="54" y="30"/>
                    <a:pt x="53" y="27"/>
                    <a:pt x="50" y="25"/>
                  </a:cubicBezTo>
                  <a:cubicBezTo>
                    <a:pt x="48" y="25"/>
                    <a:pt x="45" y="26"/>
                    <a:pt x="43" y="26"/>
                  </a:cubicBezTo>
                  <a:cubicBezTo>
                    <a:pt x="40" y="26"/>
                    <a:pt x="32" y="25"/>
                    <a:pt x="32" y="27"/>
                  </a:cubicBezTo>
                  <a:cubicBezTo>
                    <a:pt x="31" y="28"/>
                    <a:pt x="33" y="31"/>
                    <a:pt x="34" y="31"/>
                  </a:cubicBezTo>
                  <a:cubicBezTo>
                    <a:pt x="35" y="31"/>
                    <a:pt x="38" y="32"/>
                    <a:pt x="35" y="34"/>
                  </a:cubicBezTo>
                  <a:cubicBezTo>
                    <a:pt x="33" y="37"/>
                    <a:pt x="30" y="34"/>
                    <a:pt x="30" y="38"/>
                  </a:cubicBezTo>
                  <a:cubicBezTo>
                    <a:pt x="30" y="43"/>
                    <a:pt x="36" y="46"/>
                    <a:pt x="35" y="50"/>
                  </a:cubicBezTo>
                  <a:cubicBezTo>
                    <a:pt x="35" y="52"/>
                    <a:pt x="34" y="58"/>
                    <a:pt x="34" y="61"/>
                  </a:cubicBezTo>
                  <a:cubicBezTo>
                    <a:pt x="34" y="62"/>
                    <a:pt x="33" y="70"/>
                    <a:pt x="31" y="71"/>
                  </a:cubicBezTo>
                  <a:cubicBezTo>
                    <a:pt x="28" y="71"/>
                    <a:pt x="27" y="69"/>
                    <a:pt x="24" y="71"/>
                  </a:cubicBezTo>
                  <a:cubicBezTo>
                    <a:pt x="22" y="73"/>
                    <a:pt x="18" y="72"/>
                    <a:pt x="15" y="74"/>
                  </a:cubicBezTo>
                  <a:cubicBezTo>
                    <a:pt x="12" y="76"/>
                    <a:pt x="9" y="75"/>
                    <a:pt x="9" y="79"/>
                  </a:cubicBezTo>
                  <a:cubicBezTo>
                    <a:pt x="9" y="82"/>
                    <a:pt x="5" y="83"/>
                    <a:pt x="6" y="85"/>
                  </a:cubicBezTo>
                  <a:cubicBezTo>
                    <a:pt x="7" y="88"/>
                    <a:pt x="5" y="87"/>
                    <a:pt x="3" y="89"/>
                  </a:cubicBezTo>
                  <a:cubicBezTo>
                    <a:pt x="0" y="92"/>
                    <a:pt x="3" y="93"/>
                    <a:pt x="1" y="95"/>
                  </a:cubicBezTo>
                  <a:cubicBezTo>
                    <a:pt x="0" y="96"/>
                    <a:pt x="2" y="98"/>
                    <a:pt x="4" y="101"/>
                  </a:cubicBezTo>
                  <a:cubicBezTo>
                    <a:pt x="5" y="103"/>
                    <a:pt x="7" y="105"/>
                    <a:pt x="7" y="107"/>
                  </a:cubicBezTo>
                  <a:cubicBezTo>
                    <a:pt x="7" y="109"/>
                    <a:pt x="9" y="110"/>
                    <a:pt x="11" y="110"/>
                  </a:cubicBezTo>
                  <a:cubicBezTo>
                    <a:pt x="12" y="109"/>
                    <a:pt x="11" y="114"/>
                    <a:pt x="14" y="114"/>
                  </a:cubicBezTo>
                  <a:cubicBezTo>
                    <a:pt x="18" y="114"/>
                    <a:pt x="22" y="115"/>
                    <a:pt x="23" y="113"/>
                  </a:cubicBezTo>
                  <a:cubicBezTo>
                    <a:pt x="24" y="111"/>
                    <a:pt x="25" y="109"/>
                    <a:pt x="25" y="112"/>
                  </a:cubicBezTo>
                  <a:cubicBezTo>
                    <a:pt x="25" y="115"/>
                    <a:pt x="25" y="123"/>
                    <a:pt x="27" y="122"/>
                  </a:cubicBezTo>
                  <a:cubicBezTo>
                    <a:pt x="30" y="121"/>
                    <a:pt x="35" y="121"/>
                    <a:pt x="37" y="122"/>
                  </a:cubicBezTo>
                  <a:cubicBezTo>
                    <a:pt x="39" y="123"/>
                    <a:pt x="42" y="122"/>
                    <a:pt x="44" y="121"/>
                  </a:cubicBezTo>
                  <a:cubicBezTo>
                    <a:pt x="45" y="120"/>
                    <a:pt x="47" y="120"/>
                    <a:pt x="50" y="118"/>
                  </a:cubicBezTo>
                  <a:cubicBezTo>
                    <a:pt x="53" y="116"/>
                    <a:pt x="56" y="113"/>
                    <a:pt x="59" y="113"/>
                  </a:cubicBezTo>
                  <a:cubicBezTo>
                    <a:pt x="61" y="113"/>
                    <a:pt x="66" y="111"/>
                    <a:pt x="66" y="114"/>
                  </a:cubicBezTo>
                  <a:cubicBezTo>
                    <a:pt x="65" y="116"/>
                    <a:pt x="64" y="124"/>
                    <a:pt x="68" y="129"/>
                  </a:cubicBezTo>
                  <a:cubicBezTo>
                    <a:pt x="71" y="133"/>
                    <a:pt x="73" y="134"/>
                    <a:pt x="77" y="133"/>
                  </a:cubicBezTo>
                  <a:cubicBezTo>
                    <a:pt x="80" y="133"/>
                    <a:pt x="80" y="135"/>
                    <a:pt x="82" y="134"/>
                  </a:cubicBezTo>
                  <a:cubicBezTo>
                    <a:pt x="84" y="134"/>
                    <a:pt x="83" y="137"/>
                    <a:pt x="85" y="137"/>
                  </a:cubicBezTo>
                  <a:cubicBezTo>
                    <a:pt x="87" y="137"/>
                    <a:pt x="91" y="138"/>
                    <a:pt x="91" y="140"/>
                  </a:cubicBezTo>
                  <a:cubicBezTo>
                    <a:pt x="91" y="143"/>
                    <a:pt x="98" y="141"/>
                    <a:pt x="99" y="142"/>
                  </a:cubicBezTo>
                  <a:cubicBezTo>
                    <a:pt x="101" y="144"/>
                    <a:pt x="103" y="145"/>
                    <a:pt x="102" y="147"/>
                  </a:cubicBezTo>
                  <a:cubicBezTo>
                    <a:pt x="102" y="150"/>
                    <a:pt x="106" y="152"/>
                    <a:pt x="104" y="153"/>
                  </a:cubicBezTo>
                  <a:cubicBezTo>
                    <a:pt x="101" y="154"/>
                    <a:pt x="104" y="156"/>
                    <a:pt x="104" y="159"/>
                  </a:cubicBezTo>
                  <a:cubicBezTo>
                    <a:pt x="105" y="162"/>
                    <a:pt x="107" y="163"/>
                    <a:pt x="112" y="163"/>
                  </a:cubicBezTo>
                  <a:cubicBezTo>
                    <a:pt x="118" y="162"/>
                    <a:pt x="119" y="163"/>
                    <a:pt x="119" y="167"/>
                  </a:cubicBezTo>
                  <a:cubicBezTo>
                    <a:pt x="119" y="169"/>
                    <a:pt x="122" y="170"/>
                    <a:pt x="123" y="174"/>
                  </a:cubicBezTo>
                  <a:cubicBezTo>
                    <a:pt x="124" y="177"/>
                    <a:pt x="121" y="181"/>
                    <a:pt x="122" y="183"/>
                  </a:cubicBezTo>
                  <a:cubicBezTo>
                    <a:pt x="122" y="185"/>
                    <a:pt x="121" y="187"/>
                    <a:pt x="119" y="188"/>
                  </a:cubicBezTo>
                  <a:cubicBezTo>
                    <a:pt x="121" y="191"/>
                    <a:pt x="121" y="192"/>
                    <a:pt x="120" y="193"/>
                  </a:cubicBezTo>
                  <a:cubicBezTo>
                    <a:pt x="118" y="193"/>
                    <a:pt x="122" y="196"/>
                    <a:pt x="121" y="202"/>
                  </a:cubicBezTo>
                  <a:cubicBezTo>
                    <a:pt x="120" y="206"/>
                    <a:pt x="120" y="207"/>
                    <a:pt x="125" y="207"/>
                  </a:cubicBezTo>
                  <a:cubicBezTo>
                    <a:pt x="131" y="207"/>
                    <a:pt x="130" y="209"/>
                    <a:pt x="131" y="208"/>
                  </a:cubicBezTo>
                  <a:cubicBezTo>
                    <a:pt x="133" y="207"/>
                    <a:pt x="136" y="212"/>
                    <a:pt x="137" y="215"/>
                  </a:cubicBezTo>
                  <a:cubicBezTo>
                    <a:pt x="137" y="217"/>
                    <a:pt x="140" y="223"/>
                    <a:pt x="141" y="223"/>
                  </a:cubicBezTo>
                  <a:cubicBezTo>
                    <a:pt x="142" y="223"/>
                    <a:pt x="143" y="220"/>
                    <a:pt x="146" y="221"/>
                  </a:cubicBezTo>
                  <a:cubicBezTo>
                    <a:pt x="149" y="222"/>
                    <a:pt x="146" y="231"/>
                    <a:pt x="146" y="235"/>
                  </a:cubicBezTo>
                  <a:cubicBezTo>
                    <a:pt x="148" y="234"/>
                    <a:pt x="150" y="234"/>
                    <a:pt x="151" y="235"/>
                  </a:cubicBezTo>
                  <a:cubicBezTo>
                    <a:pt x="152" y="236"/>
                    <a:pt x="153" y="244"/>
                    <a:pt x="152" y="246"/>
                  </a:cubicBezTo>
                  <a:cubicBezTo>
                    <a:pt x="152" y="248"/>
                    <a:pt x="146" y="250"/>
                    <a:pt x="143" y="252"/>
                  </a:cubicBezTo>
                  <a:cubicBezTo>
                    <a:pt x="141" y="254"/>
                    <a:pt x="133" y="260"/>
                    <a:pt x="131" y="265"/>
                  </a:cubicBezTo>
                  <a:cubicBezTo>
                    <a:pt x="129" y="268"/>
                    <a:pt x="126" y="270"/>
                    <a:pt x="124" y="273"/>
                  </a:cubicBezTo>
                  <a:cubicBezTo>
                    <a:pt x="125" y="273"/>
                    <a:pt x="125" y="273"/>
                    <a:pt x="126" y="273"/>
                  </a:cubicBezTo>
                  <a:cubicBezTo>
                    <a:pt x="128" y="272"/>
                    <a:pt x="130" y="272"/>
                    <a:pt x="132" y="275"/>
                  </a:cubicBezTo>
                  <a:cubicBezTo>
                    <a:pt x="135" y="278"/>
                    <a:pt x="134" y="280"/>
                    <a:pt x="135" y="280"/>
                  </a:cubicBezTo>
                  <a:cubicBezTo>
                    <a:pt x="137" y="279"/>
                    <a:pt x="138" y="276"/>
                    <a:pt x="140" y="278"/>
                  </a:cubicBezTo>
                  <a:cubicBezTo>
                    <a:pt x="142" y="281"/>
                    <a:pt x="147" y="284"/>
                    <a:pt x="148" y="285"/>
                  </a:cubicBezTo>
                  <a:cubicBezTo>
                    <a:pt x="149" y="287"/>
                    <a:pt x="153" y="288"/>
                    <a:pt x="153" y="291"/>
                  </a:cubicBezTo>
                  <a:cubicBezTo>
                    <a:pt x="153" y="293"/>
                    <a:pt x="152" y="298"/>
                    <a:pt x="154" y="302"/>
                  </a:cubicBezTo>
                  <a:cubicBezTo>
                    <a:pt x="155" y="301"/>
                    <a:pt x="155" y="300"/>
                    <a:pt x="157" y="29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029;p79">
              <a:extLst>
                <a:ext uri="{FF2B5EF4-FFF2-40B4-BE49-F238E27FC236}">
                  <a16:creationId xmlns:a16="http://schemas.microsoft.com/office/drawing/2014/main" id="{0BAFAF37-8474-5CF8-AF55-B7ADC8D2ABA3}"/>
                </a:ext>
              </a:extLst>
            </p:cNvPr>
            <p:cNvSpPr/>
            <p:nvPr/>
          </p:nvSpPr>
          <p:spPr bwMode="gray">
            <a:xfrm>
              <a:off x="3334498" y="3985568"/>
              <a:ext cx="100629" cy="112371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36" y="19"/>
                  </a:moveTo>
                  <a:cubicBezTo>
                    <a:pt x="36" y="16"/>
                    <a:pt x="32" y="15"/>
                    <a:pt x="31" y="13"/>
                  </a:cubicBezTo>
                  <a:cubicBezTo>
                    <a:pt x="30" y="12"/>
                    <a:pt x="25" y="9"/>
                    <a:pt x="23" y="6"/>
                  </a:cubicBezTo>
                  <a:cubicBezTo>
                    <a:pt x="21" y="3"/>
                    <a:pt x="20" y="7"/>
                    <a:pt x="18" y="8"/>
                  </a:cubicBezTo>
                  <a:cubicBezTo>
                    <a:pt x="17" y="8"/>
                    <a:pt x="18" y="5"/>
                    <a:pt x="15" y="3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8"/>
                    <a:pt x="2" y="11"/>
                    <a:pt x="1" y="18"/>
                  </a:cubicBezTo>
                  <a:cubicBezTo>
                    <a:pt x="1" y="23"/>
                    <a:pt x="0" y="22"/>
                    <a:pt x="0" y="27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3"/>
                    <a:pt x="1" y="34"/>
                    <a:pt x="1" y="35"/>
                  </a:cubicBezTo>
                  <a:cubicBezTo>
                    <a:pt x="2" y="35"/>
                    <a:pt x="2" y="36"/>
                    <a:pt x="4" y="36"/>
                  </a:cubicBezTo>
                  <a:cubicBezTo>
                    <a:pt x="7" y="36"/>
                    <a:pt x="11" y="37"/>
                    <a:pt x="13" y="39"/>
                  </a:cubicBezTo>
                  <a:cubicBezTo>
                    <a:pt x="17" y="41"/>
                    <a:pt x="16" y="38"/>
                    <a:pt x="20" y="39"/>
                  </a:cubicBezTo>
                  <a:cubicBezTo>
                    <a:pt x="23" y="39"/>
                    <a:pt x="27" y="40"/>
                    <a:pt x="31" y="37"/>
                  </a:cubicBezTo>
                  <a:cubicBezTo>
                    <a:pt x="34" y="36"/>
                    <a:pt x="35" y="34"/>
                    <a:pt x="37" y="31"/>
                  </a:cubicBezTo>
                  <a:cubicBezTo>
                    <a:pt x="35" y="26"/>
                    <a:pt x="36" y="21"/>
                    <a:pt x="36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030;p79">
              <a:extLst>
                <a:ext uri="{FF2B5EF4-FFF2-40B4-BE49-F238E27FC236}">
                  <a16:creationId xmlns:a16="http://schemas.microsoft.com/office/drawing/2014/main" id="{0A6340CB-6385-29FE-A380-C10DE3A4FE10}"/>
                </a:ext>
              </a:extLst>
            </p:cNvPr>
            <p:cNvSpPr/>
            <p:nvPr/>
          </p:nvSpPr>
          <p:spPr bwMode="gray">
            <a:xfrm>
              <a:off x="3022546" y="3799403"/>
              <a:ext cx="409227" cy="813423"/>
            </a:xfrm>
            <a:custGeom>
              <a:avLst/>
              <a:gdLst/>
              <a:ahLst/>
              <a:cxnLst/>
              <a:rect l="l" t="t" r="r" b="b"/>
              <a:pathLst>
                <a:path w="150" h="298" extrusionOk="0">
                  <a:moveTo>
                    <a:pt x="57" y="291"/>
                  </a:moveTo>
                  <a:cubicBezTo>
                    <a:pt x="53" y="291"/>
                    <a:pt x="45" y="284"/>
                    <a:pt x="42" y="282"/>
                  </a:cubicBezTo>
                  <a:cubicBezTo>
                    <a:pt x="40" y="280"/>
                    <a:pt x="42" y="278"/>
                    <a:pt x="38" y="278"/>
                  </a:cubicBezTo>
                  <a:cubicBezTo>
                    <a:pt x="36" y="279"/>
                    <a:pt x="38" y="276"/>
                    <a:pt x="39" y="275"/>
                  </a:cubicBezTo>
                  <a:cubicBezTo>
                    <a:pt x="41" y="275"/>
                    <a:pt x="38" y="272"/>
                    <a:pt x="37" y="271"/>
                  </a:cubicBezTo>
                  <a:cubicBezTo>
                    <a:pt x="37" y="275"/>
                    <a:pt x="36" y="296"/>
                    <a:pt x="37" y="296"/>
                  </a:cubicBezTo>
                  <a:cubicBezTo>
                    <a:pt x="38" y="296"/>
                    <a:pt x="47" y="295"/>
                    <a:pt x="49" y="297"/>
                  </a:cubicBezTo>
                  <a:cubicBezTo>
                    <a:pt x="50" y="297"/>
                    <a:pt x="51" y="298"/>
                    <a:pt x="52" y="297"/>
                  </a:cubicBezTo>
                  <a:cubicBezTo>
                    <a:pt x="54" y="295"/>
                    <a:pt x="60" y="296"/>
                    <a:pt x="61" y="294"/>
                  </a:cubicBezTo>
                  <a:cubicBezTo>
                    <a:pt x="64" y="292"/>
                    <a:pt x="61" y="292"/>
                    <a:pt x="57" y="291"/>
                  </a:cubicBezTo>
                  <a:close/>
                  <a:moveTo>
                    <a:pt x="148" y="31"/>
                  </a:moveTo>
                  <a:cubicBezTo>
                    <a:pt x="147" y="31"/>
                    <a:pt x="145" y="31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5"/>
                    <a:pt x="141" y="43"/>
                    <a:pt x="139" y="43"/>
                  </a:cubicBezTo>
                  <a:cubicBezTo>
                    <a:pt x="137" y="43"/>
                    <a:pt x="135" y="46"/>
                    <a:pt x="133" y="45"/>
                  </a:cubicBezTo>
                  <a:cubicBezTo>
                    <a:pt x="131" y="45"/>
                    <a:pt x="129" y="48"/>
                    <a:pt x="127" y="47"/>
                  </a:cubicBezTo>
                  <a:cubicBezTo>
                    <a:pt x="125" y="45"/>
                    <a:pt x="121" y="47"/>
                    <a:pt x="120" y="46"/>
                  </a:cubicBezTo>
                  <a:cubicBezTo>
                    <a:pt x="118" y="45"/>
                    <a:pt x="113" y="46"/>
                    <a:pt x="113" y="44"/>
                  </a:cubicBezTo>
                  <a:cubicBezTo>
                    <a:pt x="113" y="43"/>
                    <a:pt x="116" y="43"/>
                    <a:pt x="116" y="40"/>
                  </a:cubicBezTo>
                  <a:cubicBezTo>
                    <a:pt x="116" y="36"/>
                    <a:pt x="122" y="31"/>
                    <a:pt x="121" y="30"/>
                  </a:cubicBezTo>
                  <a:cubicBezTo>
                    <a:pt x="120" y="28"/>
                    <a:pt x="109" y="25"/>
                    <a:pt x="107" y="23"/>
                  </a:cubicBezTo>
                  <a:cubicBezTo>
                    <a:pt x="105" y="20"/>
                    <a:pt x="104" y="19"/>
                    <a:pt x="99" y="19"/>
                  </a:cubicBezTo>
                  <a:cubicBezTo>
                    <a:pt x="94" y="19"/>
                    <a:pt x="94" y="16"/>
                    <a:pt x="91" y="14"/>
                  </a:cubicBezTo>
                  <a:cubicBezTo>
                    <a:pt x="88" y="11"/>
                    <a:pt x="83" y="6"/>
                    <a:pt x="81" y="3"/>
                  </a:cubicBezTo>
                  <a:cubicBezTo>
                    <a:pt x="78" y="3"/>
                    <a:pt x="74" y="2"/>
                    <a:pt x="73" y="3"/>
                  </a:cubicBezTo>
                  <a:cubicBezTo>
                    <a:pt x="72" y="5"/>
                    <a:pt x="71" y="10"/>
                    <a:pt x="69" y="7"/>
                  </a:cubicBezTo>
                  <a:cubicBezTo>
                    <a:pt x="68" y="5"/>
                    <a:pt x="64" y="5"/>
                    <a:pt x="60" y="4"/>
                  </a:cubicBezTo>
                  <a:cubicBezTo>
                    <a:pt x="57" y="4"/>
                    <a:pt x="58" y="0"/>
                    <a:pt x="54" y="4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9" y="12"/>
                    <a:pt x="48" y="16"/>
                    <a:pt x="47" y="18"/>
                  </a:cubicBezTo>
                  <a:cubicBezTo>
                    <a:pt x="46" y="19"/>
                    <a:pt x="38" y="22"/>
                    <a:pt x="38" y="24"/>
                  </a:cubicBezTo>
                  <a:cubicBezTo>
                    <a:pt x="38" y="26"/>
                    <a:pt x="39" y="28"/>
                    <a:pt x="38" y="30"/>
                  </a:cubicBezTo>
                  <a:cubicBezTo>
                    <a:pt x="37" y="31"/>
                    <a:pt x="41" y="36"/>
                    <a:pt x="38" y="37"/>
                  </a:cubicBezTo>
                  <a:cubicBezTo>
                    <a:pt x="37" y="39"/>
                    <a:pt x="40" y="41"/>
                    <a:pt x="39" y="43"/>
                  </a:cubicBezTo>
                  <a:cubicBezTo>
                    <a:pt x="38" y="43"/>
                    <a:pt x="35" y="44"/>
                    <a:pt x="35" y="46"/>
                  </a:cubicBezTo>
                  <a:cubicBezTo>
                    <a:pt x="35" y="47"/>
                    <a:pt x="35" y="51"/>
                    <a:pt x="32" y="52"/>
                  </a:cubicBezTo>
                  <a:cubicBezTo>
                    <a:pt x="30" y="53"/>
                    <a:pt x="29" y="56"/>
                    <a:pt x="29" y="59"/>
                  </a:cubicBezTo>
                  <a:cubicBezTo>
                    <a:pt x="29" y="61"/>
                    <a:pt x="26" y="59"/>
                    <a:pt x="27" y="63"/>
                  </a:cubicBezTo>
                  <a:cubicBezTo>
                    <a:pt x="28" y="66"/>
                    <a:pt x="29" y="69"/>
                    <a:pt x="27" y="70"/>
                  </a:cubicBezTo>
                  <a:cubicBezTo>
                    <a:pt x="25" y="71"/>
                    <a:pt x="26" y="76"/>
                    <a:pt x="24" y="76"/>
                  </a:cubicBezTo>
                  <a:cubicBezTo>
                    <a:pt x="23" y="76"/>
                    <a:pt x="22" y="81"/>
                    <a:pt x="24" y="84"/>
                  </a:cubicBezTo>
                  <a:cubicBezTo>
                    <a:pt x="26" y="87"/>
                    <a:pt x="26" y="89"/>
                    <a:pt x="26" y="92"/>
                  </a:cubicBezTo>
                  <a:cubicBezTo>
                    <a:pt x="26" y="94"/>
                    <a:pt x="29" y="95"/>
                    <a:pt x="28" y="98"/>
                  </a:cubicBezTo>
                  <a:cubicBezTo>
                    <a:pt x="27" y="101"/>
                    <a:pt x="27" y="104"/>
                    <a:pt x="26" y="104"/>
                  </a:cubicBezTo>
                  <a:cubicBezTo>
                    <a:pt x="25" y="105"/>
                    <a:pt x="26" y="109"/>
                    <a:pt x="24" y="110"/>
                  </a:cubicBezTo>
                  <a:cubicBezTo>
                    <a:pt x="22" y="111"/>
                    <a:pt x="26" y="117"/>
                    <a:pt x="24" y="119"/>
                  </a:cubicBezTo>
                  <a:cubicBezTo>
                    <a:pt x="23" y="120"/>
                    <a:pt x="18" y="121"/>
                    <a:pt x="18" y="127"/>
                  </a:cubicBezTo>
                  <a:cubicBezTo>
                    <a:pt x="18" y="131"/>
                    <a:pt x="19" y="134"/>
                    <a:pt x="18" y="136"/>
                  </a:cubicBezTo>
                  <a:cubicBezTo>
                    <a:pt x="18" y="138"/>
                    <a:pt x="21" y="138"/>
                    <a:pt x="20" y="141"/>
                  </a:cubicBezTo>
                  <a:cubicBezTo>
                    <a:pt x="20" y="143"/>
                    <a:pt x="16" y="141"/>
                    <a:pt x="16" y="143"/>
                  </a:cubicBezTo>
                  <a:cubicBezTo>
                    <a:pt x="16" y="145"/>
                    <a:pt x="17" y="149"/>
                    <a:pt x="15" y="149"/>
                  </a:cubicBezTo>
                  <a:cubicBezTo>
                    <a:pt x="15" y="149"/>
                    <a:pt x="14" y="151"/>
                    <a:pt x="14" y="153"/>
                  </a:cubicBezTo>
                  <a:cubicBezTo>
                    <a:pt x="14" y="157"/>
                    <a:pt x="12" y="157"/>
                    <a:pt x="12" y="159"/>
                  </a:cubicBezTo>
                  <a:cubicBezTo>
                    <a:pt x="12" y="160"/>
                    <a:pt x="14" y="162"/>
                    <a:pt x="14" y="164"/>
                  </a:cubicBezTo>
                  <a:cubicBezTo>
                    <a:pt x="14" y="165"/>
                    <a:pt x="15" y="172"/>
                    <a:pt x="13" y="172"/>
                  </a:cubicBezTo>
                  <a:cubicBezTo>
                    <a:pt x="11" y="172"/>
                    <a:pt x="11" y="178"/>
                    <a:pt x="12" y="179"/>
                  </a:cubicBezTo>
                  <a:cubicBezTo>
                    <a:pt x="13" y="180"/>
                    <a:pt x="13" y="182"/>
                    <a:pt x="13" y="184"/>
                  </a:cubicBezTo>
                  <a:cubicBezTo>
                    <a:pt x="12" y="185"/>
                    <a:pt x="15" y="187"/>
                    <a:pt x="14" y="189"/>
                  </a:cubicBezTo>
                  <a:cubicBezTo>
                    <a:pt x="12" y="190"/>
                    <a:pt x="13" y="193"/>
                    <a:pt x="15" y="192"/>
                  </a:cubicBezTo>
                  <a:cubicBezTo>
                    <a:pt x="18" y="191"/>
                    <a:pt x="19" y="196"/>
                    <a:pt x="17" y="196"/>
                  </a:cubicBezTo>
                  <a:cubicBezTo>
                    <a:pt x="15" y="196"/>
                    <a:pt x="12" y="196"/>
                    <a:pt x="14" y="197"/>
                  </a:cubicBezTo>
                  <a:cubicBezTo>
                    <a:pt x="16" y="199"/>
                    <a:pt x="18" y="201"/>
                    <a:pt x="15" y="202"/>
                  </a:cubicBezTo>
                  <a:cubicBezTo>
                    <a:pt x="12" y="203"/>
                    <a:pt x="15" y="205"/>
                    <a:pt x="14" y="208"/>
                  </a:cubicBezTo>
                  <a:cubicBezTo>
                    <a:pt x="14" y="211"/>
                    <a:pt x="16" y="213"/>
                    <a:pt x="14" y="214"/>
                  </a:cubicBezTo>
                  <a:cubicBezTo>
                    <a:pt x="12" y="214"/>
                    <a:pt x="15" y="218"/>
                    <a:pt x="12" y="219"/>
                  </a:cubicBezTo>
                  <a:cubicBezTo>
                    <a:pt x="8" y="219"/>
                    <a:pt x="11" y="222"/>
                    <a:pt x="8" y="224"/>
                  </a:cubicBezTo>
                  <a:cubicBezTo>
                    <a:pt x="6" y="226"/>
                    <a:pt x="11" y="228"/>
                    <a:pt x="9" y="229"/>
                  </a:cubicBezTo>
                  <a:cubicBezTo>
                    <a:pt x="6" y="231"/>
                    <a:pt x="8" y="235"/>
                    <a:pt x="5" y="235"/>
                  </a:cubicBezTo>
                  <a:cubicBezTo>
                    <a:pt x="4" y="235"/>
                    <a:pt x="2" y="238"/>
                    <a:pt x="2" y="239"/>
                  </a:cubicBezTo>
                  <a:cubicBezTo>
                    <a:pt x="2" y="241"/>
                    <a:pt x="0" y="244"/>
                    <a:pt x="2" y="247"/>
                  </a:cubicBezTo>
                  <a:cubicBezTo>
                    <a:pt x="4" y="249"/>
                    <a:pt x="2" y="251"/>
                    <a:pt x="4" y="251"/>
                  </a:cubicBezTo>
                  <a:cubicBezTo>
                    <a:pt x="4" y="252"/>
                    <a:pt x="11" y="251"/>
                    <a:pt x="10" y="253"/>
                  </a:cubicBezTo>
                  <a:cubicBezTo>
                    <a:pt x="9" y="256"/>
                    <a:pt x="9" y="262"/>
                    <a:pt x="11" y="262"/>
                  </a:cubicBezTo>
                  <a:cubicBezTo>
                    <a:pt x="12" y="262"/>
                    <a:pt x="12" y="265"/>
                    <a:pt x="14" y="265"/>
                  </a:cubicBezTo>
                  <a:cubicBezTo>
                    <a:pt x="15" y="265"/>
                    <a:pt x="24" y="264"/>
                    <a:pt x="27" y="265"/>
                  </a:cubicBezTo>
                  <a:cubicBezTo>
                    <a:pt x="28" y="265"/>
                    <a:pt x="30" y="266"/>
                    <a:pt x="31" y="267"/>
                  </a:cubicBezTo>
                  <a:cubicBezTo>
                    <a:pt x="33" y="266"/>
                    <a:pt x="38" y="269"/>
                    <a:pt x="38" y="268"/>
                  </a:cubicBezTo>
                  <a:cubicBezTo>
                    <a:pt x="39" y="267"/>
                    <a:pt x="34" y="263"/>
                    <a:pt x="34" y="262"/>
                  </a:cubicBezTo>
                  <a:cubicBezTo>
                    <a:pt x="34" y="260"/>
                    <a:pt x="33" y="257"/>
                    <a:pt x="33" y="256"/>
                  </a:cubicBezTo>
                  <a:cubicBezTo>
                    <a:pt x="33" y="254"/>
                    <a:pt x="33" y="251"/>
                    <a:pt x="35" y="249"/>
                  </a:cubicBezTo>
                  <a:cubicBezTo>
                    <a:pt x="38" y="247"/>
                    <a:pt x="38" y="246"/>
                    <a:pt x="38" y="246"/>
                  </a:cubicBezTo>
                  <a:cubicBezTo>
                    <a:pt x="40" y="246"/>
                    <a:pt x="43" y="244"/>
                    <a:pt x="43" y="240"/>
                  </a:cubicBezTo>
                  <a:cubicBezTo>
                    <a:pt x="43" y="237"/>
                    <a:pt x="45" y="235"/>
                    <a:pt x="49" y="232"/>
                  </a:cubicBezTo>
                  <a:cubicBezTo>
                    <a:pt x="52" y="229"/>
                    <a:pt x="58" y="226"/>
                    <a:pt x="57" y="225"/>
                  </a:cubicBezTo>
                  <a:cubicBezTo>
                    <a:pt x="57" y="224"/>
                    <a:pt x="59" y="219"/>
                    <a:pt x="59" y="218"/>
                  </a:cubicBezTo>
                  <a:cubicBezTo>
                    <a:pt x="59" y="216"/>
                    <a:pt x="53" y="216"/>
                    <a:pt x="51" y="215"/>
                  </a:cubicBezTo>
                  <a:cubicBezTo>
                    <a:pt x="49" y="215"/>
                    <a:pt x="43" y="211"/>
                    <a:pt x="46" y="204"/>
                  </a:cubicBezTo>
                  <a:cubicBezTo>
                    <a:pt x="49" y="199"/>
                    <a:pt x="56" y="198"/>
                    <a:pt x="59" y="198"/>
                  </a:cubicBezTo>
                  <a:cubicBezTo>
                    <a:pt x="60" y="197"/>
                    <a:pt x="59" y="194"/>
                    <a:pt x="60" y="193"/>
                  </a:cubicBezTo>
                  <a:cubicBezTo>
                    <a:pt x="61" y="192"/>
                    <a:pt x="62" y="190"/>
                    <a:pt x="62" y="189"/>
                  </a:cubicBezTo>
                  <a:cubicBezTo>
                    <a:pt x="62" y="186"/>
                    <a:pt x="62" y="181"/>
                    <a:pt x="65" y="181"/>
                  </a:cubicBezTo>
                  <a:cubicBezTo>
                    <a:pt x="68" y="180"/>
                    <a:pt x="69" y="178"/>
                    <a:pt x="67" y="178"/>
                  </a:cubicBezTo>
                  <a:cubicBezTo>
                    <a:pt x="65" y="178"/>
                    <a:pt x="64" y="176"/>
                    <a:pt x="67" y="176"/>
                  </a:cubicBezTo>
                  <a:cubicBezTo>
                    <a:pt x="71" y="175"/>
                    <a:pt x="69" y="178"/>
                    <a:pt x="72" y="178"/>
                  </a:cubicBezTo>
                  <a:cubicBezTo>
                    <a:pt x="73" y="178"/>
                    <a:pt x="77" y="174"/>
                    <a:pt x="74" y="172"/>
                  </a:cubicBezTo>
                  <a:cubicBezTo>
                    <a:pt x="72" y="170"/>
                    <a:pt x="71" y="173"/>
                    <a:pt x="69" y="174"/>
                  </a:cubicBezTo>
                  <a:cubicBezTo>
                    <a:pt x="68" y="174"/>
                    <a:pt x="67" y="171"/>
                    <a:pt x="65" y="171"/>
                  </a:cubicBezTo>
                  <a:cubicBezTo>
                    <a:pt x="63" y="171"/>
                    <a:pt x="64" y="167"/>
                    <a:pt x="64" y="165"/>
                  </a:cubicBezTo>
                  <a:cubicBezTo>
                    <a:pt x="63" y="165"/>
                    <a:pt x="62" y="161"/>
                    <a:pt x="63" y="159"/>
                  </a:cubicBezTo>
                  <a:cubicBezTo>
                    <a:pt x="65" y="157"/>
                    <a:pt x="71" y="162"/>
                    <a:pt x="75" y="162"/>
                  </a:cubicBezTo>
                  <a:cubicBezTo>
                    <a:pt x="81" y="163"/>
                    <a:pt x="84" y="160"/>
                    <a:pt x="84" y="158"/>
                  </a:cubicBezTo>
                  <a:cubicBezTo>
                    <a:pt x="84" y="156"/>
                    <a:pt x="82" y="153"/>
                    <a:pt x="84" y="151"/>
                  </a:cubicBezTo>
                  <a:cubicBezTo>
                    <a:pt x="87" y="149"/>
                    <a:pt x="85" y="148"/>
                    <a:pt x="84" y="145"/>
                  </a:cubicBezTo>
                  <a:cubicBezTo>
                    <a:pt x="83" y="142"/>
                    <a:pt x="85" y="141"/>
                    <a:pt x="87" y="142"/>
                  </a:cubicBezTo>
                  <a:cubicBezTo>
                    <a:pt x="88" y="143"/>
                    <a:pt x="98" y="143"/>
                    <a:pt x="105" y="141"/>
                  </a:cubicBezTo>
                  <a:cubicBezTo>
                    <a:pt x="114" y="140"/>
                    <a:pt x="119" y="137"/>
                    <a:pt x="120" y="134"/>
                  </a:cubicBezTo>
                  <a:cubicBezTo>
                    <a:pt x="120" y="132"/>
                    <a:pt x="126" y="127"/>
                    <a:pt x="127" y="125"/>
                  </a:cubicBezTo>
                  <a:cubicBezTo>
                    <a:pt x="128" y="123"/>
                    <a:pt x="127" y="120"/>
                    <a:pt x="124" y="119"/>
                  </a:cubicBezTo>
                  <a:cubicBezTo>
                    <a:pt x="120" y="119"/>
                    <a:pt x="120" y="116"/>
                    <a:pt x="122" y="113"/>
                  </a:cubicBezTo>
                  <a:cubicBezTo>
                    <a:pt x="124" y="111"/>
                    <a:pt x="121" y="109"/>
                    <a:pt x="118" y="109"/>
                  </a:cubicBezTo>
                  <a:cubicBezTo>
                    <a:pt x="115" y="108"/>
                    <a:pt x="110" y="106"/>
                    <a:pt x="113" y="104"/>
                  </a:cubicBezTo>
                  <a:cubicBezTo>
                    <a:pt x="115" y="103"/>
                    <a:pt x="115" y="103"/>
                    <a:pt x="116" y="104"/>
                  </a:cubicBezTo>
                  <a:cubicBezTo>
                    <a:pt x="116" y="102"/>
                    <a:pt x="117" y="101"/>
                    <a:pt x="117" y="100"/>
                  </a:cubicBezTo>
                  <a:cubicBezTo>
                    <a:pt x="116" y="100"/>
                    <a:pt x="114" y="100"/>
                    <a:pt x="114" y="95"/>
                  </a:cubicBezTo>
                  <a:cubicBezTo>
                    <a:pt x="114" y="91"/>
                    <a:pt x="116" y="92"/>
                    <a:pt x="116" y="86"/>
                  </a:cubicBezTo>
                  <a:cubicBezTo>
                    <a:pt x="117" y="80"/>
                    <a:pt x="118" y="77"/>
                    <a:pt x="118" y="73"/>
                  </a:cubicBezTo>
                  <a:cubicBezTo>
                    <a:pt x="118" y="70"/>
                    <a:pt x="124" y="67"/>
                    <a:pt x="128" y="61"/>
                  </a:cubicBezTo>
                  <a:cubicBezTo>
                    <a:pt x="130" y="56"/>
                    <a:pt x="138" y="50"/>
                    <a:pt x="140" y="48"/>
                  </a:cubicBezTo>
                  <a:cubicBezTo>
                    <a:pt x="143" y="46"/>
                    <a:pt x="149" y="44"/>
                    <a:pt x="149" y="43"/>
                  </a:cubicBezTo>
                  <a:cubicBezTo>
                    <a:pt x="150" y="41"/>
                    <a:pt x="149" y="32"/>
                    <a:pt x="148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031;p79">
              <a:extLst>
                <a:ext uri="{FF2B5EF4-FFF2-40B4-BE49-F238E27FC236}">
                  <a16:creationId xmlns:a16="http://schemas.microsoft.com/office/drawing/2014/main" id="{DC31C60A-4A4E-5D85-43C7-56D533DCE736}"/>
                </a:ext>
              </a:extLst>
            </p:cNvPr>
            <p:cNvSpPr/>
            <p:nvPr/>
          </p:nvSpPr>
          <p:spPr bwMode="gray">
            <a:xfrm>
              <a:off x="2978940" y="3707160"/>
              <a:ext cx="177779" cy="920760"/>
            </a:xfrm>
            <a:custGeom>
              <a:avLst/>
              <a:gdLst/>
              <a:ahLst/>
              <a:cxnLst/>
              <a:rect l="l" t="t" r="r" b="b"/>
              <a:pathLst>
                <a:path w="65" h="337" extrusionOk="0">
                  <a:moveTo>
                    <a:pt x="42" y="138"/>
                  </a:moveTo>
                  <a:cubicBezTo>
                    <a:pt x="43" y="137"/>
                    <a:pt x="43" y="134"/>
                    <a:pt x="44" y="132"/>
                  </a:cubicBezTo>
                  <a:cubicBezTo>
                    <a:pt x="45" y="129"/>
                    <a:pt x="42" y="128"/>
                    <a:pt x="42" y="125"/>
                  </a:cubicBezTo>
                  <a:cubicBezTo>
                    <a:pt x="42" y="122"/>
                    <a:pt x="41" y="121"/>
                    <a:pt x="39" y="118"/>
                  </a:cubicBezTo>
                  <a:cubicBezTo>
                    <a:pt x="37" y="115"/>
                    <a:pt x="38" y="110"/>
                    <a:pt x="39" y="110"/>
                  </a:cubicBezTo>
                  <a:cubicBezTo>
                    <a:pt x="41" y="110"/>
                    <a:pt x="40" y="105"/>
                    <a:pt x="43" y="104"/>
                  </a:cubicBezTo>
                  <a:cubicBezTo>
                    <a:pt x="45" y="103"/>
                    <a:pt x="44" y="99"/>
                    <a:pt x="43" y="97"/>
                  </a:cubicBezTo>
                  <a:cubicBezTo>
                    <a:pt x="41" y="93"/>
                    <a:pt x="45" y="95"/>
                    <a:pt x="45" y="93"/>
                  </a:cubicBezTo>
                  <a:cubicBezTo>
                    <a:pt x="45" y="90"/>
                    <a:pt x="46" y="86"/>
                    <a:pt x="48" y="86"/>
                  </a:cubicBezTo>
                  <a:cubicBezTo>
                    <a:pt x="50" y="85"/>
                    <a:pt x="50" y="81"/>
                    <a:pt x="50" y="80"/>
                  </a:cubicBezTo>
                  <a:cubicBezTo>
                    <a:pt x="50" y="78"/>
                    <a:pt x="53" y="77"/>
                    <a:pt x="55" y="76"/>
                  </a:cubicBezTo>
                  <a:cubicBezTo>
                    <a:pt x="56" y="74"/>
                    <a:pt x="52" y="73"/>
                    <a:pt x="54" y="71"/>
                  </a:cubicBezTo>
                  <a:cubicBezTo>
                    <a:pt x="57" y="70"/>
                    <a:pt x="52" y="64"/>
                    <a:pt x="54" y="63"/>
                  </a:cubicBezTo>
                  <a:cubicBezTo>
                    <a:pt x="55" y="61"/>
                    <a:pt x="54" y="60"/>
                    <a:pt x="54" y="58"/>
                  </a:cubicBezTo>
                  <a:cubicBezTo>
                    <a:pt x="54" y="56"/>
                    <a:pt x="62" y="52"/>
                    <a:pt x="63" y="51"/>
                  </a:cubicBezTo>
                  <a:cubicBezTo>
                    <a:pt x="63" y="49"/>
                    <a:pt x="64" y="46"/>
                    <a:pt x="64" y="42"/>
                  </a:cubicBezTo>
                  <a:cubicBezTo>
                    <a:pt x="63" y="44"/>
                    <a:pt x="60" y="45"/>
                    <a:pt x="60" y="44"/>
                  </a:cubicBezTo>
                  <a:cubicBezTo>
                    <a:pt x="59" y="42"/>
                    <a:pt x="60" y="37"/>
                    <a:pt x="58" y="36"/>
                  </a:cubicBezTo>
                  <a:cubicBezTo>
                    <a:pt x="56" y="34"/>
                    <a:pt x="57" y="30"/>
                    <a:pt x="55" y="29"/>
                  </a:cubicBezTo>
                  <a:cubicBezTo>
                    <a:pt x="53" y="28"/>
                    <a:pt x="50" y="24"/>
                    <a:pt x="52" y="23"/>
                  </a:cubicBezTo>
                  <a:cubicBezTo>
                    <a:pt x="54" y="22"/>
                    <a:pt x="52" y="19"/>
                    <a:pt x="54" y="17"/>
                  </a:cubicBezTo>
                  <a:cubicBezTo>
                    <a:pt x="56" y="16"/>
                    <a:pt x="53" y="16"/>
                    <a:pt x="51" y="13"/>
                  </a:cubicBezTo>
                  <a:cubicBezTo>
                    <a:pt x="49" y="11"/>
                    <a:pt x="52" y="7"/>
                    <a:pt x="50" y="5"/>
                  </a:cubicBezTo>
                  <a:cubicBezTo>
                    <a:pt x="47" y="3"/>
                    <a:pt x="47" y="0"/>
                    <a:pt x="46" y="2"/>
                  </a:cubicBezTo>
                  <a:cubicBezTo>
                    <a:pt x="45" y="3"/>
                    <a:pt x="45" y="7"/>
                    <a:pt x="43" y="8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41" y="11"/>
                    <a:pt x="40" y="14"/>
                    <a:pt x="41" y="16"/>
                  </a:cubicBezTo>
                  <a:cubicBezTo>
                    <a:pt x="42" y="18"/>
                    <a:pt x="43" y="30"/>
                    <a:pt x="42" y="35"/>
                  </a:cubicBezTo>
                  <a:cubicBezTo>
                    <a:pt x="41" y="39"/>
                    <a:pt x="40" y="43"/>
                    <a:pt x="39" y="46"/>
                  </a:cubicBezTo>
                  <a:cubicBezTo>
                    <a:pt x="37" y="49"/>
                    <a:pt x="41" y="49"/>
                    <a:pt x="40" y="50"/>
                  </a:cubicBezTo>
                  <a:cubicBezTo>
                    <a:pt x="38" y="51"/>
                    <a:pt x="39" y="55"/>
                    <a:pt x="39" y="61"/>
                  </a:cubicBezTo>
                  <a:cubicBezTo>
                    <a:pt x="39" y="65"/>
                    <a:pt x="36" y="74"/>
                    <a:pt x="36" y="77"/>
                  </a:cubicBezTo>
                  <a:cubicBezTo>
                    <a:pt x="36" y="80"/>
                    <a:pt x="34" y="82"/>
                    <a:pt x="34" y="85"/>
                  </a:cubicBezTo>
                  <a:cubicBezTo>
                    <a:pt x="34" y="88"/>
                    <a:pt x="32" y="90"/>
                    <a:pt x="30" y="91"/>
                  </a:cubicBezTo>
                  <a:cubicBezTo>
                    <a:pt x="28" y="93"/>
                    <a:pt x="34" y="98"/>
                    <a:pt x="33" y="100"/>
                  </a:cubicBezTo>
                  <a:cubicBezTo>
                    <a:pt x="33" y="103"/>
                    <a:pt x="30" y="104"/>
                    <a:pt x="30" y="109"/>
                  </a:cubicBezTo>
                  <a:cubicBezTo>
                    <a:pt x="32" y="114"/>
                    <a:pt x="30" y="122"/>
                    <a:pt x="30" y="124"/>
                  </a:cubicBezTo>
                  <a:cubicBezTo>
                    <a:pt x="30" y="126"/>
                    <a:pt x="28" y="126"/>
                    <a:pt x="29" y="130"/>
                  </a:cubicBezTo>
                  <a:cubicBezTo>
                    <a:pt x="29" y="134"/>
                    <a:pt x="26" y="134"/>
                    <a:pt x="26" y="139"/>
                  </a:cubicBezTo>
                  <a:cubicBezTo>
                    <a:pt x="25" y="144"/>
                    <a:pt x="22" y="151"/>
                    <a:pt x="21" y="155"/>
                  </a:cubicBezTo>
                  <a:cubicBezTo>
                    <a:pt x="19" y="159"/>
                    <a:pt x="19" y="160"/>
                    <a:pt x="17" y="160"/>
                  </a:cubicBezTo>
                  <a:cubicBezTo>
                    <a:pt x="15" y="160"/>
                    <a:pt x="14" y="163"/>
                    <a:pt x="16" y="166"/>
                  </a:cubicBezTo>
                  <a:cubicBezTo>
                    <a:pt x="17" y="170"/>
                    <a:pt x="15" y="172"/>
                    <a:pt x="17" y="176"/>
                  </a:cubicBezTo>
                  <a:cubicBezTo>
                    <a:pt x="19" y="179"/>
                    <a:pt x="18" y="180"/>
                    <a:pt x="17" y="183"/>
                  </a:cubicBezTo>
                  <a:cubicBezTo>
                    <a:pt x="16" y="186"/>
                    <a:pt x="15" y="186"/>
                    <a:pt x="15" y="189"/>
                  </a:cubicBezTo>
                  <a:cubicBezTo>
                    <a:pt x="15" y="193"/>
                    <a:pt x="12" y="195"/>
                    <a:pt x="14" y="198"/>
                  </a:cubicBezTo>
                  <a:cubicBezTo>
                    <a:pt x="15" y="202"/>
                    <a:pt x="15" y="203"/>
                    <a:pt x="13" y="203"/>
                  </a:cubicBezTo>
                  <a:cubicBezTo>
                    <a:pt x="12" y="203"/>
                    <a:pt x="11" y="206"/>
                    <a:pt x="10" y="211"/>
                  </a:cubicBezTo>
                  <a:cubicBezTo>
                    <a:pt x="10" y="216"/>
                    <a:pt x="10" y="216"/>
                    <a:pt x="13" y="216"/>
                  </a:cubicBezTo>
                  <a:cubicBezTo>
                    <a:pt x="18" y="216"/>
                    <a:pt x="14" y="202"/>
                    <a:pt x="17" y="202"/>
                  </a:cubicBezTo>
                  <a:cubicBezTo>
                    <a:pt x="19" y="202"/>
                    <a:pt x="17" y="200"/>
                    <a:pt x="20" y="199"/>
                  </a:cubicBezTo>
                  <a:cubicBezTo>
                    <a:pt x="23" y="199"/>
                    <a:pt x="20" y="202"/>
                    <a:pt x="22" y="202"/>
                  </a:cubicBezTo>
                  <a:cubicBezTo>
                    <a:pt x="24" y="203"/>
                    <a:pt x="25" y="204"/>
                    <a:pt x="23" y="206"/>
                  </a:cubicBezTo>
                  <a:cubicBezTo>
                    <a:pt x="20" y="208"/>
                    <a:pt x="23" y="210"/>
                    <a:pt x="22" y="212"/>
                  </a:cubicBezTo>
                  <a:cubicBezTo>
                    <a:pt x="21" y="214"/>
                    <a:pt x="19" y="216"/>
                    <a:pt x="20" y="218"/>
                  </a:cubicBezTo>
                  <a:cubicBezTo>
                    <a:pt x="21" y="220"/>
                    <a:pt x="19" y="220"/>
                    <a:pt x="18" y="222"/>
                  </a:cubicBezTo>
                  <a:cubicBezTo>
                    <a:pt x="18" y="225"/>
                    <a:pt x="20" y="226"/>
                    <a:pt x="19" y="226"/>
                  </a:cubicBezTo>
                  <a:cubicBezTo>
                    <a:pt x="18" y="227"/>
                    <a:pt x="20" y="229"/>
                    <a:pt x="19" y="230"/>
                  </a:cubicBezTo>
                  <a:cubicBezTo>
                    <a:pt x="17" y="230"/>
                    <a:pt x="18" y="232"/>
                    <a:pt x="19" y="233"/>
                  </a:cubicBezTo>
                  <a:cubicBezTo>
                    <a:pt x="20" y="236"/>
                    <a:pt x="17" y="234"/>
                    <a:pt x="15" y="236"/>
                  </a:cubicBezTo>
                  <a:cubicBezTo>
                    <a:pt x="13" y="237"/>
                    <a:pt x="17" y="239"/>
                    <a:pt x="16" y="241"/>
                  </a:cubicBezTo>
                  <a:cubicBezTo>
                    <a:pt x="14" y="243"/>
                    <a:pt x="12" y="240"/>
                    <a:pt x="11" y="239"/>
                  </a:cubicBezTo>
                  <a:cubicBezTo>
                    <a:pt x="10" y="238"/>
                    <a:pt x="12" y="236"/>
                    <a:pt x="14" y="234"/>
                  </a:cubicBezTo>
                  <a:cubicBezTo>
                    <a:pt x="16" y="232"/>
                    <a:pt x="12" y="228"/>
                    <a:pt x="11" y="229"/>
                  </a:cubicBezTo>
                  <a:cubicBezTo>
                    <a:pt x="8" y="230"/>
                    <a:pt x="12" y="232"/>
                    <a:pt x="12" y="234"/>
                  </a:cubicBezTo>
                  <a:cubicBezTo>
                    <a:pt x="12" y="237"/>
                    <a:pt x="9" y="234"/>
                    <a:pt x="9" y="236"/>
                  </a:cubicBezTo>
                  <a:cubicBezTo>
                    <a:pt x="9" y="239"/>
                    <a:pt x="6" y="238"/>
                    <a:pt x="4" y="240"/>
                  </a:cubicBezTo>
                  <a:cubicBezTo>
                    <a:pt x="3" y="241"/>
                    <a:pt x="7" y="243"/>
                    <a:pt x="5" y="243"/>
                  </a:cubicBezTo>
                  <a:cubicBezTo>
                    <a:pt x="3" y="244"/>
                    <a:pt x="0" y="245"/>
                    <a:pt x="0" y="247"/>
                  </a:cubicBezTo>
                  <a:cubicBezTo>
                    <a:pt x="0" y="249"/>
                    <a:pt x="2" y="249"/>
                    <a:pt x="2" y="248"/>
                  </a:cubicBezTo>
                  <a:cubicBezTo>
                    <a:pt x="2" y="246"/>
                    <a:pt x="5" y="245"/>
                    <a:pt x="6" y="248"/>
                  </a:cubicBezTo>
                  <a:cubicBezTo>
                    <a:pt x="6" y="250"/>
                    <a:pt x="8" y="248"/>
                    <a:pt x="10" y="248"/>
                  </a:cubicBezTo>
                  <a:cubicBezTo>
                    <a:pt x="12" y="249"/>
                    <a:pt x="12" y="252"/>
                    <a:pt x="11" y="252"/>
                  </a:cubicBezTo>
                  <a:cubicBezTo>
                    <a:pt x="9" y="252"/>
                    <a:pt x="8" y="255"/>
                    <a:pt x="8" y="257"/>
                  </a:cubicBezTo>
                  <a:cubicBezTo>
                    <a:pt x="9" y="259"/>
                    <a:pt x="13" y="257"/>
                    <a:pt x="15" y="257"/>
                  </a:cubicBezTo>
                  <a:cubicBezTo>
                    <a:pt x="17" y="258"/>
                    <a:pt x="16" y="261"/>
                    <a:pt x="15" y="260"/>
                  </a:cubicBezTo>
                  <a:cubicBezTo>
                    <a:pt x="14" y="259"/>
                    <a:pt x="12" y="257"/>
                    <a:pt x="11" y="259"/>
                  </a:cubicBezTo>
                  <a:cubicBezTo>
                    <a:pt x="9" y="261"/>
                    <a:pt x="7" y="260"/>
                    <a:pt x="6" y="259"/>
                  </a:cubicBezTo>
                  <a:cubicBezTo>
                    <a:pt x="4" y="259"/>
                    <a:pt x="0" y="262"/>
                    <a:pt x="1" y="264"/>
                  </a:cubicBezTo>
                  <a:cubicBezTo>
                    <a:pt x="2" y="265"/>
                    <a:pt x="2" y="267"/>
                    <a:pt x="4" y="267"/>
                  </a:cubicBezTo>
                  <a:cubicBezTo>
                    <a:pt x="5" y="267"/>
                    <a:pt x="7" y="266"/>
                    <a:pt x="7" y="265"/>
                  </a:cubicBezTo>
                  <a:cubicBezTo>
                    <a:pt x="8" y="263"/>
                    <a:pt x="11" y="262"/>
                    <a:pt x="11" y="265"/>
                  </a:cubicBezTo>
                  <a:cubicBezTo>
                    <a:pt x="11" y="268"/>
                    <a:pt x="7" y="267"/>
                    <a:pt x="7" y="269"/>
                  </a:cubicBezTo>
                  <a:cubicBezTo>
                    <a:pt x="6" y="269"/>
                    <a:pt x="5" y="271"/>
                    <a:pt x="2" y="272"/>
                  </a:cubicBezTo>
                  <a:cubicBezTo>
                    <a:pt x="0" y="274"/>
                    <a:pt x="2" y="277"/>
                    <a:pt x="4" y="276"/>
                  </a:cubicBezTo>
                  <a:cubicBezTo>
                    <a:pt x="6" y="275"/>
                    <a:pt x="4" y="278"/>
                    <a:pt x="6" y="278"/>
                  </a:cubicBezTo>
                  <a:cubicBezTo>
                    <a:pt x="9" y="279"/>
                    <a:pt x="9" y="277"/>
                    <a:pt x="9" y="275"/>
                  </a:cubicBezTo>
                  <a:cubicBezTo>
                    <a:pt x="8" y="273"/>
                    <a:pt x="10" y="269"/>
                    <a:pt x="12" y="271"/>
                  </a:cubicBezTo>
                  <a:cubicBezTo>
                    <a:pt x="13" y="273"/>
                    <a:pt x="11" y="275"/>
                    <a:pt x="11" y="277"/>
                  </a:cubicBezTo>
                  <a:cubicBezTo>
                    <a:pt x="11" y="279"/>
                    <a:pt x="10" y="281"/>
                    <a:pt x="10" y="282"/>
                  </a:cubicBezTo>
                  <a:cubicBezTo>
                    <a:pt x="10" y="284"/>
                    <a:pt x="7" y="283"/>
                    <a:pt x="8" y="285"/>
                  </a:cubicBezTo>
                  <a:cubicBezTo>
                    <a:pt x="8" y="287"/>
                    <a:pt x="3" y="286"/>
                    <a:pt x="5" y="287"/>
                  </a:cubicBezTo>
                  <a:cubicBezTo>
                    <a:pt x="7" y="289"/>
                    <a:pt x="4" y="291"/>
                    <a:pt x="5" y="292"/>
                  </a:cubicBezTo>
                  <a:cubicBezTo>
                    <a:pt x="6" y="293"/>
                    <a:pt x="7" y="290"/>
                    <a:pt x="9" y="291"/>
                  </a:cubicBezTo>
                  <a:cubicBezTo>
                    <a:pt x="11" y="292"/>
                    <a:pt x="11" y="292"/>
                    <a:pt x="12" y="291"/>
                  </a:cubicBezTo>
                  <a:cubicBezTo>
                    <a:pt x="15" y="290"/>
                    <a:pt x="16" y="293"/>
                    <a:pt x="14" y="293"/>
                  </a:cubicBezTo>
                  <a:cubicBezTo>
                    <a:pt x="12" y="293"/>
                    <a:pt x="10" y="296"/>
                    <a:pt x="11" y="296"/>
                  </a:cubicBezTo>
                  <a:cubicBezTo>
                    <a:pt x="12" y="297"/>
                    <a:pt x="14" y="295"/>
                    <a:pt x="15" y="297"/>
                  </a:cubicBezTo>
                  <a:cubicBezTo>
                    <a:pt x="16" y="299"/>
                    <a:pt x="17" y="299"/>
                    <a:pt x="18" y="296"/>
                  </a:cubicBezTo>
                  <a:cubicBezTo>
                    <a:pt x="18" y="294"/>
                    <a:pt x="22" y="296"/>
                    <a:pt x="23" y="298"/>
                  </a:cubicBezTo>
                  <a:cubicBezTo>
                    <a:pt x="23" y="300"/>
                    <a:pt x="18" y="301"/>
                    <a:pt x="16" y="301"/>
                  </a:cubicBezTo>
                  <a:cubicBezTo>
                    <a:pt x="13" y="300"/>
                    <a:pt x="12" y="303"/>
                    <a:pt x="13" y="306"/>
                  </a:cubicBezTo>
                  <a:cubicBezTo>
                    <a:pt x="15" y="307"/>
                    <a:pt x="17" y="306"/>
                    <a:pt x="19" y="304"/>
                  </a:cubicBezTo>
                  <a:cubicBezTo>
                    <a:pt x="21" y="302"/>
                    <a:pt x="30" y="302"/>
                    <a:pt x="30" y="304"/>
                  </a:cubicBezTo>
                  <a:cubicBezTo>
                    <a:pt x="31" y="306"/>
                    <a:pt x="26" y="305"/>
                    <a:pt x="25" y="306"/>
                  </a:cubicBezTo>
                  <a:cubicBezTo>
                    <a:pt x="25" y="306"/>
                    <a:pt x="22" y="307"/>
                    <a:pt x="21" y="306"/>
                  </a:cubicBezTo>
                  <a:cubicBezTo>
                    <a:pt x="21" y="305"/>
                    <a:pt x="17" y="306"/>
                    <a:pt x="17" y="309"/>
                  </a:cubicBezTo>
                  <a:cubicBezTo>
                    <a:pt x="17" y="311"/>
                    <a:pt x="14" y="311"/>
                    <a:pt x="17" y="312"/>
                  </a:cubicBezTo>
                  <a:cubicBezTo>
                    <a:pt x="20" y="313"/>
                    <a:pt x="19" y="308"/>
                    <a:pt x="24" y="309"/>
                  </a:cubicBezTo>
                  <a:cubicBezTo>
                    <a:pt x="28" y="309"/>
                    <a:pt x="31" y="305"/>
                    <a:pt x="33" y="307"/>
                  </a:cubicBezTo>
                  <a:cubicBezTo>
                    <a:pt x="34" y="310"/>
                    <a:pt x="28" y="312"/>
                    <a:pt x="27" y="310"/>
                  </a:cubicBezTo>
                  <a:cubicBezTo>
                    <a:pt x="25" y="309"/>
                    <a:pt x="23" y="312"/>
                    <a:pt x="23" y="314"/>
                  </a:cubicBezTo>
                  <a:cubicBezTo>
                    <a:pt x="24" y="317"/>
                    <a:pt x="18" y="314"/>
                    <a:pt x="15" y="313"/>
                  </a:cubicBezTo>
                  <a:cubicBezTo>
                    <a:pt x="12" y="313"/>
                    <a:pt x="13" y="316"/>
                    <a:pt x="16" y="318"/>
                  </a:cubicBezTo>
                  <a:cubicBezTo>
                    <a:pt x="18" y="320"/>
                    <a:pt x="20" y="318"/>
                    <a:pt x="23" y="319"/>
                  </a:cubicBezTo>
                  <a:cubicBezTo>
                    <a:pt x="25" y="321"/>
                    <a:pt x="25" y="323"/>
                    <a:pt x="27" y="321"/>
                  </a:cubicBezTo>
                  <a:cubicBezTo>
                    <a:pt x="29" y="319"/>
                    <a:pt x="27" y="320"/>
                    <a:pt x="25" y="319"/>
                  </a:cubicBezTo>
                  <a:cubicBezTo>
                    <a:pt x="25" y="318"/>
                    <a:pt x="25" y="316"/>
                    <a:pt x="29" y="317"/>
                  </a:cubicBezTo>
                  <a:cubicBezTo>
                    <a:pt x="32" y="318"/>
                    <a:pt x="36" y="316"/>
                    <a:pt x="35" y="312"/>
                  </a:cubicBezTo>
                  <a:cubicBezTo>
                    <a:pt x="34" y="307"/>
                    <a:pt x="37" y="306"/>
                    <a:pt x="41" y="305"/>
                  </a:cubicBezTo>
                  <a:cubicBezTo>
                    <a:pt x="45" y="304"/>
                    <a:pt x="43" y="307"/>
                    <a:pt x="40" y="308"/>
                  </a:cubicBezTo>
                  <a:cubicBezTo>
                    <a:pt x="37" y="309"/>
                    <a:pt x="37" y="310"/>
                    <a:pt x="39" y="313"/>
                  </a:cubicBezTo>
                  <a:cubicBezTo>
                    <a:pt x="41" y="315"/>
                    <a:pt x="44" y="311"/>
                    <a:pt x="46" y="313"/>
                  </a:cubicBezTo>
                  <a:cubicBezTo>
                    <a:pt x="48" y="315"/>
                    <a:pt x="42" y="315"/>
                    <a:pt x="42" y="316"/>
                  </a:cubicBezTo>
                  <a:cubicBezTo>
                    <a:pt x="41" y="318"/>
                    <a:pt x="45" y="320"/>
                    <a:pt x="42" y="321"/>
                  </a:cubicBezTo>
                  <a:cubicBezTo>
                    <a:pt x="39" y="323"/>
                    <a:pt x="40" y="316"/>
                    <a:pt x="39" y="316"/>
                  </a:cubicBezTo>
                  <a:cubicBezTo>
                    <a:pt x="37" y="315"/>
                    <a:pt x="36" y="316"/>
                    <a:pt x="37" y="320"/>
                  </a:cubicBezTo>
                  <a:cubicBezTo>
                    <a:pt x="39" y="324"/>
                    <a:pt x="36" y="320"/>
                    <a:pt x="34" y="318"/>
                  </a:cubicBezTo>
                  <a:cubicBezTo>
                    <a:pt x="32" y="317"/>
                    <a:pt x="30" y="319"/>
                    <a:pt x="32" y="321"/>
                  </a:cubicBezTo>
                  <a:cubicBezTo>
                    <a:pt x="34" y="323"/>
                    <a:pt x="28" y="321"/>
                    <a:pt x="28" y="324"/>
                  </a:cubicBezTo>
                  <a:cubicBezTo>
                    <a:pt x="28" y="328"/>
                    <a:pt x="30" y="325"/>
                    <a:pt x="34" y="326"/>
                  </a:cubicBezTo>
                  <a:cubicBezTo>
                    <a:pt x="37" y="326"/>
                    <a:pt x="35" y="330"/>
                    <a:pt x="37" y="332"/>
                  </a:cubicBezTo>
                  <a:cubicBezTo>
                    <a:pt x="39" y="334"/>
                    <a:pt x="37" y="327"/>
                    <a:pt x="40" y="327"/>
                  </a:cubicBezTo>
                  <a:cubicBezTo>
                    <a:pt x="42" y="326"/>
                    <a:pt x="40" y="331"/>
                    <a:pt x="45" y="333"/>
                  </a:cubicBezTo>
                  <a:cubicBezTo>
                    <a:pt x="50" y="335"/>
                    <a:pt x="46" y="332"/>
                    <a:pt x="48" y="330"/>
                  </a:cubicBezTo>
                  <a:cubicBezTo>
                    <a:pt x="50" y="329"/>
                    <a:pt x="53" y="336"/>
                    <a:pt x="56" y="336"/>
                  </a:cubicBezTo>
                  <a:cubicBezTo>
                    <a:pt x="58" y="337"/>
                    <a:pt x="56" y="333"/>
                    <a:pt x="54" y="331"/>
                  </a:cubicBezTo>
                  <a:cubicBezTo>
                    <a:pt x="53" y="330"/>
                    <a:pt x="56" y="330"/>
                    <a:pt x="59" y="331"/>
                  </a:cubicBezTo>
                  <a:cubicBezTo>
                    <a:pt x="62" y="332"/>
                    <a:pt x="63" y="332"/>
                    <a:pt x="63" y="330"/>
                  </a:cubicBezTo>
                  <a:cubicBezTo>
                    <a:pt x="64" y="330"/>
                    <a:pt x="64" y="330"/>
                    <a:pt x="65" y="330"/>
                  </a:cubicBezTo>
                  <a:cubicBezTo>
                    <a:pt x="63" y="329"/>
                    <a:pt x="54" y="330"/>
                    <a:pt x="52" y="330"/>
                  </a:cubicBezTo>
                  <a:cubicBezTo>
                    <a:pt x="51" y="330"/>
                    <a:pt x="52" y="309"/>
                    <a:pt x="52" y="305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0" y="305"/>
                    <a:pt x="45" y="306"/>
                    <a:pt x="46" y="302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6" y="300"/>
                    <a:pt x="44" y="299"/>
                    <a:pt x="43" y="299"/>
                  </a:cubicBezTo>
                  <a:cubicBezTo>
                    <a:pt x="39" y="298"/>
                    <a:pt x="31" y="299"/>
                    <a:pt x="29" y="299"/>
                  </a:cubicBezTo>
                  <a:cubicBezTo>
                    <a:pt x="29" y="299"/>
                    <a:pt x="29" y="299"/>
                    <a:pt x="29" y="299"/>
                  </a:cubicBezTo>
                  <a:cubicBezTo>
                    <a:pt x="27" y="299"/>
                    <a:pt x="27" y="295"/>
                    <a:pt x="26" y="295"/>
                  </a:cubicBezTo>
                  <a:cubicBezTo>
                    <a:pt x="25" y="295"/>
                    <a:pt x="25" y="290"/>
                    <a:pt x="25" y="287"/>
                  </a:cubicBezTo>
                  <a:cubicBezTo>
                    <a:pt x="26" y="284"/>
                    <a:pt x="20" y="286"/>
                    <a:pt x="19" y="285"/>
                  </a:cubicBezTo>
                  <a:cubicBezTo>
                    <a:pt x="17" y="284"/>
                    <a:pt x="19" y="282"/>
                    <a:pt x="17" y="281"/>
                  </a:cubicBezTo>
                  <a:cubicBezTo>
                    <a:pt x="15" y="278"/>
                    <a:pt x="17" y="275"/>
                    <a:pt x="17" y="273"/>
                  </a:cubicBezTo>
                  <a:cubicBezTo>
                    <a:pt x="17" y="271"/>
                    <a:pt x="19" y="269"/>
                    <a:pt x="21" y="269"/>
                  </a:cubicBezTo>
                  <a:cubicBezTo>
                    <a:pt x="24" y="269"/>
                    <a:pt x="22" y="265"/>
                    <a:pt x="25" y="263"/>
                  </a:cubicBezTo>
                  <a:cubicBezTo>
                    <a:pt x="26" y="262"/>
                    <a:pt x="22" y="259"/>
                    <a:pt x="24" y="257"/>
                  </a:cubicBezTo>
                  <a:cubicBezTo>
                    <a:pt x="26" y="256"/>
                    <a:pt x="24" y="253"/>
                    <a:pt x="27" y="253"/>
                  </a:cubicBezTo>
                  <a:cubicBezTo>
                    <a:pt x="30" y="252"/>
                    <a:pt x="27" y="248"/>
                    <a:pt x="29" y="247"/>
                  </a:cubicBezTo>
                  <a:cubicBezTo>
                    <a:pt x="32" y="246"/>
                    <a:pt x="29" y="245"/>
                    <a:pt x="29" y="242"/>
                  </a:cubicBezTo>
                  <a:cubicBezTo>
                    <a:pt x="30" y="239"/>
                    <a:pt x="27" y="237"/>
                    <a:pt x="31" y="236"/>
                  </a:cubicBezTo>
                  <a:cubicBezTo>
                    <a:pt x="34" y="234"/>
                    <a:pt x="32" y="232"/>
                    <a:pt x="29" y="231"/>
                  </a:cubicBezTo>
                  <a:cubicBezTo>
                    <a:pt x="27" y="230"/>
                    <a:pt x="30" y="230"/>
                    <a:pt x="33" y="230"/>
                  </a:cubicBezTo>
                  <a:cubicBezTo>
                    <a:pt x="35" y="230"/>
                    <a:pt x="34" y="225"/>
                    <a:pt x="31" y="226"/>
                  </a:cubicBezTo>
                  <a:cubicBezTo>
                    <a:pt x="28" y="227"/>
                    <a:pt x="27" y="224"/>
                    <a:pt x="29" y="222"/>
                  </a:cubicBezTo>
                  <a:cubicBezTo>
                    <a:pt x="31" y="220"/>
                    <a:pt x="27" y="219"/>
                    <a:pt x="28" y="218"/>
                  </a:cubicBezTo>
                  <a:cubicBezTo>
                    <a:pt x="28" y="216"/>
                    <a:pt x="28" y="214"/>
                    <a:pt x="27" y="213"/>
                  </a:cubicBezTo>
                  <a:cubicBezTo>
                    <a:pt x="26" y="212"/>
                    <a:pt x="26" y="206"/>
                    <a:pt x="28" y="206"/>
                  </a:cubicBezTo>
                  <a:cubicBezTo>
                    <a:pt x="30" y="206"/>
                    <a:pt x="29" y="199"/>
                    <a:pt x="29" y="197"/>
                  </a:cubicBezTo>
                  <a:cubicBezTo>
                    <a:pt x="29" y="196"/>
                    <a:pt x="27" y="194"/>
                    <a:pt x="27" y="193"/>
                  </a:cubicBezTo>
                  <a:cubicBezTo>
                    <a:pt x="27" y="191"/>
                    <a:pt x="29" y="191"/>
                    <a:pt x="29" y="187"/>
                  </a:cubicBezTo>
                  <a:cubicBezTo>
                    <a:pt x="29" y="184"/>
                    <a:pt x="30" y="183"/>
                    <a:pt x="31" y="183"/>
                  </a:cubicBezTo>
                  <a:cubicBezTo>
                    <a:pt x="33" y="183"/>
                    <a:pt x="32" y="179"/>
                    <a:pt x="32" y="177"/>
                  </a:cubicBezTo>
                  <a:cubicBezTo>
                    <a:pt x="32" y="175"/>
                    <a:pt x="36" y="177"/>
                    <a:pt x="36" y="174"/>
                  </a:cubicBezTo>
                  <a:cubicBezTo>
                    <a:pt x="37" y="171"/>
                    <a:pt x="34" y="171"/>
                    <a:pt x="34" y="170"/>
                  </a:cubicBezTo>
                  <a:cubicBezTo>
                    <a:pt x="35" y="168"/>
                    <a:pt x="34" y="165"/>
                    <a:pt x="34" y="160"/>
                  </a:cubicBezTo>
                  <a:cubicBezTo>
                    <a:pt x="34" y="155"/>
                    <a:pt x="38" y="154"/>
                    <a:pt x="39" y="153"/>
                  </a:cubicBez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032;p79">
              <a:extLst>
                <a:ext uri="{FF2B5EF4-FFF2-40B4-BE49-F238E27FC236}">
                  <a16:creationId xmlns:a16="http://schemas.microsoft.com/office/drawing/2014/main" id="{5A8720CE-A48F-6465-48D1-8F1E7D79717D}"/>
                </a:ext>
              </a:extLst>
            </p:cNvPr>
            <p:cNvSpPr/>
            <p:nvPr/>
          </p:nvSpPr>
          <p:spPr bwMode="gray">
            <a:xfrm>
              <a:off x="3242252" y="3747410"/>
              <a:ext cx="179457" cy="182812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63" y="36"/>
                  </a:moveTo>
                  <a:cubicBezTo>
                    <a:pt x="61" y="36"/>
                    <a:pt x="59" y="38"/>
                    <a:pt x="58" y="38"/>
                  </a:cubicBezTo>
                  <a:cubicBezTo>
                    <a:pt x="57" y="38"/>
                    <a:pt x="54" y="32"/>
                    <a:pt x="54" y="30"/>
                  </a:cubicBezTo>
                  <a:cubicBezTo>
                    <a:pt x="53" y="27"/>
                    <a:pt x="50" y="23"/>
                    <a:pt x="49" y="24"/>
                  </a:cubicBezTo>
                  <a:cubicBezTo>
                    <a:pt x="47" y="24"/>
                    <a:pt x="48" y="23"/>
                    <a:pt x="42" y="23"/>
                  </a:cubicBezTo>
                  <a:cubicBezTo>
                    <a:pt x="38" y="23"/>
                    <a:pt x="38" y="22"/>
                    <a:pt x="38" y="17"/>
                  </a:cubicBezTo>
                  <a:cubicBezTo>
                    <a:pt x="39" y="11"/>
                    <a:pt x="35" y="9"/>
                    <a:pt x="38" y="8"/>
                  </a:cubicBezTo>
                  <a:cubicBezTo>
                    <a:pt x="38" y="7"/>
                    <a:pt x="38" y="6"/>
                    <a:pt x="37" y="3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4"/>
                    <a:pt x="32" y="1"/>
                    <a:pt x="28" y="1"/>
                  </a:cubicBezTo>
                  <a:cubicBezTo>
                    <a:pt x="25" y="1"/>
                    <a:pt x="22" y="0"/>
                    <a:pt x="20" y="2"/>
                  </a:cubicBezTo>
                  <a:cubicBezTo>
                    <a:pt x="18" y="3"/>
                    <a:pt x="13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1"/>
                    <a:pt x="4" y="22"/>
                    <a:pt x="3" y="22"/>
                  </a:cubicBezTo>
                  <a:cubicBezTo>
                    <a:pt x="2" y="22"/>
                    <a:pt x="1" y="22"/>
                    <a:pt x="0" y="22"/>
                  </a:cubicBezTo>
                  <a:cubicBezTo>
                    <a:pt x="2" y="24"/>
                    <a:pt x="8" y="30"/>
                    <a:pt x="11" y="33"/>
                  </a:cubicBezTo>
                  <a:cubicBezTo>
                    <a:pt x="14" y="35"/>
                    <a:pt x="14" y="37"/>
                    <a:pt x="19" y="37"/>
                  </a:cubicBezTo>
                  <a:cubicBezTo>
                    <a:pt x="24" y="38"/>
                    <a:pt x="25" y="39"/>
                    <a:pt x="27" y="42"/>
                  </a:cubicBezTo>
                  <a:cubicBezTo>
                    <a:pt x="29" y="44"/>
                    <a:pt x="40" y="47"/>
                    <a:pt x="41" y="49"/>
                  </a:cubicBezTo>
                  <a:cubicBezTo>
                    <a:pt x="42" y="50"/>
                    <a:pt x="36" y="55"/>
                    <a:pt x="36" y="59"/>
                  </a:cubicBezTo>
                  <a:cubicBezTo>
                    <a:pt x="36" y="62"/>
                    <a:pt x="33" y="62"/>
                    <a:pt x="33" y="63"/>
                  </a:cubicBezTo>
                  <a:cubicBezTo>
                    <a:pt x="33" y="65"/>
                    <a:pt x="38" y="64"/>
                    <a:pt x="40" y="65"/>
                  </a:cubicBezTo>
                  <a:cubicBezTo>
                    <a:pt x="41" y="66"/>
                    <a:pt x="45" y="64"/>
                    <a:pt x="47" y="66"/>
                  </a:cubicBezTo>
                  <a:cubicBezTo>
                    <a:pt x="50" y="67"/>
                    <a:pt x="51" y="64"/>
                    <a:pt x="53" y="64"/>
                  </a:cubicBezTo>
                  <a:cubicBezTo>
                    <a:pt x="55" y="65"/>
                    <a:pt x="57" y="62"/>
                    <a:pt x="60" y="62"/>
                  </a:cubicBezTo>
                  <a:cubicBezTo>
                    <a:pt x="62" y="62"/>
                    <a:pt x="63" y="54"/>
                    <a:pt x="63" y="50"/>
                  </a:cubicBezTo>
                  <a:cubicBezTo>
                    <a:pt x="63" y="48"/>
                    <a:pt x="66" y="38"/>
                    <a:pt x="63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033;p79">
              <a:extLst>
                <a:ext uri="{FF2B5EF4-FFF2-40B4-BE49-F238E27FC236}">
                  <a16:creationId xmlns:a16="http://schemas.microsoft.com/office/drawing/2014/main" id="{065EDA2A-8587-85BA-89C6-90D4CD633B80}"/>
                </a:ext>
              </a:extLst>
            </p:cNvPr>
            <p:cNvSpPr/>
            <p:nvPr/>
          </p:nvSpPr>
          <p:spPr bwMode="gray">
            <a:xfrm>
              <a:off x="2772649" y="3121830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4" y="16"/>
                  </a:moveTo>
                  <a:cubicBezTo>
                    <a:pt x="23" y="15"/>
                    <a:pt x="23" y="13"/>
                    <a:pt x="25" y="11"/>
                  </a:cubicBezTo>
                  <a:cubicBezTo>
                    <a:pt x="22" y="8"/>
                    <a:pt x="20" y="4"/>
                    <a:pt x="18" y="2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2" y="0"/>
                    <a:pt x="8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7"/>
                    <a:pt x="4" y="9"/>
                  </a:cubicBezTo>
                  <a:cubicBezTo>
                    <a:pt x="8" y="10"/>
                    <a:pt x="7" y="8"/>
                    <a:pt x="8" y="8"/>
                  </a:cubicBezTo>
                  <a:cubicBezTo>
                    <a:pt x="10" y="8"/>
                    <a:pt x="9" y="11"/>
                    <a:pt x="11" y="11"/>
                  </a:cubicBezTo>
                  <a:cubicBezTo>
                    <a:pt x="13" y="11"/>
                    <a:pt x="17" y="13"/>
                    <a:pt x="17" y="16"/>
                  </a:cubicBezTo>
                  <a:cubicBezTo>
                    <a:pt x="17" y="19"/>
                    <a:pt x="18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18"/>
                    <a:pt x="24" y="17"/>
                    <a:pt x="24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034;p79">
              <a:extLst>
                <a:ext uri="{FF2B5EF4-FFF2-40B4-BE49-F238E27FC236}">
                  <a16:creationId xmlns:a16="http://schemas.microsoft.com/office/drawing/2014/main" id="{89B4EB33-8D5A-4427-3E1D-5DCF2BC685E4}"/>
                </a:ext>
              </a:extLst>
            </p:cNvPr>
            <p:cNvSpPr/>
            <p:nvPr/>
          </p:nvSpPr>
          <p:spPr bwMode="gray">
            <a:xfrm>
              <a:off x="2833025" y="3148664"/>
              <a:ext cx="117402" cy="58700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39" y="6"/>
                  </a:moveTo>
                  <a:cubicBezTo>
                    <a:pt x="37" y="2"/>
                    <a:pt x="31" y="2"/>
                    <a:pt x="29" y="0"/>
                  </a:cubicBezTo>
                  <a:cubicBezTo>
                    <a:pt x="26" y="0"/>
                    <a:pt x="22" y="1"/>
                    <a:pt x="19" y="5"/>
                  </a:cubicBezTo>
                  <a:cubicBezTo>
                    <a:pt x="15" y="9"/>
                    <a:pt x="9" y="6"/>
                    <a:pt x="7" y="4"/>
                  </a:cubicBezTo>
                  <a:cubicBezTo>
                    <a:pt x="6" y="4"/>
                    <a:pt x="4" y="2"/>
                    <a:pt x="3" y="1"/>
                  </a:cubicBezTo>
                  <a:cubicBezTo>
                    <a:pt x="1" y="3"/>
                    <a:pt x="1" y="5"/>
                    <a:pt x="2" y="6"/>
                  </a:cubicBezTo>
                  <a:cubicBezTo>
                    <a:pt x="2" y="7"/>
                    <a:pt x="1" y="8"/>
                    <a:pt x="0" y="10"/>
                  </a:cubicBezTo>
                  <a:cubicBezTo>
                    <a:pt x="4" y="11"/>
                    <a:pt x="9" y="11"/>
                    <a:pt x="10" y="14"/>
                  </a:cubicBezTo>
                  <a:cubicBezTo>
                    <a:pt x="12" y="17"/>
                    <a:pt x="14" y="15"/>
                    <a:pt x="16" y="18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4"/>
                    <a:pt x="20" y="14"/>
                    <a:pt x="20" y="12"/>
                  </a:cubicBezTo>
                  <a:cubicBezTo>
                    <a:pt x="19" y="11"/>
                    <a:pt x="22" y="11"/>
                    <a:pt x="23" y="9"/>
                  </a:cubicBezTo>
                  <a:cubicBezTo>
                    <a:pt x="24" y="6"/>
                    <a:pt x="29" y="5"/>
                    <a:pt x="31" y="6"/>
                  </a:cubicBezTo>
                  <a:cubicBezTo>
                    <a:pt x="33" y="7"/>
                    <a:pt x="35" y="9"/>
                    <a:pt x="33" y="11"/>
                  </a:cubicBezTo>
                  <a:cubicBezTo>
                    <a:pt x="31" y="13"/>
                    <a:pt x="35" y="16"/>
                    <a:pt x="38" y="19"/>
                  </a:cubicBezTo>
                  <a:cubicBezTo>
                    <a:pt x="40" y="17"/>
                    <a:pt x="42" y="14"/>
                    <a:pt x="43" y="14"/>
                  </a:cubicBezTo>
                  <a:cubicBezTo>
                    <a:pt x="43" y="13"/>
                    <a:pt x="43" y="12"/>
                    <a:pt x="43" y="11"/>
                  </a:cubicBezTo>
                  <a:cubicBezTo>
                    <a:pt x="43" y="11"/>
                    <a:pt x="41" y="9"/>
                    <a:pt x="39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035;p79">
              <a:extLst>
                <a:ext uri="{FF2B5EF4-FFF2-40B4-BE49-F238E27FC236}">
                  <a16:creationId xmlns:a16="http://schemas.microsoft.com/office/drawing/2014/main" id="{ADEE304E-019E-EF64-67FE-8DF5291E4CAF}"/>
                </a:ext>
              </a:extLst>
            </p:cNvPr>
            <p:cNvSpPr/>
            <p:nvPr/>
          </p:nvSpPr>
          <p:spPr bwMode="gray">
            <a:xfrm>
              <a:off x="2913530" y="3089963"/>
              <a:ext cx="243189" cy="345495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3" y="93"/>
                  </a:moveTo>
                  <a:cubicBezTo>
                    <a:pt x="16" y="94"/>
                    <a:pt x="19" y="94"/>
                    <a:pt x="19" y="93"/>
                  </a:cubicBezTo>
                  <a:cubicBezTo>
                    <a:pt x="20" y="92"/>
                    <a:pt x="22" y="94"/>
                    <a:pt x="25" y="96"/>
                  </a:cubicBezTo>
                  <a:cubicBezTo>
                    <a:pt x="25" y="96"/>
                    <a:pt x="25" y="96"/>
                    <a:pt x="25" y="97"/>
                  </a:cubicBezTo>
                  <a:cubicBezTo>
                    <a:pt x="27" y="96"/>
                    <a:pt x="30" y="96"/>
                    <a:pt x="32" y="96"/>
                  </a:cubicBezTo>
                  <a:cubicBezTo>
                    <a:pt x="34" y="98"/>
                    <a:pt x="33" y="103"/>
                    <a:pt x="36" y="103"/>
                  </a:cubicBezTo>
                  <a:cubicBezTo>
                    <a:pt x="38" y="103"/>
                    <a:pt x="41" y="106"/>
                    <a:pt x="40" y="108"/>
                  </a:cubicBezTo>
                  <a:cubicBezTo>
                    <a:pt x="40" y="109"/>
                    <a:pt x="44" y="110"/>
                    <a:pt x="43" y="112"/>
                  </a:cubicBezTo>
                  <a:cubicBezTo>
                    <a:pt x="43" y="115"/>
                    <a:pt x="51" y="114"/>
                    <a:pt x="52" y="113"/>
                  </a:cubicBezTo>
                  <a:cubicBezTo>
                    <a:pt x="53" y="112"/>
                    <a:pt x="55" y="112"/>
                    <a:pt x="56" y="113"/>
                  </a:cubicBezTo>
                  <a:cubicBezTo>
                    <a:pt x="58" y="114"/>
                    <a:pt x="60" y="112"/>
                    <a:pt x="62" y="112"/>
                  </a:cubicBezTo>
                  <a:cubicBezTo>
                    <a:pt x="62" y="113"/>
                    <a:pt x="68" y="115"/>
                    <a:pt x="67" y="117"/>
                  </a:cubicBezTo>
                  <a:cubicBezTo>
                    <a:pt x="65" y="119"/>
                    <a:pt x="62" y="122"/>
                    <a:pt x="62" y="123"/>
                  </a:cubicBezTo>
                  <a:cubicBezTo>
                    <a:pt x="63" y="124"/>
                    <a:pt x="66" y="125"/>
                    <a:pt x="67" y="127"/>
                  </a:cubicBezTo>
                  <a:cubicBezTo>
                    <a:pt x="67" y="127"/>
                    <a:pt x="67" y="127"/>
                    <a:pt x="68" y="127"/>
                  </a:cubicBezTo>
                  <a:cubicBezTo>
                    <a:pt x="70" y="126"/>
                    <a:pt x="71" y="119"/>
                    <a:pt x="71" y="117"/>
                  </a:cubicBezTo>
                  <a:cubicBezTo>
                    <a:pt x="71" y="114"/>
                    <a:pt x="72" y="109"/>
                    <a:pt x="72" y="107"/>
                  </a:cubicBezTo>
                  <a:cubicBezTo>
                    <a:pt x="74" y="102"/>
                    <a:pt x="67" y="99"/>
                    <a:pt x="67" y="95"/>
                  </a:cubicBezTo>
                  <a:cubicBezTo>
                    <a:pt x="67" y="90"/>
                    <a:pt x="70" y="93"/>
                    <a:pt x="73" y="90"/>
                  </a:cubicBezTo>
                  <a:cubicBezTo>
                    <a:pt x="75" y="88"/>
                    <a:pt x="72" y="87"/>
                    <a:pt x="71" y="87"/>
                  </a:cubicBezTo>
                  <a:cubicBezTo>
                    <a:pt x="70" y="87"/>
                    <a:pt x="68" y="84"/>
                    <a:pt x="69" y="83"/>
                  </a:cubicBezTo>
                  <a:cubicBezTo>
                    <a:pt x="69" y="82"/>
                    <a:pt x="77" y="83"/>
                    <a:pt x="80" y="83"/>
                  </a:cubicBezTo>
                  <a:cubicBezTo>
                    <a:pt x="83" y="83"/>
                    <a:pt x="88" y="80"/>
                    <a:pt x="88" y="80"/>
                  </a:cubicBezTo>
                  <a:cubicBezTo>
                    <a:pt x="88" y="79"/>
                    <a:pt x="89" y="77"/>
                    <a:pt x="87" y="76"/>
                  </a:cubicBezTo>
                  <a:cubicBezTo>
                    <a:pt x="85" y="74"/>
                    <a:pt x="86" y="72"/>
                    <a:pt x="87" y="70"/>
                  </a:cubicBezTo>
                  <a:cubicBezTo>
                    <a:pt x="89" y="69"/>
                    <a:pt x="87" y="67"/>
                    <a:pt x="85" y="65"/>
                  </a:cubicBezTo>
                  <a:cubicBezTo>
                    <a:pt x="83" y="62"/>
                    <a:pt x="84" y="55"/>
                    <a:pt x="87" y="51"/>
                  </a:cubicBezTo>
                  <a:cubicBezTo>
                    <a:pt x="88" y="47"/>
                    <a:pt x="82" y="48"/>
                    <a:pt x="77" y="48"/>
                  </a:cubicBezTo>
                  <a:cubicBezTo>
                    <a:pt x="74" y="49"/>
                    <a:pt x="70" y="47"/>
                    <a:pt x="67" y="44"/>
                  </a:cubicBezTo>
                  <a:cubicBezTo>
                    <a:pt x="64" y="41"/>
                    <a:pt x="61" y="43"/>
                    <a:pt x="54" y="43"/>
                  </a:cubicBezTo>
                  <a:cubicBezTo>
                    <a:pt x="48" y="43"/>
                    <a:pt x="49" y="36"/>
                    <a:pt x="49" y="33"/>
                  </a:cubicBezTo>
                  <a:cubicBezTo>
                    <a:pt x="49" y="31"/>
                    <a:pt x="47" y="30"/>
                    <a:pt x="47" y="28"/>
                  </a:cubicBezTo>
                  <a:cubicBezTo>
                    <a:pt x="47" y="26"/>
                    <a:pt x="45" y="26"/>
                    <a:pt x="43" y="27"/>
                  </a:cubicBezTo>
                  <a:cubicBezTo>
                    <a:pt x="41" y="27"/>
                    <a:pt x="43" y="24"/>
                    <a:pt x="44" y="23"/>
                  </a:cubicBezTo>
                  <a:cubicBezTo>
                    <a:pt x="45" y="21"/>
                    <a:pt x="45" y="20"/>
                    <a:pt x="45" y="18"/>
                  </a:cubicBezTo>
                  <a:cubicBezTo>
                    <a:pt x="45" y="15"/>
                    <a:pt x="49" y="12"/>
                    <a:pt x="51" y="9"/>
                  </a:cubicBezTo>
                  <a:cubicBezTo>
                    <a:pt x="52" y="8"/>
                    <a:pt x="53" y="8"/>
                    <a:pt x="54" y="7"/>
                  </a:cubicBezTo>
                  <a:cubicBezTo>
                    <a:pt x="54" y="6"/>
                    <a:pt x="55" y="6"/>
                    <a:pt x="56" y="6"/>
                  </a:cubicBezTo>
                  <a:cubicBezTo>
                    <a:pt x="59" y="5"/>
                    <a:pt x="61" y="4"/>
                    <a:pt x="58" y="2"/>
                  </a:cubicBezTo>
                  <a:cubicBezTo>
                    <a:pt x="54" y="0"/>
                    <a:pt x="52" y="5"/>
                    <a:pt x="49" y="5"/>
                  </a:cubicBezTo>
                  <a:cubicBezTo>
                    <a:pt x="46" y="5"/>
                    <a:pt x="45" y="8"/>
                    <a:pt x="43" y="9"/>
                  </a:cubicBezTo>
                  <a:cubicBezTo>
                    <a:pt x="40" y="10"/>
                    <a:pt x="36" y="9"/>
                    <a:pt x="36" y="11"/>
                  </a:cubicBezTo>
                  <a:cubicBezTo>
                    <a:pt x="36" y="14"/>
                    <a:pt x="35" y="11"/>
                    <a:pt x="33" y="11"/>
                  </a:cubicBezTo>
                  <a:cubicBezTo>
                    <a:pt x="30" y="10"/>
                    <a:pt x="25" y="15"/>
                    <a:pt x="25" y="18"/>
                  </a:cubicBezTo>
                  <a:cubicBezTo>
                    <a:pt x="25" y="19"/>
                    <a:pt x="26" y="22"/>
                    <a:pt x="23" y="24"/>
                  </a:cubicBezTo>
                  <a:cubicBezTo>
                    <a:pt x="19" y="27"/>
                    <a:pt x="17" y="31"/>
                    <a:pt x="15" y="33"/>
                  </a:cubicBezTo>
                  <a:cubicBezTo>
                    <a:pt x="15" y="33"/>
                    <a:pt x="14" y="33"/>
                    <a:pt x="13" y="33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6"/>
                    <a:pt x="10" y="39"/>
                    <a:pt x="8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2" y="45"/>
                    <a:pt x="11" y="47"/>
                    <a:pt x="12" y="49"/>
                  </a:cubicBezTo>
                  <a:cubicBezTo>
                    <a:pt x="12" y="50"/>
                    <a:pt x="12" y="52"/>
                    <a:pt x="12" y="53"/>
                  </a:cubicBezTo>
                  <a:cubicBezTo>
                    <a:pt x="11" y="54"/>
                    <a:pt x="12" y="63"/>
                    <a:pt x="12" y="65"/>
                  </a:cubicBezTo>
                  <a:cubicBezTo>
                    <a:pt x="14" y="66"/>
                    <a:pt x="12" y="68"/>
                    <a:pt x="12" y="71"/>
                  </a:cubicBezTo>
                  <a:cubicBezTo>
                    <a:pt x="10" y="74"/>
                    <a:pt x="8" y="76"/>
                    <a:pt x="5" y="76"/>
                  </a:cubicBezTo>
                  <a:cubicBezTo>
                    <a:pt x="2" y="76"/>
                    <a:pt x="2" y="81"/>
                    <a:pt x="1" y="81"/>
                  </a:cubicBezTo>
                  <a:cubicBezTo>
                    <a:pt x="0" y="81"/>
                    <a:pt x="0" y="83"/>
                    <a:pt x="0" y="83"/>
                  </a:cubicBezTo>
                  <a:cubicBezTo>
                    <a:pt x="2" y="86"/>
                    <a:pt x="8" y="89"/>
                    <a:pt x="9" y="89"/>
                  </a:cubicBezTo>
                  <a:cubicBezTo>
                    <a:pt x="11" y="89"/>
                    <a:pt x="12" y="91"/>
                    <a:pt x="13" y="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036;p79">
              <a:extLst>
                <a:ext uri="{FF2B5EF4-FFF2-40B4-BE49-F238E27FC236}">
                  <a16:creationId xmlns:a16="http://schemas.microsoft.com/office/drawing/2014/main" id="{FF4CF751-7DF1-C9E3-0C87-DC9D002FA54C}"/>
                </a:ext>
              </a:extLst>
            </p:cNvPr>
            <p:cNvSpPr/>
            <p:nvPr/>
          </p:nvSpPr>
          <p:spPr bwMode="gray">
            <a:xfrm>
              <a:off x="3104725" y="3546152"/>
              <a:ext cx="248220" cy="283441"/>
            </a:xfrm>
            <a:custGeom>
              <a:avLst/>
              <a:gdLst/>
              <a:ahLst/>
              <a:cxnLst/>
              <a:rect l="l" t="t" r="r" b="b"/>
              <a:pathLst>
                <a:path w="91" h="104" extrusionOk="0">
                  <a:moveTo>
                    <a:pt x="90" y="63"/>
                  </a:moveTo>
                  <a:cubicBezTo>
                    <a:pt x="89" y="60"/>
                    <a:pt x="86" y="59"/>
                    <a:pt x="86" y="56"/>
                  </a:cubicBezTo>
                  <a:cubicBezTo>
                    <a:pt x="86" y="52"/>
                    <a:pt x="85" y="51"/>
                    <a:pt x="79" y="52"/>
                  </a:cubicBezTo>
                  <a:cubicBezTo>
                    <a:pt x="75" y="52"/>
                    <a:pt x="72" y="51"/>
                    <a:pt x="71" y="49"/>
                  </a:cubicBezTo>
                  <a:cubicBezTo>
                    <a:pt x="71" y="45"/>
                    <a:pt x="68" y="43"/>
                    <a:pt x="71" y="42"/>
                  </a:cubicBezTo>
                  <a:cubicBezTo>
                    <a:pt x="73" y="41"/>
                    <a:pt x="69" y="39"/>
                    <a:pt x="69" y="37"/>
                  </a:cubicBezTo>
                  <a:cubicBezTo>
                    <a:pt x="70" y="34"/>
                    <a:pt x="68" y="33"/>
                    <a:pt x="66" y="31"/>
                  </a:cubicBezTo>
                  <a:cubicBezTo>
                    <a:pt x="65" y="30"/>
                    <a:pt x="58" y="32"/>
                    <a:pt x="58" y="29"/>
                  </a:cubicBezTo>
                  <a:cubicBezTo>
                    <a:pt x="58" y="27"/>
                    <a:pt x="54" y="26"/>
                    <a:pt x="52" y="26"/>
                  </a:cubicBezTo>
                  <a:cubicBezTo>
                    <a:pt x="50" y="26"/>
                    <a:pt x="51" y="24"/>
                    <a:pt x="49" y="24"/>
                  </a:cubicBezTo>
                  <a:cubicBezTo>
                    <a:pt x="47" y="24"/>
                    <a:pt x="47" y="23"/>
                    <a:pt x="44" y="23"/>
                  </a:cubicBezTo>
                  <a:cubicBezTo>
                    <a:pt x="40" y="24"/>
                    <a:pt x="38" y="22"/>
                    <a:pt x="35" y="18"/>
                  </a:cubicBezTo>
                  <a:cubicBezTo>
                    <a:pt x="31" y="13"/>
                    <a:pt x="32" y="5"/>
                    <a:pt x="33" y="3"/>
                  </a:cubicBezTo>
                  <a:cubicBezTo>
                    <a:pt x="33" y="0"/>
                    <a:pt x="28" y="2"/>
                    <a:pt x="26" y="2"/>
                  </a:cubicBezTo>
                  <a:cubicBezTo>
                    <a:pt x="23" y="2"/>
                    <a:pt x="20" y="5"/>
                    <a:pt x="17" y="7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9" y="12"/>
                    <a:pt x="6" y="12"/>
                    <a:pt x="4" y="12"/>
                  </a:cubicBezTo>
                  <a:cubicBezTo>
                    <a:pt x="3" y="12"/>
                    <a:pt x="2" y="11"/>
                    <a:pt x="1" y="11"/>
                  </a:cubicBezTo>
                  <a:cubicBezTo>
                    <a:pt x="2" y="14"/>
                    <a:pt x="6" y="19"/>
                    <a:pt x="7" y="22"/>
                  </a:cubicBezTo>
                  <a:cubicBezTo>
                    <a:pt x="8" y="24"/>
                    <a:pt x="5" y="24"/>
                    <a:pt x="4" y="25"/>
                  </a:cubicBezTo>
                  <a:cubicBezTo>
                    <a:pt x="3" y="26"/>
                    <a:pt x="5" y="34"/>
                    <a:pt x="5" y="36"/>
                  </a:cubicBezTo>
                  <a:cubicBezTo>
                    <a:pt x="5" y="37"/>
                    <a:pt x="2" y="41"/>
                    <a:pt x="3" y="42"/>
                  </a:cubicBezTo>
                  <a:cubicBezTo>
                    <a:pt x="5" y="43"/>
                    <a:pt x="1" y="47"/>
                    <a:pt x="1" y="49"/>
                  </a:cubicBezTo>
                  <a:cubicBezTo>
                    <a:pt x="1" y="50"/>
                    <a:pt x="4" y="50"/>
                    <a:pt x="4" y="52"/>
                  </a:cubicBezTo>
                  <a:cubicBezTo>
                    <a:pt x="4" y="53"/>
                    <a:pt x="2" y="57"/>
                    <a:pt x="1" y="58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1" y="61"/>
                    <a:pt x="1" y="62"/>
                    <a:pt x="3" y="64"/>
                  </a:cubicBezTo>
                  <a:cubicBezTo>
                    <a:pt x="6" y="66"/>
                    <a:pt x="2" y="70"/>
                    <a:pt x="5" y="73"/>
                  </a:cubicBezTo>
                  <a:cubicBezTo>
                    <a:pt x="7" y="75"/>
                    <a:pt x="10" y="75"/>
                    <a:pt x="8" y="76"/>
                  </a:cubicBezTo>
                  <a:cubicBezTo>
                    <a:pt x="6" y="78"/>
                    <a:pt x="8" y="81"/>
                    <a:pt x="6" y="82"/>
                  </a:cubicBezTo>
                  <a:cubicBezTo>
                    <a:pt x="4" y="83"/>
                    <a:pt x="7" y="87"/>
                    <a:pt x="9" y="88"/>
                  </a:cubicBezTo>
                  <a:cubicBezTo>
                    <a:pt x="11" y="89"/>
                    <a:pt x="10" y="93"/>
                    <a:pt x="12" y="95"/>
                  </a:cubicBezTo>
                  <a:cubicBezTo>
                    <a:pt x="13" y="97"/>
                    <a:pt x="13" y="101"/>
                    <a:pt x="13" y="103"/>
                  </a:cubicBezTo>
                  <a:cubicBezTo>
                    <a:pt x="14" y="104"/>
                    <a:pt x="20" y="100"/>
                    <a:pt x="24" y="97"/>
                  </a:cubicBezTo>
                  <a:cubicBezTo>
                    <a:pt x="27" y="93"/>
                    <a:pt x="26" y="97"/>
                    <a:pt x="30" y="97"/>
                  </a:cubicBezTo>
                  <a:cubicBezTo>
                    <a:pt x="34" y="98"/>
                    <a:pt x="38" y="98"/>
                    <a:pt x="38" y="100"/>
                  </a:cubicBezTo>
                  <a:cubicBezTo>
                    <a:pt x="40" y="103"/>
                    <a:pt x="42" y="98"/>
                    <a:pt x="43" y="96"/>
                  </a:cubicBezTo>
                  <a:cubicBezTo>
                    <a:pt x="44" y="95"/>
                    <a:pt x="51" y="97"/>
                    <a:pt x="53" y="96"/>
                  </a:cubicBezTo>
                  <a:cubicBezTo>
                    <a:pt x="54" y="96"/>
                    <a:pt x="55" y="86"/>
                    <a:pt x="55" y="85"/>
                  </a:cubicBezTo>
                  <a:cubicBezTo>
                    <a:pt x="55" y="83"/>
                    <a:pt x="58" y="79"/>
                    <a:pt x="61" y="77"/>
                  </a:cubicBezTo>
                  <a:cubicBezTo>
                    <a:pt x="63" y="75"/>
                    <a:pt x="68" y="77"/>
                    <a:pt x="70" y="76"/>
                  </a:cubicBezTo>
                  <a:cubicBezTo>
                    <a:pt x="72" y="74"/>
                    <a:pt x="76" y="75"/>
                    <a:pt x="78" y="75"/>
                  </a:cubicBezTo>
                  <a:cubicBezTo>
                    <a:pt x="82" y="75"/>
                    <a:pt x="84" y="78"/>
                    <a:pt x="86" y="78"/>
                  </a:cubicBezTo>
                  <a:cubicBezTo>
                    <a:pt x="88" y="78"/>
                    <a:pt x="89" y="75"/>
                    <a:pt x="89" y="73"/>
                  </a:cubicBezTo>
                  <a:cubicBezTo>
                    <a:pt x="89" y="70"/>
                    <a:pt x="91" y="66"/>
                    <a:pt x="90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037;p79">
              <a:extLst>
                <a:ext uri="{FF2B5EF4-FFF2-40B4-BE49-F238E27FC236}">
                  <a16:creationId xmlns:a16="http://schemas.microsoft.com/office/drawing/2014/main" id="{F1E0665E-44AC-7EE5-D4A2-2B56AB6F2995}"/>
                </a:ext>
              </a:extLst>
            </p:cNvPr>
            <p:cNvSpPr/>
            <p:nvPr/>
          </p:nvSpPr>
          <p:spPr bwMode="gray">
            <a:xfrm>
              <a:off x="2863214" y="3351601"/>
              <a:ext cx="263315" cy="379038"/>
            </a:xfrm>
            <a:custGeom>
              <a:avLst/>
              <a:gdLst/>
              <a:ahLst/>
              <a:cxnLst/>
              <a:rect l="l" t="t" r="r" b="b"/>
              <a:pathLst>
                <a:path w="97" h="139" extrusionOk="0">
                  <a:moveTo>
                    <a:pt x="89" y="133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89" y="131"/>
                    <a:pt x="89" y="130"/>
                    <a:pt x="90" y="129"/>
                  </a:cubicBezTo>
                  <a:cubicBezTo>
                    <a:pt x="92" y="128"/>
                    <a:pt x="94" y="124"/>
                    <a:pt x="94" y="123"/>
                  </a:cubicBezTo>
                  <a:cubicBezTo>
                    <a:pt x="94" y="122"/>
                    <a:pt x="91" y="122"/>
                    <a:pt x="91" y="120"/>
                  </a:cubicBezTo>
                  <a:cubicBezTo>
                    <a:pt x="91" y="118"/>
                    <a:pt x="94" y="114"/>
                    <a:pt x="93" y="113"/>
                  </a:cubicBezTo>
                  <a:cubicBezTo>
                    <a:pt x="92" y="112"/>
                    <a:pt x="94" y="109"/>
                    <a:pt x="94" y="107"/>
                  </a:cubicBezTo>
                  <a:cubicBezTo>
                    <a:pt x="94" y="105"/>
                    <a:pt x="93" y="97"/>
                    <a:pt x="94" y="97"/>
                  </a:cubicBezTo>
                  <a:cubicBezTo>
                    <a:pt x="94" y="96"/>
                    <a:pt x="97" y="95"/>
                    <a:pt x="96" y="93"/>
                  </a:cubicBezTo>
                  <a:cubicBezTo>
                    <a:pt x="95" y="90"/>
                    <a:pt x="92" y="85"/>
                    <a:pt x="91" y="82"/>
                  </a:cubicBezTo>
                  <a:cubicBezTo>
                    <a:pt x="88" y="82"/>
                    <a:pt x="85" y="82"/>
                    <a:pt x="83" y="83"/>
                  </a:cubicBezTo>
                  <a:cubicBezTo>
                    <a:pt x="82" y="84"/>
                    <a:pt x="82" y="75"/>
                    <a:pt x="82" y="73"/>
                  </a:cubicBezTo>
                  <a:cubicBezTo>
                    <a:pt x="82" y="70"/>
                    <a:pt x="80" y="72"/>
                    <a:pt x="79" y="73"/>
                  </a:cubicBezTo>
                  <a:cubicBezTo>
                    <a:pt x="78" y="75"/>
                    <a:pt x="74" y="74"/>
                    <a:pt x="70" y="74"/>
                  </a:cubicBezTo>
                  <a:cubicBezTo>
                    <a:pt x="67" y="74"/>
                    <a:pt x="69" y="70"/>
                    <a:pt x="67" y="71"/>
                  </a:cubicBezTo>
                  <a:cubicBezTo>
                    <a:pt x="65" y="71"/>
                    <a:pt x="63" y="70"/>
                    <a:pt x="63" y="67"/>
                  </a:cubicBezTo>
                  <a:cubicBezTo>
                    <a:pt x="63" y="65"/>
                    <a:pt x="61" y="63"/>
                    <a:pt x="60" y="61"/>
                  </a:cubicBezTo>
                  <a:cubicBezTo>
                    <a:pt x="58" y="59"/>
                    <a:pt x="57" y="56"/>
                    <a:pt x="58" y="55"/>
                  </a:cubicBezTo>
                  <a:cubicBezTo>
                    <a:pt x="59" y="53"/>
                    <a:pt x="57" y="52"/>
                    <a:pt x="59" y="49"/>
                  </a:cubicBezTo>
                  <a:cubicBezTo>
                    <a:pt x="61" y="48"/>
                    <a:pt x="63" y="48"/>
                    <a:pt x="62" y="46"/>
                  </a:cubicBezTo>
                  <a:cubicBezTo>
                    <a:pt x="61" y="43"/>
                    <a:pt x="65" y="42"/>
                    <a:pt x="65" y="39"/>
                  </a:cubicBezTo>
                  <a:cubicBezTo>
                    <a:pt x="65" y="36"/>
                    <a:pt x="69" y="36"/>
                    <a:pt x="71" y="35"/>
                  </a:cubicBezTo>
                  <a:cubicBezTo>
                    <a:pt x="74" y="32"/>
                    <a:pt x="78" y="34"/>
                    <a:pt x="81" y="31"/>
                  </a:cubicBezTo>
                  <a:cubicBezTo>
                    <a:pt x="82" y="29"/>
                    <a:pt x="84" y="31"/>
                    <a:pt x="86" y="31"/>
                  </a:cubicBezTo>
                  <a:cubicBezTo>
                    <a:pt x="85" y="29"/>
                    <a:pt x="82" y="28"/>
                    <a:pt x="82" y="27"/>
                  </a:cubicBezTo>
                  <a:cubicBezTo>
                    <a:pt x="82" y="25"/>
                    <a:pt x="84" y="23"/>
                    <a:pt x="86" y="21"/>
                  </a:cubicBezTo>
                  <a:cubicBezTo>
                    <a:pt x="87" y="19"/>
                    <a:pt x="82" y="17"/>
                    <a:pt x="81" y="16"/>
                  </a:cubicBezTo>
                  <a:cubicBezTo>
                    <a:pt x="79" y="16"/>
                    <a:pt x="77" y="18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0" y="18"/>
                    <a:pt x="62" y="19"/>
                    <a:pt x="62" y="16"/>
                  </a:cubicBezTo>
                  <a:cubicBezTo>
                    <a:pt x="63" y="14"/>
                    <a:pt x="59" y="13"/>
                    <a:pt x="59" y="11"/>
                  </a:cubicBezTo>
                  <a:cubicBezTo>
                    <a:pt x="60" y="10"/>
                    <a:pt x="58" y="7"/>
                    <a:pt x="55" y="7"/>
                  </a:cubicBezTo>
                  <a:cubicBezTo>
                    <a:pt x="52" y="7"/>
                    <a:pt x="53" y="2"/>
                    <a:pt x="51" y="0"/>
                  </a:cubicBezTo>
                  <a:cubicBezTo>
                    <a:pt x="49" y="0"/>
                    <a:pt x="46" y="0"/>
                    <a:pt x="45" y="1"/>
                  </a:cubicBezTo>
                  <a:cubicBezTo>
                    <a:pt x="46" y="4"/>
                    <a:pt x="47" y="5"/>
                    <a:pt x="46" y="6"/>
                  </a:cubicBezTo>
                  <a:cubicBezTo>
                    <a:pt x="44" y="8"/>
                    <a:pt x="46" y="9"/>
                    <a:pt x="42" y="14"/>
                  </a:cubicBezTo>
                  <a:cubicBezTo>
                    <a:pt x="38" y="19"/>
                    <a:pt x="31" y="21"/>
                    <a:pt x="27" y="22"/>
                  </a:cubicBezTo>
                  <a:cubicBezTo>
                    <a:pt x="24" y="23"/>
                    <a:pt x="22" y="29"/>
                    <a:pt x="21" y="34"/>
                  </a:cubicBezTo>
                  <a:cubicBezTo>
                    <a:pt x="19" y="38"/>
                    <a:pt x="17" y="36"/>
                    <a:pt x="15" y="34"/>
                  </a:cubicBezTo>
                  <a:cubicBezTo>
                    <a:pt x="13" y="31"/>
                    <a:pt x="11" y="35"/>
                    <a:pt x="10" y="33"/>
                  </a:cubicBezTo>
                  <a:cubicBezTo>
                    <a:pt x="8" y="30"/>
                    <a:pt x="9" y="30"/>
                    <a:pt x="10" y="29"/>
                  </a:cubicBezTo>
                  <a:cubicBezTo>
                    <a:pt x="10" y="28"/>
                    <a:pt x="10" y="26"/>
                    <a:pt x="9" y="24"/>
                  </a:cubicBezTo>
                  <a:cubicBezTo>
                    <a:pt x="6" y="25"/>
                    <a:pt x="3" y="29"/>
                    <a:pt x="2" y="31"/>
                  </a:cubicBezTo>
                  <a:cubicBezTo>
                    <a:pt x="0" y="34"/>
                    <a:pt x="4" y="39"/>
                    <a:pt x="5" y="41"/>
                  </a:cubicBezTo>
                  <a:cubicBezTo>
                    <a:pt x="5" y="44"/>
                    <a:pt x="3" y="42"/>
                    <a:pt x="2" y="44"/>
                  </a:cubicBezTo>
                  <a:cubicBezTo>
                    <a:pt x="2" y="46"/>
                    <a:pt x="8" y="48"/>
                    <a:pt x="10" y="50"/>
                  </a:cubicBezTo>
                  <a:cubicBezTo>
                    <a:pt x="13" y="52"/>
                    <a:pt x="15" y="58"/>
                    <a:pt x="18" y="60"/>
                  </a:cubicBezTo>
                  <a:cubicBezTo>
                    <a:pt x="21" y="62"/>
                    <a:pt x="21" y="65"/>
                    <a:pt x="23" y="72"/>
                  </a:cubicBezTo>
                  <a:cubicBezTo>
                    <a:pt x="26" y="78"/>
                    <a:pt x="31" y="89"/>
                    <a:pt x="34" y="94"/>
                  </a:cubicBezTo>
                  <a:cubicBezTo>
                    <a:pt x="38" y="98"/>
                    <a:pt x="40" y="102"/>
                    <a:pt x="39" y="103"/>
                  </a:cubicBezTo>
                  <a:cubicBezTo>
                    <a:pt x="38" y="104"/>
                    <a:pt x="39" y="108"/>
                    <a:pt x="42" y="110"/>
                  </a:cubicBezTo>
                  <a:cubicBezTo>
                    <a:pt x="45" y="111"/>
                    <a:pt x="46" y="114"/>
                    <a:pt x="54" y="118"/>
                  </a:cubicBezTo>
                  <a:cubicBezTo>
                    <a:pt x="60" y="122"/>
                    <a:pt x="73" y="128"/>
                    <a:pt x="75" y="131"/>
                  </a:cubicBezTo>
                  <a:cubicBezTo>
                    <a:pt x="77" y="134"/>
                    <a:pt x="82" y="137"/>
                    <a:pt x="84" y="138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5" y="139"/>
                    <a:pt x="85" y="138"/>
                    <a:pt x="86" y="138"/>
                  </a:cubicBezTo>
                  <a:cubicBezTo>
                    <a:pt x="88" y="137"/>
                    <a:pt x="88" y="134"/>
                    <a:pt x="89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038;p79">
              <a:extLst>
                <a:ext uri="{FF2B5EF4-FFF2-40B4-BE49-F238E27FC236}">
                  <a16:creationId xmlns:a16="http://schemas.microsoft.com/office/drawing/2014/main" id="{58AEACC5-3DB5-3A94-AC72-BA7C204A03FA}"/>
                </a:ext>
              </a:extLst>
            </p:cNvPr>
            <p:cNvSpPr/>
            <p:nvPr/>
          </p:nvSpPr>
          <p:spPr bwMode="gray">
            <a:xfrm>
              <a:off x="3025900" y="3100027"/>
              <a:ext cx="281763" cy="238157"/>
            </a:xfrm>
            <a:custGeom>
              <a:avLst/>
              <a:gdLst/>
              <a:ahLst/>
              <a:cxnLst/>
              <a:rect l="l" t="t" r="r" b="b"/>
              <a:pathLst>
                <a:path w="103" h="87" extrusionOk="0">
                  <a:moveTo>
                    <a:pt x="10" y="5"/>
                  </a:moveTo>
                  <a:cubicBezTo>
                    <a:pt x="9" y="8"/>
                    <a:pt x="4" y="11"/>
                    <a:pt x="4" y="14"/>
                  </a:cubicBezTo>
                  <a:cubicBezTo>
                    <a:pt x="4" y="16"/>
                    <a:pt x="4" y="17"/>
                    <a:pt x="3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2"/>
                    <a:pt x="6" y="22"/>
                    <a:pt x="6" y="24"/>
                  </a:cubicBezTo>
                  <a:cubicBezTo>
                    <a:pt x="6" y="26"/>
                    <a:pt x="9" y="27"/>
                    <a:pt x="9" y="29"/>
                  </a:cubicBezTo>
                  <a:cubicBezTo>
                    <a:pt x="9" y="32"/>
                    <a:pt x="7" y="39"/>
                    <a:pt x="13" y="39"/>
                  </a:cubicBezTo>
                  <a:cubicBezTo>
                    <a:pt x="20" y="39"/>
                    <a:pt x="23" y="37"/>
                    <a:pt x="26" y="39"/>
                  </a:cubicBezTo>
                  <a:cubicBezTo>
                    <a:pt x="29" y="43"/>
                    <a:pt x="33" y="45"/>
                    <a:pt x="36" y="44"/>
                  </a:cubicBezTo>
                  <a:cubicBezTo>
                    <a:pt x="41" y="44"/>
                    <a:pt x="47" y="43"/>
                    <a:pt x="45" y="47"/>
                  </a:cubicBezTo>
                  <a:cubicBezTo>
                    <a:pt x="43" y="51"/>
                    <a:pt x="42" y="58"/>
                    <a:pt x="44" y="61"/>
                  </a:cubicBezTo>
                  <a:cubicBezTo>
                    <a:pt x="45" y="63"/>
                    <a:pt x="48" y="64"/>
                    <a:pt x="46" y="66"/>
                  </a:cubicBezTo>
                  <a:cubicBezTo>
                    <a:pt x="45" y="68"/>
                    <a:pt x="44" y="70"/>
                    <a:pt x="46" y="72"/>
                  </a:cubicBezTo>
                  <a:cubicBezTo>
                    <a:pt x="48" y="73"/>
                    <a:pt x="47" y="75"/>
                    <a:pt x="47" y="76"/>
                  </a:cubicBezTo>
                  <a:cubicBezTo>
                    <a:pt x="47" y="76"/>
                    <a:pt x="47" y="76"/>
                    <a:pt x="46" y="76"/>
                  </a:cubicBezTo>
                  <a:cubicBezTo>
                    <a:pt x="49" y="79"/>
                    <a:pt x="50" y="82"/>
                    <a:pt x="52" y="84"/>
                  </a:cubicBezTo>
                  <a:cubicBezTo>
                    <a:pt x="55" y="86"/>
                    <a:pt x="55" y="87"/>
                    <a:pt x="56" y="86"/>
                  </a:cubicBezTo>
                  <a:cubicBezTo>
                    <a:pt x="58" y="85"/>
                    <a:pt x="59" y="84"/>
                    <a:pt x="60" y="85"/>
                  </a:cubicBezTo>
                  <a:cubicBezTo>
                    <a:pt x="62" y="86"/>
                    <a:pt x="64" y="84"/>
                    <a:pt x="66" y="82"/>
                  </a:cubicBezTo>
                  <a:cubicBezTo>
                    <a:pt x="68" y="80"/>
                    <a:pt x="69" y="82"/>
                    <a:pt x="70" y="79"/>
                  </a:cubicBezTo>
                  <a:cubicBezTo>
                    <a:pt x="71" y="77"/>
                    <a:pt x="72" y="76"/>
                    <a:pt x="75" y="76"/>
                  </a:cubicBezTo>
                  <a:cubicBezTo>
                    <a:pt x="77" y="75"/>
                    <a:pt x="77" y="73"/>
                    <a:pt x="76" y="73"/>
                  </a:cubicBezTo>
                  <a:cubicBezTo>
                    <a:pt x="74" y="73"/>
                    <a:pt x="72" y="75"/>
                    <a:pt x="72" y="72"/>
                  </a:cubicBezTo>
                  <a:cubicBezTo>
                    <a:pt x="72" y="68"/>
                    <a:pt x="69" y="69"/>
                    <a:pt x="69" y="67"/>
                  </a:cubicBezTo>
                  <a:cubicBezTo>
                    <a:pt x="69" y="64"/>
                    <a:pt x="69" y="63"/>
                    <a:pt x="67" y="62"/>
                  </a:cubicBezTo>
                  <a:cubicBezTo>
                    <a:pt x="64" y="60"/>
                    <a:pt x="70" y="59"/>
                    <a:pt x="72" y="61"/>
                  </a:cubicBezTo>
                  <a:cubicBezTo>
                    <a:pt x="73" y="62"/>
                    <a:pt x="78" y="61"/>
                    <a:pt x="79" y="63"/>
                  </a:cubicBezTo>
                  <a:cubicBezTo>
                    <a:pt x="79" y="64"/>
                    <a:pt x="81" y="65"/>
                    <a:pt x="81" y="63"/>
                  </a:cubicBezTo>
                  <a:cubicBezTo>
                    <a:pt x="81" y="61"/>
                    <a:pt x="84" y="60"/>
                    <a:pt x="86" y="60"/>
                  </a:cubicBezTo>
                  <a:cubicBezTo>
                    <a:pt x="89" y="61"/>
                    <a:pt x="93" y="57"/>
                    <a:pt x="95" y="56"/>
                  </a:cubicBezTo>
                  <a:cubicBezTo>
                    <a:pt x="96" y="56"/>
                    <a:pt x="97" y="54"/>
                    <a:pt x="97" y="53"/>
                  </a:cubicBezTo>
                  <a:cubicBezTo>
                    <a:pt x="96" y="51"/>
                    <a:pt x="93" y="49"/>
                    <a:pt x="92" y="48"/>
                  </a:cubicBezTo>
                  <a:cubicBezTo>
                    <a:pt x="91" y="46"/>
                    <a:pt x="93" y="46"/>
                    <a:pt x="93" y="44"/>
                  </a:cubicBezTo>
                  <a:cubicBezTo>
                    <a:pt x="93" y="41"/>
                    <a:pt x="93" y="40"/>
                    <a:pt x="97" y="40"/>
                  </a:cubicBezTo>
                  <a:cubicBezTo>
                    <a:pt x="100" y="39"/>
                    <a:pt x="100" y="38"/>
                    <a:pt x="98" y="36"/>
                  </a:cubicBezTo>
                  <a:cubicBezTo>
                    <a:pt x="96" y="35"/>
                    <a:pt x="99" y="32"/>
                    <a:pt x="101" y="31"/>
                  </a:cubicBezTo>
                  <a:cubicBezTo>
                    <a:pt x="102" y="30"/>
                    <a:pt x="103" y="29"/>
                    <a:pt x="103" y="27"/>
                  </a:cubicBezTo>
                  <a:cubicBezTo>
                    <a:pt x="100" y="27"/>
                    <a:pt x="94" y="27"/>
                    <a:pt x="92" y="27"/>
                  </a:cubicBezTo>
                  <a:cubicBezTo>
                    <a:pt x="90" y="27"/>
                    <a:pt x="94" y="23"/>
                    <a:pt x="94" y="20"/>
                  </a:cubicBezTo>
                  <a:cubicBezTo>
                    <a:pt x="94" y="17"/>
                    <a:pt x="87" y="17"/>
                    <a:pt x="83" y="16"/>
                  </a:cubicBezTo>
                  <a:cubicBezTo>
                    <a:pt x="80" y="15"/>
                    <a:pt x="81" y="13"/>
                    <a:pt x="84" y="12"/>
                  </a:cubicBezTo>
                  <a:cubicBezTo>
                    <a:pt x="88" y="12"/>
                    <a:pt x="82" y="10"/>
                    <a:pt x="79" y="10"/>
                  </a:cubicBezTo>
                  <a:cubicBezTo>
                    <a:pt x="74" y="11"/>
                    <a:pt x="68" y="14"/>
                    <a:pt x="64" y="15"/>
                  </a:cubicBezTo>
                  <a:cubicBezTo>
                    <a:pt x="60" y="17"/>
                    <a:pt x="54" y="10"/>
                    <a:pt x="50" y="11"/>
                  </a:cubicBezTo>
                  <a:cubicBezTo>
                    <a:pt x="45" y="13"/>
                    <a:pt x="40" y="13"/>
                    <a:pt x="40" y="10"/>
                  </a:cubicBezTo>
                  <a:cubicBezTo>
                    <a:pt x="41" y="6"/>
                    <a:pt x="39" y="3"/>
                    <a:pt x="34" y="3"/>
                  </a:cubicBezTo>
                  <a:cubicBezTo>
                    <a:pt x="31" y="4"/>
                    <a:pt x="32" y="0"/>
                    <a:pt x="28" y="0"/>
                  </a:cubicBezTo>
                  <a:cubicBezTo>
                    <a:pt x="25" y="0"/>
                    <a:pt x="28" y="3"/>
                    <a:pt x="26" y="4"/>
                  </a:cubicBezTo>
                  <a:cubicBezTo>
                    <a:pt x="24" y="5"/>
                    <a:pt x="17" y="7"/>
                    <a:pt x="16" y="10"/>
                  </a:cubicBezTo>
                  <a:cubicBezTo>
                    <a:pt x="16" y="14"/>
                    <a:pt x="20" y="18"/>
                    <a:pt x="19" y="21"/>
                  </a:cubicBezTo>
                  <a:cubicBezTo>
                    <a:pt x="17" y="24"/>
                    <a:pt x="12" y="22"/>
                    <a:pt x="10" y="18"/>
                  </a:cubicBezTo>
                  <a:cubicBezTo>
                    <a:pt x="9" y="15"/>
                    <a:pt x="15" y="11"/>
                    <a:pt x="14" y="9"/>
                  </a:cubicBezTo>
                  <a:cubicBezTo>
                    <a:pt x="13" y="7"/>
                    <a:pt x="12" y="5"/>
                    <a:pt x="13" y="3"/>
                  </a:cubicBezTo>
                  <a:cubicBezTo>
                    <a:pt x="12" y="4"/>
                    <a:pt x="11" y="4"/>
                    <a:pt x="1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039;p79">
              <a:extLst>
                <a:ext uri="{FF2B5EF4-FFF2-40B4-BE49-F238E27FC236}">
                  <a16:creationId xmlns:a16="http://schemas.microsoft.com/office/drawing/2014/main" id="{795B9F86-B26D-621C-BC92-280D1C5B2097}"/>
                </a:ext>
              </a:extLst>
            </p:cNvPr>
            <p:cNvSpPr/>
            <p:nvPr/>
          </p:nvSpPr>
          <p:spPr bwMode="gray">
            <a:xfrm>
              <a:off x="3339528" y="3220782"/>
              <a:ext cx="87212" cy="92244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8" y="6"/>
                  </a:moveTo>
                  <a:cubicBezTo>
                    <a:pt x="9" y="9"/>
                    <a:pt x="7" y="10"/>
                    <a:pt x="5" y="10"/>
                  </a:cubicBezTo>
                  <a:cubicBezTo>
                    <a:pt x="2" y="10"/>
                    <a:pt x="3" y="16"/>
                    <a:pt x="1" y="17"/>
                  </a:cubicBezTo>
                  <a:cubicBezTo>
                    <a:pt x="0" y="18"/>
                    <a:pt x="7" y="21"/>
                    <a:pt x="8" y="24"/>
                  </a:cubicBezTo>
                  <a:cubicBezTo>
                    <a:pt x="9" y="26"/>
                    <a:pt x="11" y="30"/>
                    <a:pt x="13" y="33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2"/>
                    <a:pt x="16" y="28"/>
                    <a:pt x="19" y="29"/>
                  </a:cubicBezTo>
                  <a:cubicBezTo>
                    <a:pt x="22" y="29"/>
                    <a:pt x="27" y="27"/>
                    <a:pt x="28" y="2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31" y="25"/>
                    <a:pt x="31" y="20"/>
                    <a:pt x="29" y="16"/>
                  </a:cubicBezTo>
                  <a:cubicBezTo>
                    <a:pt x="28" y="13"/>
                    <a:pt x="29" y="8"/>
                    <a:pt x="31" y="7"/>
                  </a:cubicBezTo>
                  <a:cubicBezTo>
                    <a:pt x="31" y="7"/>
                    <a:pt x="32" y="6"/>
                    <a:pt x="32" y="4"/>
                  </a:cubicBezTo>
                  <a:cubicBezTo>
                    <a:pt x="30" y="3"/>
                    <a:pt x="28" y="2"/>
                    <a:pt x="25" y="2"/>
                  </a:cubicBezTo>
                  <a:cubicBezTo>
                    <a:pt x="21" y="2"/>
                    <a:pt x="17" y="4"/>
                    <a:pt x="15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6"/>
                    <a:pt x="8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040;p79">
              <a:extLst>
                <a:ext uri="{FF2B5EF4-FFF2-40B4-BE49-F238E27FC236}">
                  <a16:creationId xmlns:a16="http://schemas.microsoft.com/office/drawing/2014/main" id="{7DBA58A4-912B-8D5C-D0B7-F071EFED0EA0}"/>
                </a:ext>
              </a:extLst>
            </p:cNvPr>
            <p:cNvSpPr/>
            <p:nvPr/>
          </p:nvSpPr>
          <p:spPr bwMode="gray">
            <a:xfrm>
              <a:off x="3274119" y="3177177"/>
              <a:ext cx="98953" cy="14759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0" y="3"/>
                  </a:moveTo>
                  <a:cubicBezTo>
                    <a:pt x="8" y="4"/>
                    <a:pt x="5" y="7"/>
                    <a:pt x="7" y="8"/>
                  </a:cubicBezTo>
                  <a:cubicBezTo>
                    <a:pt x="9" y="10"/>
                    <a:pt x="9" y="12"/>
                    <a:pt x="6" y="12"/>
                  </a:cubicBezTo>
                  <a:cubicBezTo>
                    <a:pt x="2" y="12"/>
                    <a:pt x="2" y="13"/>
                    <a:pt x="2" y="16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2" y="21"/>
                    <a:pt x="5" y="23"/>
                    <a:pt x="6" y="25"/>
                  </a:cubicBezTo>
                  <a:cubicBezTo>
                    <a:pt x="7" y="24"/>
                    <a:pt x="8" y="23"/>
                    <a:pt x="9" y="24"/>
                  </a:cubicBezTo>
                  <a:cubicBezTo>
                    <a:pt x="12" y="24"/>
                    <a:pt x="10" y="29"/>
                    <a:pt x="12" y="30"/>
                  </a:cubicBezTo>
                  <a:cubicBezTo>
                    <a:pt x="14" y="32"/>
                    <a:pt x="14" y="35"/>
                    <a:pt x="12" y="36"/>
                  </a:cubicBezTo>
                  <a:cubicBezTo>
                    <a:pt x="11" y="38"/>
                    <a:pt x="11" y="46"/>
                    <a:pt x="14" y="49"/>
                  </a:cubicBezTo>
                  <a:cubicBezTo>
                    <a:pt x="18" y="54"/>
                    <a:pt x="22" y="53"/>
                    <a:pt x="23" y="52"/>
                  </a:cubicBezTo>
                  <a:cubicBezTo>
                    <a:pt x="24" y="51"/>
                    <a:pt x="26" y="52"/>
                    <a:pt x="27" y="50"/>
                  </a:cubicBezTo>
                  <a:cubicBezTo>
                    <a:pt x="28" y="48"/>
                    <a:pt x="29" y="51"/>
                    <a:pt x="31" y="48"/>
                  </a:cubicBezTo>
                  <a:cubicBezTo>
                    <a:pt x="32" y="47"/>
                    <a:pt x="35" y="48"/>
                    <a:pt x="36" y="48"/>
                  </a:cubicBezTo>
                  <a:cubicBezTo>
                    <a:pt x="35" y="46"/>
                    <a:pt x="33" y="42"/>
                    <a:pt x="32" y="40"/>
                  </a:cubicBezTo>
                  <a:cubicBezTo>
                    <a:pt x="31" y="37"/>
                    <a:pt x="24" y="34"/>
                    <a:pt x="25" y="33"/>
                  </a:cubicBezTo>
                  <a:cubicBezTo>
                    <a:pt x="27" y="32"/>
                    <a:pt x="26" y="26"/>
                    <a:pt x="29" y="26"/>
                  </a:cubicBezTo>
                  <a:cubicBezTo>
                    <a:pt x="31" y="26"/>
                    <a:pt x="33" y="25"/>
                    <a:pt x="32" y="23"/>
                  </a:cubicBezTo>
                  <a:cubicBezTo>
                    <a:pt x="32" y="22"/>
                    <a:pt x="32" y="20"/>
                    <a:pt x="33" y="18"/>
                  </a:cubicBezTo>
                  <a:cubicBezTo>
                    <a:pt x="31" y="18"/>
                    <a:pt x="28" y="12"/>
                    <a:pt x="26" y="12"/>
                  </a:cubicBezTo>
                  <a:cubicBezTo>
                    <a:pt x="24" y="12"/>
                    <a:pt x="22" y="11"/>
                    <a:pt x="23" y="8"/>
                  </a:cubicBezTo>
                  <a:cubicBezTo>
                    <a:pt x="23" y="5"/>
                    <a:pt x="18" y="4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041;p79">
              <a:extLst>
                <a:ext uri="{FF2B5EF4-FFF2-40B4-BE49-F238E27FC236}">
                  <a16:creationId xmlns:a16="http://schemas.microsoft.com/office/drawing/2014/main" id="{F6522639-2D9D-AFC1-AFE5-956A5E3F085C}"/>
                </a:ext>
              </a:extLst>
            </p:cNvPr>
            <p:cNvSpPr/>
            <p:nvPr/>
          </p:nvSpPr>
          <p:spPr bwMode="gray">
            <a:xfrm>
              <a:off x="3416678" y="3230844"/>
              <a:ext cx="65410" cy="80504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1" y="12"/>
                  </a:moveTo>
                  <a:cubicBezTo>
                    <a:pt x="3" y="16"/>
                    <a:pt x="3" y="21"/>
                    <a:pt x="2" y="22"/>
                  </a:cubicBezTo>
                  <a:cubicBezTo>
                    <a:pt x="2" y="23"/>
                    <a:pt x="1" y="24"/>
                    <a:pt x="0" y="26"/>
                  </a:cubicBezTo>
                  <a:cubicBezTo>
                    <a:pt x="1" y="27"/>
                    <a:pt x="3" y="28"/>
                    <a:pt x="7" y="27"/>
                  </a:cubicBezTo>
                  <a:cubicBezTo>
                    <a:pt x="12" y="26"/>
                    <a:pt x="13" y="29"/>
                    <a:pt x="15" y="24"/>
                  </a:cubicBezTo>
                  <a:cubicBezTo>
                    <a:pt x="16" y="20"/>
                    <a:pt x="21" y="1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1" y="10"/>
                    <a:pt x="15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4"/>
                    <a:pt x="0" y="9"/>
                    <a:pt x="1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042;p79">
              <a:extLst>
                <a:ext uri="{FF2B5EF4-FFF2-40B4-BE49-F238E27FC236}">
                  <a16:creationId xmlns:a16="http://schemas.microsoft.com/office/drawing/2014/main" id="{49D56B2F-A9EB-AFCD-7C4C-6E2BAFE080FA}"/>
                </a:ext>
              </a:extLst>
            </p:cNvPr>
            <p:cNvSpPr/>
            <p:nvPr/>
          </p:nvSpPr>
          <p:spPr bwMode="gray">
            <a:xfrm>
              <a:off x="2796129" y="2860193"/>
              <a:ext cx="216354" cy="75473"/>
            </a:xfrm>
            <a:custGeom>
              <a:avLst/>
              <a:gdLst/>
              <a:ahLst/>
              <a:cxnLst/>
              <a:rect l="l" t="t" r="r" b="b"/>
              <a:pathLst>
                <a:path w="79" h="28" extrusionOk="0">
                  <a:moveTo>
                    <a:pt x="64" y="18"/>
                  </a:moveTo>
                  <a:cubicBezTo>
                    <a:pt x="59" y="18"/>
                    <a:pt x="44" y="6"/>
                    <a:pt x="29" y="3"/>
                  </a:cubicBezTo>
                  <a:cubicBezTo>
                    <a:pt x="13" y="0"/>
                    <a:pt x="0" y="10"/>
                    <a:pt x="2" y="12"/>
                  </a:cubicBezTo>
                  <a:cubicBezTo>
                    <a:pt x="4" y="15"/>
                    <a:pt x="11" y="9"/>
                    <a:pt x="15" y="6"/>
                  </a:cubicBezTo>
                  <a:cubicBezTo>
                    <a:pt x="19" y="4"/>
                    <a:pt x="21" y="7"/>
                    <a:pt x="22" y="9"/>
                  </a:cubicBezTo>
                  <a:cubicBezTo>
                    <a:pt x="22" y="11"/>
                    <a:pt x="27" y="12"/>
                    <a:pt x="34" y="12"/>
                  </a:cubicBezTo>
                  <a:cubicBezTo>
                    <a:pt x="43" y="12"/>
                    <a:pt x="44" y="18"/>
                    <a:pt x="50" y="20"/>
                  </a:cubicBezTo>
                  <a:cubicBezTo>
                    <a:pt x="57" y="22"/>
                    <a:pt x="50" y="25"/>
                    <a:pt x="54" y="26"/>
                  </a:cubicBezTo>
                  <a:cubicBezTo>
                    <a:pt x="57" y="28"/>
                    <a:pt x="77" y="28"/>
                    <a:pt x="78" y="26"/>
                  </a:cubicBezTo>
                  <a:cubicBezTo>
                    <a:pt x="79" y="24"/>
                    <a:pt x="69" y="18"/>
                    <a:pt x="64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043;p79">
              <a:extLst>
                <a:ext uri="{FF2B5EF4-FFF2-40B4-BE49-F238E27FC236}">
                  <a16:creationId xmlns:a16="http://schemas.microsoft.com/office/drawing/2014/main" id="{CECE9BA9-6614-9851-5321-8D939692FFCD}"/>
                </a:ext>
              </a:extLst>
            </p:cNvPr>
            <p:cNvSpPr/>
            <p:nvPr/>
          </p:nvSpPr>
          <p:spPr bwMode="gray">
            <a:xfrm>
              <a:off x="2920237" y="2960823"/>
              <a:ext cx="51993" cy="2515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2" y="3"/>
                  </a:moveTo>
                  <a:cubicBezTo>
                    <a:pt x="4" y="6"/>
                    <a:pt x="16" y="9"/>
                    <a:pt x="18" y="6"/>
                  </a:cubicBezTo>
                  <a:cubicBezTo>
                    <a:pt x="19" y="3"/>
                    <a:pt x="0" y="0"/>
                    <a:pt x="2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044;p79">
              <a:extLst>
                <a:ext uri="{FF2B5EF4-FFF2-40B4-BE49-F238E27FC236}">
                  <a16:creationId xmlns:a16="http://schemas.microsoft.com/office/drawing/2014/main" id="{9464C11C-8E1E-5E87-C237-581C7B7726FF}"/>
                </a:ext>
              </a:extLst>
            </p:cNvPr>
            <p:cNvSpPr/>
            <p:nvPr/>
          </p:nvSpPr>
          <p:spPr bwMode="gray">
            <a:xfrm>
              <a:off x="3148333" y="2957468"/>
              <a:ext cx="46961" cy="28512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3" y="5"/>
                  </a:moveTo>
                  <a:cubicBezTo>
                    <a:pt x="6" y="10"/>
                    <a:pt x="14" y="7"/>
                    <a:pt x="15" y="5"/>
                  </a:cubicBezTo>
                  <a:cubicBezTo>
                    <a:pt x="17" y="2"/>
                    <a:pt x="0" y="0"/>
                    <a:pt x="3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045;p79">
              <a:extLst>
                <a:ext uri="{FF2B5EF4-FFF2-40B4-BE49-F238E27FC236}">
                  <a16:creationId xmlns:a16="http://schemas.microsoft.com/office/drawing/2014/main" id="{5B0FFE84-BA29-18EB-EC1F-882A91732AF0}"/>
                </a:ext>
              </a:extLst>
            </p:cNvPr>
            <p:cNvSpPr/>
            <p:nvPr/>
          </p:nvSpPr>
          <p:spPr bwMode="gray">
            <a:xfrm>
              <a:off x="2869922" y="3316381"/>
              <a:ext cx="120756" cy="139205"/>
            </a:xfrm>
            <a:custGeom>
              <a:avLst/>
              <a:gdLst/>
              <a:ahLst/>
              <a:cxnLst/>
              <a:rect l="l" t="t" r="r" b="b"/>
              <a:pathLst>
                <a:path w="44" h="51" extrusionOk="0">
                  <a:moveTo>
                    <a:pt x="41" y="13"/>
                  </a:moveTo>
                  <a:cubicBezTo>
                    <a:pt x="38" y="11"/>
                    <a:pt x="36" y="9"/>
                    <a:pt x="35" y="10"/>
                  </a:cubicBezTo>
                  <a:cubicBezTo>
                    <a:pt x="35" y="11"/>
                    <a:pt x="32" y="11"/>
                    <a:pt x="30" y="10"/>
                  </a:cubicBezTo>
                  <a:cubicBezTo>
                    <a:pt x="28" y="8"/>
                    <a:pt x="27" y="6"/>
                    <a:pt x="25" y="6"/>
                  </a:cubicBezTo>
                  <a:cubicBezTo>
                    <a:pt x="24" y="6"/>
                    <a:pt x="18" y="3"/>
                    <a:pt x="16" y="0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3"/>
                    <a:pt x="14" y="4"/>
                    <a:pt x="11" y="4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6" y="12"/>
                    <a:pt x="6" y="14"/>
                  </a:cubicBezTo>
                  <a:cubicBezTo>
                    <a:pt x="5" y="17"/>
                    <a:pt x="6" y="17"/>
                    <a:pt x="3" y="18"/>
                  </a:cubicBezTo>
                  <a:cubicBezTo>
                    <a:pt x="1" y="20"/>
                    <a:pt x="0" y="21"/>
                    <a:pt x="2" y="23"/>
                  </a:cubicBezTo>
                  <a:cubicBezTo>
                    <a:pt x="3" y="25"/>
                    <a:pt x="2" y="27"/>
                    <a:pt x="1" y="28"/>
                  </a:cubicBezTo>
                  <a:cubicBezTo>
                    <a:pt x="1" y="30"/>
                    <a:pt x="3" y="30"/>
                    <a:pt x="6" y="32"/>
                  </a:cubicBezTo>
                  <a:cubicBezTo>
                    <a:pt x="7" y="34"/>
                    <a:pt x="8" y="31"/>
                    <a:pt x="9" y="32"/>
                  </a:cubicBezTo>
                  <a:cubicBezTo>
                    <a:pt x="10" y="34"/>
                    <a:pt x="8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1"/>
                    <a:pt x="6" y="42"/>
                  </a:cubicBezTo>
                  <a:cubicBezTo>
                    <a:pt x="6" y="43"/>
                    <a:pt x="5" y="43"/>
                    <a:pt x="6" y="45"/>
                  </a:cubicBezTo>
                  <a:cubicBezTo>
                    <a:pt x="8" y="47"/>
                    <a:pt x="10" y="43"/>
                    <a:pt x="12" y="46"/>
                  </a:cubicBezTo>
                  <a:cubicBezTo>
                    <a:pt x="14" y="49"/>
                    <a:pt x="16" y="51"/>
                    <a:pt x="18" y="46"/>
                  </a:cubicBezTo>
                  <a:cubicBezTo>
                    <a:pt x="19" y="42"/>
                    <a:pt x="21" y="35"/>
                    <a:pt x="24" y="34"/>
                  </a:cubicBezTo>
                  <a:cubicBezTo>
                    <a:pt x="28" y="33"/>
                    <a:pt x="35" y="32"/>
                    <a:pt x="39" y="27"/>
                  </a:cubicBezTo>
                  <a:cubicBezTo>
                    <a:pt x="42" y="21"/>
                    <a:pt x="41" y="21"/>
                    <a:pt x="42" y="19"/>
                  </a:cubicBezTo>
                  <a:cubicBezTo>
                    <a:pt x="44" y="18"/>
                    <a:pt x="43" y="17"/>
                    <a:pt x="4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046;p79">
              <a:extLst>
                <a:ext uri="{FF2B5EF4-FFF2-40B4-BE49-F238E27FC236}">
                  <a16:creationId xmlns:a16="http://schemas.microsoft.com/office/drawing/2014/main" id="{48CD89D7-92BE-7B27-DADA-1D0D383F674A}"/>
                </a:ext>
              </a:extLst>
            </p:cNvPr>
            <p:cNvSpPr/>
            <p:nvPr/>
          </p:nvSpPr>
          <p:spPr bwMode="gray">
            <a:xfrm>
              <a:off x="3046026" y="1015318"/>
              <a:ext cx="1237745" cy="929147"/>
            </a:xfrm>
            <a:custGeom>
              <a:avLst/>
              <a:gdLst/>
              <a:ahLst/>
              <a:cxnLst/>
              <a:rect l="l" t="t" r="r" b="b"/>
              <a:pathLst>
                <a:path w="454" h="340" extrusionOk="0">
                  <a:moveTo>
                    <a:pt x="429" y="32"/>
                  </a:moveTo>
                  <a:cubicBezTo>
                    <a:pt x="420" y="32"/>
                    <a:pt x="414" y="34"/>
                    <a:pt x="413" y="39"/>
                  </a:cubicBezTo>
                  <a:cubicBezTo>
                    <a:pt x="413" y="45"/>
                    <a:pt x="403" y="38"/>
                    <a:pt x="398" y="40"/>
                  </a:cubicBezTo>
                  <a:cubicBezTo>
                    <a:pt x="394" y="42"/>
                    <a:pt x="396" y="36"/>
                    <a:pt x="392" y="37"/>
                  </a:cubicBezTo>
                  <a:cubicBezTo>
                    <a:pt x="387" y="39"/>
                    <a:pt x="383" y="45"/>
                    <a:pt x="377" y="48"/>
                  </a:cubicBezTo>
                  <a:cubicBezTo>
                    <a:pt x="371" y="49"/>
                    <a:pt x="368" y="55"/>
                    <a:pt x="365" y="55"/>
                  </a:cubicBezTo>
                  <a:cubicBezTo>
                    <a:pt x="361" y="56"/>
                    <a:pt x="371" y="45"/>
                    <a:pt x="377" y="40"/>
                  </a:cubicBezTo>
                  <a:cubicBezTo>
                    <a:pt x="383" y="35"/>
                    <a:pt x="380" y="28"/>
                    <a:pt x="372" y="29"/>
                  </a:cubicBezTo>
                  <a:cubicBezTo>
                    <a:pt x="365" y="30"/>
                    <a:pt x="367" y="35"/>
                    <a:pt x="363" y="35"/>
                  </a:cubicBezTo>
                  <a:cubicBezTo>
                    <a:pt x="359" y="36"/>
                    <a:pt x="340" y="46"/>
                    <a:pt x="339" y="43"/>
                  </a:cubicBezTo>
                  <a:cubicBezTo>
                    <a:pt x="338" y="39"/>
                    <a:pt x="355" y="35"/>
                    <a:pt x="355" y="33"/>
                  </a:cubicBezTo>
                  <a:cubicBezTo>
                    <a:pt x="354" y="31"/>
                    <a:pt x="334" y="31"/>
                    <a:pt x="324" y="32"/>
                  </a:cubicBezTo>
                  <a:cubicBezTo>
                    <a:pt x="315" y="34"/>
                    <a:pt x="299" y="38"/>
                    <a:pt x="299" y="36"/>
                  </a:cubicBezTo>
                  <a:cubicBezTo>
                    <a:pt x="299" y="34"/>
                    <a:pt x="318" y="30"/>
                    <a:pt x="327" y="28"/>
                  </a:cubicBezTo>
                  <a:cubicBezTo>
                    <a:pt x="337" y="27"/>
                    <a:pt x="355" y="29"/>
                    <a:pt x="362" y="26"/>
                  </a:cubicBezTo>
                  <a:cubicBezTo>
                    <a:pt x="370" y="23"/>
                    <a:pt x="381" y="23"/>
                    <a:pt x="383" y="21"/>
                  </a:cubicBezTo>
                  <a:cubicBezTo>
                    <a:pt x="385" y="18"/>
                    <a:pt x="374" y="14"/>
                    <a:pt x="369" y="15"/>
                  </a:cubicBezTo>
                  <a:cubicBezTo>
                    <a:pt x="364" y="15"/>
                    <a:pt x="359" y="14"/>
                    <a:pt x="359" y="12"/>
                  </a:cubicBezTo>
                  <a:cubicBezTo>
                    <a:pt x="359" y="9"/>
                    <a:pt x="351" y="9"/>
                    <a:pt x="350" y="7"/>
                  </a:cubicBezTo>
                  <a:cubicBezTo>
                    <a:pt x="349" y="4"/>
                    <a:pt x="333" y="6"/>
                    <a:pt x="329" y="4"/>
                  </a:cubicBezTo>
                  <a:cubicBezTo>
                    <a:pt x="325" y="1"/>
                    <a:pt x="315" y="0"/>
                    <a:pt x="307" y="1"/>
                  </a:cubicBezTo>
                  <a:cubicBezTo>
                    <a:pt x="298" y="2"/>
                    <a:pt x="280" y="1"/>
                    <a:pt x="275" y="2"/>
                  </a:cubicBezTo>
                  <a:cubicBezTo>
                    <a:pt x="272" y="2"/>
                    <a:pt x="269" y="4"/>
                    <a:pt x="265" y="4"/>
                  </a:cubicBezTo>
                  <a:cubicBezTo>
                    <a:pt x="262" y="3"/>
                    <a:pt x="255" y="5"/>
                    <a:pt x="258" y="8"/>
                  </a:cubicBezTo>
                  <a:cubicBezTo>
                    <a:pt x="262" y="12"/>
                    <a:pt x="251" y="13"/>
                    <a:pt x="252" y="11"/>
                  </a:cubicBezTo>
                  <a:cubicBezTo>
                    <a:pt x="253" y="7"/>
                    <a:pt x="244" y="5"/>
                    <a:pt x="241" y="8"/>
                  </a:cubicBezTo>
                  <a:cubicBezTo>
                    <a:pt x="238" y="11"/>
                    <a:pt x="223" y="5"/>
                    <a:pt x="221" y="8"/>
                  </a:cubicBezTo>
                  <a:cubicBezTo>
                    <a:pt x="218" y="11"/>
                    <a:pt x="202" y="10"/>
                    <a:pt x="196" y="11"/>
                  </a:cubicBezTo>
                  <a:cubicBezTo>
                    <a:pt x="191" y="12"/>
                    <a:pt x="204" y="15"/>
                    <a:pt x="203" y="17"/>
                  </a:cubicBezTo>
                  <a:cubicBezTo>
                    <a:pt x="203" y="20"/>
                    <a:pt x="187" y="17"/>
                    <a:pt x="191" y="22"/>
                  </a:cubicBezTo>
                  <a:cubicBezTo>
                    <a:pt x="194" y="25"/>
                    <a:pt x="204" y="28"/>
                    <a:pt x="210" y="34"/>
                  </a:cubicBezTo>
                  <a:cubicBezTo>
                    <a:pt x="215" y="38"/>
                    <a:pt x="205" y="36"/>
                    <a:pt x="200" y="32"/>
                  </a:cubicBezTo>
                  <a:cubicBezTo>
                    <a:pt x="194" y="28"/>
                    <a:pt x="187" y="29"/>
                    <a:pt x="183" y="25"/>
                  </a:cubicBezTo>
                  <a:cubicBezTo>
                    <a:pt x="179" y="22"/>
                    <a:pt x="167" y="19"/>
                    <a:pt x="164" y="21"/>
                  </a:cubicBezTo>
                  <a:cubicBezTo>
                    <a:pt x="159" y="24"/>
                    <a:pt x="172" y="28"/>
                    <a:pt x="172" y="31"/>
                  </a:cubicBezTo>
                  <a:cubicBezTo>
                    <a:pt x="172" y="35"/>
                    <a:pt x="164" y="31"/>
                    <a:pt x="162" y="32"/>
                  </a:cubicBezTo>
                  <a:cubicBezTo>
                    <a:pt x="160" y="33"/>
                    <a:pt x="153" y="25"/>
                    <a:pt x="148" y="25"/>
                  </a:cubicBezTo>
                  <a:cubicBezTo>
                    <a:pt x="144" y="25"/>
                    <a:pt x="148" y="28"/>
                    <a:pt x="148" y="34"/>
                  </a:cubicBezTo>
                  <a:cubicBezTo>
                    <a:pt x="148" y="39"/>
                    <a:pt x="139" y="43"/>
                    <a:pt x="142" y="39"/>
                  </a:cubicBezTo>
                  <a:cubicBezTo>
                    <a:pt x="144" y="35"/>
                    <a:pt x="143" y="25"/>
                    <a:pt x="138" y="24"/>
                  </a:cubicBezTo>
                  <a:cubicBezTo>
                    <a:pt x="133" y="22"/>
                    <a:pt x="121" y="27"/>
                    <a:pt x="115" y="27"/>
                  </a:cubicBezTo>
                  <a:cubicBezTo>
                    <a:pt x="109" y="27"/>
                    <a:pt x="101" y="29"/>
                    <a:pt x="107" y="32"/>
                  </a:cubicBezTo>
                  <a:cubicBezTo>
                    <a:pt x="111" y="35"/>
                    <a:pt x="106" y="37"/>
                    <a:pt x="101" y="34"/>
                  </a:cubicBezTo>
                  <a:cubicBezTo>
                    <a:pt x="96" y="30"/>
                    <a:pt x="82" y="34"/>
                    <a:pt x="84" y="36"/>
                  </a:cubicBezTo>
                  <a:cubicBezTo>
                    <a:pt x="88" y="38"/>
                    <a:pt x="89" y="44"/>
                    <a:pt x="87" y="47"/>
                  </a:cubicBezTo>
                  <a:cubicBezTo>
                    <a:pt x="84" y="49"/>
                    <a:pt x="79" y="44"/>
                    <a:pt x="72" y="45"/>
                  </a:cubicBezTo>
                  <a:cubicBezTo>
                    <a:pt x="67" y="45"/>
                    <a:pt x="37" y="60"/>
                    <a:pt x="39" y="63"/>
                  </a:cubicBezTo>
                  <a:cubicBezTo>
                    <a:pt x="41" y="67"/>
                    <a:pt x="53" y="63"/>
                    <a:pt x="57" y="66"/>
                  </a:cubicBezTo>
                  <a:cubicBezTo>
                    <a:pt x="61" y="68"/>
                    <a:pt x="56" y="76"/>
                    <a:pt x="51" y="80"/>
                  </a:cubicBezTo>
                  <a:cubicBezTo>
                    <a:pt x="47" y="83"/>
                    <a:pt x="28" y="80"/>
                    <a:pt x="28" y="84"/>
                  </a:cubicBezTo>
                  <a:cubicBezTo>
                    <a:pt x="27" y="87"/>
                    <a:pt x="0" y="88"/>
                    <a:pt x="0" y="95"/>
                  </a:cubicBezTo>
                  <a:cubicBezTo>
                    <a:pt x="0" y="97"/>
                    <a:pt x="0" y="99"/>
                    <a:pt x="4" y="100"/>
                  </a:cubicBezTo>
                  <a:cubicBezTo>
                    <a:pt x="8" y="101"/>
                    <a:pt x="12" y="99"/>
                    <a:pt x="16" y="104"/>
                  </a:cubicBezTo>
                  <a:cubicBezTo>
                    <a:pt x="20" y="108"/>
                    <a:pt x="30" y="108"/>
                    <a:pt x="36" y="105"/>
                  </a:cubicBezTo>
                  <a:cubicBezTo>
                    <a:pt x="43" y="102"/>
                    <a:pt x="48" y="106"/>
                    <a:pt x="48" y="109"/>
                  </a:cubicBezTo>
                  <a:cubicBezTo>
                    <a:pt x="48" y="113"/>
                    <a:pt x="33" y="108"/>
                    <a:pt x="28" y="111"/>
                  </a:cubicBezTo>
                  <a:cubicBezTo>
                    <a:pt x="24" y="114"/>
                    <a:pt x="9" y="111"/>
                    <a:pt x="10" y="114"/>
                  </a:cubicBezTo>
                  <a:cubicBezTo>
                    <a:pt x="11" y="118"/>
                    <a:pt x="17" y="117"/>
                    <a:pt x="24" y="118"/>
                  </a:cubicBezTo>
                  <a:cubicBezTo>
                    <a:pt x="29" y="119"/>
                    <a:pt x="24" y="121"/>
                    <a:pt x="24" y="124"/>
                  </a:cubicBezTo>
                  <a:cubicBezTo>
                    <a:pt x="24" y="126"/>
                    <a:pt x="26" y="126"/>
                    <a:pt x="32" y="129"/>
                  </a:cubicBezTo>
                  <a:cubicBezTo>
                    <a:pt x="38" y="132"/>
                    <a:pt x="48" y="133"/>
                    <a:pt x="44" y="130"/>
                  </a:cubicBezTo>
                  <a:cubicBezTo>
                    <a:pt x="41" y="127"/>
                    <a:pt x="50" y="127"/>
                    <a:pt x="52" y="129"/>
                  </a:cubicBezTo>
                  <a:cubicBezTo>
                    <a:pt x="53" y="131"/>
                    <a:pt x="58" y="126"/>
                    <a:pt x="61" y="127"/>
                  </a:cubicBezTo>
                  <a:cubicBezTo>
                    <a:pt x="66" y="129"/>
                    <a:pt x="67" y="123"/>
                    <a:pt x="71" y="125"/>
                  </a:cubicBezTo>
                  <a:cubicBezTo>
                    <a:pt x="74" y="128"/>
                    <a:pt x="89" y="129"/>
                    <a:pt x="95" y="132"/>
                  </a:cubicBezTo>
                  <a:cubicBezTo>
                    <a:pt x="100" y="134"/>
                    <a:pt x="107" y="135"/>
                    <a:pt x="107" y="140"/>
                  </a:cubicBezTo>
                  <a:cubicBezTo>
                    <a:pt x="106" y="144"/>
                    <a:pt x="111" y="147"/>
                    <a:pt x="117" y="149"/>
                  </a:cubicBezTo>
                  <a:cubicBezTo>
                    <a:pt x="122" y="152"/>
                    <a:pt x="124" y="157"/>
                    <a:pt x="123" y="161"/>
                  </a:cubicBezTo>
                  <a:cubicBezTo>
                    <a:pt x="123" y="165"/>
                    <a:pt x="130" y="168"/>
                    <a:pt x="129" y="169"/>
                  </a:cubicBezTo>
                  <a:cubicBezTo>
                    <a:pt x="128" y="171"/>
                    <a:pt x="129" y="174"/>
                    <a:pt x="132" y="178"/>
                  </a:cubicBezTo>
                  <a:cubicBezTo>
                    <a:pt x="136" y="181"/>
                    <a:pt x="126" y="183"/>
                    <a:pt x="129" y="187"/>
                  </a:cubicBezTo>
                  <a:cubicBezTo>
                    <a:pt x="131" y="190"/>
                    <a:pt x="125" y="195"/>
                    <a:pt x="132" y="196"/>
                  </a:cubicBezTo>
                  <a:cubicBezTo>
                    <a:pt x="139" y="198"/>
                    <a:pt x="138" y="192"/>
                    <a:pt x="143" y="192"/>
                  </a:cubicBezTo>
                  <a:cubicBezTo>
                    <a:pt x="149" y="192"/>
                    <a:pt x="143" y="196"/>
                    <a:pt x="146" y="199"/>
                  </a:cubicBezTo>
                  <a:cubicBezTo>
                    <a:pt x="149" y="202"/>
                    <a:pt x="155" y="202"/>
                    <a:pt x="160" y="206"/>
                  </a:cubicBezTo>
                  <a:cubicBezTo>
                    <a:pt x="166" y="211"/>
                    <a:pt x="162" y="213"/>
                    <a:pt x="157" y="209"/>
                  </a:cubicBezTo>
                  <a:cubicBezTo>
                    <a:pt x="152" y="206"/>
                    <a:pt x="138" y="206"/>
                    <a:pt x="138" y="207"/>
                  </a:cubicBezTo>
                  <a:cubicBezTo>
                    <a:pt x="138" y="209"/>
                    <a:pt x="154" y="218"/>
                    <a:pt x="157" y="217"/>
                  </a:cubicBezTo>
                  <a:cubicBezTo>
                    <a:pt x="161" y="216"/>
                    <a:pt x="167" y="222"/>
                    <a:pt x="164" y="225"/>
                  </a:cubicBezTo>
                  <a:cubicBezTo>
                    <a:pt x="162" y="227"/>
                    <a:pt x="163" y="232"/>
                    <a:pt x="163" y="235"/>
                  </a:cubicBezTo>
                  <a:cubicBezTo>
                    <a:pt x="162" y="238"/>
                    <a:pt x="156" y="235"/>
                    <a:pt x="153" y="235"/>
                  </a:cubicBezTo>
                  <a:cubicBezTo>
                    <a:pt x="150" y="236"/>
                    <a:pt x="147" y="237"/>
                    <a:pt x="147" y="241"/>
                  </a:cubicBezTo>
                  <a:cubicBezTo>
                    <a:pt x="147" y="244"/>
                    <a:pt x="142" y="247"/>
                    <a:pt x="141" y="252"/>
                  </a:cubicBezTo>
                  <a:cubicBezTo>
                    <a:pt x="141" y="256"/>
                    <a:pt x="145" y="256"/>
                    <a:pt x="148" y="258"/>
                  </a:cubicBezTo>
                  <a:cubicBezTo>
                    <a:pt x="151" y="260"/>
                    <a:pt x="143" y="261"/>
                    <a:pt x="143" y="265"/>
                  </a:cubicBezTo>
                  <a:cubicBezTo>
                    <a:pt x="143" y="268"/>
                    <a:pt x="150" y="274"/>
                    <a:pt x="153" y="276"/>
                  </a:cubicBezTo>
                  <a:cubicBezTo>
                    <a:pt x="155" y="277"/>
                    <a:pt x="153" y="284"/>
                    <a:pt x="155" y="288"/>
                  </a:cubicBezTo>
                  <a:cubicBezTo>
                    <a:pt x="155" y="291"/>
                    <a:pt x="159" y="287"/>
                    <a:pt x="158" y="292"/>
                  </a:cubicBezTo>
                  <a:cubicBezTo>
                    <a:pt x="158" y="297"/>
                    <a:pt x="162" y="297"/>
                    <a:pt x="162" y="300"/>
                  </a:cubicBezTo>
                  <a:cubicBezTo>
                    <a:pt x="163" y="302"/>
                    <a:pt x="169" y="302"/>
                    <a:pt x="168" y="306"/>
                  </a:cubicBezTo>
                  <a:cubicBezTo>
                    <a:pt x="167" y="310"/>
                    <a:pt x="170" y="313"/>
                    <a:pt x="171" y="314"/>
                  </a:cubicBezTo>
                  <a:cubicBezTo>
                    <a:pt x="173" y="317"/>
                    <a:pt x="179" y="321"/>
                    <a:pt x="179" y="324"/>
                  </a:cubicBezTo>
                  <a:cubicBezTo>
                    <a:pt x="181" y="326"/>
                    <a:pt x="184" y="330"/>
                    <a:pt x="188" y="329"/>
                  </a:cubicBezTo>
                  <a:cubicBezTo>
                    <a:pt x="192" y="328"/>
                    <a:pt x="192" y="332"/>
                    <a:pt x="195" y="331"/>
                  </a:cubicBezTo>
                  <a:cubicBezTo>
                    <a:pt x="199" y="331"/>
                    <a:pt x="203" y="333"/>
                    <a:pt x="204" y="335"/>
                  </a:cubicBezTo>
                  <a:cubicBezTo>
                    <a:pt x="205" y="338"/>
                    <a:pt x="215" y="339"/>
                    <a:pt x="217" y="340"/>
                  </a:cubicBezTo>
                  <a:cubicBezTo>
                    <a:pt x="220" y="340"/>
                    <a:pt x="220" y="336"/>
                    <a:pt x="223" y="335"/>
                  </a:cubicBezTo>
                  <a:cubicBezTo>
                    <a:pt x="225" y="333"/>
                    <a:pt x="224" y="324"/>
                    <a:pt x="227" y="323"/>
                  </a:cubicBezTo>
                  <a:cubicBezTo>
                    <a:pt x="228" y="322"/>
                    <a:pt x="227" y="312"/>
                    <a:pt x="226" y="311"/>
                  </a:cubicBezTo>
                  <a:cubicBezTo>
                    <a:pt x="224" y="310"/>
                    <a:pt x="225" y="307"/>
                    <a:pt x="229" y="307"/>
                  </a:cubicBezTo>
                  <a:cubicBezTo>
                    <a:pt x="235" y="308"/>
                    <a:pt x="233" y="303"/>
                    <a:pt x="235" y="302"/>
                  </a:cubicBezTo>
                  <a:cubicBezTo>
                    <a:pt x="238" y="302"/>
                    <a:pt x="237" y="297"/>
                    <a:pt x="239" y="297"/>
                  </a:cubicBezTo>
                  <a:cubicBezTo>
                    <a:pt x="240" y="296"/>
                    <a:pt x="239" y="293"/>
                    <a:pt x="239" y="291"/>
                  </a:cubicBezTo>
                  <a:cubicBezTo>
                    <a:pt x="237" y="290"/>
                    <a:pt x="239" y="289"/>
                    <a:pt x="241" y="288"/>
                  </a:cubicBezTo>
                  <a:cubicBezTo>
                    <a:pt x="244" y="288"/>
                    <a:pt x="243" y="284"/>
                    <a:pt x="239" y="282"/>
                  </a:cubicBezTo>
                  <a:cubicBezTo>
                    <a:pt x="237" y="281"/>
                    <a:pt x="238" y="278"/>
                    <a:pt x="241" y="279"/>
                  </a:cubicBezTo>
                  <a:cubicBezTo>
                    <a:pt x="244" y="282"/>
                    <a:pt x="247" y="280"/>
                    <a:pt x="245" y="278"/>
                  </a:cubicBezTo>
                  <a:cubicBezTo>
                    <a:pt x="243" y="275"/>
                    <a:pt x="248" y="274"/>
                    <a:pt x="252" y="273"/>
                  </a:cubicBezTo>
                  <a:cubicBezTo>
                    <a:pt x="257" y="273"/>
                    <a:pt x="259" y="270"/>
                    <a:pt x="258" y="266"/>
                  </a:cubicBezTo>
                  <a:cubicBezTo>
                    <a:pt x="257" y="264"/>
                    <a:pt x="263" y="264"/>
                    <a:pt x="262" y="266"/>
                  </a:cubicBezTo>
                  <a:cubicBezTo>
                    <a:pt x="261" y="269"/>
                    <a:pt x="262" y="273"/>
                    <a:pt x="263" y="270"/>
                  </a:cubicBezTo>
                  <a:cubicBezTo>
                    <a:pt x="265" y="268"/>
                    <a:pt x="270" y="270"/>
                    <a:pt x="277" y="267"/>
                  </a:cubicBezTo>
                  <a:cubicBezTo>
                    <a:pt x="285" y="266"/>
                    <a:pt x="292" y="259"/>
                    <a:pt x="294" y="254"/>
                  </a:cubicBezTo>
                  <a:cubicBezTo>
                    <a:pt x="296" y="247"/>
                    <a:pt x="304" y="248"/>
                    <a:pt x="303" y="244"/>
                  </a:cubicBezTo>
                  <a:cubicBezTo>
                    <a:pt x="302" y="241"/>
                    <a:pt x="304" y="239"/>
                    <a:pt x="310" y="242"/>
                  </a:cubicBezTo>
                  <a:cubicBezTo>
                    <a:pt x="315" y="244"/>
                    <a:pt x="311" y="240"/>
                    <a:pt x="317" y="240"/>
                  </a:cubicBezTo>
                  <a:cubicBezTo>
                    <a:pt x="323" y="240"/>
                    <a:pt x="323" y="237"/>
                    <a:pt x="328" y="237"/>
                  </a:cubicBezTo>
                  <a:cubicBezTo>
                    <a:pt x="335" y="237"/>
                    <a:pt x="349" y="234"/>
                    <a:pt x="355" y="230"/>
                  </a:cubicBezTo>
                  <a:cubicBezTo>
                    <a:pt x="360" y="226"/>
                    <a:pt x="371" y="222"/>
                    <a:pt x="376" y="219"/>
                  </a:cubicBezTo>
                  <a:cubicBezTo>
                    <a:pt x="381" y="216"/>
                    <a:pt x="382" y="214"/>
                    <a:pt x="379" y="215"/>
                  </a:cubicBezTo>
                  <a:cubicBezTo>
                    <a:pt x="376" y="217"/>
                    <a:pt x="370" y="217"/>
                    <a:pt x="366" y="216"/>
                  </a:cubicBezTo>
                  <a:cubicBezTo>
                    <a:pt x="361" y="215"/>
                    <a:pt x="354" y="211"/>
                    <a:pt x="349" y="214"/>
                  </a:cubicBezTo>
                  <a:cubicBezTo>
                    <a:pt x="344" y="217"/>
                    <a:pt x="347" y="210"/>
                    <a:pt x="351" y="209"/>
                  </a:cubicBezTo>
                  <a:cubicBezTo>
                    <a:pt x="356" y="208"/>
                    <a:pt x="354" y="206"/>
                    <a:pt x="353" y="202"/>
                  </a:cubicBezTo>
                  <a:cubicBezTo>
                    <a:pt x="351" y="197"/>
                    <a:pt x="359" y="201"/>
                    <a:pt x="363" y="206"/>
                  </a:cubicBezTo>
                  <a:cubicBezTo>
                    <a:pt x="367" y="210"/>
                    <a:pt x="373" y="213"/>
                    <a:pt x="380" y="211"/>
                  </a:cubicBezTo>
                  <a:cubicBezTo>
                    <a:pt x="385" y="209"/>
                    <a:pt x="380" y="205"/>
                    <a:pt x="382" y="201"/>
                  </a:cubicBezTo>
                  <a:cubicBezTo>
                    <a:pt x="384" y="198"/>
                    <a:pt x="364" y="188"/>
                    <a:pt x="362" y="184"/>
                  </a:cubicBezTo>
                  <a:cubicBezTo>
                    <a:pt x="361" y="181"/>
                    <a:pt x="368" y="183"/>
                    <a:pt x="373" y="185"/>
                  </a:cubicBezTo>
                  <a:cubicBezTo>
                    <a:pt x="380" y="188"/>
                    <a:pt x="381" y="181"/>
                    <a:pt x="381" y="178"/>
                  </a:cubicBezTo>
                  <a:cubicBezTo>
                    <a:pt x="381" y="174"/>
                    <a:pt x="369" y="174"/>
                    <a:pt x="363" y="178"/>
                  </a:cubicBezTo>
                  <a:cubicBezTo>
                    <a:pt x="358" y="181"/>
                    <a:pt x="352" y="173"/>
                    <a:pt x="359" y="172"/>
                  </a:cubicBezTo>
                  <a:cubicBezTo>
                    <a:pt x="367" y="171"/>
                    <a:pt x="360" y="169"/>
                    <a:pt x="362" y="167"/>
                  </a:cubicBezTo>
                  <a:cubicBezTo>
                    <a:pt x="365" y="164"/>
                    <a:pt x="374" y="173"/>
                    <a:pt x="379" y="171"/>
                  </a:cubicBezTo>
                  <a:cubicBezTo>
                    <a:pt x="383" y="169"/>
                    <a:pt x="387" y="171"/>
                    <a:pt x="392" y="169"/>
                  </a:cubicBezTo>
                  <a:cubicBezTo>
                    <a:pt x="395" y="165"/>
                    <a:pt x="384" y="162"/>
                    <a:pt x="382" y="159"/>
                  </a:cubicBezTo>
                  <a:cubicBezTo>
                    <a:pt x="379" y="156"/>
                    <a:pt x="394" y="157"/>
                    <a:pt x="398" y="157"/>
                  </a:cubicBezTo>
                  <a:cubicBezTo>
                    <a:pt x="403" y="157"/>
                    <a:pt x="404" y="151"/>
                    <a:pt x="400" y="152"/>
                  </a:cubicBezTo>
                  <a:cubicBezTo>
                    <a:pt x="396" y="154"/>
                    <a:pt x="384" y="148"/>
                    <a:pt x="386" y="144"/>
                  </a:cubicBezTo>
                  <a:cubicBezTo>
                    <a:pt x="389" y="140"/>
                    <a:pt x="394" y="145"/>
                    <a:pt x="399" y="142"/>
                  </a:cubicBezTo>
                  <a:cubicBezTo>
                    <a:pt x="405" y="139"/>
                    <a:pt x="400" y="128"/>
                    <a:pt x="396" y="128"/>
                  </a:cubicBezTo>
                  <a:cubicBezTo>
                    <a:pt x="392" y="128"/>
                    <a:pt x="383" y="127"/>
                    <a:pt x="383" y="125"/>
                  </a:cubicBezTo>
                  <a:cubicBezTo>
                    <a:pt x="383" y="123"/>
                    <a:pt x="375" y="121"/>
                    <a:pt x="377" y="120"/>
                  </a:cubicBezTo>
                  <a:cubicBezTo>
                    <a:pt x="380" y="117"/>
                    <a:pt x="383" y="121"/>
                    <a:pt x="387" y="118"/>
                  </a:cubicBezTo>
                  <a:cubicBezTo>
                    <a:pt x="393" y="114"/>
                    <a:pt x="403" y="119"/>
                    <a:pt x="407" y="118"/>
                  </a:cubicBezTo>
                  <a:cubicBezTo>
                    <a:pt x="412" y="117"/>
                    <a:pt x="406" y="109"/>
                    <a:pt x="403" y="110"/>
                  </a:cubicBezTo>
                  <a:cubicBezTo>
                    <a:pt x="400" y="111"/>
                    <a:pt x="392" y="112"/>
                    <a:pt x="391" y="108"/>
                  </a:cubicBezTo>
                  <a:cubicBezTo>
                    <a:pt x="390" y="103"/>
                    <a:pt x="399" y="108"/>
                    <a:pt x="401" y="105"/>
                  </a:cubicBezTo>
                  <a:cubicBezTo>
                    <a:pt x="403" y="103"/>
                    <a:pt x="388" y="97"/>
                    <a:pt x="386" y="102"/>
                  </a:cubicBezTo>
                  <a:cubicBezTo>
                    <a:pt x="383" y="107"/>
                    <a:pt x="376" y="105"/>
                    <a:pt x="380" y="102"/>
                  </a:cubicBezTo>
                  <a:cubicBezTo>
                    <a:pt x="384" y="99"/>
                    <a:pt x="385" y="92"/>
                    <a:pt x="384" y="88"/>
                  </a:cubicBezTo>
                  <a:cubicBezTo>
                    <a:pt x="384" y="85"/>
                    <a:pt x="399" y="85"/>
                    <a:pt x="398" y="78"/>
                  </a:cubicBezTo>
                  <a:cubicBezTo>
                    <a:pt x="396" y="73"/>
                    <a:pt x="405" y="71"/>
                    <a:pt x="410" y="71"/>
                  </a:cubicBezTo>
                  <a:cubicBezTo>
                    <a:pt x="415" y="71"/>
                    <a:pt x="410" y="64"/>
                    <a:pt x="405" y="65"/>
                  </a:cubicBezTo>
                  <a:cubicBezTo>
                    <a:pt x="400" y="66"/>
                    <a:pt x="395" y="71"/>
                    <a:pt x="393" y="69"/>
                  </a:cubicBezTo>
                  <a:cubicBezTo>
                    <a:pt x="390" y="67"/>
                    <a:pt x="398" y="62"/>
                    <a:pt x="403" y="62"/>
                  </a:cubicBezTo>
                  <a:cubicBezTo>
                    <a:pt x="407" y="62"/>
                    <a:pt x="418" y="62"/>
                    <a:pt x="421" y="61"/>
                  </a:cubicBezTo>
                  <a:cubicBezTo>
                    <a:pt x="425" y="58"/>
                    <a:pt x="415" y="56"/>
                    <a:pt x="407" y="57"/>
                  </a:cubicBezTo>
                  <a:cubicBezTo>
                    <a:pt x="401" y="58"/>
                    <a:pt x="401" y="55"/>
                    <a:pt x="411" y="54"/>
                  </a:cubicBezTo>
                  <a:cubicBezTo>
                    <a:pt x="422" y="54"/>
                    <a:pt x="420" y="52"/>
                    <a:pt x="428" y="51"/>
                  </a:cubicBezTo>
                  <a:cubicBezTo>
                    <a:pt x="435" y="50"/>
                    <a:pt x="432" y="48"/>
                    <a:pt x="437" y="47"/>
                  </a:cubicBezTo>
                  <a:cubicBezTo>
                    <a:pt x="442" y="47"/>
                    <a:pt x="454" y="42"/>
                    <a:pt x="454" y="39"/>
                  </a:cubicBezTo>
                  <a:cubicBezTo>
                    <a:pt x="454" y="37"/>
                    <a:pt x="437" y="32"/>
                    <a:pt x="429" y="32"/>
                  </a:cubicBezTo>
                  <a:close/>
                  <a:moveTo>
                    <a:pt x="155" y="223"/>
                  </a:moveTo>
                  <a:cubicBezTo>
                    <a:pt x="155" y="219"/>
                    <a:pt x="151" y="222"/>
                    <a:pt x="149" y="218"/>
                  </a:cubicBezTo>
                  <a:cubicBezTo>
                    <a:pt x="147" y="214"/>
                    <a:pt x="136" y="212"/>
                    <a:pt x="134" y="215"/>
                  </a:cubicBezTo>
                  <a:cubicBezTo>
                    <a:pt x="134" y="217"/>
                    <a:pt x="131" y="218"/>
                    <a:pt x="133" y="221"/>
                  </a:cubicBezTo>
                  <a:cubicBezTo>
                    <a:pt x="136" y="225"/>
                    <a:pt x="138" y="223"/>
                    <a:pt x="142" y="227"/>
                  </a:cubicBezTo>
                  <a:cubicBezTo>
                    <a:pt x="145" y="230"/>
                    <a:pt x="155" y="227"/>
                    <a:pt x="155" y="2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047;p79">
              <a:extLst>
                <a:ext uri="{FF2B5EF4-FFF2-40B4-BE49-F238E27FC236}">
                  <a16:creationId xmlns:a16="http://schemas.microsoft.com/office/drawing/2014/main" id="{01BF0574-6C2B-9160-F7BA-8F75DAB78252}"/>
                </a:ext>
              </a:extLst>
            </p:cNvPr>
            <p:cNvSpPr/>
            <p:nvPr/>
          </p:nvSpPr>
          <p:spPr bwMode="gray">
            <a:xfrm>
              <a:off x="1650628" y="1035443"/>
              <a:ext cx="1806303" cy="1392043"/>
            </a:xfrm>
            <a:custGeom>
              <a:avLst/>
              <a:gdLst/>
              <a:ahLst/>
              <a:cxnLst/>
              <a:rect l="l" t="t" r="r" b="b"/>
              <a:pathLst>
                <a:path w="662" h="510" extrusionOk="0">
                  <a:moveTo>
                    <a:pt x="130" y="447"/>
                  </a:moveTo>
                  <a:cubicBezTo>
                    <a:pt x="129" y="444"/>
                    <a:pt x="123" y="445"/>
                    <a:pt x="122" y="443"/>
                  </a:cubicBezTo>
                  <a:cubicBezTo>
                    <a:pt x="121" y="441"/>
                    <a:pt x="117" y="433"/>
                    <a:pt x="114" y="433"/>
                  </a:cubicBezTo>
                  <a:cubicBezTo>
                    <a:pt x="111" y="433"/>
                    <a:pt x="107" y="433"/>
                    <a:pt x="104" y="431"/>
                  </a:cubicBezTo>
                  <a:cubicBezTo>
                    <a:pt x="101" y="429"/>
                    <a:pt x="98" y="429"/>
                    <a:pt x="96" y="430"/>
                  </a:cubicBezTo>
                  <a:cubicBezTo>
                    <a:pt x="94" y="431"/>
                    <a:pt x="98" y="431"/>
                    <a:pt x="98" y="433"/>
                  </a:cubicBezTo>
                  <a:cubicBezTo>
                    <a:pt x="98" y="435"/>
                    <a:pt x="100" y="436"/>
                    <a:pt x="102" y="436"/>
                  </a:cubicBezTo>
                  <a:cubicBezTo>
                    <a:pt x="104" y="435"/>
                    <a:pt x="105" y="440"/>
                    <a:pt x="106" y="440"/>
                  </a:cubicBezTo>
                  <a:cubicBezTo>
                    <a:pt x="109" y="440"/>
                    <a:pt x="109" y="443"/>
                    <a:pt x="112" y="443"/>
                  </a:cubicBezTo>
                  <a:cubicBezTo>
                    <a:pt x="114" y="443"/>
                    <a:pt x="115" y="445"/>
                    <a:pt x="116" y="447"/>
                  </a:cubicBezTo>
                  <a:cubicBezTo>
                    <a:pt x="117" y="449"/>
                    <a:pt x="119" y="447"/>
                    <a:pt x="119" y="449"/>
                  </a:cubicBezTo>
                  <a:cubicBezTo>
                    <a:pt x="119" y="450"/>
                    <a:pt x="122" y="451"/>
                    <a:pt x="123" y="453"/>
                  </a:cubicBezTo>
                  <a:cubicBezTo>
                    <a:pt x="128" y="454"/>
                    <a:pt x="131" y="454"/>
                    <a:pt x="134" y="453"/>
                  </a:cubicBezTo>
                  <a:cubicBezTo>
                    <a:pt x="135" y="452"/>
                    <a:pt x="135" y="451"/>
                    <a:pt x="135" y="450"/>
                  </a:cubicBezTo>
                  <a:cubicBezTo>
                    <a:pt x="137" y="448"/>
                    <a:pt x="133" y="449"/>
                    <a:pt x="130" y="447"/>
                  </a:cubicBezTo>
                  <a:close/>
                  <a:moveTo>
                    <a:pt x="125" y="185"/>
                  </a:moveTo>
                  <a:cubicBezTo>
                    <a:pt x="131" y="186"/>
                    <a:pt x="131" y="197"/>
                    <a:pt x="136" y="197"/>
                  </a:cubicBezTo>
                  <a:cubicBezTo>
                    <a:pt x="139" y="197"/>
                    <a:pt x="136" y="194"/>
                    <a:pt x="141" y="194"/>
                  </a:cubicBezTo>
                  <a:cubicBezTo>
                    <a:pt x="145" y="194"/>
                    <a:pt x="144" y="191"/>
                    <a:pt x="148" y="192"/>
                  </a:cubicBezTo>
                  <a:cubicBezTo>
                    <a:pt x="152" y="192"/>
                    <a:pt x="155" y="190"/>
                    <a:pt x="155" y="186"/>
                  </a:cubicBezTo>
                  <a:cubicBezTo>
                    <a:pt x="155" y="181"/>
                    <a:pt x="158" y="180"/>
                    <a:pt x="162" y="179"/>
                  </a:cubicBezTo>
                  <a:cubicBezTo>
                    <a:pt x="166" y="178"/>
                    <a:pt x="163" y="173"/>
                    <a:pt x="168" y="172"/>
                  </a:cubicBezTo>
                  <a:cubicBezTo>
                    <a:pt x="174" y="170"/>
                    <a:pt x="189" y="163"/>
                    <a:pt x="191" y="162"/>
                  </a:cubicBezTo>
                  <a:cubicBezTo>
                    <a:pt x="194" y="160"/>
                    <a:pt x="189" y="157"/>
                    <a:pt x="182" y="153"/>
                  </a:cubicBezTo>
                  <a:cubicBezTo>
                    <a:pt x="177" y="149"/>
                    <a:pt x="172" y="149"/>
                    <a:pt x="167" y="151"/>
                  </a:cubicBezTo>
                  <a:cubicBezTo>
                    <a:pt x="163" y="155"/>
                    <a:pt x="166" y="149"/>
                    <a:pt x="163" y="150"/>
                  </a:cubicBezTo>
                  <a:cubicBezTo>
                    <a:pt x="159" y="151"/>
                    <a:pt x="149" y="148"/>
                    <a:pt x="148" y="146"/>
                  </a:cubicBezTo>
                  <a:cubicBezTo>
                    <a:pt x="146" y="144"/>
                    <a:pt x="129" y="149"/>
                    <a:pt x="125" y="149"/>
                  </a:cubicBezTo>
                  <a:cubicBezTo>
                    <a:pt x="120" y="149"/>
                    <a:pt x="125" y="154"/>
                    <a:pt x="128" y="156"/>
                  </a:cubicBezTo>
                  <a:cubicBezTo>
                    <a:pt x="130" y="159"/>
                    <a:pt x="120" y="166"/>
                    <a:pt x="122" y="167"/>
                  </a:cubicBezTo>
                  <a:cubicBezTo>
                    <a:pt x="125" y="169"/>
                    <a:pt x="120" y="174"/>
                    <a:pt x="116" y="179"/>
                  </a:cubicBezTo>
                  <a:cubicBezTo>
                    <a:pt x="111" y="184"/>
                    <a:pt x="119" y="184"/>
                    <a:pt x="125" y="185"/>
                  </a:cubicBezTo>
                  <a:close/>
                  <a:moveTo>
                    <a:pt x="290" y="212"/>
                  </a:moveTo>
                  <a:cubicBezTo>
                    <a:pt x="292" y="210"/>
                    <a:pt x="300" y="217"/>
                    <a:pt x="300" y="211"/>
                  </a:cubicBezTo>
                  <a:cubicBezTo>
                    <a:pt x="300" y="207"/>
                    <a:pt x="291" y="204"/>
                    <a:pt x="287" y="202"/>
                  </a:cubicBezTo>
                  <a:cubicBezTo>
                    <a:pt x="283" y="199"/>
                    <a:pt x="282" y="200"/>
                    <a:pt x="275" y="196"/>
                  </a:cubicBezTo>
                  <a:cubicBezTo>
                    <a:pt x="269" y="191"/>
                    <a:pt x="277" y="189"/>
                    <a:pt x="273" y="186"/>
                  </a:cubicBezTo>
                  <a:cubicBezTo>
                    <a:pt x="268" y="182"/>
                    <a:pt x="266" y="172"/>
                    <a:pt x="269" y="169"/>
                  </a:cubicBezTo>
                  <a:cubicBezTo>
                    <a:pt x="273" y="165"/>
                    <a:pt x="276" y="161"/>
                    <a:pt x="271" y="158"/>
                  </a:cubicBezTo>
                  <a:cubicBezTo>
                    <a:pt x="264" y="156"/>
                    <a:pt x="255" y="160"/>
                    <a:pt x="256" y="162"/>
                  </a:cubicBezTo>
                  <a:cubicBezTo>
                    <a:pt x="257" y="162"/>
                    <a:pt x="265" y="167"/>
                    <a:pt x="265" y="169"/>
                  </a:cubicBezTo>
                  <a:cubicBezTo>
                    <a:pt x="265" y="171"/>
                    <a:pt x="258" y="163"/>
                    <a:pt x="255" y="165"/>
                  </a:cubicBezTo>
                  <a:cubicBezTo>
                    <a:pt x="252" y="167"/>
                    <a:pt x="250" y="162"/>
                    <a:pt x="247" y="165"/>
                  </a:cubicBezTo>
                  <a:cubicBezTo>
                    <a:pt x="245" y="169"/>
                    <a:pt x="250" y="180"/>
                    <a:pt x="252" y="184"/>
                  </a:cubicBezTo>
                  <a:cubicBezTo>
                    <a:pt x="254" y="186"/>
                    <a:pt x="250" y="186"/>
                    <a:pt x="248" y="187"/>
                  </a:cubicBezTo>
                  <a:cubicBezTo>
                    <a:pt x="245" y="188"/>
                    <a:pt x="244" y="178"/>
                    <a:pt x="242" y="174"/>
                  </a:cubicBezTo>
                  <a:cubicBezTo>
                    <a:pt x="239" y="171"/>
                    <a:pt x="228" y="166"/>
                    <a:pt x="228" y="169"/>
                  </a:cubicBezTo>
                  <a:cubicBezTo>
                    <a:pt x="227" y="172"/>
                    <a:pt x="235" y="172"/>
                    <a:pt x="234" y="175"/>
                  </a:cubicBezTo>
                  <a:cubicBezTo>
                    <a:pt x="233" y="179"/>
                    <a:pt x="228" y="174"/>
                    <a:pt x="225" y="176"/>
                  </a:cubicBezTo>
                  <a:cubicBezTo>
                    <a:pt x="221" y="179"/>
                    <a:pt x="222" y="177"/>
                    <a:pt x="223" y="174"/>
                  </a:cubicBezTo>
                  <a:cubicBezTo>
                    <a:pt x="224" y="171"/>
                    <a:pt x="217" y="168"/>
                    <a:pt x="211" y="169"/>
                  </a:cubicBezTo>
                  <a:cubicBezTo>
                    <a:pt x="204" y="169"/>
                    <a:pt x="208" y="174"/>
                    <a:pt x="206" y="175"/>
                  </a:cubicBezTo>
                  <a:cubicBezTo>
                    <a:pt x="204" y="177"/>
                    <a:pt x="194" y="174"/>
                    <a:pt x="201" y="174"/>
                  </a:cubicBezTo>
                  <a:cubicBezTo>
                    <a:pt x="206" y="172"/>
                    <a:pt x="204" y="168"/>
                    <a:pt x="202" y="164"/>
                  </a:cubicBezTo>
                  <a:cubicBezTo>
                    <a:pt x="200" y="161"/>
                    <a:pt x="193" y="165"/>
                    <a:pt x="183" y="169"/>
                  </a:cubicBezTo>
                  <a:cubicBezTo>
                    <a:pt x="173" y="173"/>
                    <a:pt x="168" y="176"/>
                    <a:pt x="169" y="176"/>
                  </a:cubicBezTo>
                  <a:cubicBezTo>
                    <a:pt x="170" y="177"/>
                    <a:pt x="171" y="179"/>
                    <a:pt x="167" y="182"/>
                  </a:cubicBezTo>
                  <a:cubicBezTo>
                    <a:pt x="163" y="186"/>
                    <a:pt x="167" y="188"/>
                    <a:pt x="170" y="188"/>
                  </a:cubicBezTo>
                  <a:cubicBezTo>
                    <a:pt x="174" y="188"/>
                    <a:pt x="171" y="191"/>
                    <a:pt x="174" y="192"/>
                  </a:cubicBezTo>
                  <a:cubicBezTo>
                    <a:pt x="176" y="193"/>
                    <a:pt x="188" y="187"/>
                    <a:pt x="191" y="189"/>
                  </a:cubicBezTo>
                  <a:cubicBezTo>
                    <a:pt x="194" y="192"/>
                    <a:pt x="172" y="193"/>
                    <a:pt x="172" y="198"/>
                  </a:cubicBezTo>
                  <a:cubicBezTo>
                    <a:pt x="172" y="201"/>
                    <a:pt x="184" y="203"/>
                    <a:pt x="193" y="202"/>
                  </a:cubicBezTo>
                  <a:cubicBezTo>
                    <a:pt x="202" y="200"/>
                    <a:pt x="219" y="203"/>
                    <a:pt x="219" y="205"/>
                  </a:cubicBezTo>
                  <a:cubicBezTo>
                    <a:pt x="219" y="208"/>
                    <a:pt x="208" y="207"/>
                    <a:pt x="200" y="207"/>
                  </a:cubicBezTo>
                  <a:cubicBezTo>
                    <a:pt x="191" y="207"/>
                    <a:pt x="178" y="209"/>
                    <a:pt x="178" y="211"/>
                  </a:cubicBezTo>
                  <a:cubicBezTo>
                    <a:pt x="178" y="214"/>
                    <a:pt x="179" y="214"/>
                    <a:pt x="188" y="219"/>
                  </a:cubicBezTo>
                  <a:cubicBezTo>
                    <a:pt x="197" y="223"/>
                    <a:pt x="205" y="217"/>
                    <a:pt x="205" y="223"/>
                  </a:cubicBezTo>
                  <a:cubicBezTo>
                    <a:pt x="205" y="228"/>
                    <a:pt x="210" y="229"/>
                    <a:pt x="221" y="230"/>
                  </a:cubicBezTo>
                  <a:cubicBezTo>
                    <a:pt x="233" y="230"/>
                    <a:pt x="238" y="224"/>
                    <a:pt x="244" y="224"/>
                  </a:cubicBezTo>
                  <a:cubicBezTo>
                    <a:pt x="250" y="225"/>
                    <a:pt x="252" y="223"/>
                    <a:pt x="254" y="220"/>
                  </a:cubicBezTo>
                  <a:cubicBezTo>
                    <a:pt x="257" y="216"/>
                    <a:pt x="260" y="218"/>
                    <a:pt x="260" y="221"/>
                  </a:cubicBezTo>
                  <a:cubicBezTo>
                    <a:pt x="261" y="223"/>
                    <a:pt x="268" y="222"/>
                    <a:pt x="270" y="223"/>
                  </a:cubicBezTo>
                  <a:cubicBezTo>
                    <a:pt x="274" y="228"/>
                    <a:pt x="287" y="226"/>
                    <a:pt x="293" y="223"/>
                  </a:cubicBezTo>
                  <a:cubicBezTo>
                    <a:pt x="298" y="222"/>
                    <a:pt x="291" y="214"/>
                    <a:pt x="288" y="217"/>
                  </a:cubicBezTo>
                  <a:cubicBezTo>
                    <a:pt x="286" y="221"/>
                    <a:pt x="283" y="219"/>
                    <a:pt x="283" y="217"/>
                  </a:cubicBezTo>
                  <a:cubicBezTo>
                    <a:pt x="282" y="215"/>
                    <a:pt x="287" y="214"/>
                    <a:pt x="290" y="212"/>
                  </a:cubicBezTo>
                  <a:close/>
                  <a:moveTo>
                    <a:pt x="165" y="131"/>
                  </a:moveTo>
                  <a:cubicBezTo>
                    <a:pt x="170" y="132"/>
                    <a:pt x="177" y="126"/>
                    <a:pt x="177" y="124"/>
                  </a:cubicBezTo>
                  <a:cubicBezTo>
                    <a:pt x="176" y="120"/>
                    <a:pt x="162" y="131"/>
                    <a:pt x="165" y="131"/>
                  </a:cubicBezTo>
                  <a:close/>
                  <a:moveTo>
                    <a:pt x="137" y="122"/>
                  </a:moveTo>
                  <a:cubicBezTo>
                    <a:pt x="140" y="123"/>
                    <a:pt x="137" y="127"/>
                    <a:pt x="140" y="126"/>
                  </a:cubicBezTo>
                  <a:cubicBezTo>
                    <a:pt x="142" y="125"/>
                    <a:pt x="143" y="125"/>
                    <a:pt x="145" y="125"/>
                  </a:cubicBezTo>
                  <a:cubicBezTo>
                    <a:pt x="149" y="126"/>
                    <a:pt x="150" y="123"/>
                    <a:pt x="151" y="122"/>
                  </a:cubicBezTo>
                  <a:cubicBezTo>
                    <a:pt x="153" y="120"/>
                    <a:pt x="153" y="127"/>
                    <a:pt x="156" y="127"/>
                  </a:cubicBezTo>
                  <a:cubicBezTo>
                    <a:pt x="160" y="127"/>
                    <a:pt x="159" y="119"/>
                    <a:pt x="163" y="122"/>
                  </a:cubicBezTo>
                  <a:cubicBezTo>
                    <a:pt x="166" y="124"/>
                    <a:pt x="167" y="121"/>
                    <a:pt x="167" y="118"/>
                  </a:cubicBezTo>
                  <a:cubicBezTo>
                    <a:pt x="168" y="116"/>
                    <a:pt x="168" y="113"/>
                    <a:pt x="172" y="112"/>
                  </a:cubicBezTo>
                  <a:cubicBezTo>
                    <a:pt x="176" y="111"/>
                    <a:pt x="173" y="115"/>
                    <a:pt x="174" y="118"/>
                  </a:cubicBezTo>
                  <a:cubicBezTo>
                    <a:pt x="177" y="123"/>
                    <a:pt x="181" y="118"/>
                    <a:pt x="181" y="116"/>
                  </a:cubicBezTo>
                  <a:cubicBezTo>
                    <a:pt x="181" y="114"/>
                    <a:pt x="188" y="115"/>
                    <a:pt x="187" y="113"/>
                  </a:cubicBezTo>
                  <a:cubicBezTo>
                    <a:pt x="187" y="111"/>
                    <a:pt x="189" y="111"/>
                    <a:pt x="187" y="108"/>
                  </a:cubicBezTo>
                  <a:cubicBezTo>
                    <a:pt x="186" y="105"/>
                    <a:pt x="190" y="106"/>
                    <a:pt x="191" y="104"/>
                  </a:cubicBezTo>
                  <a:cubicBezTo>
                    <a:pt x="193" y="101"/>
                    <a:pt x="189" y="103"/>
                    <a:pt x="186" y="100"/>
                  </a:cubicBezTo>
                  <a:cubicBezTo>
                    <a:pt x="182" y="98"/>
                    <a:pt x="181" y="101"/>
                    <a:pt x="181" y="103"/>
                  </a:cubicBezTo>
                  <a:cubicBezTo>
                    <a:pt x="181" y="105"/>
                    <a:pt x="175" y="104"/>
                    <a:pt x="171" y="102"/>
                  </a:cubicBezTo>
                  <a:cubicBezTo>
                    <a:pt x="167" y="101"/>
                    <a:pt x="163" y="107"/>
                    <a:pt x="158" y="110"/>
                  </a:cubicBezTo>
                  <a:cubicBezTo>
                    <a:pt x="153" y="113"/>
                    <a:pt x="153" y="117"/>
                    <a:pt x="147" y="116"/>
                  </a:cubicBezTo>
                  <a:cubicBezTo>
                    <a:pt x="142" y="116"/>
                    <a:pt x="135" y="121"/>
                    <a:pt x="137" y="122"/>
                  </a:cubicBezTo>
                  <a:close/>
                  <a:moveTo>
                    <a:pt x="189" y="120"/>
                  </a:moveTo>
                  <a:cubicBezTo>
                    <a:pt x="184" y="120"/>
                    <a:pt x="184" y="125"/>
                    <a:pt x="190" y="125"/>
                  </a:cubicBezTo>
                  <a:cubicBezTo>
                    <a:pt x="195" y="125"/>
                    <a:pt x="197" y="126"/>
                    <a:pt x="189" y="126"/>
                  </a:cubicBezTo>
                  <a:cubicBezTo>
                    <a:pt x="181" y="126"/>
                    <a:pt x="178" y="133"/>
                    <a:pt x="183" y="131"/>
                  </a:cubicBezTo>
                  <a:cubicBezTo>
                    <a:pt x="189" y="130"/>
                    <a:pt x="195" y="130"/>
                    <a:pt x="191" y="131"/>
                  </a:cubicBezTo>
                  <a:cubicBezTo>
                    <a:pt x="187" y="133"/>
                    <a:pt x="177" y="134"/>
                    <a:pt x="178" y="136"/>
                  </a:cubicBezTo>
                  <a:cubicBezTo>
                    <a:pt x="178" y="137"/>
                    <a:pt x="183" y="137"/>
                    <a:pt x="188" y="138"/>
                  </a:cubicBezTo>
                  <a:cubicBezTo>
                    <a:pt x="191" y="140"/>
                    <a:pt x="194" y="141"/>
                    <a:pt x="198" y="137"/>
                  </a:cubicBezTo>
                  <a:cubicBezTo>
                    <a:pt x="201" y="134"/>
                    <a:pt x="205" y="130"/>
                    <a:pt x="203" y="135"/>
                  </a:cubicBezTo>
                  <a:cubicBezTo>
                    <a:pt x="202" y="140"/>
                    <a:pt x="209" y="137"/>
                    <a:pt x="217" y="136"/>
                  </a:cubicBezTo>
                  <a:cubicBezTo>
                    <a:pt x="226" y="136"/>
                    <a:pt x="216" y="141"/>
                    <a:pt x="207" y="142"/>
                  </a:cubicBezTo>
                  <a:cubicBezTo>
                    <a:pt x="198" y="142"/>
                    <a:pt x="200" y="147"/>
                    <a:pt x="206" y="149"/>
                  </a:cubicBezTo>
                  <a:cubicBezTo>
                    <a:pt x="214" y="150"/>
                    <a:pt x="229" y="144"/>
                    <a:pt x="233" y="140"/>
                  </a:cubicBezTo>
                  <a:cubicBezTo>
                    <a:pt x="237" y="137"/>
                    <a:pt x="239" y="142"/>
                    <a:pt x="243" y="140"/>
                  </a:cubicBezTo>
                  <a:cubicBezTo>
                    <a:pt x="247" y="137"/>
                    <a:pt x="254" y="140"/>
                    <a:pt x="260" y="138"/>
                  </a:cubicBezTo>
                  <a:cubicBezTo>
                    <a:pt x="266" y="137"/>
                    <a:pt x="267" y="125"/>
                    <a:pt x="262" y="124"/>
                  </a:cubicBezTo>
                  <a:cubicBezTo>
                    <a:pt x="258" y="122"/>
                    <a:pt x="258" y="126"/>
                    <a:pt x="254" y="126"/>
                  </a:cubicBezTo>
                  <a:cubicBezTo>
                    <a:pt x="251" y="127"/>
                    <a:pt x="249" y="123"/>
                    <a:pt x="246" y="120"/>
                  </a:cubicBezTo>
                  <a:cubicBezTo>
                    <a:pt x="243" y="117"/>
                    <a:pt x="245" y="111"/>
                    <a:pt x="240" y="112"/>
                  </a:cubicBezTo>
                  <a:cubicBezTo>
                    <a:pt x="237" y="113"/>
                    <a:pt x="227" y="119"/>
                    <a:pt x="233" y="120"/>
                  </a:cubicBezTo>
                  <a:cubicBezTo>
                    <a:pt x="238" y="121"/>
                    <a:pt x="237" y="124"/>
                    <a:pt x="234" y="125"/>
                  </a:cubicBezTo>
                  <a:cubicBezTo>
                    <a:pt x="230" y="126"/>
                    <a:pt x="240" y="128"/>
                    <a:pt x="239" y="131"/>
                  </a:cubicBezTo>
                  <a:cubicBezTo>
                    <a:pt x="238" y="133"/>
                    <a:pt x="223" y="131"/>
                    <a:pt x="222" y="127"/>
                  </a:cubicBezTo>
                  <a:cubicBezTo>
                    <a:pt x="221" y="125"/>
                    <a:pt x="210" y="118"/>
                    <a:pt x="204" y="120"/>
                  </a:cubicBezTo>
                  <a:cubicBezTo>
                    <a:pt x="200" y="121"/>
                    <a:pt x="202" y="115"/>
                    <a:pt x="197" y="115"/>
                  </a:cubicBezTo>
                  <a:cubicBezTo>
                    <a:pt x="191" y="115"/>
                    <a:pt x="193" y="120"/>
                    <a:pt x="189" y="120"/>
                  </a:cubicBezTo>
                  <a:close/>
                  <a:moveTo>
                    <a:pt x="206" y="96"/>
                  </a:moveTo>
                  <a:cubicBezTo>
                    <a:pt x="207" y="92"/>
                    <a:pt x="195" y="93"/>
                    <a:pt x="196" y="94"/>
                  </a:cubicBezTo>
                  <a:cubicBezTo>
                    <a:pt x="198" y="97"/>
                    <a:pt x="204" y="100"/>
                    <a:pt x="206" y="96"/>
                  </a:cubicBezTo>
                  <a:close/>
                  <a:moveTo>
                    <a:pt x="233" y="95"/>
                  </a:moveTo>
                  <a:cubicBezTo>
                    <a:pt x="238" y="94"/>
                    <a:pt x="236" y="90"/>
                    <a:pt x="228" y="91"/>
                  </a:cubicBezTo>
                  <a:cubicBezTo>
                    <a:pt x="222" y="92"/>
                    <a:pt x="210" y="92"/>
                    <a:pt x="210" y="98"/>
                  </a:cubicBezTo>
                  <a:cubicBezTo>
                    <a:pt x="210" y="101"/>
                    <a:pt x="212" y="103"/>
                    <a:pt x="220" y="104"/>
                  </a:cubicBezTo>
                  <a:cubicBezTo>
                    <a:pt x="227" y="105"/>
                    <a:pt x="234" y="98"/>
                    <a:pt x="230" y="98"/>
                  </a:cubicBezTo>
                  <a:cubicBezTo>
                    <a:pt x="226" y="98"/>
                    <a:pt x="229" y="95"/>
                    <a:pt x="233" y="95"/>
                  </a:cubicBezTo>
                  <a:close/>
                  <a:moveTo>
                    <a:pt x="217" y="88"/>
                  </a:moveTo>
                  <a:cubicBezTo>
                    <a:pt x="220" y="89"/>
                    <a:pt x="224" y="86"/>
                    <a:pt x="226" y="88"/>
                  </a:cubicBezTo>
                  <a:cubicBezTo>
                    <a:pt x="228" y="89"/>
                    <a:pt x="238" y="91"/>
                    <a:pt x="238" y="86"/>
                  </a:cubicBezTo>
                  <a:cubicBezTo>
                    <a:pt x="238" y="80"/>
                    <a:pt x="226" y="80"/>
                    <a:pt x="222" y="82"/>
                  </a:cubicBezTo>
                  <a:cubicBezTo>
                    <a:pt x="219" y="84"/>
                    <a:pt x="204" y="85"/>
                    <a:pt x="208" y="88"/>
                  </a:cubicBezTo>
                  <a:cubicBezTo>
                    <a:pt x="211" y="89"/>
                    <a:pt x="214" y="87"/>
                    <a:pt x="217" y="88"/>
                  </a:cubicBezTo>
                  <a:close/>
                  <a:moveTo>
                    <a:pt x="272" y="78"/>
                  </a:moveTo>
                  <a:cubicBezTo>
                    <a:pt x="276" y="76"/>
                    <a:pt x="283" y="80"/>
                    <a:pt x="282" y="83"/>
                  </a:cubicBezTo>
                  <a:cubicBezTo>
                    <a:pt x="281" y="86"/>
                    <a:pt x="269" y="82"/>
                    <a:pt x="270" y="85"/>
                  </a:cubicBezTo>
                  <a:cubicBezTo>
                    <a:pt x="271" y="86"/>
                    <a:pt x="272" y="89"/>
                    <a:pt x="280" y="88"/>
                  </a:cubicBezTo>
                  <a:cubicBezTo>
                    <a:pt x="287" y="85"/>
                    <a:pt x="294" y="87"/>
                    <a:pt x="299" y="91"/>
                  </a:cubicBezTo>
                  <a:cubicBezTo>
                    <a:pt x="305" y="95"/>
                    <a:pt x="310" y="97"/>
                    <a:pt x="313" y="92"/>
                  </a:cubicBezTo>
                  <a:cubicBezTo>
                    <a:pt x="317" y="88"/>
                    <a:pt x="309" y="88"/>
                    <a:pt x="310" y="85"/>
                  </a:cubicBezTo>
                  <a:cubicBezTo>
                    <a:pt x="311" y="81"/>
                    <a:pt x="305" y="79"/>
                    <a:pt x="301" y="79"/>
                  </a:cubicBezTo>
                  <a:cubicBezTo>
                    <a:pt x="298" y="79"/>
                    <a:pt x="297" y="73"/>
                    <a:pt x="294" y="74"/>
                  </a:cubicBezTo>
                  <a:cubicBezTo>
                    <a:pt x="290" y="76"/>
                    <a:pt x="288" y="77"/>
                    <a:pt x="288" y="73"/>
                  </a:cubicBezTo>
                  <a:cubicBezTo>
                    <a:pt x="288" y="69"/>
                    <a:pt x="272" y="68"/>
                    <a:pt x="267" y="70"/>
                  </a:cubicBezTo>
                  <a:cubicBezTo>
                    <a:pt x="262" y="72"/>
                    <a:pt x="268" y="81"/>
                    <a:pt x="272" y="78"/>
                  </a:cubicBezTo>
                  <a:close/>
                  <a:moveTo>
                    <a:pt x="274" y="106"/>
                  </a:moveTo>
                  <a:cubicBezTo>
                    <a:pt x="277" y="102"/>
                    <a:pt x="263" y="92"/>
                    <a:pt x="263" y="97"/>
                  </a:cubicBezTo>
                  <a:cubicBezTo>
                    <a:pt x="262" y="101"/>
                    <a:pt x="272" y="110"/>
                    <a:pt x="274" y="106"/>
                  </a:cubicBezTo>
                  <a:close/>
                  <a:moveTo>
                    <a:pt x="317" y="63"/>
                  </a:moveTo>
                  <a:cubicBezTo>
                    <a:pt x="320" y="59"/>
                    <a:pt x="303" y="55"/>
                    <a:pt x="308" y="59"/>
                  </a:cubicBezTo>
                  <a:cubicBezTo>
                    <a:pt x="310" y="61"/>
                    <a:pt x="315" y="66"/>
                    <a:pt x="317" y="63"/>
                  </a:cubicBezTo>
                  <a:close/>
                  <a:moveTo>
                    <a:pt x="280" y="137"/>
                  </a:moveTo>
                  <a:cubicBezTo>
                    <a:pt x="282" y="135"/>
                    <a:pt x="275" y="129"/>
                    <a:pt x="273" y="134"/>
                  </a:cubicBezTo>
                  <a:cubicBezTo>
                    <a:pt x="271" y="138"/>
                    <a:pt x="277" y="140"/>
                    <a:pt x="280" y="137"/>
                  </a:cubicBezTo>
                  <a:close/>
                  <a:moveTo>
                    <a:pt x="317" y="114"/>
                  </a:moveTo>
                  <a:cubicBezTo>
                    <a:pt x="317" y="118"/>
                    <a:pt x="310" y="113"/>
                    <a:pt x="303" y="112"/>
                  </a:cubicBezTo>
                  <a:cubicBezTo>
                    <a:pt x="298" y="109"/>
                    <a:pt x="301" y="116"/>
                    <a:pt x="306" y="120"/>
                  </a:cubicBezTo>
                  <a:cubicBezTo>
                    <a:pt x="310" y="124"/>
                    <a:pt x="303" y="122"/>
                    <a:pt x="297" y="118"/>
                  </a:cubicBezTo>
                  <a:cubicBezTo>
                    <a:pt x="291" y="113"/>
                    <a:pt x="291" y="121"/>
                    <a:pt x="295" y="123"/>
                  </a:cubicBezTo>
                  <a:cubicBezTo>
                    <a:pt x="298" y="125"/>
                    <a:pt x="294" y="128"/>
                    <a:pt x="290" y="124"/>
                  </a:cubicBezTo>
                  <a:cubicBezTo>
                    <a:pt x="286" y="118"/>
                    <a:pt x="284" y="113"/>
                    <a:pt x="277" y="113"/>
                  </a:cubicBezTo>
                  <a:cubicBezTo>
                    <a:pt x="272" y="112"/>
                    <a:pt x="274" y="118"/>
                    <a:pt x="276" y="122"/>
                  </a:cubicBezTo>
                  <a:cubicBezTo>
                    <a:pt x="280" y="125"/>
                    <a:pt x="283" y="126"/>
                    <a:pt x="288" y="129"/>
                  </a:cubicBezTo>
                  <a:cubicBezTo>
                    <a:pt x="294" y="133"/>
                    <a:pt x="302" y="128"/>
                    <a:pt x="306" y="129"/>
                  </a:cubicBezTo>
                  <a:cubicBezTo>
                    <a:pt x="310" y="130"/>
                    <a:pt x="302" y="136"/>
                    <a:pt x="305" y="138"/>
                  </a:cubicBezTo>
                  <a:cubicBezTo>
                    <a:pt x="308" y="142"/>
                    <a:pt x="314" y="139"/>
                    <a:pt x="320" y="139"/>
                  </a:cubicBezTo>
                  <a:cubicBezTo>
                    <a:pt x="325" y="138"/>
                    <a:pt x="323" y="136"/>
                    <a:pt x="326" y="133"/>
                  </a:cubicBezTo>
                  <a:cubicBezTo>
                    <a:pt x="330" y="131"/>
                    <a:pt x="323" y="131"/>
                    <a:pt x="325" y="125"/>
                  </a:cubicBezTo>
                  <a:cubicBezTo>
                    <a:pt x="328" y="120"/>
                    <a:pt x="318" y="111"/>
                    <a:pt x="317" y="114"/>
                  </a:cubicBezTo>
                  <a:close/>
                  <a:moveTo>
                    <a:pt x="331" y="95"/>
                  </a:moveTo>
                  <a:cubicBezTo>
                    <a:pt x="336" y="95"/>
                    <a:pt x="340" y="94"/>
                    <a:pt x="344" y="92"/>
                  </a:cubicBezTo>
                  <a:cubicBezTo>
                    <a:pt x="348" y="91"/>
                    <a:pt x="342" y="91"/>
                    <a:pt x="345" y="87"/>
                  </a:cubicBezTo>
                  <a:cubicBezTo>
                    <a:pt x="347" y="83"/>
                    <a:pt x="337" y="83"/>
                    <a:pt x="337" y="84"/>
                  </a:cubicBezTo>
                  <a:cubicBezTo>
                    <a:pt x="336" y="86"/>
                    <a:pt x="323" y="76"/>
                    <a:pt x="322" y="79"/>
                  </a:cubicBezTo>
                  <a:cubicBezTo>
                    <a:pt x="320" y="82"/>
                    <a:pt x="326" y="95"/>
                    <a:pt x="331" y="95"/>
                  </a:cubicBezTo>
                  <a:close/>
                  <a:moveTo>
                    <a:pt x="358" y="97"/>
                  </a:moveTo>
                  <a:cubicBezTo>
                    <a:pt x="357" y="95"/>
                    <a:pt x="332" y="98"/>
                    <a:pt x="336" y="100"/>
                  </a:cubicBezTo>
                  <a:cubicBezTo>
                    <a:pt x="343" y="105"/>
                    <a:pt x="358" y="99"/>
                    <a:pt x="358" y="97"/>
                  </a:cubicBezTo>
                  <a:close/>
                  <a:moveTo>
                    <a:pt x="354" y="145"/>
                  </a:moveTo>
                  <a:cubicBezTo>
                    <a:pt x="360" y="144"/>
                    <a:pt x="357" y="137"/>
                    <a:pt x="350" y="132"/>
                  </a:cubicBezTo>
                  <a:cubicBezTo>
                    <a:pt x="344" y="127"/>
                    <a:pt x="329" y="137"/>
                    <a:pt x="332" y="139"/>
                  </a:cubicBezTo>
                  <a:cubicBezTo>
                    <a:pt x="334" y="142"/>
                    <a:pt x="348" y="145"/>
                    <a:pt x="354" y="145"/>
                  </a:cubicBezTo>
                  <a:close/>
                  <a:moveTo>
                    <a:pt x="311" y="191"/>
                  </a:moveTo>
                  <a:cubicBezTo>
                    <a:pt x="319" y="196"/>
                    <a:pt x="317" y="187"/>
                    <a:pt x="325" y="187"/>
                  </a:cubicBezTo>
                  <a:cubicBezTo>
                    <a:pt x="334" y="187"/>
                    <a:pt x="334" y="174"/>
                    <a:pt x="334" y="169"/>
                  </a:cubicBezTo>
                  <a:cubicBezTo>
                    <a:pt x="336" y="164"/>
                    <a:pt x="328" y="164"/>
                    <a:pt x="330" y="168"/>
                  </a:cubicBezTo>
                  <a:cubicBezTo>
                    <a:pt x="333" y="172"/>
                    <a:pt x="330" y="175"/>
                    <a:pt x="329" y="171"/>
                  </a:cubicBezTo>
                  <a:cubicBezTo>
                    <a:pt x="329" y="167"/>
                    <a:pt x="322" y="171"/>
                    <a:pt x="320" y="167"/>
                  </a:cubicBezTo>
                  <a:cubicBezTo>
                    <a:pt x="318" y="164"/>
                    <a:pt x="327" y="164"/>
                    <a:pt x="330" y="160"/>
                  </a:cubicBezTo>
                  <a:cubicBezTo>
                    <a:pt x="332" y="155"/>
                    <a:pt x="322" y="156"/>
                    <a:pt x="324" y="152"/>
                  </a:cubicBezTo>
                  <a:cubicBezTo>
                    <a:pt x="327" y="149"/>
                    <a:pt x="310" y="153"/>
                    <a:pt x="315" y="155"/>
                  </a:cubicBezTo>
                  <a:cubicBezTo>
                    <a:pt x="320" y="157"/>
                    <a:pt x="315" y="160"/>
                    <a:pt x="310" y="156"/>
                  </a:cubicBezTo>
                  <a:cubicBezTo>
                    <a:pt x="306" y="153"/>
                    <a:pt x="293" y="159"/>
                    <a:pt x="298" y="162"/>
                  </a:cubicBezTo>
                  <a:cubicBezTo>
                    <a:pt x="301" y="165"/>
                    <a:pt x="312" y="161"/>
                    <a:pt x="306" y="169"/>
                  </a:cubicBezTo>
                  <a:cubicBezTo>
                    <a:pt x="299" y="177"/>
                    <a:pt x="297" y="166"/>
                    <a:pt x="291" y="167"/>
                  </a:cubicBezTo>
                  <a:cubicBezTo>
                    <a:pt x="286" y="169"/>
                    <a:pt x="287" y="175"/>
                    <a:pt x="297" y="178"/>
                  </a:cubicBezTo>
                  <a:cubicBezTo>
                    <a:pt x="306" y="181"/>
                    <a:pt x="305" y="186"/>
                    <a:pt x="311" y="191"/>
                  </a:cubicBezTo>
                  <a:close/>
                  <a:moveTo>
                    <a:pt x="366" y="138"/>
                  </a:moveTo>
                  <a:cubicBezTo>
                    <a:pt x="368" y="145"/>
                    <a:pt x="370" y="140"/>
                    <a:pt x="374" y="143"/>
                  </a:cubicBezTo>
                  <a:cubicBezTo>
                    <a:pt x="378" y="146"/>
                    <a:pt x="383" y="147"/>
                    <a:pt x="386" y="144"/>
                  </a:cubicBezTo>
                  <a:cubicBezTo>
                    <a:pt x="389" y="142"/>
                    <a:pt x="391" y="140"/>
                    <a:pt x="392" y="142"/>
                  </a:cubicBezTo>
                  <a:cubicBezTo>
                    <a:pt x="394" y="146"/>
                    <a:pt x="400" y="147"/>
                    <a:pt x="417" y="147"/>
                  </a:cubicBezTo>
                  <a:cubicBezTo>
                    <a:pt x="432" y="147"/>
                    <a:pt x="428" y="140"/>
                    <a:pt x="432" y="143"/>
                  </a:cubicBezTo>
                  <a:cubicBezTo>
                    <a:pt x="437" y="146"/>
                    <a:pt x="448" y="146"/>
                    <a:pt x="453" y="144"/>
                  </a:cubicBezTo>
                  <a:cubicBezTo>
                    <a:pt x="457" y="143"/>
                    <a:pt x="459" y="137"/>
                    <a:pt x="459" y="133"/>
                  </a:cubicBezTo>
                  <a:cubicBezTo>
                    <a:pt x="459" y="129"/>
                    <a:pt x="423" y="126"/>
                    <a:pt x="418" y="129"/>
                  </a:cubicBezTo>
                  <a:cubicBezTo>
                    <a:pt x="411" y="133"/>
                    <a:pt x="401" y="128"/>
                    <a:pt x="396" y="131"/>
                  </a:cubicBezTo>
                  <a:cubicBezTo>
                    <a:pt x="391" y="133"/>
                    <a:pt x="393" y="127"/>
                    <a:pt x="384" y="127"/>
                  </a:cubicBezTo>
                  <a:cubicBezTo>
                    <a:pt x="375" y="126"/>
                    <a:pt x="384" y="122"/>
                    <a:pt x="386" y="120"/>
                  </a:cubicBezTo>
                  <a:cubicBezTo>
                    <a:pt x="388" y="118"/>
                    <a:pt x="372" y="113"/>
                    <a:pt x="367" y="114"/>
                  </a:cubicBezTo>
                  <a:cubicBezTo>
                    <a:pt x="360" y="115"/>
                    <a:pt x="357" y="113"/>
                    <a:pt x="351" y="110"/>
                  </a:cubicBezTo>
                  <a:cubicBezTo>
                    <a:pt x="345" y="107"/>
                    <a:pt x="329" y="108"/>
                    <a:pt x="332" y="113"/>
                  </a:cubicBezTo>
                  <a:cubicBezTo>
                    <a:pt x="334" y="115"/>
                    <a:pt x="353" y="123"/>
                    <a:pt x="356" y="119"/>
                  </a:cubicBezTo>
                  <a:cubicBezTo>
                    <a:pt x="358" y="115"/>
                    <a:pt x="362" y="123"/>
                    <a:pt x="365" y="126"/>
                  </a:cubicBezTo>
                  <a:cubicBezTo>
                    <a:pt x="368" y="130"/>
                    <a:pt x="363" y="132"/>
                    <a:pt x="366" y="138"/>
                  </a:cubicBezTo>
                  <a:close/>
                  <a:moveTo>
                    <a:pt x="382" y="100"/>
                  </a:moveTo>
                  <a:cubicBezTo>
                    <a:pt x="376" y="96"/>
                    <a:pt x="369" y="102"/>
                    <a:pt x="375" y="105"/>
                  </a:cubicBezTo>
                  <a:cubicBezTo>
                    <a:pt x="381" y="107"/>
                    <a:pt x="388" y="102"/>
                    <a:pt x="382" y="100"/>
                  </a:cubicBezTo>
                  <a:close/>
                  <a:moveTo>
                    <a:pt x="334" y="63"/>
                  </a:moveTo>
                  <a:cubicBezTo>
                    <a:pt x="340" y="64"/>
                    <a:pt x="337" y="68"/>
                    <a:pt x="342" y="70"/>
                  </a:cubicBezTo>
                  <a:cubicBezTo>
                    <a:pt x="347" y="73"/>
                    <a:pt x="362" y="67"/>
                    <a:pt x="364" y="71"/>
                  </a:cubicBezTo>
                  <a:cubicBezTo>
                    <a:pt x="365" y="75"/>
                    <a:pt x="348" y="75"/>
                    <a:pt x="351" y="77"/>
                  </a:cubicBezTo>
                  <a:cubicBezTo>
                    <a:pt x="353" y="79"/>
                    <a:pt x="362" y="83"/>
                    <a:pt x="361" y="85"/>
                  </a:cubicBezTo>
                  <a:cubicBezTo>
                    <a:pt x="360" y="87"/>
                    <a:pt x="377" y="92"/>
                    <a:pt x="379" y="90"/>
                  </a:cubicBezTo>
                  <a:cubicBezTo>
                    <a:pt x="381" y="88"/>
                    <a:pt x="385" y="88"/>
                    <a:pt x="389" y="89"/>
                  </a:cubicBezTo>
                  <a:cubicBezTo>
                    <a:pt x="394" y="91"/>
                    <a:pt x="394" y="79"/>
                    <a:pt x="397" y="81"/>
                  </a:cubicBezTo>
                  <a:cubicBezTo>
                    <a:pt x="400" y="84"/>
                    <a:pt x="399" y="77"/>
                    <a:pt x="405" y="76"/>
                  </a:cubicBezTo>
                  <a:cubicBezTo>
                    <a:pt x="409" y="73"/>
                    <a:pt x="417" y="73"/>
                    <a:pt x="417" y="71"/>
                  </a:cubicBezTo>
                  <a:cubicBezTo>
                    <a:pt x="418" y="69"/>
                    <a:pt x="416" y="67"/>
                    <a:pt x="409" y="67"/>
                  </a:cubicBezTo>
                  <a:cubicBezTo>
                    <a:pt x="404" y="68"/>
                    <a:pt x="400" y="66"/>
                    <a:pt x="403" y="63"/>
                  </a:cubicBezTo>
                  <a:cubicBezTo>
                    <a:pt x="405" y="59"/>
                    <a:pt x="395" y="58"/>
                    <a:pt x="399" y="56"/>
                  </a:cubicBezTo>
                  <a:cubicBezTo>
                    <a:pt x="403" y="53"/>
                    <a:pt x="393" y="51"/>
                    <a:pt x="394" y="54"/>
                  </a:cubicBezTo>
                  <a:cubicBezTo>
                    <a:pt x="394" y="58"/>
                    <a:pt x="388" y="54"/>
                    <a:pt x="387" y="52"/>
                  </a:cubicBezTo>
                  <a:cubicBezTo>
                    <a:pt x="386" y="48"/>
                    <a:pt x="372" y="46"/>
                    <a:pt x="364" y="39"/>
                  </a:cubicBezTo>
                  <a:cubicBezTo>
                    <a:pt x="355" y="30"/>
                    <a:pt x="346" y="36"/>
                    <a:pt x="351" y="37"/>
                  </a:cubicBezTo>
                  <a:cubicBezTo>
                    <a:pt x="356" y="38"/>
                    <a:pt x="356" y="40"/>
                    <a:pt x="351" y="39"/>
                  </a:cubicBezTo>
                  <a:cubicBezTo>
                    <a:pt x="347" y="39"/>
                    <a:pt x="339" y="40"/>
                    <a:pt x="346" y="43"/>
                  </a:cubicBezTo>
                  <a:cubicBezTo>
                    <a:pt x="353" y="45"/>
                    <a:pt x="346" y="47"/>
                    <a:pt x="340" y="47"/>
                  </a:cubicBezTo>
                  <a:cubicBezTo>
                    <a:pt x="334" y="47"/>
                    <a:pt x="334" y="53"/>
                    <a:pt x="342" y="54"/>
                  </a:cubicBezTo>
                  <a:cubicBezTo>
                    <a:pt x="348" y="56"/>
                    <a:pt x="344" y="60"/>
                    <a:pt x="337" y="58"/>
                  </a:cubicBezTo>
                  <a:cubicBezTo>
                    <a:pt x="332" y="57"/>
                    <a:pt x="330" y="60"/>
                    <a:pt x="334" y="63"/>
                  </a:cubicBezTo>
                  <a:close/>
                  <a:moveTo>
                    <a:pt x="375" y="29"/>
                  </a:moveTo>
                  <a:cubicBezTo>
                    <a:pt x="380" y="27"/>
                    <a:pt x="383" y="28"/>
                    <a:pt x="379" y="30"/>
                  </a:cubicBezTo>
                  <a:cubicBezTo>
                    <a:pt x="375" y="33"/>
                    <a:pt x="376" y="34"/>
                    <a:pt x="382" y="34"/>
                  </a:cubicBezTo>
                  <a:cubicBezTo>
                    <a:pt x="388" y="33"/>
                    <a:pt x="380" y="35"/>
                    <a:pt x="380" y="39"/>
                  </a:cubicBezTo>
                  <a:cubicBezTo>
                    <a:pt x="380" y="42"/>
                    <a:pt x="386" y="39"/>
                    <a:pt x="386" y="43"/>
                  </a:cubicBezTo>
                  <a:cubicBezTo>
                    <a:pt x="387" y="47"/>
                    <a:pt x="401" y="48"/>
                    <a:pt x="406" y="44"/>
                  </a:cubicBezTo>
                  <a:cubicBezTo>
                    <a:pt x="409" y="39"/>
                    <a:pt x="408" y="45"/>
                    <a:pt x="407" y="48"/>
                  </a:cubicBezTo>
                  <a:cubicBezTo>
                    <a:pt x="407" y="50"/>
                    <a:pt x="428" y="52"/>
                    <a:pt x="429" y="49"/>
                  </a:cubicBezTo>
                  <a:cubicBezTo>
                    <a:pt x="430" y="46"/>
                    <a:pt x="432" y="47"/>
                    <a:pt x="437" y="48"/>
                  </a:cubicBezTo>
                  <a:cubicBezTo>
                    <a:pt x="441" y="49"/>
                    <a:pt x="460" y="44"/>
                    <a:pt x="460" y="40"/>
                  </a:cubicBezTo>
                  <a:cubicBezTo>
                    <a:pt x="461" y="37"/>
                    <a:pt x="466" y="42"/>
                    <a:pt x="460" y="47"/>
                  </a:cubicBezTo>
                  <a:cubicBezTo>
                    <a:pt x="454" y="52"/>
                    <a:pt x="442" y="51"/>
                    <a:pt x="436" y="52"/>
                  </a:cubicBezTo>
                  <a:cubicBezTo>
                    <a:pt x="430" y="53"/>
                    <a:pt x="440" y="58"/>
                    <a:pt x="445" y="62"/>
                  </a:cubicBezTo>
                  <a:cubicBezTo>
                    <a:pt x="451" y="66"/>
                    <a:pt x="438" y="64"/>
                    <a:pt x="432" y="58"/>
                  </a:cubicBezTo>
                  <a:cubicBezTo>
                    <a:pt x="428" y="52"/>
                    <a:pt x="416" y="52"/>
                    <a:pt x="409" y="53"/>
                  </a:cubicBezTo>
                  <a:cubicBezTo>
                    <a:pt x="403" y="53"/>
                    <a:pt x="405" y="65"/>
                    <a:pt x="409" y="65"/>
                  </a:cubicBezTo>
                  <a:cubicBezTo>
                    <a:pt x="414" y="65"/>
                    <a:pt x="418" y="66"/>
                    <a:pt x="423" y="74"/>
                  </a:cubicBezTo>
                  <a:cubicBezTo>
                    <a:pt x="428" y="81"/>
                    <a:pt x="438" y="79"/>
                    <a:pt x="438" y="83"/>
                  </a:cubicBezTo>
                  <a:cubicBezTo>
                    <a:pt x="438" y="86"/>
                    <a:pt x="425" y="80"/>
                    <a:pt x="418" y="79"/>
                  </a:cubicBezTo>
                  <a:cubicBezTo>
                    <a:pt x="411" y="77"/>
                    <a:pt x="399" y="82"/>
                    <a:pt x="399" y="88"/>
                  </a:cubicBezTo>
                  <a:cubicBezTo>
                    <a:pt x="398" y="92"/>
                    <a:pt x="409" y="92"/>
                    <a:pt x="417" y="88"/>
                  </a:cubicBezTo>
                  <a:cubicBezTo>
                    <a:pt x="424" y="84"/>
                    <a:pt x="418" y="89"/>
                    <a:pt x="415" y="92"/>
                  </a:cubicBezTo>
                  <a:cubicBezTo>
                    <a:pt x="411" y="96"/>
                    <a:pt x="423" y="99"/>
                    <a:pt x="423" y="102"/>
                  </a:cubicBezTo>
                  <a:cubicBezTo>
                    <a:pt x="423" y="106"/>
                    <a:pt x="415" y="105"/>
                    <a:pt x="414" y="101"/>
                  </a:cubicBezTo>
                  <a:cubicBezTo>
                    <a:pt x="413" y="98"/>
                    <a:pt x="409" y="94"/>
                    <a:pt x="401" y="95"/>
                  </a:cubicBezTo>
                  <a:cubicBezTo>
                    <a:pt x="393" y="95"/>
                    <a:pt x="394" y="101"/>
                    <a:pt x="400" y="101"/>
                  </a:cubicBezTo>
                  <a:cubicBezTo>
                    <a:pt x="405" y="102"/>
                    <a:pt x="406" y="106"/>
                    <a:pt x="399" y="106"/>
                  </a:cubicBezTo>
                  <a:cubicBezTo>
                    <a:pt x="394" y="106"/>
                    <a:pt x="380" y="111"/>
                    <a:pt x="384" y="114"/>
                  </a:cubicBezTo>
                  <a:cubicBezTo>
                    <a:pt x="389" y="118"/>
                    <a:pt x="406" y="114"/>
                    <a:pt x="408" y="117"/>
                  </a:cubicBezTo>
                  <a:cubicBezTo>
                    <a:pt x="412" y="119"/>
                    <a:pt x="419" y="120"/>
                    <a:pt x="422" y="117"/>
                  </a:cubicBezTo>
                  <a:cubicBezTo>
                    <a:pt x="424" y="114"/>
                    <a:pt x="430" y="115"/>
                    <a:pt x="437" y="115"/>
                  </a:cubicBezTo>
                  <a:cubicBezTo>
                    <a:pt x="443" y="115"/>
                    <a:pt x="445" y="117"/>
                    <a:pt x="448" y="119"/>
                  </a:cubicBezTo>
                  <a:cubicBezTo>
                    <a:pt x="451" y="122"/>
                    <a:pt x="456" y="121"/>
                    <a:pt x="460" y="118"/>
                  </a:cubicBezTo>
                  <a:cubicBezTo>
                    <a:pt x="464" y="115"/>
                    <a:pt x="464" y="115"/>
                    <a:pt x="468" y="115"/>
                  </a:cubicBezTo>
                  <a:cubicBezTo>
                    <a:pt x="473" y="115"/>
                    <a:pt x="474" y="113"/>
                    <a:pt x="471" y="109"/>
                  </a:cubicBezTo>
                  <a:cubicBezTo>
                    <a:pt x="469" y="105"/>
                    <a:pt x="464" y="112"/>
                    <a:pt x="463" y="109"/>
                  </a:cubicBezTo>
                  <a:cubicBezTo>
                    <a:pt x="462" y="106"/>
                    <a:pt x="456" y="105"/>
                    <a:pt x="447" y="106"/>
                  </a:cubicBezTo>
                  <a:cubicBezTo>
                    <a:pt x="438" y="108"/>
                    <a:pt x="442" y="100"/>
                    <a:pt x="447" y="101"/>
                  </a:cubicBezTo>
                  <a:cubicBezTo>
                    <a:pt x="454" y="103"/>
                    <a:pt x="461" y="103"/>
                    <a:pt x="467" y="101"/>
                  </a:cubicBezTo>
                  <a:cubicBezTo>
                    <a:pt x="473" y="100"/>
                    <a:pt x="468" y="97"/>
                    <a:pt x="468" y="94"/>
                  </a:cubicBezTo>
                  <a:cubicBezTo>
                    <a:pt x="468" y="91"/>
                    <a:pt x="476" y="93"/>
                    <a:pt x="482" y="93"/>
                  </a:cubicBezTo>
                  <a:cubicBezTo>
                    <a:pt x="488" y="93"/>
                    <a:pt x="497" y="84"/>
                    <a:pt x="497" y="77"/>
                  </a:cubicBezTo>
                  <a:cubicBezTo>
                    <a:pt x="497" y="72"/>
                    <a:pt x="484" y="74"/>
                    <a:pt x="478" y="74"/>
                  </a:cubicBezTo>
                  <a:cubicBezTo>
                    <a:pt x="470" y="74"/>
                    <a:pt x="481" y="68"/>
                    <a:pt x="494" y="69"/>
                  </a:cubicBezTo>
                  <a:cubicBezTo>
                    <a:pt x="506" y="70"/>
                    <a:pt x="501" y="64"/>
                    <a:pt x="503" y="63"/>
                  </a:cubicBezTo>
                  <a:cubicBezTo>
                    <a:pt x="505" y="61"/>
                    <a:pt x="512" y="64"/>
                    <a:pt x="517" y="64"/>
                  </a:cubicBezTo>
                  <a:cubicBezTo>
                    <a:pt x="524" y="62"/>
                    <a:pt x="520" y="57"/>
                    <a:pt x="524" y="57"/>
                  </a:cubicBezTo>
                  <a:cubicBezTo>
                    <a:pt x="526" y="57"/>
                    <a:pt x="534" y="52"/>
                    <a:pt x="548" y="44"/>
                  </a:cubicBezTo>
                  <a:cubicBezTo>
                    <a:pt x="561" y="37"/>
                    <a:pt x="572" y="39"/>
                    <a:pt x="572" y="34"/>
                  </a:cubicBezTo>
                  <a:cubicBezTo>
                    <a:pt x="573" y="29"/>
                    <a:pt x="553" y="34"/>
                    <a:pt x="550" y="33"/>
                  </a:cubicBezTo>
                  <a:cubicBezTo>
                    <a:pt x="547" y="31"/>
                    <a:pt x="563" y="27"/>
                    <a:pt x="567" y="28"/>
                  </a:cubicBezTo>
                  <a:cubicBezTo>
                    <a:pt x="572" y="29"/>
                    <a:pt x="576" y="28"/>
                    <a:pt x="590" y="22"/>
                  </a:cubicBezTo>
                  <a:cubicBezTo>
                    <a:pt x="604" y="15"/>
                    <a:pt x="598" y="14"/>
                    <a:pt x="592" y="15"/>
                  </a:cubicBezTo>
                  <a:cubicBezTo>
                    <a:pt x="586" y="15"/>
                    <a:pt x="580" y="14"/>
                    <a:pt x="581" y="10"/>
                  </a:cubicBezTo>
                  <a:cubicBezTo>
                    <a:pt x="581" y="6"/>
                    <a:pt x="573" y="10"/>
                    <a:pt x="572" y="8"/>
                  </a:cubicBezTo>
                  <a:cubicBezTo>
                    <a:pt x="572" y="6"/>
                    <a:pt x="563" y="7"/>
                    <a:pt x="555" y="10"/>
                  </a:cubicBezTo>
                  <a:cubicBezTo>
                    <a:pt x="547" y="14"/>
                    <a:pt x="554" y="7"/>
                    <a:pt x="558" y="5"/>
                  </a:cubicBezTo>
                  <a:cubicBezTo>
                    <a:pt x="562" y="4"/>
                    <a:pt x="537" y="5"/>
                    <a:pt x="532" y="3"/>
                  </a:cubicBezTo>
                  <a:cubicBezTo>
                    <a:pt x="527" y="0"/>
                    <a:pt x="523" y="7"/>
                    <a:pt x="519" y="3"/>
                  </a:cubicBezTo>
                  <a:cubicBezTo>
                    <a:pt x="515" y="0"/>
                    <a:pt x="505" y="3"/>
                    <a:pt x="506" y="6"/>
                  </a:cubicBezTo>
                  <a:cubicBezTo>
                    <a:pt x="507" y="9"/>
                    <a:pt x="504" y="9"/>
                    <a:pt x="501" y="5"/>
                  </a:cubicBezTo>
                  <a:cubicBezTo>
                    <a:pt x="497" y="3"/>
                    <a:pt x="489" y="6"/>
                    <a:pt x="482" y="5"/>
                  </a:cubicBezTo>
                  <a:cubicBezTo>
                    <a:pt x="475" y="4"/>
                    <a:pt x="478" y="11"/>
                    <a:pt x="470" y="7"/>
                  </a:cubicBezTo>
                  <a:cubicBezTo>
                    <a:pt x="463" y="4"/>
                    <a:pt x="454" y="5"/>
                    <a:pt x="457" y="6"/>
                  </a:cubicBezTo>
                  <a:cubicBezTo>
                    <a:pt x="459" y="7"/>
                    <a:pt x="456" y="10"/>
                    <a:pt x="454" y="9"/>
                  </a:cubicBezTo>
                  <a:cubicBezTo>
                    <a:pt x="450" y="7"/>
                    <a:pt x="447" y="9"/>
                    <a:pt x="449" y="12"/>
                  </a:cubicBezTo>
                  <a:cubicBezTo>
                    <a:pt x="450" y="15"/>
                    <a:pt x="436" y="11"/>
                    <a:pt x="436" y="15"/>
                  </a:cubicBezTo>
                  <a:cubicBezTo>
                    <a:pt x="436" y="18"/>
                    <a:pt x="431" y="20"/>
                    <a:pt x="428" y="17"/>
                  </a:cubicBezTo>
                  <a:cubicBezTo>
                    <a:pt x="423" y="14"/>
                    <a:pt x="411" y="13"/>
                    <a:pt x="415" y="15"/>
                  </a:cubicBezTo>
                  <a:cubicBezTo>
                    <a:pt x="418" y="19"/>
                    <a:pt x="404" y="17"/>
                    <a:pt x="407" y="20"/>
                  </a:cubicBezTo>
                  <a:cubicBezTo>
                    <a:pt x="411" y="23"/>
                    <a:pt x="403" y="26"/>
                    <a:pt x="403" y="24"/>
                  </a:cubicBezTo>
                  <a:cubicBezTo>
                    <a:pt x="403" y="22"/>
                    <a:pt x="394" y="19"/>
                    <a:pt x="391" y="22"/>
                  </a:cubicBezTo>
                  <a:cubicBezTo>
                    <a:pt x="388" y="25"/>
                    <a:pt x="386" y="28"/>
                    <a:pt x="385" y="27"/>
                  </a:cubicBezTo>
                  <a:cubicBezTo>
                    <a:pt x="383" y="25"/>
                    <a:pt x="376" y="26"/>
                    <a:pt x="370" y="28"/>
                  </a:cubicBezTo>
                  <a:cubicBezTo>
                    <a:pt x="362" y="30"/>
                    <a:pt x="370" y="33"/>
                    <a:pt x="375" y="29"/>
                  </a:cubicBezTo>
                  <a:close/>
                  <a:moveTo>
                    <a:pt x="458" y="314"/>
                  </a:moveTo>
                  <a:cubicBezTo>
                    <a:pt x="460" y="314"/>
                    <a:pt x="465" y="306"/>
                    <a:pt x="459" y="306"/>
                  </a:cubicBezTo>
                  <a:cubicBezTo>
                    <a:pt x="453" y="307"/>
                    <a:pt x="454" y="315"/>
                    <a:pt x="458" y="314"/>
                  </a:cubicBezTo>
                  <a:close/>
                  <a:moveTo>
                    <a:pt x="429" y="307"/>
                  </a:moveTo>
                  <a:cubicBezTo>
                    <a:pt x="434" y="310"/>
                    <a:pt x="442" y="301"/>
                    <a:pt x="442" y="298"/>
                  </a:cubicBezTo>
                  <a:cubicBezTo>
                    <a:pt x="441" y="296"/>
                    <a:pt x="422" y="303"/>
                    <a:pt x="429" y="307"/>
                  </a:cubicBezTo>
                  <a:close/>
                  <a:moveTo>
                    <a:pt x="453" y="289"/>
                  </a:moveTo>
                  <a:cubicBezTo>
                    <a:pt x="454" y="285"/>
                    <a:pt x="442" y="284"/>
                    <a:pt x="442" y="281"/>
                  </a:cubicBezTo>
                  <a:cubicBezTo>
                    <a:pt x="442" y="277"/>
                    <a:pt x="431" y="274"/>
                    <a:pt x="428" y="272"/>
                  </a:cubicBezTo>
                  <a:cubicBezTo>
                    <a:pt x="424" y="270"/>
                    <a:pt x="418" y="269"/>
                    <a:pt x="418" y="265"/>
                  </a:cubicBezTo>
                  <a:cubicBezTo>
                    <a:pt x="418" y="261"/>
                    <a:pt x="411" y="264"/>
                    <a:pt x="410" y="270"/>
                  </a:cubicBezTo>
                  <a:cubicBezTo>
                    <a:pt x="410" y="276"/>
                    <a:pt x="406" y="274"/>
                    <a:pt x="408" y="280"/>
                  </a:cubicBezTo>
                  <a:cubicBezTo>
                    <a:pt x="410" y="286"/>
                    <a:pt x="401" y="287"/>
                    <a:pt x="402" y="290"/>
                  </a:cubicBezTo>
                  <a:cubicBezTo>
                    <a:pt x="403" y="293"/>
                    <a:pt x="407" y="290"/>
                    <a:pt x="411" y="290"/>
                  </a:cubicBezTo>
                  <a:cubicBezTo>
                    <a:pt x="416" y="290"/>
                    <a:pt x="410" y="296"/>
                    <a:pt x="416" y="296"/>
                  </a:cubicBezTo>
                  <a:cubicBezTo>
                    <a:pt x="419" y="296"/>
                    <a:pt x="426" y="292"/>
                    <a:pt x="428" y="289"/>
                  </a:cubicBezTo>
                  <a:cubicBezTo>
                    <a:pt x="430" y="286"/>
                    <a:pt x="432" y="285"/>
                    <a:pt x="437" y="288"/>
                  </a:cubicBezTo>
                  <a:cubicBezTo>
                    <a:pt x="442" y="292"/>
                    <a:pt x="452" y="292"/>
                    <a:pt x="453" y="289"/>
                  </a:cubicBezTo>
                  <a:close/>
                  <a:moveTo>
                    <a:pt x="560" y="259"/>
                  </a:moveTo>
                  <a:cubicBezTo>
                    <a:pt x="564" y="260"/>
                    <a:pt x="564" y="265"/>
                    <a:pt x="571" y="271"/>
                  </a:cubicBezTo>
                  <a:cubicBezTo>
                    <a:pt x="577" y="275"/>
                    <a:pt x="578" y="272"/>
                    <a:pt x="579" y="269"/>
                  </a:cubicBezTo>
                  <a:cubicBezTo>
                    <a:pt x="580" y="265"/>
                    <a:pt x="586" y="268"/>
                    <a:pt x="586" y="264"/>
                  </a:cubicBezTo>
                  <a:cubicBezTo>
                    <a:pt x="586" y="260"/>
                    <a:pt x="592" y="256"/>
                    <a:pt x="596" y="255"/>
                  </a:cubicBezTo>
                  <a:cubicBezTo>
                    <a:pt x="600" y="253"/>
                    <a:pt x="593" y="249"/>
                    <a:pt x="587" y="249"/>
                  </a:cubicBezTo>
                  <a:cubicBezTo>
                    <a:pt x="582" y="249"/>
                    <a:pt x="581" y="246"/>
                    <a:pt x="581" y="244"/>
                  </a:cubicBezTo>
                  <a:cubicBezTo>
                    <a:pt x="581" y="241"/>
                    <a:pt x="572" y="235"/>
                    <a:pt x="568" y="236"/>
                  </a:cubicBezTo>
                  <a:cubicBezTo>
                    <a:pt x="564" y="237"/>
                    <a:pt x="559" y="233"/>
                    <a:pt x="555" y="232"/>
                  </a:cubicBezTo>
                  <a:cubicBezTo>
                    <a:pt x="550" y="232"/>
                    <a:pt x="544" y="228"/>
                    <a:pt x="545" y="223"/>
                  </a:cubicBezTo>
                  <a:cubicBezTo>
                    <a:pt x="546" y="219"/>
                    <a:pt x="553" y="225"/>
                    <a:pt x="555" y="222"/>
                  </a:cubicBezTo>
                  <a:cubicBezTo>
                    <a:pt x="557" y="218"/>
                    <a:pt x="547" y="220"/>
                    <a:pt x="547" y="217"/>
                  </a:cubicBezTo>
                  <a:cubicBezTo>
                    <a:pt x="546" y="214"/>
                    <a:pt x="549" y="216"/>
                    <a:pt x="550" y="214"/>
                  </a:cubicBezTo>
                  <a:cubicBezTo>
                    <a:pt x="553" y="212"/>
                    <a:pt x="550" y="209"/>
                    <a:pt x="547" y="208"/>
                  </a:cubicBezTo>
                  <a:cubicBezTo>
                    <a:pt x="545" y="207"/>
                    <a:pt x="544" y="210"/>
                    <a:pt x="541" y="210"/>
                  </a:cubicBezTo>
                  <a:cubicBezTo>
                    <a:pt x="539" y="210"/>
                    <a:pt x="541" y="207"/>
                    <a:pt x="543" y="204"/>
                  </a:cubicBezTo>
                  <a:cubicBezTo>
                    <a:pt x="545" y="202"/>
                    <a:pt x="536" y="199"/>
                    <a:pt x="531" y="200"/>
                  </a:cubicBezTo>
                  <a:cubicBezTo>
                    <a:pt x="527" y="202"/>
                    <a:pt x="526" y="199"/>
                    <a:pt x="526" y="198"/>
                  </a:cubicBezTo>
                  <a:cubicBezTo>
                    <a:pt x="526" y="195"/>
                    <a:pt x="519" y="198"/>
                    <a:pt x="516" y="199"/>
                  </a:cubicBezTo>
                  <a:cubicBezTo>
                    <a:pt x="514" y="201"/>
                    <a:pt x="511" y="198"/>
                    <a:pt x="514" y="197"/>
                  </a:cubicBezTo>
                  <a:cubicBezTo>
                    <a:pt x="517" y="197"/>
                    <a:pt x="521" y="194"/>
                    <a:pt x="520" y="191"/>
                  </a:cubicBezTo>
                  <a:cubicBezTo>
                    <a:pt x="519" y="188"/>
                    <a:pt x="511" y="187"/>
                    <a:pt x="509" y="191"/>
                  </a:cubicBezTo>
                  <a:cubicBezTo>
                    <a:pt x="507" y="195"/>
                    <a:pt x="501" y="187"/>
                    <a:pt x="501" y="185"/>
                  </a:cubicBezTo>
                  <a:cubicBezTo>
                    <a:pt x="501" y="181"/>
                    <a:pt x="490" y="184"/>
                    <a:pt x="491" y="179"/>
                  </a:cubicBezTo>
                  <a:cubicBezTo>
                    <a:pt x="492" y="174"/>
                    <a:pt x="479" y="173"/>
                    <a:pt x="476" y="173"/>
                  </a:cubicBezTo>
                  <a:cubicBezTo>
                    <a:pt x="472" y="173"/>
                    <a:pt x="466" y="175"/>
                    <a:pt x="467" y="179"/>
                  </a:cubicBezTo>
                  <a:cubicBezTo>
                    <a:pt x="468" y="183"/>
                    <a:pt x="464" y="181"/>
                    <a:pt x="463" y="177"/>
                  </a:cubicBezTo>
                  <a:cubicBezTo>
                    <a:pt x="462" y="174"/>
                    <a:pt x="454" y="181"/>
                    <a:pt x="451" y="181"/>
                  </a:cubicBezTo>
                  <a:cubicBezTo>
                    <a:pt x="448" y="181"/>
                    <a:pt x="452" y="172"/>
                    <a:pt x="451" y="169"/>
                  </a:cubicBezTo>
                  <a:cubicBezTo>
                    <a:pt x="450" y="166"/>
                    <a:pt x="447" y="165"/>
                    <a:pt x="445" y="160"/>
                  </a:cubicBezTo>
                  <a:cubicBezTo>
                    <a:pt x="443" y="155"/>
                    <a:pt x="433" y="157"/>
                    <a:pt x="431" y="160"/>
                  </a:cubicBezTo>
                  <a:cubicBezTo>
                    <a:pt x="429" y="162"/>
                    <a:pt x="419" y="162"/>
                    <a:pt x="416" y="166"/>
                  </a:cubicBezTo>
                  <a:cubicBezTo>
                    <a:pt x="411" y="171"/>
                    <a:pt x="416" y="175"/>
                    <a:pt x="418" y="177"/>
                  </a:cubicBezTo>
                  <a:cubicBezTo>
                    <a:pt x="419" y="179"/>
                    <a:pt x="411" y="181"/>
                    <a:pt x="414" y="184"/>
                  </a:cubicBezTo>
                  <a:cubicBezTo>
                    <a:pt x="417" y="186"/>
                    <a:pt x="421" y="186"/>
                    <a:pt x="421" y="189"/>
                  </a:cubicBezTo>
                  <a:cubicBezTo>
                    <a:pt x="422" y="194"/>
                    <a:pt x="411" y="188"/>
                    <a:pt x="409" y="185"/>
                  </a:cubicBezTo>
                  <a:cubicBezTo>
                    <a:pt x="407" y="181"/>
                    <a:pt x="409" y="178"/>
                    <a:pt x="407" y="175"/>
                  </a:cubicBezTo>
                  <a:cubicBezTo>
                    <a:pt x="405" y="173"/>
                    <a:pt x="407" y="169"/>
                    <a:pt x="411" y="164"/>
                  </a:cubicBezTo>
                  <a:cubicBezTo>
                    <a:pt x="416" y="160"/>
                    <a:pt x="418" y="161"/>
                    <a:pt x="418" y="158"/>
                  </a:cubicBezTo>
                  <a:cubicBezTo>
                    <a:pt x="418" y="155"/>
                    <a:pt x="400" y="155"/>
                    <a:pt x="390" y="165"/>
                  </a:cubicBezTo>
                  <a:cubicBezTo>
                    <a:pt x="379" y="175"/>
                    <a:pt x="382" y="188"/>
                    <a:pt x="382" y="191"/>
                  </a:cubicBezTo>
                  <a:cubicBezTo>
                    <a:pt x="383" y="194"/>
                    <a:pt x="393" y="192"/>
                    <a:pt x="398" y="194"/>
                  </a:cubicBezTo>
                  <a:cubicBezTo>
                    <a:pt x="404" y="196"/>
                    <a:pt x="401" y="198"/>
                    <a:pt x="397" y="198"/>
                  </a:cubicBezTo>
                  <a:cubicBezTo>
                    <a:pt x="393" y="197"/>
                    <a:pt x="385" y="195"/>
                    <a:pt x="385" y="198"/>
                  </a:cubicBezTo>
                  <a:cubicBezTo>
                    <a:pt x="386" y="201"/>
                    <a:pt x="394" y="207"/>
                    <a:pt x="400" y="205"/>
                  </a:cubicBezTo>
                  <a:cubicBezTo>
                    <a:pt x="406" y="204"/>
                    <a:pt x="406" y="204"/>
                    <a:pt x="407" y="207"/>
                  </a:cubicBezTo>
                  <a:cubicBezTo>
                    <a:pt x="410" y="210"/>
                    <a:pt x="417" y="209"/>
                    <a:pt x="422" y="210"/>
                  </a:cubicBezTo>
                  <a:cubicBezTo>
                    <a:pt x="429" y="210"/>
                    <a:pt x="436" y="212"/>
                    <a:pt x="439" y="212"/>
                  </a:cubicBezTo>
                  <a:cubicBezTo>
                    <a:pt x="442" y="212"/>
                    <a:pt x="445" y="210"/>
                    <a:pt x="446" y="209"/>
                  </a:cubicBezTo>
                  <a:cubicBezTo>
                    <a:pt x="447" y="208"/>
                    <a:pt x="460" y="211"/>
                    <a:pt x="464" y="211"/>
                  </a:cubicBezTo>
                  <a:cubicBezTo>
                    <a:pt x="467" y="211"/>
                    <a:pt x="465" y="208"/>
                    <a:pt x="463" y="207"/>
                  </a:cubicBezTo>
                  <a:cubicBezTo>
                    <a:pt x="460" y="206"/>
                    <a:pt x="461" y="201"/>
                    <a:pt x="464" y="203"/>
                  </a:cubicBezTo>
                  <a:cubicBezTo>
                    <a:pt x="467" y="205"/>
                    <a:pt x="472" y="206"/>
                    <a:pt x="473" y="209"/>
                  </a:cubicBezTo>
                  <a:cubicBezTo>
                    <a:pt x="474" y="211"/>
                    <a:pt x="477" y="210"/>
                    <a:pt x="477" y="212"/>
                  </a:cubicBezTo>
                  <a:cubicBezTo>
                    <a:pt x="478" y="214"/>
                    <a:pt x="488" y="217"/>
                    <a:pt x="488" y="220"/>
                  </a:cubicBezTo>
                  <a:cubicBezTo>
                    <a:pt x="489" y="223"/>
                    <a:pt x="478" y="223"/>
                    <a:pt x="480" y="226"/>
                  </a:cubicBezTo>
                  <a:cubicBezTo>
                    <a:pt x="484" y="228"/>
                    <a:pt x="489" y="223"/>
                    <a:pt x="492" y="223"/>
                  </a:cubicBezTo>
                  <a:cubicBezTo>
                    <a:pt x="496" y="223"/>
                    <a:pt x="496" y="232"/>
                    <a:pt x="499" y="230"/>
                  </a:cubicBezTo>
                  <a:cubicBezTo>
                    <a:pt x="503" y="228"/>
                    <a:pt x="506" y="232"/>
                    <a:pt x="511" y="237"/>
                  </a:cubicBezTo>
                  <a:cubicBezTo>
                    <a:pt x="514" y="243"/>
                    <a:pt x="510" y="248"/>
                    <a:pt x="511" y="250"/>
                  </a:cubicBezTo>
                  <a:cubicBezTo>
                    <a:pt x="511" y="252"/>
                    <a:pt x="518" y="251"/>
                    <a:pt x="523" y="249"/>
                  </a:cubicBezTo>
                  <a:cubicBezTo>
                    <a:pt x="526" y="247"/>
                    <a:pt x="531" y="252"/>
                    <a:pt x="534" y="255"/>
                  </a:cubicBezTo>
                  <a:cubicBezTo>
                    <a:pt x="538" y="258"/>
                    <a:pt x="522" y="263"/>
                    <a:pt x="523" y="260"/>
                  </a:cubicBezTo>
                  <a:cubicBezTo>
                    <a:pt x="525" y="258"/>
                    <a:pt x="514" y="249"/>
                    <a:pt x="504" y="253"/>
                  </a:cubicBezTo>
                  <a:cubicBezTo>
                    <a:pt x="495" y="257"/>
                    <a:pt x="502" y="262"/>
                    <a:pt x="502" y="266"/>
                  </a:cubicBezTo>
                  <a:cubicBezTo>
                    <a:pt x="503" y="269"/>
                    <a:pt x="494" y="272"/>
                    <a:pt x="485" y="270"/>
                  </a:cubicBezTo>
                  <a:cubicBezTo>
                    <a:pt x="476" y="266"/>
                    <a:pt x="478" y="271"/>
                    <a:pt x="475" y="271"/>
                  </a:cubicBezTo>
                  <a:cubicBezTo>
                    <a:pt x="471" y="271"/>
                    <a:pt x="467" y="277"/>
                    <a:pt x="471" y="281"/>
                  </a:cubicBezTo>
                  <a:cubicBezTo>
                    <a:pt x="474" y="284"/>
                    <a:pt x="481" y="281"/>
                    <a:pt x="488" y="282"/>
                  </a:cubicBezTo>
                  <a:cubicBezTo>
                    <a:pt x="493" y="282"/>
                    <a:pt x="494" y="284"/>
                    <a:pt x="494" y="280"/>
                  </a:cubicBezTo>
                  <a:cubicBezTo>
                    <a:pt x="495" y="277"/>
                    <a:pt x="502" y="278"/>
                    <a:pt x="506" y="279"/>
                  </a:cubicBezTo>
                  <a:cubicBezTo>
                    <a:pt x="510" y="280"/>
                    <a:pt x="509" y="286"/>
                    <a:pt x="514" y="287"/>
                  </a:cubicBezTo>
                  <a:cubicBezTo>
                    <a:pt x="520" y="287"/>
                    <a:pt x="515" y="293"/>
                    <a:pt x="519" y="296"/>
                  </a:cubicBezTo>
                  <a:cubicBezTo>
                    <a:pt x="522" y="300"/>
                    <a:pt x="532" y="298"/>
                    <a:pt x="537" y="302"/>
                  </a:cubicBezTo>
                  <a:cubicBezTo>
                    <a:pt x="540" y="306"/>
                    <a:pt x="557" y="314"/>
                    <a:pt x="560" y="311"/>
                  </a:cubicBezTo>
                  <a:cubicBezTo>
                    <a:pt x="562" y="308"/>
                    <a:pt x="545" y="293"/>
                    <a:pt x="540" y="291"/>
                  </a:cubicBezTo>
                  <a:cubicBezTo>
                    <a:pt x="535" y="290"/>
                    <a:pt x="545" y="288"/>
                    <a:pt x="551" y="293"/>
                  </a:cubicBezTo>
                  <a:cubicBezTo>
                    <a:pt x="558" y="298"/>
                    <a:pt x="567" y="300"/>
                    <a:pt x="572" y="295"/>
                  </a:cubicBezTo>
                  <a:cubicBezTo>
                    <a:pt x="576" y="288"/>
                    <a:pt x="567" y="290"/>
                    <a:pt x="567" y="286"/>
                  </a:cubicBezTo>
                  <a:cubicBezTo>
                    <a:pt x="567" y="282"/>
                    <a:pt x="564" y="275"/>
                    <a:pt x="560" y="275"/>
                  </a:cubicBezTo>
                  <a:cubicBezTo>
                    <a:pt x="555" y="275"/>
                    <a:pt x="543" y="266"/>
                    <a:pt x="548" y="264"/>
                  </a:cubicBezTo>
                  <a:cubicBezTo>
                    <a:pt x="552" y="262"/>
                    <a:pt x="546" y="259"/>
                    <a:pt x="550" y="256"/>
                  </a:cubicBezTo>
                  <a:cubicBezTo>
                    <a:pt x="553" y="252"/>
                    <a:pt x="556" y="259"/>
                    <a:pt x="560" y="259"/>
                  </a:cubicBezTo>
                  <a:close/>
                  <a:moveTo>
                    <a:pt x="490" y="244"/>
                  </a:moveTo>
                  <a:cubicBezTo>
                    <a:pt x="494" y="244"/>
                    <a:pt x="494" y="237"/>
                    <a:pt x="491" y="235"/>
                  </a:cubicBezTo>
                  <a:cubicBezTo>
                    <a:pt x="490" y="232"/>
                    <a:pt x="486" y="232"/>
                    <a:pt x="482" y="232"/>
                  </a:cubicBezTo>
                  <a:cubicBezTo>
                    <a:pt x="478" y="232"/>
                    <a:pt x="472" y="237"/>
                    <a:pt x="476" y="244"/>
                  </a:cubicBezTo>
                  <a:cubicBezTo>
                    <a:pt x="478" y="249"/>
                    <a:pt x="487" y="245"/>
                    <a:pt x="490" y="244"/>
                  </a:cubicBezTo>
                  <a:close/>
                  <a:moveTo>
                    <a:pt x="450" y="158"/>
                  </a:moveTo>
                  <a:cubicBezTo>
                    <a:pt x="447" y="162"/>
                    <a:pt x="454" y="162"/>
                    <a:pt x="454" y="167"/>
                  </a:cubicBezTo>
                  <a:cubicBezTo>
                    <a:pt x="454" y="173"/>
                    <a:pt x="461" y="174"/>
                    <a:pt x="466" y="171"/>
                  </a:cubicBezTo>
                  <a:cubicBezTo>
                    <a:pt x="470" y="168"/>
                    <a:pt x="483" y="172"/>
                    <a:pt x="483" y="168"/>
                  </a:cubicBezTo>
                  <a:cubicBezTo>
                    <a:pt x="483" y="164"/>
                    <a:pt x="469" y="158"/>
                    <a:pt x="465" y="159"/>
                  </a:cubicBezTo>
                  <a:cubicBezTo>
                    <a:pt x="459" y="160"/>
                    <a:pt x="452" y="154"/>
                    <a:pt x="450" y="158"/>
                  </a:cubicBezTo>
                  <a:close/>
                  <a:moveTo>
                    <a:pt x="573" y="439"/>
                  </a:moveTo>
                  <a:cubicBezTo>
                    <a:pt x="574" y="442"/>
                    <a:pt x="593" y="449"/>
                    <a:pt x="593" y="446"/>
                  </a:cubicBezTo>
                  <a:cubicBezTo>
                    <a:pt x="594" y="443"/>
                    <a:pt x="573" y="437"/>
                    <a:pt x="573" y="439"/>
                  </a:cubicBezTo>
                  <a:close/>
                  <a:moveTo>
                    <a:pt x="657" y="458"/>
                  </a:moveTo>
                  <a:cubicBezTo>
                    <a:pt x="655" y="461"/>
                    <a:pt x="653" y="456"/>
                    <a:pt x="656" y="455"/>
                  </a:cubicBezTo>
                  <a:cubicBezTo>
                    <a:pt x="659" y="453"/>
                    <a:pt x="656" y="452"/>
                    <a:pt x="653" y="453"/>
                  </a:cubicBezTo>
                  <a:cubicBezTo>
                    <a:pt x="650" y="455"/>
                    <a:pt x="651" y="447"/>
                    <a:pt x="654" y="445"/>
                  </a:cubicBezTo>
                  <a:cubicBezTo>
                    <a:pt x="656" y="444"/>
                    <a:pt x="647" y="442"/>
                    <a:pt x="647" y="444"/>
                  </a:cubicBezTo>
                  <a:cubicBezTo>
                    <a:pt x="647" y="446"/>
                    <a:pt x="642" y="445"/>
                    <a:pt x="641" y="443"/>
                  </a:cubicBezTo>
                  <a:cubicBezTo>
                    <a:pt x="640" y="441"/>
                    <a:pt x="636" y="440"/>
                    <a:pt x="637" y="438"/>
                  </a:cubicBezTo>
                  <a:cubicBezTo>
                    <a:pt x="639" y="437"/>
                    <a:pt x="633" y="436"/>
                    <a:pt x="632" y="439"/>
                  </a:cubicBezTo>
                  <a:cubicBezTo>
                    <a:pt x="631" y="442"/>
                    <a:pt x="629" y="437"/>
                    <a:pt x="633" y="433"/>
                  </a:cubicBezTo>
                  <a:cubicBezTo>
                    <a:pt x="635" y="430"/>
                    <a:pt x="635" y="427"/>
                    <a:pt x="638" y="425"/>
                  </a:cubicBezTo>
                  <a:cubicBezTo>
                    <a:pt x="641" y="423"/>
                    <a:pt x="637" y="421"/>
                    <a:pt x="635" y="422"/>
                  </a:cubicBezTo>
                  <a:cubicBezTo>
                    <a:pt x="631" y="424"/>
                    <a:pt x="623" y="436"/>
                    <a:pt x="623" y="439"/>
                  </a:cubicBezTo>
                  <a:cubicBezTo>
                    <a:pt x="623" y="443"/>
                    <a:pt x="623" y="446"/>
                    <a:pt x="619" y="446"/>
                  </a:cubicBezTo>
                  <a:cubicBezTo>
                    <a:pt x="616" y="446"/>
                    <a:pt x="612" y="449"/>
                    <a:pt x="615" y="451"/>
                  </a:cubicBezTo>
                  <a:cubicBezTo>
                    <a:pt x="617" y="453"/>
                    <a:pt x="609" y="457"/>
                    <a:pt x="612" y="460"/>
                  </a:cubicBezTo>
                  <a:cubicBezTo>
                    <a:pt x="615" y="461"/>
                    <a:pt x="620" y="459"/>
                    <a:pt x="624" y="459"/>
                  </a:cubicBezTo>
                  <a:cubicBezTo>
                    <a:pt x="628" y="460"/>
                    <a:pt x="631" y="460"/>
                    <a:pt x="635" y="457"/>
                  </a:cubicBezTo>
                  <a:cubicBezTo>
                    <a:pt x="638" y="455"/>
                    <a:pt x="638" y="460"/>
                    <a:pt x="641" y="459"/>
                  </a:cubicBezTo>
                  <a:cubicBezTo>
                    <a:pt x="645" y="459"/>
                    <a:pt x="639" y="462"/>
                    <a:pt x="640" y="465"/>
                  </a:cubicBezTo>
                  <a:cubicBezTo>
                    <a:pt x="640" y="467"/>
                    <a:pt x="644" y="464"/>
                    <a:pt x="646" y="462"/>
                  </a:cubicBezTo>
                  <a:cubicBezTo>
                    <a:pt x="648" y="461"/>
                    <a:pt x="652" y="462"/>
                    <a:pt x="650" y="464"/>
                  </a:cubicBezTo>
                  <a:cubicBezTo>
                    <a:pt x="649" y="467"/>
                    <a:pt x="658" y="468"/>
                    <a:pt x="659" y="465"/>
                  </a:cubicBezTo>
                  <a:cubicBezTo>
                    <a:pt x="662" y="462"/>
                    <a:pt x="658" y="456"/>
                    <a:pt x="657" y="458"/>
                  </a:cubicBezTo>
                  <a:close/>
                  <a:moveTo>
                    <a:pt x="61" y="398"/>
                  </a:moveTo>
                  <a:cubicBezTo>
                    <a:pt x="56" y="401"/>
                    <a:pt x="70" y="416"/>
                    <a:pt x="72" y="414"/>
                  </a:cubicBezTo>
                  <a:cubicBezTo>
                    <a:pt x="75" y="413"/>
                    <a:pt x="70" y="406"/>
                    <a:pt x="70" y="403"/>
                  </a:cubicBezTo>
                  <a:cubicBezTo>
                    <a:pt x="70" y="399"/>
                    <a:pt x="68" y="394"/>
                    <a:pt x="61" y="398"/>
                  </a:cubicBezTo>
                  <a:close/>
                  <a:moveTo>
                    <a:pt x="604" y="473"/>
                  </a:moveTo>
                  <a:cubicBezTo>
                    <a:pt x="601" y="473"/>
                    <a:pt x="603" y="470"/>
                    <a:pt x="604" y="468"/>
                  </a:cubicBezTo>
                  <a:cubicBezTo>
                    <a:pt x="604" y="467"/>
                    <a:pt x="599" y="468"/>
                    <a:pt x="599" y="471"/>
                  </a:cubicBezTo>
                  <a:cubicBezTo>
                    <a:pt x="599" y="473"/>
                    <a:pt x="595" y="474"/>
                    <a:pt x="595" y="475"/>
                  </a:cubicBezTo>
                  <a:cubicBezTo>
                    <a:pt x="595" y="479"/>
                    <a:pt x="595" y="477"/>
                    <a:pt x="592" y="479"/>
                  </a:cubicBezTo>
                  <a:cubicBezTo>
                    <a:pt x="589" y="479"/>
                    <a:pt x="579" y="479"/>
                    <a:pt x="578" y="476"/>
                  </a:cubicBezTo>
                  <a:cubicBezTo>
                    <a:pt x="578" y="474"/>
                    <a:pt x="571" y="473"/>
                    <a:pt x="571" y="469"/>
                  </a:cubicBezTo>
                  <a:cubicBezTo>
                    <a:pt x="570" y="467"/>
                    <a:pt x="566" y="466"/>
                    <a:pt x="570" y="462"/>
                  </a:cubicBezTo>
                  <a:cubicBezTo>
                    <a:pt x="573" y="458"/>
                    <a:pt x="569" y="456"/>
                    <a:pt x="566" y="459"/>
                  </a:cubicBezTo>
                  <a:cubicBezTo>
                    <a:pt x="563" y="462"/>
                    <a:pt x="562" y="458"/>
                    <a:pt x="565" y="456"/>
                  </a:cubicBezTo>
                  <a:cubicBezTo>
                    <a:pt x="569" y="455"/>
                    <a:pt x="576" y="454"/>
                    <a:pt x="573" y="447"/>
                  </a:cubicBezTo>
                  <a:cubicBezTo>
                    <a:pt x="569" y="441"/>
                    <a:pt x="547" y="449"/>
                    <a:pt x="540" y="452"/>
                  </a:cubicBezTo>
                  <a:cubicBezTo>
                    <a:pt x="535" y="455"/>
                    <a:pt x="527" y="466"/>
                    <a:pt x="525" y="466"/>
                  </a:cubicBezTo>
                  <a:cubicBezTo>
                    <a:pt x="522" y="466"/>
                    <a:pt x="530" y="460"/>
                    <a:pt x="531" y="458"/>
                  </a:cubicBezTo>
                  <a:cubicBezTo>
                    <a:pt x="533" y="456"/>
                    <a:pt x="531" y="454"/>
                    <a:pt x="533" y="455"/>
                  </a:cubicBezTo>
                  <a:cubicBezTo>
                    <a:pt x="535" y="455"/>
                    <a:pt x="539" y="448"/>
                    <a:pt x="543" y="445"/>
                  </a:cubicBezTo>
                  <a:cubicBezTo>
                    <a:pt x="547" y="443"/>
                    <a:pt x="550" y="445"/>
                    <a:pt x="550" y="443"/>
                  </a:cubicBezTo>
                  <a:cubicBezTo>
                    <a:pt x="551" y="441"/>
                    <a:pt x="553" y="439"/>
                    <a:pt x="556" y="436"/>
                  </a:cubicBezTo>
                  <a:cubicBezTo>
                    <a:pt x="560" y="433"/>
                    <a:pt x="599" y="434"/>
                    <a:pt x="603" y="434"/>
                  </a:cubicBezTo>
                  <a:cubicBezTo>
                    <a:pt x="607" y="434"/>
                    <a:pt x="614" y="429"/>
                    <a:pt x="616" y="426"/>
                  </a:cubicBezTo>
                  <a:cubicBezTo>
                    <a:pt x="618" y="422"/>
                    <a:pt x="621" y="422"/>
                    <a:pt x="626" y="423"/>
                  </a:cubicBezTo>
                  <a:cubicBezTo>
                    <a:pt x="632" y="423"/>
                    <a:pt x="635" y="418"/>
                    <a:pt x="636" y="417"/>
                  </a:cubicBezTo>
                  <a:cubicBezTo>
                    <a:pt x="639" y="415"/>
                    <a:pt x="638" y="414"/>
                    <a:pt x="636" y="413"/>
                  </a:cubicBezTo>
                  <a:cubicBezTo>
                    <a:pt x="634" y="413"/>
                    <a:pt x="632" y="411"/>
                    <a:pt x="634" y="411"/>
                  </a:cubicBezTo>
                  <a:cubicBezTo>
                    <a:pt x="636" y="411"/>
                    <a:pt x="637" y="409"/>
                    <a:pt x="638" y="406"/>
                  </a:cubicBezTo>
                  <a:cubicBezTo>
                    <a:pt x="639" y="404"/>
                    <a:pt x="637" y="405"/>
                    <a:pt x="635" y="401"/>
                  </a:cubicBezTo>
                  <a:cubicBezTo>
                    <a:pt x="631" y="397"/>
                    <a:pt x="630" y="402"/>
                    <a:pt x="626" y="402"/>
                  </a:cubicBezTo>
                  <a:cubicBezTo>
                    <a:pt x="623" y="402"/>
                    <a:pt x="629" y="397"/>
                    <a:pt x="626" y="396"/>
                  </a:cubicBezTo>
                  <a:cubicBezTo>
                    <a:pt x="623" y="394"/>
                    <a:pt x="619" y="395"/>
                    <a:pt x="614" y="399"/>
                  </a:cubicBezTo>
                  <a:cubicBezTo>
                    <a:pt x="611" y="402"/>
                    <a:pt x="611" y="399"/>
                    <a:pt x="608" y="402"/>
                  </a:cubicBezTo>
                  <a:cubicBezTo>
                    <a:pt x="604" y="406"/>
                    <a:pt x="604" y="400"/>
                    <a:pt x="606" y="399"/>
                  </a:cubicBezTo>
                  <a:cubicBezTo>
                    <a:pt x="607" y="397"/>
                    <a:pt x="609" y="399"/>
                    <a:pt x="610" y="397"/>
                  </a:cubicBezTo>
                  <a:cubicBezTo>
                    <a:pt x="611" y="395"/>
                    <a:pt x="613" y="397"/>
                    <a:pt x="617" y="394"/>
                  </a:cubicBezTo>
                  <a:cubicBezTo>
                    <a:pt x="621" y="393"/>
                    <a:pt x="623" y="394"/>
                    <a:pt x="625" y="392"/>
                  </a:cubicBezTo>
                  <a:cubicBezTo>
                    <a:pt x="626" y="390"/>
                    <a:pt x="623" y="387"/>
                    <a:pt x="620" y="388"/>
                  </a:cubicBezTo>
                  <a:cubicBezTo>
                    <a:pt x="616" y="389"/>
                    <a:pt x="613" y="383"/>
                    <a:pt x="611" y="385"/>
                  </a:cubicBezTo>
                  <a:cubicBezTo>
                    <a:pt x="609" y="386"/>
                    <a:pt x="610" y="382"/>
                    <a:pt x="607" y="384"/>
                  </a:cubicBezTo>
                  <a:cubicBezTo>
                    <a:pt x="604" y="385"/>
                    <a:pt x="602" y="383"/>
                    <a:pt x="601" y="381"/>
                  </a:cubicBezTo>
                  <a:cubicBezTo>
                    <a:pt x="600" y="377"/>
                    <a:pt x="593" y="372"/>
                    <a:pt x="588" y="370"/>
                  </a:cubicBezTo>
                  <a:cubicBezTo>
                    <a:pt x="585" y="369"/>
                    <a:pt x="587" y="367"/>
                    <a:pt x="589" y="369"/>
                  </a:cubicBezTo>
                  <a:cubicBezTo>
                    <a:pt x="592" y="370"/>
                    <a:pt x="595" y="367"/>
                    <a:pt x="596" y="366"/>
                  </a:cubicBezTo>
                  <a:cubicBezTo>
                    <a:pt x="597" y="364"/>
                    <a:pt x="594" y="362"/>
                    <a:pt x="593" y="362"/>
                  </a:cubicBezTo>
                  <a:cubicBezTo>
                    <a:pt x="591" y="362"/>
                    <a:pt x="591" y="360"/>
                    <a:pt x="592" y="358"/>
                  </a:cubicBezTo>
                  <a:cubicBezTo>
                    <a:pt x="592" y="357"/>
                    <a:pt x="587" y="355"/>
                    <a:pt x="586" y="353"/>
                  </a:cubicBezTo>
                  <a:cubicBezTo>
                    <a:pt x="586" y="351"/>
                    <a:pt x="584" y="350"/>
                    <a:pt x="584" y="348"/>
                  </a:cubicBezTo>
                  <a:cubicBezTo>
                    <a:pt x="584" y="347"/>
                    <a:pt x="581" y="345"/>
                    <a:pt x="581" y="343"/>
                  </a:cubicBezTo>
                  <a:cubicBezTo>
                    <a:pt x="581" y="341"/>
                    <a:pt x="576" y="337"/>
                    <a:pt x="576" y="334"/>
                  </a:cubicBezTo>
                  <a:cubicBezTo>
                    <a:pt x="576" y="333"/>
                    <a:pt x="574" y="331"/>
                    <a:pt x="573" y="328"/>
                  </a:cubicBezTo>
                  <a:cubicBezTo>
                    <a:pt x="572" y="325"/>
                    <a:pt x="570" y="326"/>
                    <a:pt x="569" y="331"/>
                  </a:cubicBezTo>
                  <a:cubicBezTo>
                    <a:pt x="568" y="334"/>
                    <a:pt x="564" y="334"/>
                    <a:pt x="565" y="335"/>
                  </a:cubicBezTo>
                  <a:cubicBezTo>
                    <a:pt x="568" y="338"/>
                    <a:pt x="566" y="338"/>
                    <a:pt x="564" y="340"/>
                  </a:cubicBezTo>
                  <a:cubicBezTo>
                    <a:pt x="563" y="342"/>
                    <a:pt x="565" y="344"/>
                    <a:pt x="563" y="344"/>
                  </a:cubicBezTo>
                  <a:cubicBezTo>
                    <a:pt x="561" y="344"/>
                    <a:pt x="562" y="349"/>
                    <a:pt x="561" y="347"/>
                  </a:cubicBezTo>
                  <a:cubicBezTo>
                    <a:pt x="559" y="345"/>
                    <a:pt x="556" y="345"/>
                    <a:pt x="556" y="347"/>
                  </a:cubicBezTo>
                  <a:cubicBezTo>
                    <a:pt x="556" y="350"/>
                    <a:pt x="550" y="352"/>
                    <a:pt x="549" y="352"/>
                  </a:cubicBezTo>
                  <a:cubicBezTo>
                    <a:pt x="547" y="352"/>
                    <a:pt x="547" y="347"/>
                    <a:pt x="545" y="348"/>
                  </a:cubicBezTo>
                  <a:cubicBezTo>
                    <a:pt x="543" y="350"/>
                    <a:pt x="543" y="345"/>
                    <a:pt x="540" y="345"/>
                  </a:cubicBezTo>
                  <a:cubicBezTo>
                    <a:pt x="538" y="345"/>
                    <a:pt x="536" y="345"/>
                    <a:pt x="537" y="343"/>
                  </a:cubicBezTo>
                  <a:cubicBezTo>
                    <a:pt x="538" y="340"/>
                    <a:pt x="532" y="339"/>
                    <a:pt x="534" y="337"/>
                  </a:cubicBezTo>
                  <a:cubicBezTo>
                    <a:pt x="536" y="335"/>
                    <a:pt x="533" y="333"/>
                    <a:pt x="533" y="329"/>
                  </a:cubicBezTo>
                  <a:cubicBezTo>
                    <a:pt x="532" y="324"/>
                    <a:pt x="535" y="324"/>
                    <a:pt x="535" y="322"/>
                  </a:cubicBezTo>
                  <a:cubicBezTo>
                    <a:pt x="535" y="320"/>
                    <a:pt x="533" y="320"/>
                    <a:pt x="531" y="322"/>
                  </a:cubicBezTo>
                  <a:cubicBezTo>
                    <a:pt x="529" y="323"/>
                    <a:pt x="529" y="320"/>
                    <a:pt x="527" y="320"/>
                  </a:cubicBezTo>
                  <a:cubicBezTo>
                    <a:pt x="525" y="320"/>
                    <a:pt x="518" y="320"/>
                    <a:pt x="518" y="318"/>
                  </a:cubicBezTo>
                  <a:cubicBezTo>
                    <a:pt x="518" y="314"/>
                    <a:pt x="515" y="316"/>
                    <a:pt x="514" y="313"/>
                  </a:cubicBezTo>
                  <a:cubicBezTo>
                    <a:pt x="514" y="310"/>
                    <a:pt x="511" y="312"/>
                    <a:pt x="511" y="310"/>
                  </a:cubicBezTo>
                  <a:cubicBezTo>
                    <a:pt x="511" y="308"/>
                    <a:pt x="510" y="308"/>
                    <a:pt x="508" y="308"/>
                  </a:cubicBezTo>
                  <a:cubicBezTo>
                    <a:pt x="506" y="308"/>
                    <a:pt x="505" y="305"/>
                    <a:pt x="502" y="305"/>
                  </a:cubicBezTo>
                  <a:cubicBezTo>
                    <a:pt x="500" y="305"/>
                    <a:pt x="497" y="307"/>
                    <a:pt x="495" y="308"/>
                  </a:cubicBezTo>
                  <a:cubicBezTo>
                    <a:pt x="494" y="308"/>
                    <a:pt x="490" y="305"/>
                    <a:pt x="489" y="306"/>
                  </a:cubicBezTo>
                  <a:cubicBezTo>
                    <a:pt x="487" y="308"/>
                    <a:pt x="487" y="306"/>
                    <a:pt x="482" y="304"/>
                  </a:cubicBezTo>
                  <a:cubicBezTo>
                    <a:pt x="478" y="303"/>
                    <a:pt x="473" y="303"/>
                    <a:pt x="473" y="304"/>
                  </a:cubicBezTo>
                  <a:cubicBezTo>
                    <a:pt x="472" y="306"/>
                    <a:pt x="469" y="306"/>
                    <a:pt x="469" y="309"/>
                  </a:cubicBezTo>
                  <a:cubicBezTo>
                    <a:pt x="470" y="313"/>
                    <a:pt x="474" y="312"/>
                    <a:pt x="475" y="315"/>
                  </a:cubicBezTo>
                  <a:cubicBezTo>
                    <a:pt x="475" y="317"/>
                    <a:pt x="473" y="316"/>
                    <a:pt x="473" y="319"/>
                  </a:cubicBezTo>
                  <a:cubicBezTo>
                    <a:pt x="472" y="320"/>
                    <a:pt x="470" y="320"/>
                    <a:pt x="470" y="321"/>
                  </a:cubicBezTo>
                  <a:cubicBezTo>
                    <a:pt x="470" y="323"/>
                    <a:pt x="472" y="323"/>
                    <a:pt x="473" y="326"/>
                  </a:cubicBezTo>
                  <a:cubicBezTo>
                    <a:pt x="473" y="329"/>
                    <a:pt x="475" y="329"/>
                    <a:pt x="476" y="333"/>
                  </a:cubicBezTo>
                  <a:cubicBezTo>
                    <a:pt x="476" y="336"/>
                    <a:pt x="474" y="336"/>
                    <a:pt x="473" y="336"/>
                  </a:cubicBezTo>
                  <a:cubicBezTo>
                    <a:pt x="471" y="337"/>
                    <a:pt x="473" y="339"/>
                    <a:pt x="470" y="342"/>
                  </a:cubicBezTo>
                  <a:cubicBezTo>
                    <a:pt x="468" y="344"/>
                    <a:pt x="466" y="347"/>
                    <a:pt x="468" y="348"/>
                  </a:cubicBezTo>
                  <a:cubicBezTo>
                    <a:pt x="470" y="350"/>
                    <a:pt x="477" y="353"/>
                    <a:pt x="479" y="357"/>
                  </a:cubicBezTo>
                  <a:cubicBezTo>
                    <a:pt x="482" y="362"/>
                    <a:pt x="481" y="369"/>
                    <a:pt x="480" y="374"/>
                  </a:cubicBezTo>
                  <a:cubicBezTo>
                    <a:pt x="480" y="379"/>
                    <a:pt x="475" y="380"/>
                    <a:pt x="470" y="384"/>
                  </a:cubicBezTo>
                  <a:cubicBezTo>
                    <a:pt x="466" y="388"/>
                    <a:pt x="462" y="388"/>
                    <a:pt x="460" y="388"/>
                  </a:cubicBezTo>
                  <a:cubicBezTo>
                    <a:pt x="458" y="388"/>
                    <a:pt x="459" y="392"/>
                    <a:pt x="462" y="395"/>
                  </a:cubicBezTo>
                  <a:cubicBezTo>
                    <a:pt x="465" y="398"/>
                    <a:pt x="463" y="399"/>
                    <a:pt x="464" y="403"/>
                  </a:cubicBezTo>
                  <a:cubicBezTo>
                    <a:pt x="466" y="406"/>
                    <a:pt x="464" y="408"/>
                    <a:pt x="466" y="411"/>
                  </a:cubicBezTo>
                  <a:cubicBezTo>
                    <a:pt x="468" y="415"/>
                    <a:pt x="466" y="416"/>
                    <a:pt x="465" y="418"/>
                  </a:cubicBezTo>
                  <a:cubicBezTo>
                    <a:pt x="462" y="420"/>
                    <a:pt x="466" y="418"/>
                    <a:pt x="466" y="421"/>
                  </a:cubicBezTo>
                  <a:cubicBezTo>
                    <a:pt x="466" y="424"/>
                    <a:pt x="465" y="423"/>
                    <a:pt x="462" y="421"/>
                  </a:cubicBezTo>
                  <a:cubicBezTo>
                    <a:pt x="460" y="419"/>
                    <a:pt x="458" y="424"/>
                    <a:pt x="458" y="426"/>
                  </a:cubicBezTo>
                  <a:cubicBezTo>
                    <a:pt x="458" y="428"/>
                    <a:pt x="453" y="423"/>
                    <a:pt x="452" y="423"/>
                  </a:cubicBezTo>
                  <a:cubicBezTo>
                    <a:pt x="451" y="424"/>
                    <a:pt x="452" y="420"/>
                    <a:pt x="449" y="418"/>
                  </a:cubicBezTo>
                  <a:cubicBezTo>
                    <a:pt x="446" y="416"/>
                    <a:pt x="444" y="416"/>
                    <a:pt x="444" y="413"/>
                  </a:cubicBezTo>
                  <a:cubicBezTo>
                    <a:pt x="444" y="411"/>
                    <a:pt x="439" y="409"/>
                    <a:pt x="439" y="406"/>
                  </a:cubicBezTo>
                  <a:cubicBezTo>
                    <a:pt x="439" y="404"/>
                    <a:pt x="440" y="397"/>
                    <a:pt x="438" y="395"/>
                  </a:cubicBezTo>
                  <a:cubicBezTo>
                    <a:pt x="437" y="394"/>
                    <a:pt x="438" y="391"/>
                    <a:pt x="439" y="390"/>
                  </a:cubicBezTo>
                  <a:cubicBezTo>
                    <a:pt x="440" y="388"/>
                    <a:pt x="438" y="385"/>
                    <a:pt x="435" y="385"/>
                  </a:cubicBezTo>
                  <a:cubicBezTo>
                    <a:pt x="432" y="385"/>
                    <a:pt x="428" y="383"/>
                    <a:pt x="424" y="384"/>
                  </a:cubicBezTo>
                  <a:cubicBezTo>
                    <a:pt x="419" y="384"/>
                    <a:pt x="418" y="383"/>
                    <a:pt x="416" y="382"/>
                  </a:cubicBezTo>
                  <a:cubicBezTo>
                    <a:pt x="415" y="381"/>
                    <a:pt x="411" y="379"/>
                    <a:pt x="406" y="378"/>
                  </a:cubicBezTo>
                  <a:cubicBezTo>
                    <a:pt x="401" y="376"/>
                    <a:pt x="398" y="374"/>
                    <a:pt x="398" y="372"/>
                  </a:cubicBezTo>
                  <a:cubicBezTo>
                    <a:pt x="397" y="370"/>
                    <a:pt x="393" y="369"/>
                    <a:pt x="391" y="369"/>
                  </a:cubicBezTo>
                  <a:cubicBezTo>
                    <a:pt x="390" y="367"/>
                    <a:pt x="385" y="366"/>
                    <a:pt x="383" y="366"/>
                  </a:cubicBezTo>
                  <a:cubicBezTo>
                    <a:pt x="382" y="367"/>
                    <a:pt x="376" y="362"/>
                    <a:pt x="373" y="362"/>
                  </a:cubicBezTo>
                  <a:cubicBezTo>
                    <a:pt x="370" y="362"/>
                    <a:pt x="363" y="365"/>
                    <a:pt x="362" y="366"/>
                  </a:cubicBezTo>
                  <a:cubicBezTo>
                    <a:pt x="361" y="366"/>
                    <a:pt x="362" y="363"/>
                    <a:pt x="363" y="362"/>
                  </a:cubicBezTo>
                  <a:cubicBezTo>
                    <a:pt x="364" y="360"/>
                    <a:pt x="360" y="356"/>
                    <a:pt x="360" y="353"/>
                  </a:cubicBezTo>
                  <a:cubicBezTo>
                    <a:pt x="359" y="349"/>
                    <a:pt x="358" y="345"/>
                    <a:pt x="355" y="346"/>
                  </a:cubicBezTo>
                  <a:cubicBezTo>
                    <a:pt x="351" y="346"/>
                    <a:pt x="347" y="345"/>
                    <a:pt x="346" y="344"/>
                  </a:cubicBezTo>
                  <a:cubicBezTo>
                    <a:pt x="346" y="344"/>
                    <a:pt x="346" y="334"/>
                    <a:pt x="346" y="330"/>
                  </a:cubicBezTo>
                  <a:cubicBezTo>
                    <a:pt x="346" y="326"/>
                    <a:pt x="351" y="320"/>
                    <a:pt x="351" y="318"/>
                  </a:cubicBezTo>
                  <a:cubicBezTo>
                    <a:pt x="351" y="315"/>
                    <a:pt x="354" y="314"/>
                    <a:pt x="357" y="313"/>
                  </a:cubicBezTo>
                  <a:cubicBezTo>
                    <a:pt x="358" y="313"/>
                    <a:pt x="357" y="308"/>
                    <a:pt x="359" y="308"/>
                  </a:cubicBezTo>
                  <a:cubicBezTo>
                    <a:pt x="362" y="308"/>
                    <a:pt x="362" y="307"/>
                    <a:pt x="362" y="304"/>
                  </a:cubicBezTo>
                  <a:cubicBezTo>
                    <a:pt x="363" y="302"/>
                    <a:pt x="366" y="304"/>
                    <a:pt x="364" y="302"/>
                  </a:cubicBezTo>
                  <a:cubicBezTo>
                    <a:pt x="362" y="300"/>
                    <a:pt x="364" y="300"/>
                    <a:pt x="368" y="300"/>
                  </a:cubicBezTo>
                  <a:cubicBezTo>
                    <a:pt x="371" y="300"/>
                    <a:pt x="377" y="298"/>
                    <a:pt x="376" y="295"/>
                  </a:cubicBezTo>
                  <a:cubicBezTo>
                    <a:pt x="375" y="291"/>
                    <a:pt x="366" y="294"/>
                    <a:pt x="366" y="291"/>
                  </a:cubicBezTo>
                  <a:cubicBezTo>
                    <a:pt x="366" y="287"/>
                    <a:pt x="353" y="287"/>
                    <a:pt x="354" y="285"/>
                  </a:cubicBezTo>
                  <a:cubicBezTo>
                    <a:pt x="355" y="284"/>
                    <a:pt x="367" y="287"/>
                    <a:pt x="370" y="288"/>
                  </a:cubicBezTo>
                  <a:cubicBezTo>
                    <a:pt x="375" y="290"/>
                    <a:pt x="376" y="290"/>
                    <a:pt x="380" y="290"/>
                  </a:cubicBezTo>
                  <a:cubicBezTo>
                    <a:pt x="383" y="290"/>
                    <a:pt x="381" y="285"/>
                    <a:pt x="382" y="284"/>
                  </a:cubicBezTo>
                  <a:cubicBezTo>
                    <a:pt x="382" y="282"/>
                    <a:pt x="389" y="286"/>
                    <a:pt x="393" y="285"/>
                  </a:cubicBezTo>
                  <a:cubicBezTo>
                    <a:pt x="396" y="284"/>
                    <a:pt x="400" y="276"/>
                    <a:pt x="403" y="274"/>
                  </a:cubicBezTo>
                  <a:cubicBezTo>
                    <a:pt x="406" y="272"/>
                    <a:pt x="403" y="271"/>
                    <a:pt x="397" y="271"/>
                  </a:cubicBezTo>
                  <a:cubicBezTo>
                    <a:pt x="391" y="271"/>
                    <a:pt x="388" y="269"/>
                    <a:pt x="384" y="266"/>
                  </a:cubicBezTo>
                  <a:cubicBezTo>
                    <a:pt x="381" y="264"/>
                    <a:pt x="382" y="262"/>
                    <a:pt x="385" y="262"/>
                  </a:cubicBezTo>
                  <a:cubicBezTo>
                    <a:pt x="388" y="262"/>
                    <a:pt x="396" y="270"/>
                    <a:pt x="400" y="270"/>
                  </a:cubicBezTo>
                  <a:cubicBezTo>
                    <a:pt x="403" y="270"/>
                    <a:pt x="408" y="263"/>
                    <a:pt x="411" y="261"/>
                  </a:cubicBezTo>
                  <a:cubicBezTo>
                    <a:pt x="414" y="259"/>
                    <a:pt x="408" y="259"/>
                    <a:pt x="406" y="257"/>
                  </a:cubicBezTo>
                  <a:cubicBezTo>
                    <a:pt x="405" y="256"/>
                    <a:pt x="409" y="255"/>
                    <a:pt x="412" y="255"/>
                  </a:cubicBezTo>
                  <a:cubicBezTo>
                    <a:pt x="415" y="255"/>
                    <a:pt x="416" y="257"/>
                    <a:pt x="417" y="259"/>
                  </a:cubicBezTo>
                  <a:cubicBezTo>
                    <a:pt x="418" y="259"/>
                    <a:pt x="423" y="258"/>
                    <a:pt x="425" y="258"/>
                  </a:cubicBezTo>
                  <a:cubicBezTo>
                    <a:pt x="428" y="258"/>
                    <a:pt x="425" y="254"/>
                    <a:pt x="421" y="252"/>
                  </a:cubicBezTo>
                  <a:cubicBezTo>
                    <a:pt x="417" y="250"/>
                    <a:pt x="421" y="247"/>
                    <a:pt x="422" y="250"/>
                  </a:cubicBezTo>
                  <a:cubicBezTo>
                    <a:pt x="423" y="252"/>
                    <a:pt x="426" y="252"/>
                    <a:pt x="428" y="255"/>
                  </a:cubicBezTo>
                  <a:cubicBezTo>
                    <a:pt x="430" y="259"/>
                    <a:pt x="430" y="256"/>
                    <a:pt x="433" y="255"/>
                  </a:cubicBezTo>
                  <a:cubicBezTo>
                    <a:pt x="437" y="254"/>
                    <a:pt x="439" y="251"/>
                    <a:pt x="441" y="249"/>
                  </a:cubicBezTo>
                  <a:cubicBezTo>
                    <a:pt x="442" y="247"/>
                    <a:pt x="442" y="250"/>
                    <a:pt x="444" y="247"/>
                  </a:cubicBezTo>
                  <a:cubicBezTo>
                    <a:pt x="447" y="244"/>
                    <a:pt x="443" y="241"/>
                    <a:pt x="442" y="239"/>
                  </a:cubicBezTo>
                  <a:cubicBezTo>
                    <a:pt x="439" y="236"/>
                    <a:pt x="442" y="235"/>
                    <a:pt x="439" y="234"/>
                  </a:cubicBezTo>
                  <a:cubicBezTo>
                    <a:pt x="436" y="232"/>
                    <a:pt x="435" y="230"/>
                    <a:pt x="439" y="230"/>
                  </a:cubicBezTo>
                  <a:cubicBezTo>
                    <a:pt x="442" y="231"/>
                    <a:pt x="444" y="230"/>
                    <a:pt x="446" y="228"/>
                  </a:cubicBezTo>
                  <a:cubicBezTo>
                    <a:pt x="448" y="225"/>
                    <a:pt x="442" y="225"/>
                    <a:pt x="444" y="223"/>
                  </a:cubicBezTo>
                  <a:cubicBezTo>
                    <a:pt x="447" y="222"/>
                    <a:pt x="444" y="220"/>
                    <a:pt x="442" y="220"/>
                  </a:cubicBezTo>
                  <a:cubicBezTo>
                    <a:pt x="439" y="220"/>
                    <a:pt x="436" y="219"/>
                    <a:pt x="436" y="216"/>
                  </a:cubicBezTo>
                  <a:cubicBezTo>
                    <a:pt x="436" y="213"/>
                    <a:pt x="430" y="215"/>
                    <a:pt x="428" y="213"/>
                  </a:cubicBezTo>
                  <a:cubicBezTo>
                    <a:pt x="425" y="212"/>
                    <a:pt x="418" y="212"/>
                    <a:pt x="416" y="212"/>
                  </a:cubicBezTo>
                  <a:cubicBezTo>
                    <a:pt x="415" y="213"/>
                    <a:pt x="414" y="220"/>
                    <a:pt x="417" y="220"/>
                  </a:cubicBezTo>
                  <a:cubicBezTo>
                    <a:pt x="419" y="220"/>
                    <a:pt x="421" y="223"/>
                    <a:pt x="419" y="223"/>
                  </a:cubicBezTo>
                  <a:cubicBezTo>
                    <a:pt x="417" y="224"/>
                    <a:pt x="419" y="227"/>
                    <a:pt x="418" y="226"/>
                  </a:cubicBezTo>
                  <a:cubicBezTo>
                    <a:pt x="416" y="226"/>
                    <a:pt x="414" y="225"/>
                    <a:pt x="413" y="230"/>
                  </a:cubicBezTo>
                  <a:cubicBezTo>
                    <a:pt x="412" y="235"/>
                    <a:pt x="412" y="235"/>
                    <a:pt x="409" y="237"/>
                  </a:cubicBezTo>
                  <a:cubicBezTo>
                    <a:pt x="406" y="239"/>
                    <a:pt x="408" y="233"/>
                    <a:pt x="406" y="233"/>
                  </a:cubicBezTo>
                  <a:cubicBezTo>
                    <a:pt x="404" y="233"/>
                    <a:pt x="403" y="238"/>
                    <a:pt x="405" y="238"/>
                  </a:cubicBezTo>
                  <a:cubicBezTo>
                    <a:pt x="407" y="239"/>
                    <a:pt x="407" y="241"/>
                    <a:pt x="407" y="243"/>
                  </a:cubicBezTo>
                  <a:cubicBezTo>
                    <a:pt x="408" y="246"/>
                    <a:pt x="405" y="244"/>
                    <a:pt x="403" y="247"/>
                  </a:cubicBezTo>
                  <a:cubicBezTo>
                    <a:pt x="401" y="249"/>
                    <a:pt x="401" y="246"/>
                    <a:pt x="398" y="244"/>
                  </a:cubicBezTo>
                  <a:cubicBezTo>
                    <a:pt x="396" y="242"/>
                    <a:pt x="394" y="238"/>
                    <a:pt x="394" y="235"/>
                  </a:cubicBezTo>
                  <a:cubicBezTo>
                    <a:pt x="394" y="234"/>
                    <a:pt x="394" y="233"/>
                    <a:pt x="396" y="233"/>
                  </a:cubicBezTo>
                  <a:cubicBezTo>
                    <a:pt x="398" y="232"/>
                    <a:pt x="396" y="231"/>
                    <a:pt x="396" y="227"/>
                  </a:cubicBezTo>
                  <a:cubicBezTo>
                    <a:pt x="396" y="224"/>
                    <a:pt x="394" y="225"/>
                    <a:pt x="392" y="223"/>
                  </a:cubicBezTo>
                  <a:cubicBezTo>
                    <a:pt x="389" y="219"/>
                    <a:pt x="386" y="219"/>
                    <a:pt x="384" y="221"/>
                  </a:cubicBezTo>
                  <a:cubicBezTo>
                    <a:pt x="383" y="223"/>
                    <a:pt x="384" y="225"/>
                    <a:pt x="382" y="226"/>
                  </a:cubicBezTo>
                  <a:cubicBezTo>
                    <a:pt x="380" y="227"/>
                    <a:pt x="381" y="232"/>
                    <a:pt x="379" y="232"/>
                  </a:cubicBezTo>
                  <a:cubicBezTo>
                    <a:pt x="377" y="233"/>
                    <a:pt x="378" y="223"/>
                    <a:pt x="376" y="223"/>
                  </a:cubicBezTo>
                  <a:cubicBezTo>
                    <a:pt x="374" y="223"/>
                    <a:pt x="374" y="221"/>
                    <a:pt x="377" y="220"/>
                  </a:cubicBezTo>
                  <a:cubicBezTo>
                    <a:pt x="380" y="220"/>
                    <a:pt x="381" y="217"/>
                    <a:pt x="379" y="217"/>
                  </a:cubicBezTo>
                  <a:cubicBezTo>
                    <a:pt x="377" y="217"/>
                    <a:pt x="373" y="214"/>
                    <a:pt x="371" y="214"/>
                  </a:cubicBezTo>
                  <a:cubicBezTo>
                    <a:pt x="370" y="213"/>
                    <a:pt x="368" y="217"/>
                    <a:pt x="366" y="215"/>
                  </a:cubicBezTo>
                  <a:cubicBezTo>
                    <a:pt x="364" y="214"/>
                    <a:pt x="366" y="210"/>
                    <a:pt x="366" y="209"/>
                  </a:cubicBezTo>
                  <a:cubicBezTo>
                    <a:pt x="367" y="207"/>
                    <a:pt x="369" y="210"/>
                    <a:pt x="370" y="208"/>
                  </a:cubicBezTo>
                  <a:cubicBezTo>
                    <a:pt x="372" y="205"/>
                    <a:pt x="366" y="205"/>
                    <a:pt x="366" y="203"/>
                  </a:cubicBezTo>
                  <a:cubicBezTo>
                    <a:pt x="366" y="200"/>
                    <a:pt x="361" y="199"/>
                    <a:pt x="359" y="198"/>
                  </a:cubicBezTo>
                  <a:cubicBezTo>
                    <a:pt x="358" y="198"/>
                    <a:pt x="360" y="194"/>
                    <a:pt x="359" y="192"/>
                  </a:cubicBezTo>
                  <a:cubicBezTo>
                    <a:pt x="358" y="190"/>
                    <a:pt x="353" y="186"/>
                    <a:pt x="350" y="186"/>
                  </a:cubicBezTo>
                  <a:cubicBezTo>
                    <a:pt x="347" y="186"/>
                    <a:pt x="346" y="182"/>
                    <a:pt x="348" y="183"/>
                  </a:cubicBezTo>
                  <a:cubicBezTo>
                    <a:pt x="350" y="183"/>
                    <a:pt x="351" y="182"/>
                    <a:pt x="354" y="178"/>
                  </a:cubicBezTo>
                  <a:cubicBezTo>
                    <a:pt x="357" y="175"/>
                    <a:pt x="357" y="174"/>
                    <a:pt x="355" y="174"/>
                  </a:cubicBezTo>
                  <a:cubicBezTo>
                    <a:pt x="353" y="173"/>
                    <a:pt x="352" y="171"/>
                    <a:pt x="356" y="171"/>
                  </a:cubicBezTo>
                  <a:cubicBezTo>
                    <a:pt x="358" y="172"/>
                    <a:pt x="365" y="174"/>
                    <a:pt x="367" y="172"/>
                  </a:cubicBezTo>
                  <a:cubicBezTo>
                    <a:pt x="369" y="171"/>
                    <a:pt x="375" y="161"/>
                    <a:pt x="378" y="158"/>
                  </a:cubicBezTo>
                  <a:cubicBezTo>
                    <a:pt x="380" y="154"/>
                    <a:pt x="376" y="153"/>
                    <a:pt x="370" y="154"/>
                  </a:cubicBezTo>
                  <a:cubicBezTo>
                    <a:pt x="364" y="155"/>
                    <a:pt x="362" y="152"/>
                    <a:pt x="358" y="151"/>
                  </a:cubicBezTo>
                  <a:cubicBezTo>
                    <a:pt x="353" y="151"/>
                    <a:pt x="344" y="152"/>
                    <a:pt x="342" y="154"/>
                  </a:cubicBezTo>
                  <a:cubicBezTo>
                    <a:pt x="341" y="155"/>
                    <a:pt x="345" y="157"/>
                    <a:pt x="344" y="159"/>
                  </a:cubicBezTo>
                  <a:cubicBezTo>
                    <a:pt x="344" y="160"/>
                    <a:pt x="341" y="157"/>
                    <a:pt x="339" y="158"/>
                  </a:cubicBezTo>
                  <a:cubicBezTo>
                    <a:pt x="338" y="159"/>
                    <a:pt x="340" y="161"/>
                    <a:pt x="339" y="166"/>
                  </a:cubicBezTo>
                  <a:cubicBezTo>
                    <a:pt x="339" y="173"/>
                    <a:pt x="341" y="173"/>
                    <a:pt x="342" y="174"/>
                  </a:cubicBezTo>
                  <a:cubicBezTo>
                    <a:pt x="344" y="177"/>
                    <a:pt x="344" y="180"/>
                    <a:pt x="344" y="184"/>
                  </a:cubicBezTo>
                  <a:cubicBezTo>
                    <a:pt x="344" y="187"/>
                    <a:pt x="340" y="186"/>
                    <a:pt x="339" y="187"/>
                  </a:cubicBezTo>
                  <a:cubicBezTo>
                    <a:pt x="338" y="188"/>
                    <a:pt x="342" y="190"/>
                    <a:pt x="341" y="192"/>
                  </a:cubicBezTo>
                  <a:cubicBezTo>
                    <a:pt x="341" y="195"/>
                    <a:pt x="337" y="191"/>
                    <a:pt x="335" y="191"/>
                  </a:cubicBezTo>
                  <a:cubicBezTo>
                    <a:pt x="334" y="192"/>
                    <a:pt x="332" y="198"/>
                    <a:pt x="334" y="199"/>
                  </a:cubicBezTo>
                  <a:cubicBezTo>
                    <a:pt x="335" y="201"/>
                    <a:pt x="336" y="201"/>
                    <a:pt x="334" y="203"/>
                  </a:cubicBezTo>
                  <a:cubicBezTo>
                    <a:pt x="334" y="205"/>
                    <a:pt x="332" y="209"/>
                    <a:pt x="335" y="211"/>
                  </a:cubicBezTo>
                  <a:cubicBezTo>
                    <a:pt x="339" y="214"/>
                    <a:pt x="346" y="214"/>
                    <a:pt x="350" y="217"/>
                  </a:cubicBezTo>
                  <a:cubicBezTo>
                    <a:pt x="354" y="219"/>
                    <a:pt x="348" y="218"/>
                    <a:pt x="350" y="221"/>
                  </a:cubicBezTo>
                  <a:cubicBezTo>
                    <a:pt x="352" y="223"/>
                    <a:pt x="347" y="224"/>
                    <a:pt x="348" y="226"/>
                  </a:cubicBezTo>
                  <a:cubicBezTo>
                    <a:pt x="348" y="229"/>
                    <a:pt x="349" y="227"/>
                    <a:pt x="351" y="223"/>
                  </a:cubicBezTo>
                  <a:cubicBezTo>
                    <a:pt x="354" y="221"/>
                    <a:pt x="355" y="225"/>
                    <a:pt x="355" y="228"/>
                  </a:cubicBezTo>
                  <a:cubicBezTo>
                    <a:pt x="355" y="231"/>
                    <a:pt x="352" y="229"/>
                    <a:pt x="350" y="233"/>
                  </a:cubicBezTo>
                  <a:cubicBezTo>
                    <a:pt x="347" y="235"/>
                    <a:pt x="346" y="236"/>
                    <a:pt x="343" y="235"/>
                  </a:cubicBezTo>
                  <a:cubicBezTo>
                    <a:pt x="339" y="235"/>
                    <a:pt x="341" y="240"/>
                    <a:pt x="343" y="243"/>
                  </a:cubicBezTo>
                  <a:cubicBezTo>
                    <a:pt x="344" y="246"/>
                    <a:pt x="342" y="247"/>
                    <a:pt x="338" y="246"/>
                  </a:cubicBezTo>
                  <a:cubicBezTo>
                    <a:pt x="334" y="245"/>
                    <a:pt x="333" y="242"/>
                    <a:pt x="334" y="239"/>
                  </a:cubicBezTo>
                  <a:cubicBezTo>
                    <a:pt x="336" y="236"/>
                    <a:pt x="338" y="234"/>
                    <a:pt x="335" y="234"/>
                  </a:cubicBezTo>
                  <a:cubicBezTo>
                    <a:pt x="334" y="234"/>
                    <a:pt x="329" y="234"/>
                    <a:pt x="327" y="231"/>
                  </a:cubicBezTo>
                  <a:cubicBezTo>
                    <a:pt x="325" y="229"/>
                    <a:pt x="328" y="230"/>
                    <a:pt x="333" y="230"/>
                  </a:cubicBezTo>
                  <a:cubicBezTo>
                    <a:pt x="337" y="231"/>
                    <a:pt x="334" y="227"/>
                    <a:pt x="336" y="227"/>
                  </a:cubicBezTo>
                  <a:cubicBezTo>
                    <a:pt x="340" y="227"/>
                    <a:pt x="342" y="229"/>
                    <a:pt x="345" y="226"/>
                  </a:cubicBezTo>
                  <a:cubicBezTo>
                    <a:pt x="347" y="224"/>
                    <a:pt x="343" y="220"/>
                    <a:pt x="341" y="221"/>
                  </a:cubicBezTo>
                  <a:cubicBezTo>
                    <a:pt x="338" y="221"/>
                    <a:pt x="334" y="223"/>
                    <a:pt x="334" y="220"/>
                  </a:cubicBezTo>
                  <a:cubicBezTo>
                    <a:pt x="334" y="218"/>
                    <a:pt x="339" y="219"/>
                    <a:pt x="341" y="219"/>
                  </a:cubicBezTo>
                  <a:cubicBezTo>
                    <a:pt x="343" y="218"/>
                    <a:pt x="340" y="215"/>
                    <a:pt x="336" y="216"/>
                  </a:cubicBezTo>
                  <a:cubicBezTo>
                    <a:pt x="334" y="217"/>
                    <a:pt x="331" y="217"/>
                    <a:pt x="328" y="214"/>
                  </a:cubicBezTo>
                  <a:cubicBezTo>
                    <a:pt x="325" y="211"/>
                    <a:pt x="321" y="210"/>
                    <a:pt x="320" y="216"/>
                  </a:cubicBezTo>
                  <a:cubicBezTo>
                    <a:pt x="319" y="223"/>
                    <a:pt x="314" y="219"/>
                    <a:pt x="312" y="222"/>
                  </a:cubicBezTo>
                  <a:cubicBezTo>
                    <a:pt x="310" y="223"/>
                    <a:pt x="314" y="225"/>
                    <a:pt x="319" y="225"/>
                  </a:cubicBezTo>
                  <a:cubicBezTo>
                    <a:pt x="323" y="225"/>
                    <a:pt x="326" y="229"/>
                    <a:pt x="324" y="229"/>
                  </a:cubicBezTo>
                  <a:cubicBezTo>
                    <a:pt x="322" y="229"/>
                    <a:pt x="323" y="233"/>
                    <a:pt x="321" y="231"/>
                  </a:cubicBezTo>
                  <a:cubicBezTo>
                    <a:pt x="319" y="230"/>
                    <a:pt x="316" y="231"/>
                    <a:pt x="318" y="234"/>
                  </a:cubicBezTo>
                  <a:cubicBezTo>
                    <a:pt x="320" y="235"/>
                    <a:pt x="317" y="236"/>
                    <a:pt x="318" y="238"/>
                  </a:cubicBezTo>
                  <a:cubicBezTo>
                    <a:pt x="318" y="240"/>
                    <a:pt x="314" y="238"/>
                    <a:pt x="310" y="238"/>
                  </a:cubicBezTo>
                  <a:cubicBezTo>
                    <a:pt x="307" y="237"/>
                    <a:pt x="300" y="239"/>
                    <a:pt x="296" y="240"/>
                  </a:cubicBezTo>
                  <a:cubicBezTo>
                    <a:pt x="291" y="241"/>
                    <a:pt x="286" y="239"/>
                    <a:pt x="285" y="237"/>
                  </a:cubicBezTo>
                  <a:cubicBezTo>
                    <a:pt x="283" y="235"/>
                    <a:pt x="280" y="235"/>
                    <a:pt x="276" y="235"/>
                  </a:cubicBezTo>
                  <a:cubicBezTo>
                    <a:pt x="274" y="235"/>
                    <a:pt x="274" y="232"/>
                    <a:pt x="270" y="232"/>
                  </a:cubicBezTo>
                  <a:cubicBezTo>
                    <a:pt x="265" y="232"/>
                    <a:pt x="266" y="228"/>
                    <a:pt x="266" y="226"/>
                  </a:cubicBezTo>
                  <a:cubicBezTo>
                    <a:pt x="265" y="223"/>
                    <a:pt x="257" y="224"/>
                    <a:pt x="254" y="226"/>
                  </a:cubicBezTo>
                  <a:cubicBezTo>
                    <a:pt x="250" y="228"/>
                    <a:pt x="245" y="227"/>
                    <a:pt x="243" y="231"/>
                  </a:cubicBezTo>
                  <a:cubicBezTo>
                    <a:pt x="241" y="235"/>
                    <a:pt x="245" y="235"/>
                    <a:pt x="247" y="235"/>
                  </a:cubicBezTo>
                  <a:cubicBezTo>
                    <a:pt x="249" y="235"/>
                    <a:pt x="249" y="231"/>
                    <a:pt x="253" y="232"/>
                  </a:cubicBezTo>
                  <a:cubicBezTo>
                    <a:pt x="258" y="233"/>
                    <a:pt x="262" y="227"/>
                    <a:pt x="263" y="229"/>
                  </a:cubicBezTo>
                  <a:cubicBezTo>
                    <a:pt x="265" y="231"/>
                    <a:pt x="255" y="235"/>
                    <a:pt x="251" y="235"/>
                  </a:cubicBezTo>
                  <a:cubicBezTo>
                    <a:pt x="247" y="236"/>
                    <a:pt x="248" y="240"/>
                    <a:pt x="251" y="246"/>
                  </a:cubicBezTo>
                  <a:cubicBezTo>
                    <a:pt x="256" y="252"/>
                    <a:pt x="250" y="248"/>
                    <a:pt x="250" y="251"/>
                  </a:cubicBezTo>
                  <a:cubicBezTo>
                    <a:pt x="250" y="254"/>
                    <a:pt x="242" y="250"/>
                    <a:pt x="245" y="249"/>
                  </a:cubicBezTo>
                  <a:cubicBezTo>
                    <a:pt x="249" y="248"/>
                    <a:pt x="247" y="246"/>
                    <a:pt x="245" y="244"/>
                  </a:cubicBezTo>
                  <a:cubicBezTo>
                    <a:pt x="242" y="241"/>
                    <a:pt x="240" y="244"/>
                    <a:pt x="240" y="241"/>
                  </a:cubicBezTo>
                  <a:cubicBezTo>
                    <a:pt x="241" y="239"/>
                    <a:pt x="238" y="241"/>
                    <a:pt x="236" y="239"/>
                  </a:cubicBezTo>
                  <a:cubicBezTo>
                    <a:pt x="234" y="237"/>
                    <a:pt x="232" y="236"/>
                    <a:pt x="229" y="238"/>
                  </a:cubicBezTo>
                  <a:cubicBezTo>
                    <a:pt x="226" y="239"/>
                    <a:pt x="223" y="239"/>
                    <a:pt x="215" y="240"/>
                  </a:cubicBezTo>
                  <a:cubicBezTo>
                    <a:pt x="209" y="241"/>
                    <a:pt x="196" y="241"/>
                    <a:pt x="193" y="239"/>
                  </a:cubicBezTo>
                  <a:cubicBezTo>
                    <a:pt x="191" y="236"/>
                    <a:pt x="200" y="233"/>
                    <a:pt x="202" y="233"/>
                  </a:cubicBezTo>
                  <a:cubicBezTo>
                    <a:pt x="204" y="234"/>
                    <a:pt x="203" y="230"/>
                    <a:pt x="200" y="227"/>
                  </a:cubicBezTo>
                  <a:cubicBezTo>
                    <a:pt x="195" y="224"/>
                    <a:pt x="187" y="223"/>
                    <a:pt x="187" y="224"/>
                  </a:cubicBezTo>
                  <a:cubicBezTo>
                    <a:pt x="188" y="226"/>
                    <a:pt x="182" y="224"/>
                    <a:pt x="177" y="223"/>
                  </a:cubicBezTo>
                  <a:cubicBezTo>
                    <a:pt x="170" y="223"/>
                    <a:pt x="169" y="220"/>
                    <a:pt x="166" y="220"/>
                  </a:cubicBezTo>
                  <a:cubicBezTo>
                    <a:pt x="162" y="220"/>
                    <a:pt x="155" y="219"/>
                    <a:pt x="151" y="215"/>
                  </a:cubicBezTo>
                  <a:cubicBezTo>
                    <a:pt x="146" y="211"/>
                    <a:pt x="135" y="212"/>
                    <a:pt x="134" y="216"/>
                  </a:cubicBezTo>
                  <a:cubicBezTo>
                    <a:pt x="133" y="219"/>
                    <a:pt x="130" y="219"/>
                    <a:pt x="126" y="219"/>
                  </a:cubicBezTo>
                  <a:cubicBezTo>
                    <a:pt x="122" y="219"/>
                    <a:pt x="128" y="215"/>
                    <a:pt x="126" y="214"/>
                  </a:cubicBezTo>
                  <a:cubicBezTo>
                    <a:pt x="124" y="213"/>
                    <a:pt x="126" y="209"/>
                    <a:pt x="123" y="209"/>
                  </a:cubicBezTo>
                  <a:cubicBezTo>
                    <a:pt x="121" y="208"/>
                    <a:pt x="118" y="219"/>
                    <a:pt x="114" y="219"/>
                  </a:cubicBezTo>
                  <a:cubicBezTo>
                    <a:pt x="108" y="219"/>
                    <a:pt x="106" y="207"/>
                    <a:pt x="102" y="204"/>
                  </a:cubicBezTo>
                  <a:cubicBezTo>
                    <a:pt x="98" y="201"/>
                    <a:pt x="94" y="200"/>
                    <a:pt x="98" y="205"/>
                  </a:cubicBezTo>
                  <a:cubicBezTo>
                    <a:pt x="101" y="210"/>
                    <a:pt x="94" y="207"/>
                    <a:pt x="95" y="210"/>
                  </a:cubicBezTo>
                  <a:cubicBezTo>
                    <a:pt x="95" y="212"/>
                    <a:pt x="90" y="216"/>
                    <a:pt x="90" y="214"/>
                  </a:cubicBezTo>
                  <a:cubicBezTo>
                    <a:pt x="90" y="212"/>
                    <a:pt x="86" y="210"/>
                    <a:pt x="82" y="215"/>
                  </a:cubicBezTo>
                  <a:cubicBezTo>
                    <a:pt x="79" y="220"/>
                    <a:pt x="76" y="220"/>
                    <a:pt x="75" y="218"/>
                  </a:cubicBezTo>
                  <a:cubicBezTo>
                    <a:pt x="75" y="216"/>
                    <a:pt x="63" y="223"/>
                    <a:pt x="64" y="224"/>
                  </a:cubicBezTo>
                  <a:cubicBezTo>
                    <a:pt x="64" y="226"/>
                    <a:pt x="62" y="227"/>
                    <a:pt x="59" y="227"/>
                  </a:cubicBezTo>
                  <a:cubicBezTo>
                    <a:pt x="56" y="227"/>
                    <a:pt x="58" y="224"/>
                    <a:pt x="61" y="223"/>
                  </a:cubicBezTo>
                  <a:cubicBezTo>
                    <a:pt x="64" y="222"/>
                    <a:pt x="71" y="216"/>
                    <a:pt x="75" y="215"/>
                  </a:cubicBezTo>
                  <a:cubicBezTo>
                    <a:pt x="79" y="214"/>
                    <a:pt x="87" y="211"/>
                    <a:pt x="87" y="210"/>
                  </a:cubicBezTo>
                  <a:cubicBezTo>
                    <a:pt x="87" y="208"/>
                    <a:pt x="83" y="209"/>
                    <a:pt x="81" y="209"/>
                  </a:cubicBezTo>
                  <a:cubicBezTo>
                    <a:pt x="78" y="208"/>
                    <a:pt x="73" y="211"/>
                    <a:pt x="69" y="213"/>
                  </a:cubicBezTo>
                  <a:cubicBezTo>
                    <a:pt x="64" y="215"/>
                    <a:pt x="59" y="214"/>
                    <a:pt x="60" y="217"/>
                  </a:cubicBezTo>
                  <a:cubicBezTo>
                    <a:pt x="62" y="220"/>
                    <a:pt x="57" y="217"/>
                    <a:pt x="55" y="219"/>
                  </a:cubicBezTo>
                  <a:cubicBezTo>
                    <a:pt x="54" y="221"/>
                    <a:pt x="52" y="218"/>
                    <a:pt x="54" y="217"/>
                  </a:cubicBezTo>
                  <a:cubicBezTo>
                    <a:pt x="55" y="216"/>
                    <a:pt x="49" y="214"/>
                    <a:pt x="49" y="216"/>
                  </a:cubicBezTo>
                  <a:cubicBezTo>
                    <a:pt x="49" y="217"/>
                    <a:pt x="48" y="218"/>
                    <a:pt x="45" y="218"/>
                  </a:cubicBezTo>
                  <a:cubicBezTo>
                    <a:pt x="41" y="218"/>
                    <a:pt x="36" y="221"/>
                    <a:pt x="39" y="223"/>
                  </a:cubicBezTo>
                  <a:cubicBezTo>
                    <a:pt x="42" y="225"/>
                    <a:pt x="44" y="226"/>
                    <a:pt x="43" y="227"/>
                  </a:cubicBezTo>
                  <a:cubicBezTo>
                    <a:pt x="41" y="229"/>
                    <a:pt x="37" y="223"/>
                    <a:pt x="31" y="224"/>
                  </a:cubicBezTo>
                  <a:cubicBezTo>
                    <a:pt x="25" y="225"/>
                    <a:pt x="14" y="218"/>
                    <a:pt x="14" y="216"/>
                  </a:cubicBezTo>
                  <a:cubicBezTo>
                    <a:pt x="14" y="215"/>
                    <a:pt x="6" y="216"/>
                    <a:pt x="0" y="21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29"/>
                    <a:pt x="3" y="332"/>
                    <a:pt x="4" y="330"/>
                  </a:cubicBezTo>
                  <a:cubicBezTo>
                    <a:pt x="5" y="329"/>
                    <a:pt x="7" y="331"/>
                    <a:pt x="10" y="329"/>
                  </a:cubicBezTo>
                  <a:cubicBezTo>
                    <a:pt x="15" y="327"/>
                    <a:pt x="16" y="331"/>
                    <a:pt x="16" y="333"/>
                  </a:cubicBezTo>
                  <a:cubicBezTo>
                    <a:pt x="16" y="334"/>
                    <a:pt x="22" y="337"/>
                    <a:pt x="23" y="340"/>
                  </a:cubicBezTo>
                  <a:cubicBezTo>
                    <a:pt x="25" y="343"/>
                    <a:pt x="27" y="345"/>
                    <a:pt x="29" y="344"/>
                  </a:cubicBezTo>
                  <a:cubicBezTo>
                    <a:pt x="32" y="342"/>
                    <a:pt x="36" y="341"/>
                    <a:pt x="36" y="338"/>
                  </a:cubicBezTo>
                  <a:cubicBezTo>
                    <a:pt x="36" y="335"/>
                    <a:pt x="46" y="335"/>
                    <a:pt x="46" y="339"/>
                  </a:cubicBezTo>
                  <a:cubicBezTo>
                    <a:pt x="46" y="343"/>
                    <a:pt x="57" y="347"/>
                    <a:pt x="62" y="357"/>
                  </a:cubicBezTo>
                  <a:cubicBezTo>
                    <a:pt x="68" y="367"/>
                    <a:pt x="67" y="369"/>
                    <a:pt x="75" y="372"/>
                  </a:cubicBezTo>
                  <a:cubicBezTo>
                    <a:pt x="83" y="376"/>
                    <a:pt x="83" y="378"/>
                    <a:pt x="82" y="381"/>
                  </a:cubicBezTo>
                  <a:cubicBezTo>
                    <a:pt x="82" y="383"/>
                    <a:pt x="87" y="385"/>
                    <a:pt x="83" y="387"/>
                  </a:cubicBezTo>
                  <a:cubicBezTo>
                    <a:pt x="82" y="388"/>
                    <a:pt x="81" y="390"/>
                    <a:pt x="79" y="391"/>
                  </a:cubicBezTo>
                  <a:cubicBezTo>
                    <a:pt x="79" y="393"/>
                    <a:pt x="81" y="394"/>
                    <a:pt x="82" y="394"/>
                  </a:cubicBezTo>
                  <a:cubicBezTo>
                    <a:pt x="83" y="396"/>
                    <a:pt x="78" y="396"/>
                    <a:pt x="80" y="398"/>
                  </a:cubicBezTo>
                  <a:cubicBezTo>
                    <a:pt x="82" y="399"/>
                    <a:pt x="80" y="402"/>
                    <a:pt x="82" y="404"/>
                  </a:cubicBezTo>
                  <a:cubicBezTo>
                    <a:pt x="82" y="406"/>
                    <a:pt x="86" y="405"/>
                    <a:pt x="88" y="403"/>
                  </a:cubicBezTo>
                  <a:cubicBezTo>
                    <a:pt x="90" y="402"/>
                    <a:pt x="91" y="405"/>
                    <a:pt x="89" y="407"/>
                  </a:cubicBezTo>
                  <a:cubicBezTo>
                    <a:pt x="88" y="410"/>
                    <a:pt x="91" y="412"/>
                    <a:pt x="93" y="410"/>
                  </a:cubicBezTo>
                  <a:cubicBezTo>
                    <a:pt x="94" y="408"/>
                    <a:pt x="97" y="413"/>
                    <a:pt x="98" y="414"/>
                  </a:cubicBezTo>
                  <a:cubicBezTo>
                    <a:pt x="100" y="415"/>
                    <a:pt x="102" y="417"/>
                    <a:pt x="99" y="417"/>
                  </a:cubicBezTo>
                  <a:cubicBezTo>
                    <a:pt x="96" y="417"/>
                    <a:pt x="97" y="421"/>
                    <a:pt x="99" y="421"/>
                  </a:cubicBezTo>
                  <a:cubicBezTo>
                    <a:pt x="101" y="421"/>
                    <a:pt x="100" y="424"/>
                    <a:pt x="100" y="425"/>
                  </a:cubicBezTo>
                  <a:cubicBezTo>
                    <a:pt x="100" y="427"/>
                    <a:pt x="106" y="429"/>
                    <a:pt x="108" y="429"/>
                  </a:cubicBezTo>
                  <a:cubicBezTo>
                    <a:pt x="110" y="428"/>
                    <a:pt x="112" y="430"/>
                    <a:pt x="113" y="431"/>
                  </a:cubicBezTo>
                  <a:cubicBezTo>
                    <a:pt x="114" y="433"/>
                    <a:pt x="118" y="434"/>
                    <a:pt x="119" y="433"/>
                  </a:cubicBezTo>
                  <a:cubicBezTo>
                    <a:pt x="121" y="432"/>
                    <a:pt x="122" y="435"/>
                    <a:pt x="122" y="438"/>
                  </a:cubicBezTo>
                  <a:cubicBezTo>
                    <a:pt x="123" y="440"/>
                    <a:pt x="126" y="439"/>
                    <a:pt x="128" y="439"/>
                  </a:cubicBezTo>
                  <a:cubicBezTo>
                    <a:pt x="130" y="439"/>
                    <a:pt x="131" y="442"/>
                    <a:pt x="132" y="441"/>
                  </a:cubicBezTo>
                  <a:cubicBezTo>
                    <a:pt x="135" y="440"/>
                    <a:pt x="136" y="444"/>
                    <a:pt x="138" y="448"/>
                  </a:cubicBezTo>
                  <a:cubicBezTo>
                    <a:pt x="343" y="447"/>
                    <a:pt x="343" y="447"/>
                    <a:pt x="343" y="447"/>
                  </a:cubicBezTo>
                  <a:cubicBezTo>
                    <a:pt x="343" y="447"/>
                    <a:pt x="343" y="442"/>
                    <a:pt x="346" y="443"/>
                  </a:cubicBezTo>
                  <a:cubicBezTo>
                    <a:pt x="347" y="445"/>
                    <a:pt x="346" y="448"/>
                    <a:pt x="348" y="449"/>
                  </a:cubicBezTo>
                  <a:cubicBezTo>
                    <a:pt x="351" y="450"/>
                    <a:pt x="353" y="452"/>
                    <a:pt x="355" y="451"/>
                  </a:cubicBezTo>
                  <a:cubicBezTo>
                    <a:pt x="357" y="451"/>
                    <a:pt x="359" y="448"/>
                    <a:pt x="361" y="452"/>
                  </a:cubicBezTo>
                  <a:cubicBezTo>
                    <a:pt x="364" y="455"/>
                    <a:pt x="366" y="452"/>
                    <a:pt x="368" y="454"/>
                  </a:cubicBezTo>
                  <a:cubicBezTo>
                    <a:pt x="370" y="455"/>
                    <a:pt x="372" y="457"/>
                    <a:pt x="374" y="455"/>
                  </a:cubicBezTo>
                  <a:cubicBezTo>
                    <a:pt x="376" y="453"/>
                    <a:pt x="382" y="455"/>
                    <a:pt x="385" y="456"/>
                  </a:cubicBezTo>
                  <a:cubicBezTo>
                    <a:pt x="388" y="454"/>
                    <a:pt x="392" y="447"/>
                    <a:pt x="394" y="447"/>
                  </a:cubicBezTo>
                  <a:cubicBezTo>
                    <a:pt x="399" y="447"/>
                    <a:pt x="409" y="448"/>
                    <a:pt x="410" y="454"/>
                  </a:cubicBezTo>
                  <a:cubicBezTo>
                    <a:pt x="411" y="460"/>
                    <a:pt x="418" y="455"/>
                    <a:pt x="418" y="460"/>
                  </a:cubicBezTo>
                  <a:cubicBezTo>
                    <a:pt x="418" y="464"/>
                    <a:pt x="423" y="467"/>
                    <a:pt x="422" y="470"/>
                  </a:cubicBezTo>
                  <a:cubicBezTo>
                    <a:pt x="424" y="471"/>
                    <a:pt x="425" y="472"/>
                    <a:pt x="427" y="473"/>
                  </a:cubicBezTo>
                  <a:cubicBezTo>
                    <a:pt x="429" y="472"/>
                    <a:pt x="434" y="473"/>
                    <a:pt x="438" y="475"/>
                  </a:cubicBezTo>
                  <a:cubicBezTo>
                    <a:pt x="442" y="476"/>
                    <a:pt x="450" y="472"/>
                    <a:pt x="452" y="478"/>
                  </a:cubicBezTo>
                  <a:cubicBezTo>
                    <a:pt x="454" y="484"/>
                    <a:pt x="459" y="488"/>
                    <a:pt x="454" y="489"/>
                  </a:cubicBezTo>
                  <a:cubicBezTo>
                    <a:pt x="450" y="489"/>
                    <a:pt x="444" y="482"/>
                    <a:pt x="445" y="486"/>
                  </a:cubicBezTo>
                  <a:cubicBezTo>
                    <a:pt x="445" y="490"/>
                    <a:pt x="442" y="488"/>
                    <a:pt x="442" y="492"/>
                  </a:cubicBezTo>
                  <a:cubicBezTo>
                    <a:pt x="442" y="498"/>
                    <a:pt x="440" y="504"/>
                    <a:pt x="437" y="504"/>
                  </a:cubicBezTo>
                  <a:cubicBezTo>
                    <a:pt x="437" y="504"/>
                    <a:pt x="437" y="504"/>
                    <a:pt x="437" y="504"/>
                  </a:cubicBezTo>
                  <a:cubicBezTo>
                    <a:pt x="437" y="506"/>
                    <a:pt x="437" y="508"/>
                    <a:pt x="438" y="510"/>
                  </a:cubicBezTo>
                  <a:cubicBezTo>
                    <a:pt x="441" y="508"/>
                    <a:pt x="444" y="505"/>
                    <a:pt x="447" y="505"/>
                  </a:cubicBezTo>
                  <a:cubicBezTo>
                    <a:pt x="453" y="505"/>
                    <a:pt x="454" y="508"/>
                    <a:pt x="457" y="506"/>
                  </a:cubicBezTo>
                  <a:cubicBezTo>
                    <a:pt x="460" y="504"/>
                    <a:pt x="461" y="503"/>
                    <a:pt x="462" y="504"/>
                  </a:cubicBezTo>
                  <a:cubicBezTo>
                    <a:pt x="462" y="505"/>
                    <a:pt x="462" y="505"/>
                    <a:pt x="462" y="505"/>
                  </a:cubicBezTo>
                  <a:cubicBezTo>
                    <a:pt x="463" y="504"/>
                    <a:pt x="464" y="504"/>
                    <a:pt x="464" y="504"/>
                  </a:cubicBezTo>
                  <a:cubicBezTo>
                    <a:pt x="464" y="503"/>
                    <a:pt x="464" y="502"/>
                    <a:pt x="464" y="501"/>
                  </a:cubicBezTo>
                  <a:cubicBezTo>
                    <a:pt x="460" y="501"/>
                    <a:pt x="459" y="501"/>
                    <a:pt x="458" y="499"/>
                  </a:cubicBezTo>
                  <a:cubicBezTo>
                    <a:pt x="456" y="495"/>
                    <a:pt x="468" y="492"/>
                    <a:pt x="473" y="493"/>
                  </a:cubicBezTo>
                  <a:cubicBezTo>
                    <a:pt x="478" y="493"/>
                    <a:pt x="481" y="490"/>
                    <a:pt x="483" y="492"/>
                  </a:cubicBezTo>
                  <a:cubicBezTo>
                    <a:pt x="487" y="490"/>
                    <a:pt x="492" y="485"/>
                    <a:pt x="493" y="485"/>
                  </a:cubicBezTo>
                  <a:cubicBezTo>
                    <a:pt x="495" y="485"/>
                    <a:pt x="519" y="484"/>
                    <a:pt x="519" y="484"/>
                  </a:cubicBezTo>
                  <a:cubicBezTo>
                    <a:pt x="519" y="484"/>
                    <a:pt x="527" y="479"/>
                    <a:pt x="528" y="475"/>
                  </a:cubicBezTo>
                  <a:cubicBezTo>
                    <a:pt x="529" y="470"/>
                    <a:pt x="535" y="459"/>
                    <a:pt x="538" y="462"/>
                  </a:cubicBezTo>
                  <a:cubicBezTo>
                    <a:pt x="540" y="464"/>
                    <a:pt x="547" y="462"/>
                    <a:pt x="548" y="465"/>
                  </a:cubicBezTo>
                  <a:cubicBezTo>
                    <a:pt x="548" y="467"/>
                    <a:pt x="545" y="474"/>
                    <a:pt x="553" y="485"/>
                  </a:cubicBezTo>
                  <a:cubicBezTo>
                    <a:pt x="557" y="483"/>
                    <a:pt x="560" y="481"/>
                    <a:pt x="562" y="482"/>
                  </a:cubicBezTo>
                  <a:cubicBezTo>
                    <a:pt x="564" y="482"/>
                    <a:pt x="569" y="478"/>
                    <a:pt x="570" y="476"/>
                  </a:cubicBezTo>
                  <a:cubicBezTo>
                    <a:pt x="572" y="473"/>
                    <a:pt x="574" y="478"/>
                    <a:pt x="571" y="479"/>
                  </a:cubicBezTo>
                  <a:cubicBezTo>
                    <a:pt x="568" y="479"/>
                    <a:pt x="573" y="481"/>
                    <a:pt x="577" y="481"/>
                  </a:cubicBezTo>
                  <a:cubicBezTo>
                    <a:pt x="582" y="481"/>
                    <a:pt x="575" y="483"/>
                    <a:pt x="572" y="483"/>
                  </a:cubicBezTo>
                  <a:cubicBezTo>
                    <a:pt x="568" y="482"/>
                    <a:pt x="567" y="483"/>
                    <a:pt x="562" y="488"/>
                  </a:cubicBezTo>
                  <a:cubicBezTo>
                    <a:pt x="558" y="492"/>
                    <a:pt x="559" y="493"/>
                    <a:pt x="562" y="496"/>
                  </a:cubicBezTo>
                  <a:cubicBezTo>
                    <a:pt x="564" y="498"/>
                    <a:pt x="567" y="497"/>
                    <a:pt x="571" y="494"/>
                  </a:cubicBezTo>
                  <a:cubicBezTo>
                    <a:pt x="574" y="491"/>
                    <a:pt x="574" y="488"/>
                    <a:pt x="578" y="488"/>
                  </a:cubicBezTo>
                  <a:cubicBezTo>
                    <a:pt x="582" y="489"/>
                    <a:pt x="591" y="485"/>
                    <a:pt x="596" y="483"/>
                  </a:cubicBezTo>
                  <a:cubicBezTo>
                    <a:pt x="599" y="482"/>
                    <a:pt x="597" y="481"/>
                    <a:pt x="597" y="479"/>
                  </a:cubicBezTo>
                  <a:cubicBezTo>
                    <a:pt x="597" y="478"/>
                    <a:pt x="604" y="478"/>
                    <a:pt x="607" y="476"/>
                  </a:cubicBezTo>
                  <a:cubicBezTo>
                    <a:pt x="610" y="474"/>
                    <a:pt x="606" y="473"/>
                    <a:pt x="604" y="473"/>
                  </a:cubicBezTo>
                  <a:close/>
                  <a:moveTo>
                    <a:pt x="176" y="259"/>
                  </a:moveTo>
                  <a:cubicBezTo>
                    <a:pt x="171" y="265"/>
                    <a:pt x="169" y="266"/>
                    <a:pt x="166" y="265"/>
                  </a:cubicBezTo>
                  <a:cubicBezTo>
                    <a:pt x="161" y="264"/>
                    <a:pt x="158" y="266"/>
                    <a:pt x="160" y="268"/>
                  </a:cubicBezTo>
                  <a:cubicBezTo>
                    <a:pt x="163" y="270"/>
                    <a:pt x="163" y="271"/>
                    <a:pt x="158" y="271"/>
                  </a:cubicBezTo>
                  <a:cubicBezTo>
                    <a:pt x="154" y="272"/>
                    <a:pt x="151" y="276"/>
                    <a:pt x="149" y="276"/>
                  </a:cubicBezTo>
                  <a:cubicBezTo>
                    <a:pt x="147" y="275"/>
                    <a:pt x="156" y="269"/>
                    <a:pt x="154" y="267"/>
                  </a:cubicBezTo>
                  <a:cubicBezTo>
                    <a:pt x="152" y="265"/>
                    <a:pt x="145" y="270"/>
                    <a:pt x="145" y="272"/>
                  </a:cubicBezTo>
                  <a:cubicBezTo>
                    <a:pt x="145" y="274"/>
                    <a:pt x="141" y="274"/>
                    <a:pt x="139" y="274"/>
                  </a:cubicBezTo>
                  <a:cubicBezTo>
                    <a:pt x="136" y="274"/>
                    <a:pt x="132" y="271"/>
                    <a:pt x="135" y="271"/>
                  </a:cubicBezTo>
                  <a:cubicBezTo>
                    <a:pt x="138" y="271"/>
                    <a:pt x="136" y="269"/>
                    <a:pt x="140" y="267"/>
                  </a:cubicBezTo>
                  <a:cubicBezTo>
                    <a:pt x="142" y="266"/>
                    <a:pt x="139" y="264"/>
                    <a:pt x="140" y="262"/>
                  </a:cubicBezTo>
                  <a:cubicBezTo>
                    <a:pt x="141" y="261"/>
                    <a:pt x="148" y="264"/>
                    <a:pt x="148" y="261"/>
                  </a:cubicBezTo>
                  <a:cubicBezTo>
                    <a:pt x="148" y="259"/>
                    <a:pt x="141" y="257"/>
                    <a:pt x="139" y="259"/>
                  </a:cubicBezTo>
                  <a:cubicBezTo>
                    <a:pt x="136" y="259"/>
                    <a:pt x="130" y="263"/>
                    <a:pt x="124" y="260"/>
                  </a:cubicBezTo>
                  <a:cubicBezTo>
                    <a:pt x="122" y="259"/>
                    <a:pt x="141" y="258"/>
                    <a:pt x="144" y="255"/>
                  </a:cubicBezTo>
                  <a:cubicBezTo>
                    <a:pt x="147" y="252"/>
                    <a:pt x="161" y="248"/>
                    <a:pt x="162" y="251"/>
                  </a:cubicBezTo>
                  <a:cubicBezTo>
                    <a:pt x="164" y="254"/>
                    <a:pt x="154" y="256"/>
                    <a:pt x="159" y="258"/>
                  </a:cubicBezTo>
                  <a:cubicBezTo>
                    <a:pt x="163" y="260"/>
                    <a:pt x="170" y="259"/>
                    <a:pt x="171" y="256"/>
                  </a:cubicBezTo>
                  <a:cubicBezTo>
                    <a:pt x="173" y="254"/>
                    <a:pt x="179" y="254"/>
                    <a:pt x="176" y="259"/>
                  </a:cubicBezTo>
                  <a:close/>
                  <a:moveTo>
                    <a:pt x="217" y="312"/>
                  </a:moveTo>
                  <a:cubicBezTo>
                    <a:pt x="212" y="317"/>
                    <a:pt x="213" y="316"/>
                    <a:pt x="208" y="317"/>
                  </a:cubicBezTo>
                  <a:cubicBezTo>
                    <a:pt x="203" y="317"/>
                    <a:pt x="207" y="321"/>
                    <a:pt x="202" y="322"/>
                  </a:cubicBezTo>
                  <a:cubicBezTo>
                    <a:pt x="196" y="322"/>
                    <a:pt x="183" y="323"/>
                    <a:pt x="181" y="320"/>
                  </a:cubicBezTo>
                  <a:cubicBezTo>
                    <a:pt x="181" y="319"/>
                    <a:pt x="189" y="320"/>
                    <a:pt x="189" y="318"/>
                  </a:cubicBezTo>
                  <a:cubicBezTo>
                    <a:pt x="190" y="315"/>
                    <a:pt x="191" y="312"/>
                    <a:pt x="195" y="312"/>
                  </a:cubicBezTo>
                  <a:cubicBezTo>
                    <a:pt x="198" y="312"/>
                    <a:pt x="198" y="308"/>
                    <a:pt x="192" y="305"/>
                  </a:cubicBezTo>
                  <a:cubicBezTo>
                    <a:pt x="187" y="302"/>
                    <a:pt x="201" y="300"/>
                    <a:pt x="203" y="305"/>
                  </a:cubicBezTo>
                  <a:cubicBezTo>
                    <a:pt x="206" y="308"/>
                    <a:pt x="212" y="312"/>
                    <a:pt x="214" y="308"/>
                  </a:cubicBezTo>
                  <a:cubicBezTo>
                    <a:pt x="217" y="306"/>
                    <a:pt x="235" y="297"/>
                    <a:pt x="235" y="301"/>
                  </a:cubicBezTo>
                  <a:cubicBezTo>
                    <a:pt x="235" y="306"/>
                    <a:pt x="222" y="308"/>
                    <a:pt x="217" y="312"/>
                  </a:cubicBezTo>
                  <a:close/>
                  <a:moveTo>
                    <a:pt x="332" y="432"/>
                  </a:moveTo>
                  <a:cubicBezTo>
                    <a:pt x="328" y="432"/>
                    <a:pt x="332" y="423"/>
                    <a:pt x="325" y="419"/>
                  </a:cubicBezTo>
                  <a:cubicBezTo>
                    <a:pt x="318" y="415"/>
                    <a:pt x="314" y="406"/>
                    <a:pt x="314" y="403"/>
                  </a:cubicBezTo>
                  <a:cubicBezTo>
                    <a:pt x="314" y="398"/>
                    <a:pt x="321" y="396"/>
                    <a:pt x="323" y="400"/>
                  </a:cubicBezTo>
                  <a:cubicBezTo>
                    <a:pt x="326" y="403"/>
                    <a:pt x="330" y="417"/>
                    <a:pt x="333" y="420"/>
                  </a:cubicBezTo>
                  <a:cubicBezTo>
                    <a:pt x="334" y="425"/>
                    <a:pt x="334" y="432"/>
                    <a:pt x="332" y="4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048;p79">
              <a:extLst>
                <a:ext uri="{FF2B5EF4-FFF2-40B4-BE49-F238E27FC236}">
                  <a16:creationId xmlns:a16="http://schemas.microsoft.com/office/drawing/2014/main" id="{B47B159A-D1B4-AF9D-755E-CBEF22B816C1}"/>
                </a:ext>
              </a:extLst>
            </p:cNvPr>
            <p:cNvSpPr/>
            <p:nvPr/>
          </p:nvSpPr>
          <p:spPr bwMode="gray">
            <a:xfrm>
              <a:off x="4337440" y="2390589"/>
              <a:ext cx="259961" cy="184488"/>
            </a:xfrm>
            <a:custGeom>
              <a:avLst/>
              <a:gdLst/>
              <a:ahLst/>
              <a:cxnLst/>
              <a:rect l="l" t="t" r="r" b="b"/>
              <a:pathLst>
                <a:path w="95" h="68" extrusionOk="0">
                  <a:moveTo>
                    <a:pt x="94" y="12"/>
                  </a:moveTo>
                  <a:cubicBezTo>
                    <a:pt x="92" y="12"/>
                    <a:pt x="89" y="12"/>
                    <a:pt x="87" y="12"/>
                  </a:cubicBezTo>
                  <a:cubicBezTo>
                    <a:pt x="84" y="11"/>
                    <a:pt x="80" y="11"/>
                    <a:pt x="78" y="9"/>
                  </a:cubicBezTo>
                  <a:cubicBezTo>
                    <a:pt x="77" y="8"/>
                    <a:pt x="75" y="7"/>
                    <a:pt x="75" y="9"/>
                  </a:cubicBezTo>
                  <a:cubicBezTo>
                    <a:pt x="75" y="10"/>
                    <a:pt x="71" y="11"/>
                    <a:pt x="69" y="9"/>
                  </a:cubicBezTo>
                  <a:cubicBezTo>
                    <a:pt x="67" y="8"/>
                    <a:pt x="63" y="7"/>
                    <a:pt x="61" y="6"/>
                  </a:cubicBezTo>
                  <a:cubicBezTo>
                    <a:pt x="61" y="6"/>
                    <a:pt x="59" y="5"/>
                    <a:pt x="57" y="4"/>
                  </a:cubicBezTo>
                  <a:cubicBezTo>
                    <a:pt x="55" y="5"/>
                    <a:pt x="49" y="2"/>
                    <a:pt x="45" y="3"/>
                  </a:cubicBezTo>
                  <a:cubicBezTo>
                    <a:pt x="40" y="3"/>
                    <a:pt x="26" y="2"/>
                    <a:pt x="20" y="2"/>
                  </a:cubicBezTo>
                  <a:cubicBezTo>
                    <a:pt x="14" y="3"/>
                    <a:pt x="14" y="0"/>
                    <a:pt x="11" y="0"/>
                  </a:cubicBezTo>
                  <a:cubicBezTo>
                    <a:pt x="8" y="0"/>
                    <a:pt x="9" y="4"/>
                    <a:pt x="5" y="4"/>
                  </a:cubicBezTo>
                  <a:cubicBezTo>
                    <a:pt x="0" y="4"/>
                    <a:pt x="0" y="7"/>
                    <a:pt x="3" y="9"/>
                  </a:cubicBezTo>
                  <a:cubicBezTo>
                    <a:pt x="5" y="10"/>
                    <a:pt x="5" y="14"/>
                    <a:pt x="5" y="17"/>
                  </a:cubicBezTo>
                  <a:cubicBezTo>
                    <a:pt x="6" y="17"/>
                    <a:pt x="6" y="16"/>
                    <a:pt x="7" y="16"/>
                  </a:cubicBezTo>
                  <a:cubicBezTo>
                    <a:pt x="8" y="14"/>
                    <a:pt x="9" y="14"/>
                    <a:pt x="9" y="16"/>
                  </a:cubicBezTo>
                  <a:cubicBezTo>
                    <a:pt x="9" y="18"/>
                    <a:pt x="12" y="17"/>
                    <a:pt x="14" y="17"/>
                  </a:cubicBezTo>
                  <a:cubicBezTo>
                    <a:pt x="15" y="17"/>
                    <a:pt x="15" y="18"/>
                    <a:pt x="17" y="17"/>
                  </a:cubicBezTo>
                  <a:cubicBezTo>
                    <a:pt x="19" y="16"/>
                    <a:pt x="21" y="16"/>
                    <a:pt x="21" y="18"/>
                  </a:cubicBezTo>
                  <a:cubicBezTo>
                    <a:pt x="21" y="19"/>
                    <a:pt x="25" y="18"/>
                    <a:pt x="23" y="20"/>
                  </a:cubicBezTo>
                  <a:cubicBezTo>
                    <a:pt x="21" y="23"/>
                    <a:pt x="19" y="23"/>
                    <a:pt x="19" y="25"/>
                  </a:cubicBezTo>
                  <a:cubicBezTo>
                    <a:pt x="19" y="27"/>
                    <a:pt x="21" y="30"/>
                    <a:pt x="19" y="31"/>
                  </a:cubicBezTo>
                  <a:cubicBezTo>
                    <a:pt x="17" y="33"/>
                    <a:pt x="20" y="37"/>
                    <a:pt x="18" y="37"/>
                  </a:cubicBezTo>
                  <a:cubicBezTo>
                    <a:pt x="16" y="37"/>
                    <a:pt x="13" y="38"/>
                    <a:pt x="16" y="40"/>
                  </a:cubicBezTo>
                  <a:cubicBezTo>
                    <a:pt x="18" y="42"/>
                    <a:pt x="20" y="43"/>
                    <a:pt x="18" y="43"/>
                  </a:cubicBezTo>
                  <a:cubicBezTo>
                    <a:pt x="16" y="43"/>
                    <a:pt x="15" y="47"/>
                    <a:pt x="16" y="48"/>
                  </a:cubicBezTo>
                  <a:cubicBezTo>
                    <a:pt x="17" y="49"/>
                    <a:pt x="21" y="51"/>
                    <a:pt x="18" y="52"/>
                  </a:cubicBezTo>
                  <a:cubicBezTo>
                    <a:pt x="15" y="52"/>
                    <a:pt x="15" y="54"/>
                    <a:pt x="15" y="56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8"/>
                    <a:pt x="19" y="58"/>
                    <a:pt x="20" y="59"/>
                  </a:cubicBezTo>
                  <a:cubicBezTo>
                    <a:pt x="22" y="60"/>
                    <a:pt x="24" y="68"/>
                    <a:pt x="29" y="67"/>
                  </a:cubicBezTo>
                  <a:cubicBezTo>
                    <a:pt x="31" y="67"/>
                    <a:pt x="30" y="65"/>
                    <a:pt x="31" y="65"/>
                  </a:cubicBezTo>
                  <a:cubicBezTo>
                    <a:pt x="32" y="64"/>
                    <a:pt x="33" y="65"/>
                    <a:pt x="34" y="65"/>
                  </a:cubicBezTo>
                  <a:cubicBezTo>
                    <a:pt x="36" y="65"/>
                    <a:pt x="37" y="62"/>
                    <a:pt x="42" y="62"/>
                  </a:cubicBezTo>
                  <a:cubicBezTo>
                    <a:pt x="45" y="62"/>
                    <a:pt x="48" y="62"/>
                    <a:pt x="51" y="62"/>
                  </a:cubicBezTo>
                  <a:cubicBezTo>
                    <a:pt x="54" y="62"/>
                    <a:pt x="56" y="61"/>
                    <a:pt x="57" y="59"/>
                  </a:cubicBezTo>
                  <a:cubicBezTo>
                    <a:pt x="57" y="57"/>
                    <a:pt x="59" y="55"/>
                    <a:pt x="62" y="55"/>
                  </a:cubicBezTo>
                  <a:cubicBezTo>
                    <a:pt x="65" y="54"/>
                    <a:pt x="65" y="52"/>
                    <a:pt x="65" y="50"/>
                  </a:cubicBezTo>
                  <a:cubicBezTo>
                    <a:pt x="65" y="48"/>
                    <a:pt x="70" y="45"/>
                    <a:pt x="70" y="44"/>
                  </a:cubicBezTo>
                  <a:cubicBezTo>
                    <a:pt x="70" y="42"/>
                    <a:pt x="68" y="38"/>
                    <a:pt x="70" y="33"/>
                  </a:cubicBezTo>
                  <a:cubicBezTo>
                    <a:pt x="73" y="29"/>
                    <a:pt x="77" y="29"/>
                    <a:pt x="77" y="26"/>
                  </a:cubicBezTo>
                  <a:cubicBezTo>
                    <a:pt x="77" y="24"/>
                    <a:pt x="80" y="23"/>
                    <a:pt x="83" y="22"/>
                  </a:cubicBezTo>
                  <a:cubicBezTo>
                    <a:pt x="87" y="22"/>
                    <a:pt x="88" y="19"/>
                    <a:pt x="92" y="18"/>
                  </a:cubicBezTo>
                  <a:cubicBezTo>
                    <a:pt x="94" y="18"/>
                    <a:pt x="95" y="15"/>
                    <a:pt x="94" y="12"/>
                  </a:cubicBezTo>
                  <a:close/>
                  <a:moveTo>
                    <a:pt x="95" y="36"/>
                  </a:moveTo>
                  <a:cubicBezTo>
                    <a:pt x="94" y="32"/>
                    <a:pt x="87" y="37"/>
                    <a:pt x="89" y="38"/>
                  </a:cubicBezTo>
                  <a:cubicBezTo>
                    <a:pt x="92" y="41"/>
                    <a:pt x="95" y="40"/>
                    <a:pt x="95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049;p79">
              <a:extLst>
                <a:ext uri="{FF2B5EF4-FFF2-40B4-BE49-F238E27FC236}">
                  <a16:creationId xmlns:a16="http://schemas.microsoft.com/office/drawing/2014/main" id="{3EF62993-42D8-AB05-10FC-9EA29BB47EC8}"/>
                </a:ext>
              </a:extLst>
            </p:cNvPr>
            <p:cNvSpPr/>
            <p:nvPr/>
          </p:nvSpPr>
          <p:spPr bwMode="gray">
            <a:xfrm>
              <a:off x="4791952" y="2308408"/>
              <a:ext cx="67087" cy="38576"/>
            </a:xfrm>
            <a:custGeom>
              <a:avLst/>
              <a:gdLst/>
              <a:ahLst/>
              <a:cxnLst/>
              <a:rect l="l" t="t" r="r" b="b"/>
              <a:pathLst>
                <a:path w="25" h="14" extrusionOk="0">
                  <a:moveTo>
                    <a:pt x="0" y="12"/>
                  </a:moveTo>
                  <a:cubicBezTo>
                    <a:pt x="2" y="11"/>
                    <a:pt x="4" y="11"/>
                    <a:pt x="5" y="12"/>
                  </a:cubicBezTo>
                  <a:cubicBezTo>
                    <a:pt x="6" y="12"/>
                    <a:pt x="6" y="13"/>
                    <a:pt x="6" y="14"/>
                  </a:cubicBezTo>
                  <a:cubicBezTo>
                    <a:pt x="8" y="14"/>
                    <a:pt x="10" y="13"/>
                    <a:pt x="11" y="13"/>
                  </a:cubicBezTo>
                  <a:cubicBezTo>
                    <a:pt x="12" y="12"/>
                    <a:pt x="16" y="14"/>
                    <a:pt x="16" y="13"/>
                  </a:cubicBezTo>
                  <a:cubicBezTo>
                    <a:pt x="16" y="12"/>
                    <a:pt x="17" y="11"/>
                    <a:pt x="19" y="11"/>
                  </a:cubicBezTo>
                  <a:cubicBezTo>
                    <a:pt x="20" y="11"/>
                    <a:pt x="19" y="7"/>
                    <a:pt x="21" y="7"/>
                  </a:cubicBezTo>
                  <a:cubicBezTo>
                    <a:pt x="22" y="6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2"/>
                    <a:pt x="18" y="2"/>
                  </a:cubicBezTo>
                  <a:cubicBezTo>
                    <a:pt x="15" y="2"/>
                    <a:pt x="13" y="4"/>
                    <a:pt x="11" y="4"/>
                  </a:cubicBezTo>
                  <a:cubicBezTo>
                    <a:pt x="10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050;p79">
              <a:extLst>
                <a:ext uri="{FF2B5EF4-FFF2-40B4-BE49-F238E27FC236}">
                  <a16:creationId xmlns:a16="http://schemas.microsoft.com/office/drawing/2014/main" id="{9A2CD17E-8CBC-A4C7-C48C-ABE727A04AEE}"/>
                </a:ext>
              </a:extLst>
            </p:cNvPr>
            <p:cNvSpPr/>
            <p:nvPr/>
          </p:nvSpPr>
          <p:spPr bwMode="gray">
            <a:xfrm>
              <a:off x="4929478" y="2439227"/>
              <a:ext cx="129142" cy="161007"/>
            </a:xfrm>
            <a:custGeom>
              <a:avLst/>
              <a:gdLst/>
              <a:ahLst/>
              <a:cxnLst/>
              <a:rect l="l" t="t" r="r" b="b"/>
              <a:pathLst>
                <a:path w="47" h="59" extrusionOk="0">
                  <a:moveTo>
                    <a:pt x="47" y="0"/>
                  </a:moveTo>
                  <a:cubicBezTo>
                    <a:pt x="45" y="0"/>
                    <a:pt x="43" y="1"/>
                    <a:pt x="44" y="2"/>
                  </a:cubicBezTo>
                  <a:cubicBezTo>
                    <a:pt x="44" y="3"/>
                    <a:pt x="43" y="4"/>
                    <a:pt x="41" y="4"/>
                  </a:cubicBezTo>
                  <a:cubicBezTo>
                    <a:pt x="41" y="4"/>
                    <a:pt x="34" y="3"/>
                    <a:pt x="32" y="2"/>
                  </a:cubicBezTo>
                  <a:cubicBezTo>
                    <a:pt x="32" y="2"/>
                    <a:pt x="25" y="2"/>
                    <a:pt x="22" y="2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4"/>
                    <a:pt x="17" y="6"/>
                    <a:pt x="16" y="5"/>
                  </a:cubicBezTo>
                  <a:cubicBezTo>
                    <a:pt x="15" y="5"/>
                    <a:pt x="14" y="7"/>
                    <a:pt x="12" y="7"/>
                  </a:cubicBezTo>
                  <a:cubicBezTo>
                    <a:pt x="10" y="8"/>
                    <a:pt x="8" y="7"/>
                    <a:pt x="7" y="8"/>
                  </a:cubicBezTo>
                  <a:cubicBezTo>
                    <a:pt x="7" y="9"/>
                    <a:pt x="6" y="11"/>
                    <a:pt x="5" y="13"/>
                  </a:cubicBezTo>
                  <a:cubicBezTo>
                    <a:pt x="3" y="14"/>
                    <a:pt x="4" y="15"/>
                    <a:pt x="3" y="16"/>
                  </a:cubicBezTo>
                  <a:cubicBezTo>
                    <a:pt x="1" y="16"/>
                    <a:pt x="1" y="17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20"/>
                    <a:pt x="5" y="23"/>
                    <a:pt x="5" y="26"/>
                  </a:cubicBezTo>
                  <a:cubicBezTo>
                    <a:pt x="5" y="28"/>
                    <a:pt x="9" y="29"/>
                    <a:pt x="10" y="27"/>
                  </a:cubicBezTo>
                  <a:cubicBezTo>
                    <a:pt x="12" y="26"/>
                    <a:pt x="17" y="28"/>
                    <a:pt x="17" y="30"/>
                  </a:cubicBezTo>
                  <a:cubicBezTo>
                    <a:pt x="17" y="31"/>
                    <a:pt x="11" y="28"/>
                    <a:pt x="9" y="30"/>
                  </a:cubicBezTo>
                  <a:cubicBezTo>
                    <a:pt x="6" y="33"/>
                    <a:pt x="11" y="35"/>
                    <a:pt x="10" y="37"/>
                  </a:cubicBezTo>
                  <a:cubicBezTo>
                    <a:pt x="9" y="39"/>
                    <a:pt x="11" y="42"/>
                    <a:pt x="14" y="42"/>
                  </a:cubicBezTo>
                  <a:cubicBezTo>
                    <a:pt x="17" y="42"/>
                    <a:pt x="20" y="46"/>
                    <a:pt x="21" y="45"/>
                  </a:cubicBezTo>
                  <a:cubicBezTo>
                    <a:pt x="22" y="45"/>
                    <a:pt x="20" y="39"/>
                    <a:pt x="20" y="38"/>
                  </a:cubicBezTo>
                  <a:cubicBezTo>
                    <a:pt x="20" y="37"/>
                    <a:pt x="23" y="39"/>
                    <a:pt x="25" y="38"/>
                  </a:cubicBezTo>
                  <a:cubicBezTo>
                    <a:pt x="27" y="36"/>
                    <a:pt x="24" y="35"/>
                    <a:pt x="21" y="35"/>
                  </a:cubicBezTo>
                  <a:cubicBezTo>
                    <a:pt x="20" y="35"/>
                    <a:pt x="21" y="31"/>
                    <a:pt x="24" y="33"/>
                  </a:cubicBezTo>
                  <a:cubicBezTo>
                    <a:pt x="27" y="35"/>
                    <a:pt x="28" y="33"/>
                    <a:pt x="30" y="33"/>
                  </a:cubicBezTo>
                  <a:cubicBezTo>
                    <a:pt x="31" y="32"/>
                    <a:pt x="32" y="27"/>
                    <a:pt x="27" y="27"/>
                  </a:cubicBezTo>
                  <a:cubicBezTo>
                    <a:pt x="23" y="26"/>
                    <a:pt x="23" y="29"/>
                    <a:pt x="21" y="27"/>
                  </a:cubicBezTo>
                  <a:cubicBezTo>
                    <a:pt x="19" y="24"/>
                    <a:pt x="23" y="25"/>
                    <a:pt x="23" y="23"/>
                  </a:cubicBezTo>
                  <a:cubicBezTo>
                    <a:pt x="23" y="20"/>
                    <a:pt x="20" y="17"/>
                    <a:pt x="18" y="15"/>
                  </a:cubicBezTo>
                  <a:cubicBezTo>
                    <a:pt x="16" y="12"/>
                    <a:pt x="20" y="11"/>
                    <a:pt x="21" y="13"/>
                  </a:cubicBezTo>
                  <a:cubicBezTo>
                    <a:pt x="22" y="15"/>
                    <a:pt x="25" y="14"/>
                    <a:pt x="27" y="14"/>
                  </a:cubicBezTo>
                  <a:cubicBezTo>
                    <a:pt x="29" y="13"/>
                    <a:pt x="25" y="9"/>
                    <a:pt x="29" y="8"/>
                  </a:cubicBezTo>
                  <a:cubicBezTo>
                    <a:pt x="32" y="6"/>
                    <a:pt x="32" y="9"/>
                    <a:pt x="33" y="9"/>
                  </a:cubicBezTo>
                  <a:cubicBezTo>
                    <a:pt x="34" y="10"/>
                    <a:pt x="35" y="6"/>
                    <a:pt x="39" y="6"/>
                  </a:cubicBezTo>
                  <a:cubicBezTo>
                    <a:pt x="41" y="6"/>
                    <a:pt x="42" y="7"/>
                    <a:pt x="44" y="9"/>
                  </a:cubicBezTo>
                  <a:cubicBezTo>
                    <a:pt x="44" y="8"/>
                    <a:pt x="45" y="7"/>
                    <a:pt x="45" y="6"/>
                  </a:cubicBezTo>
                  <a:cubicBezTo>
                    <a:pt x="45" y="5"/>
                    <a:pt x="47" y="4"/>
                    <a:pt x="47" y="3"/>
                  </a:cubicBezTo>
                  <a:cubicBezTo>
                    <a:pt x="47" y="2"/>
                    <a:pt x="47" y="1"/>
                    <a:pt x="47" y="0"/>
                  </a:cubicBezTo>
                  <a:close/>
                  <a:moveTo>
                    <a:pt x="41" y="55"/>
                  </a:moveTo>
                  <a:cubicBezTo>
                    <a:pt x="39" y="54"/>
                    <a:pt x="32" y="56"/>
                    <a:pt x="29" y="54"/>
                  </a:cubicBezTo>
                  <a:cubicBezTo>
                    <a:pt x="27" y="51"/>
                    <a:pt x="22" y="55"/>
                    <a:pt x="24" y="56"/>
                  </a:cubicBezTo>
                  <a:cubicBezTo>
                    <a:pt x="27" y="56"/>
                    <a:pt x="32" y="59"/>
                    <a:pt x="35" y="59"/>
                  </a:cubicBezTo>
                  <a:cubicBezTo>
                    <a:pt x="40" y="59"/>
                    <a:pt x="45" y="57"/>
                    <a:pt x="45" y="55"/>
                  </a:cubicBezTo>
                  <a:cubicBezTo>
                    <a:pt x="45" y="54"/>
                    <a:pt x="43" y="56"/>
                    <a:pt x="41" y="5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051;p79">
              <a:extLst>
                <a:ext uri="{FF2B5EF4-FFF2-40B4-BE49-F238E27FC236}">
                  <a16:creationId xmlns:a16="http://schemas.microsoft.com/office/drawing/2014/main" id="{5CD270B0-2F4B-B6A8-4DD7-AD27487E713A}"/>
                </a:ext>
              </a:extLst>
            </p:cNvPr>
            <p:cNvSpPr/>
            <p:nvPr/>
          </p:nvSpPr>
          <p:spPr bwMode="gray">
            <a:xfrm>
              <a:off x="5170988" y="2575075"/>
              <a:ext cx="50315" cy="3354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3" y="8"/>
                  </a:moveTo>
                  <a:cubicBezTo>
                    <a:pt x="13" y="7"/>
                    <a:pt x="15" y="4"/>
                    <a:pt x="17" y="3"/>
                  </a:cubicBezTo>
                  <a:cubicBezTo>
                    <a:pt x="19" y="2"/>
                    <a:pt x="18" y="0"/>
                    <a:pt x="16" y="2"/>
                  </a:cubicBezTo>
                  <a:cubicBezTo>
                    <a:pt x="15" y="3"/>
                    <a:pt x="11" y="5"/>
                    <a:pt x="6" y="5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7" y="12"/>
                    <a:pt x="13" y="9"/>
                    <a:pt x="13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052;p79">
              <a:extLst>
                <a:ext uri="{FF2B5EF4-FFF2-40B4-BE49-F238E27FC236}">
                  <a16:creationId xmlns:a16="http://schemas.microsoft.com/office/drawing/2014/main" id="{915D55B0-8342-50C0-6210-7B3111099560}"/>
                </a:ext>
              </a:extLst>
            </p:cNvPr>
            <p:cNvSpPr/>
            <p:nvPr/>
          </p:nvSpPr>
          <p:spPr bwMode="gray">
            <a:xfrm>
              <a:off x="4038906" y="1728111"/>
              <a:ext cx="218031" cy="112371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67" y="29"/>
                  </a:moveTo>
                  <a:cubicBezTo>
                    <a:pt x="71" y="29"/>
                    <a:pt x="70" y="24"/>
                    <a:pt x="72" y="24"/>
                  </a:cubicBezTo>
                  <a:cubicBezTo>
                    <a:pt x="74" y="24"/>
                    <a:pt x="77" y="21"/>
                    <a:pt x="79" y="19"/>
                  </a:cubicBezTo>
                  <a:cubicBezTo>
                    <a:pt x="80" y="17"/>
                    <a:pt x="77" y="13"/>
                    <a:pt x="74" y="13"/>
                  </a:cubicBezTo>
                  <a:cubicBezTo>
                    <a:pt x="72" y="13"/>
                    <a:pt x="69" y="10"/>
                    <a:pt x="70" y="9"/>
                  </a:cubicBezTo>
                  <a:cubicBezTo>
                    <a:pt x="71" y="8"/>
                    <a:pt x="69" y="6"/>
                    <a:pt x="69" y="5"/>
                  </a:cubicBezTo>
                  <a:cubicBezTo>
                    <a:pt x="69" y="3"/>
                    <a:pt x="66" y="5"/>
                    <a:pt x="64" y="5"/>
                  </a:cubicBezTo>
                  <a:cubicBezTo>
                    <a:pt x="62" y="6"/>
                    <a:pt x="58" y="0"/>
                    <a:pt x="57" y="1"/>
                  </a:cubicBezTo>
                  <a:cubicBezTo>
                    <a:pt x="56" y="2"/>
                    <a:pt x="57" y="5"/>
                    <a:pt x="56" y="6"/>
                  </a:cubicBezTo>
                  <a:cubicBezTo>
                    <a:pt x="56" y="8"/>
                    <a:pt x="52" y="5"/>
                    <a:pt x="52" y="7"/>
                  </a:cubicBezTo>
                  <a:cubicBezTo>
                    <a:pt x="52" y="8"/>
                    <a:pt x="50" y="8"/>
                    <a:pt x="48" y="7"/>
                  </a:cubicBezTo>
                  <a:cubicBezTo>
                    <a:pt x="47" y="5"/>
                    <a:pt x="45" y="6"/>
                    <a:pt x="45" y="7"/>
                  </a:cubicBezTo>
                  <a:cubicBezTo>
                    <a:pt x="45" y="8"/>
                    <a:pt x="43" y="8"/>
                    <a:pt x="41" y="6"/>
                  </a:cubicBezTo>
                  <a:cubicBezTo>
                    <a:pt x="38" y="4"/>
                    <a:pt x="36" y="8"/>
                    <a:pt x="36" y="9"/>
                  </a:cubicBezTo>
                  <a:cubicBezTo>
                    <a:pt x="36" y="10"/>
                    <a:pt x="35" y="11"/>
                    <a:pt x="33" y="8"/>
                  </a:cubicBezTo>
                  <a:cubicBezTo>
                    <a:pt x="31" y="4"/>
                    <a:pt x="28" y="8"/>
                    <a:pt x="29" y="10"/>
                  </a:cubicBezTo>
                  <a:cubicBezTo>
                    <a:pt x="31" y="12"/>
                    <a:pt x="30" y="14"/>
                    <a:pt x="28" y="13"/>
                  </a:cubicBezTo>
                  <a:cubicBezTo>
                    <a:pt x="27" y="12"/>
                    <a:pt x="25" y="14"/>
                    <a:pt x="24" y="16"/>
                  </a:cubicBezTo>
                  <a:cubicBezTo>
                    <a:pt x="23" y="17"/>
                    <a:pt x="19" y="11"/>
                    <a:pt x="22" y="9"/>
                  </a:cubicBezTo>
                  <a:cubicBezTo>
                    <a:pt x="25" y="8"/>
                    <a:pt x="14" y="2"/>
                    <a:pt x="11" y="2"/>
                  </a:cubicBezTo>
                  <a:cubicBezTo>
                    <a:pt x="7" y="2"/>
                    <a:pt x="10" y="5"/>
                    <a:pt x="12" y="7"/>
                  </a:cubicBezTo>
                  <a:cubicBezTo>
                    <a:pt x="14" y="8"/>
                    <a:pt x="10" y="8"/>
                    <a:pt x="9" y="6"/>
                  </a:cubicBezTo>
                  <a:cubicBezTo>
                    <a:pt x="8" y="5"/>
                    <a:pt x="5" y="6"/>
                    <a:pt x="4" y="8"/>
                  </a:cubicBezTo>
                  <a:cubicBezTo>
                    <a:pt x="3" y="10"/>
                    <a:pt x="1" y="11"/>
                    <a:pt x="1" y="13"/>
                  </a:cubicBezTo>
                  <a:cubicBezTo>
                    <a:pt x="0" y="14"/>
                    <a:pt x="4" y="16"/>
                    <a:pt x="7" y="15"/>
                  </a:cubicBezTo>
                  <a:cubicBezTo>
                    <a:pt x="11" y="13"/>
                    <a:pt x="14" y="13"/>
                    <a:pt x="16" y="15"/>
                  </a:cubicBezTo>
                  <a:cubicBezTo>
                    <a:pt x="18" y="16"/>
                    <a:pt x="14" y="17"/>
                    <a:pt x="15" y="19"/>
                  </a:cubicBezTo>
                  <a:cubicBezTo>
                    <a:pt x="17" y="20"/>
                    <a:pt x="15" y="21"/>
                    <a:pt x="11" y="21"/>
                  </a:cubicBezTo>
                  <a:cubicBezTo>
                    <a:pt x="7" y="20"/>
                    <a:pt x="2" y="21"/>
                    <a:pt x="3" y="22"/>
                  </a:cubicBezTo>
                  <a:cubicBezTo>
                    <a:pt x="4" y="24"/>
                    <a:pt x="14" y="21"/>
                    <a:pt x="14" y="23"/>
                  </a:cubicBezTo>
                  <a:cubicBezTo>
                    <a:pt x="14" y="24"/>
                    <a:pt x="14" y="27"/>
                    <a:pt x="16" y="26"/>
                  </a:cubicBezTo>
                  <a:cubicBezTo>
                    <a:pt x="19" y="24"/>
                    <a:pt x="17" y="28"/>
                    <a:pt x="18" y="28"/>
                  </a:cubicBezTo>
                  <a:cubicBezTo>
                    <a:pt x="20" y="29"/>
                    <a:pt x="19" y="32"/>
                    <a:pt x="15" y="32"/>
                  </a:cubicBezTo>
                  <a:cubicBezTo>
                    <a:pt x="13" y="32"/>
                    <a:pt x="11" y="33"/>
                    <a:pt x="12" y="34"/>
                  </a:cubicBezTo>
                  <a:cubicBezTo>
                    <a:pt x="14" y="36"/>
                    <a:pt x="18" y="34"/>
                    <a:pt x="22" y="34"/>
                  </a:cubicBezTo>
                  <a:cubicBezTo>
                    <a:pt x="25" y="33"/>
                    <a:pt x="30" y="37"/>
                    <a:pt x="35" y="39"/>
                  </a:cubicBezTo>
                  <a:cubicBezTo>
                    <a:pt x="39" y="41"/>
                    <a:pt x="47" y="38"/>
                    <a:pt x="47" y="36"/>
                  </a:cubicBezTo>
                  <a:cubicBezTo>
                    <a:pt x="48" y="34"/>
                    <a:pt x="55" y="34"/>
                    <a:pt x="57" y="33"/>
                  </a:cubicBezTo>
                  <a:cubicBezTo>
                    <a:pt x="59" y="32"/>
                    <a:pt x="62" y="30"/>
                    <a:pt x="67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053;p79">
              <a:extLst>
                <a:ext uri="{FF2B5EF4-FFF2-40B4-BE49-F238E27FC236}">
                  <a16:creationId xmlns:a16="http://schemas.microsoft.com/office/drawing/2014/main" id="{19BDFEBE-3824-E6BF-3C96-9FE871F4C3EC}"/>
                </a:ext>
              </a:extLst>
            </p:cNvPr>
            <p:cNvSpPr/>
            <p:nvPr/>
          </p:nvSpPr>
          <p:spPr bwMode="gray">
            <a:xfrm>
              <a:off x="4315637" y="2083668"/>
              <a:ext cx="93921" cy="107339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30" y="12"/>
                  </a:moveTo>
                  <a:cubicBezTo>
                    <a:pt x="29" y="11"/>
                    <a:pt x="29" y="11"/>
                    <a:pt x="28" y="11"/>
                  </a:cubicBezTo>
                  <a:cubicBezTo>
                    <a:pt x="25" y="7"/>
                    <a:pt x="24" y="10"/>
                    <a:pt x="23" y="11"/>
                  </a:cubicBezTo>
                  <a:cubicBezTo>
                    <a:pt x="23" y="13"/>
                    <a:pt x="20" y="11"/>
                    <a:pt x="18" y="11"/>
                  </a:cubicBezTo>
                  <a:cubicBezTo>
                    <a:pt x="17" y="11"/>
                    <a:pt x="19" y="7"/>
                    <a:pt x="20" y="6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2"/>
                    <a:pt x="22" y="2"/>
                    <a:pt x="21" y="1"/>
                  </a:cubicBezTo>
                  <a:cubicBezTo>
                    <a:pt x="18" y="0"/>
                    <a:pt x="14" y="0"/>
                    <a:pt x="14" y="3"/>
                  </a:cubicBezTo>
                  <a:cubicBezTo>
                    <a:pt x="14" y="6"/>
                    <a:pt x="17" y="5"/>
                    <a:pt x="17" y="7"/>
                  </a:cubicBezTo>
                  <a:cubicBezTo>
                    <a:pt x="17" y="9"/>
                    <a:pt x="14" y="8"/>
                    <a:pt x="12" y="10"/>
                  </a:cubicBezTo>
                  <a:cubicBezTo>
                    <a:pt x="9" y="11"/>
                    <a:pt x="6" y="9"/>
                    <a:pt x="3" y="10"/>
                  </a:cubicBezTo>
                  <a:cubicBezTo>
                    <a:pt x="1" y="11"/>
                    <a:pt x="6" y="12"/>
                    <a:pt x="4" y="15"/>
                  </a:cubicBezTo>
                  <a:cubicBezTo>
                    <a:pt x="2" y="18"/>
                    <a:pt x="4" y="18"/>
                    <a:pt x="8" y="21"/>
                  </a:cubicBezTo>
                  <a:cubicBezTo>
                    <a:pt x="11" y="24"/>
                    <a:pt x="6" y="25"/>
                    <a:pt x="6" y="27"/>
                  </a:cubicBezTo>
                  <a:cubicBezTo>
                    <a:pt x="6" y="30"/>
                    <a:pt x="1" y="30"/>
                    <a:pt x="1" y="32"/>
                  </a:cubicBezTo>
                  <a:cubicBezTo>
                    <a:pt x="0" y="34"/>
                    <a:pt x="4" y="39"/>
                    <a:pt x="8" y="39"/>
                  </a:cubicBezTo>
                  <a:cubicBezTo>
                    <a:pt x="11" y="39"/>
                    <a:pt x="17" y="37"/>
                    <a:pt x="21" y="33"/>
                  </a:cubicBezTo>
                  <a:cubicBezTo>
                    <a:pt x="25" y="29"/>
                    <a:pt x="27" y="33"/>
                    <a:pt x="30" y="31"/>
                  </a:cubicBezTo>
                  <a:cubicBezTo>
                    <a:pt x="34" y="29"/>
                    <a:pt x="31" y="16"/>
                    <a:pt x="30" y="13"/>
                  </a:cubicBezTo>
                  <a:cubicBezTo>
                    <a:pt x="30" y="12"/>
                    <a:pt x="30" y="12"/>
                    <a:pt x="3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054;p79">
              <a:extLst>
                <a:ext uri="{FF2B5EF4-FFF2-40B4-BE49-F238E27FC236}">
                  <a16:creationId xmlns:a16="http://schemas.microsoft.com/office/drawing/2014/main" id="{1D62E747-4EFE-0BBB-0753-92F6CE120BA9}"/>
                </a:ext>
              </a:extLst>
            </p:cNvPr>
            <p:cNvSpPr/>
            <p:nvPr/>
          </p:nvSpPr>
          <p:spPr bwMode="gray">
            <a:xfrm>
              <a:off x="4365952" y="1917630"/>
              <a:ext cx="201259" cy="313628"/>
            </a:xfrm>
            <a:custGeom>
              <a:avLst/>
              <a:gdLst/>
              <a:ahLst/>
              <a:cxnLst/>
              <a:rect l="l" t="t" r="r" b="b"/>
              <a:pathLst>
                <a:path w="74" h="115" extrusionOk="0">
                  <a:moveTo>
                    <a:pt x="15" y="61"/>
                  </a:moveTo>
                  <a:cubicBezTo>
                    <a:pt x="11" y="59"/>
                    <a:pt x="8" y="63"/>
                    <a:pt x="4" y="63"/>
                  </a:cubicBezTo>
                  <a:cubicBezTo>
                    <a:pt x="4" y="65"/>
                    <a:pt x="4" y="67"/>
                    <a:pt x="3" y="67"/>
                  </a:cubicBezTo>
                  <a:cubicBezTo>
                    <a:pt x="2" y="68"/>
                    <a:pt x="0" y="71"/>
                    <a:pt x="1" y="71"/>
                  </a:cubicBezTo>
                  <a:cubicBezTo>
                    <a:pt x="3" y="71"/>
                    <a:pt x="5" y="74"/>
                    <a:pt x="5" y="72"/>
                  </a:cubicBezTo>
                  <a:cubicBezTo>
                    <a:pt x="6" y="71"/>
                    <a:pt x="7" y="68"/>
                    <a:pt x="10" y="71"/>
                  </a:cubicBezTo>
                  <a:cubicBezTo>
                    <a:pt x="11" y="71"/>
                    <a:pt x="12" y="72"/>
                    <a:pt x="13" y="73"/>
                  </a:cubicBezTo>
                  <a:cubicBezTo>
                    <a:pt x="13" y="71"/>
                    <a:pt x="16" y="71"/>
                    <a:pt x="18" y="70"/>
                  </a:cubicBezTo>
                  <a:cubicBezTo>
                    <a:pt x="20" y="68"/>
                    <a:pt x="17" y="64"/>
                    <a:pt x="15" y="61"/>
                  </a:cubicBezTo>
                  <a:close/>
                  <a:moveTo>
                    <a:pt x="74" y="89"/>
                  </a:moveTo>
                  <a:cubicBezTo>
                    <a:pt x="74" y="85"/>
                    <a:pt x="67" y="83"/>
                    <a:pt x="66" y="84"/>
                  </a:cubicBezTo>
                  <a:cubicBezTo>
                    <a:pt x="65" y="86"/>
                    <a:pt x="63" y="86"/>
                    <a:pt x="62" y="84"/>
                  </a:cubicBezTo>
                  <a:cubicBezTo>
                    <a:pt x="61" y="83"/>
                    <a:pt x="63" y="81"/>
                    <a:pt x="62" y="81"/>
                  </a:cubicBezTo>
                  <a:cubicBezTo>
                    <a:pt x="61" y="80"/>
                    <a:pt x="60" y="77"/>
                    <a:pt x="60" y="76"/>
                  </a:cubicBezTo>
                  <a:cubicBezTo>
                    <a:pt x="60" y="75"/>
                    <a:pt x="58" y="68"/>
                    <a:pt x="54" y="67"/>
                  </a:cubicBezTo>
                  <a:cubicBezTo>
                    <a:pt x="50" y="66"/>
                    <a:pt x="50" y="61"/>
                    <a:pt x="49" y="59"/>
                  </a:cubicBezTo>
                  <a:cubicBezTo>
                    <a:pt x="49" y="56"/>
                    <a:pt x="47" y="57"/>
                    <a:pt x="45" y="55"/>
                  </a:cubicBezTo>
                  <a:cubicBezTo>
                    <a:pt x="43" y="52"/>
                    <a:pt x="39" y="53"/>
                    <a:pt x="37" y="53"/>
                  </a:cubicBezTo>
                  <a:cubicBezTo>
                    <a:pt x="37" y="53"/>
                    <a:pt x="37" y="50"/>
                    <a:pt x="40" y="48"/>
                  </a:cubicBezTo>
                  <a:cubicBezTo>
                    <a:pt x="43" y="47"/>
                    <a:pt x="46" y="37"/>
                    <a:pt x="46" y="35"/>
                  </a:cubicBezTo>
                  <a:cubicBezTo>
                    <a:pt x="46" y="34"/>
                    <a:pt x="35" y="34"/>
                    <a:pt x="33" y="34"/>
                  </a:cubicBezTo>
                  <a:cubicBezTo>
                    <a:pt x="30" y="36"/>
                    <a:pt x="28" y="34"/>
                    <a:pt x="30" y="33"/>
                  </a:cubicBezTo>
                  <a:cubicBezTo>
                    <a:pt x="32" y="32"/>
                    <a:pt x="36" y="28"/>
                    <a:pt x="36" y="26"/>
                  </a:cubicBezTo>
                  <a:cubicBezTo>
                    <a:pt x="36" y="24"/>
                    <a:pt x="38" y="23"/>
                    <a:pt x="37" y="22"/>
                  </a:cubicBezTo>
                  <a:cubicBezTo>
                    <a:pt x="35" y="21"/>
                    <a:pt x="35" y="23"/>
                    <a:pt x="34" y="25"/>
                  </a:cubicBezTo>
                  <a:cubicBezTo>
                    <a:pt x="32" y="26"/>
                    <a:pt x="29" y="25"/>
                    <a:pt x="26" y="25"/>
                  </a:cubicBezTo>
                  <a:cubicBezTo>
                    <a:pt x="22" y="24"/>
                    <a:pt x="21" y="29"/>
                    <a:pt x="21" y="31"/>
                  </a:cubicBezTo>
                  <a:cubicBezTo>
                    <a:pt x="21" y="34"/>
                    <a:pt x="17" y="34"/>
                    <a:pt x="17" y="36"/>
                  </a:cubicBezTo>
                  <a:cubicBezTo>
                    <a:pt x="18" y="38"/>
                    <a:pt x="16" y="39"/>
                    <a:pt x="15" y="38"/>
                  </a:cubicBezTo>
                  <a:cubicBezTo>
                    <a:pt x="15" y="37"/>
                    <a:pt x="14" y="35"/>
                    <a:pt x="11" y="36"/>
                  </a:cubicBezTo>
                  <a:cubicBezTo>
                    <a:pt x="9" y="38"/>
                    <a:pt x="14" y="41"/>
                    <a:pt x="16" y="41"/>
                  </a:cubicBezTo>
                  <a:cubicBezTo>
                    <a:pt x="19" y="42"/>
                    <a:pt x="15" y="44"/>
                    <a:pt x="14" y="47"/>
                  </a:cubicBezTo>
                  <a:cubicBezTo>
                    <a:pt x="14" y="49"/>
                    <a:pt x="17" y="48"/>
                    <a:pt x="18" y="50"/>
                  </a:cubicBezTo>
                  <a:cubicBezTo>
                    <a:pt x="18" y="53"/>
                    <a:pt x="12" y="53"/>
                    <a:pt x="12" y="55"/>
                  </a:cubicBezTo>
                  <a:cubicBezTo>
                    <a:pt x="12" y="58"/>
                    <a:pt x="15" y="54"/>
                    <a:pt x="17" y="53"/>
                  </a:cubicBezTo>
                  <a:cubicBezTo>
                    <a:pt x="18" y="52"/>
                    <a:pt x="16" y="59"/>
                    <a:pt x="20" y="58"/>
                  </a:cubicBezTo>
                  <a:cubicBezTo>
                    <a:pt x="24" y="58"/>
                    <a:pt x="23" y="52"/>
                    <a:pt x="25" y="52"/>
                  </a:cubicBezTo>
                  <a:cubicBezTo>
                    <a:pt x="26" y="52"/>
                    <a:pt x="24" y="55"/>
                    <a:pt x="25" y="58"/>
                  </a:cubicBezTo>
                  <a:cubicBezTo>
                    <a:pt x="26" y="59"/>
                    <a:pt x="22" y="63"/>
                    <a:pt x="22" y="65"/>
                  </a:cubicBezTo>
                  <a:cubicBezTo>
                    <a:pt x="23" y="66"/>
                    <a:pt x="30" y="66"/>
                    <a:pt x="33" y="64"/>
                  </a:cubicBezTo>
                  <a:cubicBezTo>
                    <a:pt x="36" y="61"/>
                    <a:pt x="37" y="64"/>
                    <a:pt x="35" y="66"/>
                  </a:cubicBezTo>
                  <a:cubicBezTo>
                    <a:pt x="33" y="68"/>
                    <a:pt x="34" y="70"/>
                    <a:pt x="36" y="71"/>
                  </a:cubicBezTo>
                  <a:cubicBezTo>
                    <a:pt x="38" y="71"/>
                    <a:pt x="38" y="71"/>
                    <a:pt x="37" y="73"/>
                  </a:cubicBezTo>
                  <a:cubicBezTo>
                    <a:pt x="37" y="75"/>
                    <a:pt x="37" y="78"/>
                    <a:pt x="37" y="80"/>
                  </a:cubicBezTo>
                  <a:cubicBezTo>
                    <a:pt x="37" y="82"/>
                    <a:pt x="30" y="82"/>
                    <a:pt x="30" y="81"/>
                  </a:cubicBezTo>
                  <a:cubicBezTo>
                    <a:pt x="29" y="79"/>
                    <a:pt x="26" y="80"/>
                    <a:pt x="27" y="82"/>
                  </a:cubicBezTo>
                  <a:cubicBezTo>
                    <a:pt x="28" y="83"/>
                    <a:pt x="25" y="84"/>
                    <a:pt x="26" y="86"/>
                  </a:cubicBezTo>
                  <a:cubicBezTo>
                    <a:pt x="26" y="87"/>
                    <a:pt x="29" y="87"/>
                    <a:pt x="29" y="89"/>
                  </a:cubicBezTo>
                  <a:cubicBezTo>
                    <a:pt x="29" y="91"/>
                    <a:pt x="26" y="93"/>
                    <a:pt x="23" y="94"/>
                  </a:cubicBezTo>
                  <a:cubicBezTo>
                    <a:pt x="18" y="96"/>
                    <a:pt x="24" y="98"/>
                    <a:pt x="26" y="97"/>
                  </a:cubicBezTo>
                  <a:cubicBezTo>
                    <a:pt x="27" y="96"/>
                    <a:pt x="26" y="98"/>
                    <a:pt x="30" y="98"/>
                  </a:cubicBezTo>
                  <a:cubicBezTo>
                    <a:pt x="33" y="98"/>
                    <a:pt x="34" y="100"/>
                    <a:pt x="37" y="99"/>
                  </a:cubicBezTo>
                  <a:cubicBezTo>
                    <a:pt x="40" y="98"/>
                    <a:pt x="40" y="99"/>
                    <a:pt x="38" y="101"/>
                  </a:cubicBezTo>
                  <a:cubicBezTo>
                    <a:pt x="36" y="103"/>
                    <a:pt x="32" y="101"/>
                    <a:pt x="30" y="102"/>
                  </a:cubicBezTo>
                  <a:cubicBezTo>
                    <a:pt x="27" y="103"/>
                    <a:pt x="19" y="112"/>
                    <a:pt x="21" y="114"/>
                  </a:cubicBezTo>
                  <a:cubicBezTo>
                    <a:pt x="22" y="115"/>
                    <a:pt x="23" y="112"/>
                    <a:pt x="26" y="110"/>
                  </a:cubicBezTo>
                  <a:cubicBezTo>
                    <a:pt x="29" y="109"/>
                    <a:pt x="29" y="111"/>
                    <a:pt x="31" y="112"/>
                  </a:cubicBezTo>
                  <a:cubicBezTo>
                    <a:pt x="33" y="112"/>
                    <a:pt x="33" y="109"/>
                    <a:pt x="35" y="109"/>
                  </a:cubicBezTo>
                  <a:cubicBezTo>
                    <a:pt x="37" y="109"/>
                    <a:pt x="37" y="108"/>
                    <a:pt x="40" y="108"/>
                  </a:cubicBezTo>
                  <a:cubicBezTo>
                    <a:pt x="43" y="109"/>
                    <a:pt x="45" y="108"/>
                    <a:pt x="46" y="106"/>
                  </a:cubicBezTo>
                  <a:cubicBezTo>
                    <a:pt x="48" y="105"/>
                    <a:pt x="50" y="109"/>
                    <a:pt x="52" y="108"/>
                  </a:cubicBezTo>
                  <a:cubicBezTo>
                    <a:pt x="53" y="107"/>
                    <a:pt x="58" y="106"/>
                    <a:pt x="60" y="106"/>
                  </a:cubicBezTo>
                  <a:cubicBezTo>
                    <a:pt x="62" y="106"/>
                    <a:pt x="69" y="103"/>
                    <a:pt x="71" y="102"/>
                  </a:cubicBezTo>
                  <a:cubicBezTo>
                    <a:pt x="72" y="100"/>
                    <a:pt x="70" y="100"/>
                    <a:pt x="67" y="100"/>
                  </a:cubicBezTo>
                  <a:cubicBezTo>
                    <a:pt x="65" y="100"/>
                    <a:pt x="65" y="98"/>
                    <a:pt x="68" y="96"/>
                  </a:cubicBezTo>
                  <a:cubicBezTo>
                    <a:pt x="70" y="94"/>
                    <a:pt x="73" y="92"/>
                    <a:pt x="74" y="89"/>
                  </a:cubicBezTo>
                  <a:close/>
                  <a:moveTo>
                    <a:pt x="8" y="34"/>
                  </a:moveTo>
                  <a:cubicBezTo>
                    <a:pt x="11" y="34"/>
                    <a:pt x="15" y="28"/>
                    <a:pt x="13" y="27"/>
                  </a:cubicBezTo>
                  <a:cubicBezTo>
                    <a:pt x="12" y="25"/>
                    <a:pt x="6" y="34"/>
                    <a:pt x="8" y="34"/>
                  </a:cubicBezTo>
                  <a:close/>
                  <a:moveTo>
                    <a:pt x="50" y="10"/>
                  </a:moveTo>
                  <a:cubicBezTo>
                    <a:pt x="52" y="8"/>
                    <a:pt x="54" y="0"/>
                    <a:pt x="51" y="1"/>
                  </a:cubicBezTo>
                  <a:cubicBezTo>
                    <a:pt x="49" y="2"/>
                    <a:pt x="49" y="10"/>
                    <a:pt x="50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055;p79">
              <a:extLst>
                <a:ext uri="{FF2B5EF4-FFF2-40B4-BE49-F238E27FC236}">
                  <a16:creationId xmlns:a16="http://schemas.microsoft.com/office/drawing/2014/main" id="{6E3D5040-BCBB-69BF-87BC-BB212F698E09}"/>
                </a:ext>
              </a:extLst>
            </p:cNvPr>
            <p:cNvSpPr/>
            <p:nvPr/>
          </p:nvSpPr>
          <p:spPr bwMode="gray">
            <a:xfrm>
              <a:off x="4692998" y="2008196"/>
              <a:ext cx="98953" cy="95598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8" y="13"/>
                  </a:moveTo>
                  <a:cubicBezTo>
                    <a:pt x="17" y="13"/>
                    <a:pt x="16" y="9"/>
                    <a:pt x="18" y="8"/>
                  </a:cubicBezTo>
                  <a:cubicBezTo>
                    <a:pt x="19" y="7"/>
                    <a:pt x="20" y="2"/>
                    <a:pt x="19" y="1"/>
                  </a:cubicBezTo>
                  <a:cubicBezTo>
                    <a:pt x="17" y="0"/>
                    <a:pt x="14" y="1"/>
                    <a:pt x="14" y="4"/>
                  </a:cubicBezTo>
                  <a:cubicBezTo>
                    <a:pt x="13" y="8"/>
                    <a:pt x="10" y="6"/>
                    <a:pt x="9" y="7"/>
                  </a:cubicBezTo>
                  <a:cubicBezTo>
                    <a:pt x="8" y="8"/>
                    <a:pt x="11" y="9"/>
                    <a:pt x="9" y="11"/>
                  </a:cubicBezTo>
                  <a:cubicBezTo>
                    <a:pt x="8" y="12"/>
                    <a:pt x="7" y="8"/>
                    <a:pt x="5" y="8"/>
                  </a:cubicBezTo>
                  <a:cubicBezTo>
                    <a:pt x="3" y="8"/>
                    <a:pt x="3" y="12"/>
                    <a:pt x="2" y="13"/>
                  </a:cubicBezTo>
                  <a:cubicBezTo>
                    <a:pt x="0" y="15"/>
                    <a:pt x="1" y="19"/>
                    <a:pt x="2" y="22"/>
                  </a:cubicBezTo>
                  <a:cubicBezTo>
                    <a:pt x="2" y="25"/>
                    <a:pt x="5" y="27"/>
                    <a:pt x="4" y="28"/>
                  </a:cubicBezTo>
                  <a:cubicBezTo>
                    <a:pt x="4" y="29"/>
                    <a:pt x="4" y="31"/>
                    <a:pt x="5" y="32"/>
                  </a:cubicBezTo>
                  <a:cubicBezTo>
                    <a:pt x="8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2"/>
                  </a:cubicBezTo>
                  <a:cubicBezTo>
                    <a:pt x="14" y="31"/>
                    <a:pt x="12" y="29"/>
                    <a:pt x="12" y="28"/>
                  </a:cubicBezTo>
                  <a:cubicBezTo>
                    <a:pt x="12" y="27"/>
                    <a:pt x="15" y="27"/>
                    <a:pt x="16" y="29"/>
                  </a:cubicBezTo>
                  <a:cubicBezTo>
                    <a:pt x="17" y="30"/>
                    <a:pt x="21" y="31"/>
                    <a:pt x="21" y="29"/>
                  </a:cubicBezTo>
                  <a:cubicBezTo>
                    <a:pt x="21" y="28"/>
                    <a:pt x="20" y="24"/>
                    <a:pt x="18" y="25"/>
                  </a:cubicBezTo>
                  <a:cubicBezTo>
                    <a:pt x="16" y="26"/>
                    <a:pt x="16" y="25"/>
                    <a:pt x="16" y="24"/>
                  </a:cubicBezTo>
                  <a:cubicBezTo>
                    <a:pt x="15" y="23"/>
                    <a:pt x="16" y="21"/>
                    <a:pt x="17" y="19"/>
                  </a:cubicBezTo>
                  <a:cubicBezTo>
                    <a:pt x="17" y="17"/>
                    <a:pt x="21" y="18"/>
                    <a:pt x="22" y="17"/>
                  </a:cubicBezTo>
                  <a:cubicBezTo>
                    <a:pt x="22" y="15"/>
                    <a:pt x="19" y="13"/>
                    <a:pt x="18" y="13"/>
                  </a:cubicBezTo>
                  <a:close/>
                  <a:moveTo>
                    <a:pt x="35" y="20"/>
                  </a:moveTo>
                  <a:cubicBezTo>
                    <a:pt x="34" y="19"/>
                    <a:pt x="33" y="22"/>
                    <a:pt x="32" y="22"/>
                  </a:cubicBezTo>
                  <a:cubicBezTo>
                    <a:pt x="31" y="22"/>
                    <a:pt x="30" y="17"/>
                    <a:pt x="30" y="20"/>
                  </a:cubicBezTo>
                  <a:cubicBezTo>
                    <a:pt x="29" y="23"/>
                    <a:pt x="28" y="19"/>
                    <a:pt x="25" y="22"/>
                  </a:cubicBezTo>
                  <a:cubicBezTo>
                    <a:pt x="23" y="26"/>
                    <a:pt x="27" y="28"/>
                    <a:pt x="28" y="29"/>
                  </a:cubicBezTo>
                  <a:cubicBezTo>
                    <a:pt x="29" y="30"/>
                    <a:pt x="28" y="31"/>
                    <a:pt x="26" y="31"/>
                  </a:cubicBezTo>
                  <a:cubicBezTo>
                    <a:pt x="24" y="30"/>
                    <a:pt x="25" y="34"/>
                    <a:pt x="28" y="34"/>
                  </a:cubicBezTo>
                  <a:cubicBezTo>
                    <a:pt x="30" y="35"/>
                    <a:pt x="33" y="29"/>
                    <a:pt x="33" y="28"/>
                  </a:cubicBezTo>
                  <a:cubicBezTo>
                    <a:pt x="33" y="27"/>
                    <a:pt x="36" y="21"/>
                    <a:pt x="35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056;p79">
              <a:extLst>
                <a:ext uri="{FF2B5EF4-FFF2-40B4-BE49-F238E27FC236}">
                  <a16:creationId xmlns:a16="http://schemas.microsoft.com/office/drawing/2014/main" id="{DF9E3B15-51A0-2C16-EF8D-B3A4D82CB484}"/>
                </a:ext>
              </a:extLst>
            </p:cNvPr>
            <p:cNvSpPr/>
            <p:nvPr/>
          </p:nvSpPr>
          <p:spPr bwMode="gray">
            <a:xfrm>
              <a:off x="4758407" y="1639222"/>
              <a:ext cx="251575" cy="442770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2" y="39"/>
                  </a:moveTo>
                  <a:cubicBezTo>
                    <a:pt x="91" y="37"/>
                    <a:pt x="89" y="34"/>
                    <a:pt x="91" y="34"/>
                  </a:cubicBezTo>
                  <a:cubicBezTo>
                    <a:pt x="92" y="34"/>
                    <a:pt x="92" y="30"/>
                    <a:pt x="91" y="28"/>
                  </a:cubicBezTo>
                  <a:cubicBezTo>
                    <a:pt x="89" y="27"/>
                    <a:pt x="91" y="22"/>
                    <a:pt x="89" y="21"/>
                  </a:cubicBezTo>
                  <a:cubicBezTo>
                    <a:pt x="87" y="20"/>
                    <a:pt x="88" y="17"/>
                    <a:pt x="89" y="15"/>
                  </a:cubicBezTo>
                  <a:cubicBezTo>
                    <a:pt x="89" y="12"/>
                    <a:pt x="81" y="10"/>
                    <a:pt x="78" y="8"/>
                  </a:cubicBezTo>
                  <a:cubicBezTo>
                    <a:pt x="74" y="6"/>
                    <a:pt x="72" y="4"/>
                    <a:pt x="69" y="2"/>
                  </a:cubicBezTo>
                  <a:cubicBezTo>
                    <a:pt x="66" y="0"/>
                    <a:pt x="65" y="5"/>
                    <a:pt x="65" y="7"/>
                  </a:cubicBezTo>
                  <a:cubicBezTo>
                    <a:pt x="65" y="10"/>
                    <a:pt x="62" y="10"/>
                    <a:pt x="60" y="8"/>
                  </a:cubicBezTo>
                  <a:cubicBezTo>
                    <a:pt x="57" y="7"/>
                    <a:pt x="56" y="8"/>
                    <a:pt x="52" y="7"/>
                  </a:cubicBezTo>
                  <a:cubicBezTo>
                    <a:pt x="49" y="6"/>
                    <a:pt x="50" y="10"/>
                    <a:pt x="50" y="13"/>
                  </a:cubicBezTo>
                  <a:cubicBezTo>
                    <a:pt x="50" y="15"/>
                    <a:pt x="47" y="15"/>
                    <a:pt x="45" y="15"/>
                  </a:cubicBezTo>
                  <a:cubicBezTo>
                    <a:pt x="43" y="15"/>
                    <a:pt x="39" y="17"/>
                    <a:pt x="39" y="19"/>
                  </a:cubicBezTo>
                  <a:cubicBezTo>
                    <a:pt x="39" y="21"/>
                    <a:pt x="36" y="23"/>
                    <a:pt x="37" y="24"/>
                  </a:cubicBezTo>
                  <a:cubicBezTo>
                    <a:pt x="38" y="26"/>
                    <a:pt x="36" y="27"/>
                    <a:pt x="35" y="28"/>
                  </a:cubicBezTo>
                  <a:cubicBezTo>
                    <a:pt x="33" y="30"/>
                    <a:pt x="33" y="32"/>
                    <a:pt x="32" y="34"/>
                  </a:cubicBezTo>
                  <a:cubicBezTo>
                    <a:pt x="31" y="35"/>
                    <a:pt x="32" y="37"/>
                    <a:pt x="30" y="38"/>
                  </a:cubicBezTo>
                  <a:cubicBezTo>
                    <a:pt x="28" y="40"/>
                    <a:pt x="25" y="39"/>
                    <a:pt x="24" y="40"/>
                  </a:cubicBezTo>
                  <a:cubicBezTo>
                    <a:pt x="23" y="41"/>
                    <a:pt x="24" y="43"/>
                    <a:pt x="24" y="46"/>
                  </a:cubicBezTo>
                  <a:cubicBezTo>
                    <a:pt x="23" y="49"/>
                    <a:pt x="22" y="53"/>
                    <a:pt x="19" y="55"/>
                  </a:cubicBezTo>
                  <a:cubicBezTo>
                    <a:pt x="17" y="58"/>
                    <a:pt x="20" y="59"/>
                    <a:pt x="21" y="59"/>
                  </a:cubicBezTo>
                  <a:cubicBezTo>
                    <a:pt x="22" y="60"/>
                    <a:pt x="22" y="62"/>
                    <a:pt x="21" y="64"/>
                  </a:cubicBezTo>
                  <a:cubicBezTo>
                    <a:pt x="20" y="65"/>
                    <a:pt x="17" y="65"/>
                    <a:pt x="16" y="64"/>
                  </a:cubicBezTo>
                  <a:cubicBezTo>
                    <a:pt x="14" y="64"/>
                    <a:pt x="10" y="65"/>
                    <a:pt x="9" y="69"/>
                  </a:cubicBezTo>
                  <a:cubicBezTo>
                    <a:pt x="7" y="73"/>
                    <a:pt x="7" y="75"/>
                    <a:pt x="8" y="77"/>
                  </a:cubicBezTo>
                  <a:cubicBezTo>
                    <a:pt x="9" y="78"/>
                    <a:pt x="6" y="80"/>
                    <a:pt x="8" y="84"/>
                  </a:cubicBezTo>
                  <a:cubicBezTo>
                    <a:pt x="10" y="88"/>
                    <a:pt x="7" y="88"/>
                    <a:pt x="8" y="90"/>
                  </a:cubicBezTo>
                  <a:cubicBezTo>
                    <a:pt x="8" y="94"/>
                    <a:pt x="12" y="93"/>
                    <a:pt x="12" y="96"/>
                  </a:cubicBezTo>
                  <a:cubicBezTo>
                    <a:pt x="12" y="99"/>
                    <a:pt x="11" y="100"/>
                    <a:pt x="10" y="100"/>
                  </a:cubicBezTo>
                  <a:cubicBezTo>
                    <a:pt x="8" y="100"/>
                    <a:pt x="9" y="102"/>
                    <a:pt x="10" y="103"/>
                  </a:cubicBezTo>
                  <a:cubicBezTo>
                    <a:pt x="11" y="104"/>
                    <a:pt x="11" y="109"/>
                    <a:pt x="10" y="111"/>
                  </a:cubicBezTo>
                  <a:cubicBezTo>
                    <a:pt x="10" y="112"/>
                    <a:pt x="5" y="111"/>
                    <a:pt x="5" y="112"/>
                  </a:cubicBezTo>
                  <a:cubicBezTo>
                    <a:pt x="6" y="114"/>
                    <a:pt x="4" y="117"/>
                    <a:pt x="4" y="118"/>
                  </a:cubicBezTo>
                  <a:cubicBezTo>
                    <a:pt x="4" y="120"/>
                    <a:pt x="4" y="124"/>
                    <a:pt x="2" y="124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6"/>
                    <a:pt x="1" y="129"/>
                    <a:pt x="3" y="131"/>
                  </a:cubicBezTo>
                  <a:cubicBezTo>
                    <a:pt x="6" y="133"/>
                    <a:pt x="4" y="136"/>
                    <a:pt x="6" y="138"/>
                  </a:cubicBezTo>
                  <a:cubicBezTo>
                    <a:pt x="9" y="141"/>
                    <a:pt x="8" y="144"/>
                    <a:pt x="10" y="146"/>
                  </a:cubicBezTo>
                  <a:cubicBezTo>
                    <a:pt x="12" y="148"/>
                    <a:pt x="12" y="148"/>
                    <a:pt x="11" y="151"/>
                  </a:cubicBezTo>
                  <a:cubicBezTo>
                    <a:pt x="10" y="153"/>
                    <a:pt x="13" y="153"/>
                    <a:pt x="13" y="154"/>
                  </a:cubicBezTo>
                  <a:cubicBezTo>
                    <a:pt x="13" y="156"/>
                    <a:pt x="13" y="159"/>
                    <a:pt x="13" y="160"/>
                  </a:cubicBezTo>
                  <a:cubicBezTo>
                    <a:pt x="14" y="162"/>
                    <a:pt x="16" y="160"/>
                    <a:pt x="20" y="160"/>
                  </a:cubicBezTo>
                  <a:cubicBezTo>
                    <a:pt x="22" y="160"/>
                    <a:pt x="22" y="159"/>
                    <a:pt x="22" y="156"/>
                  </a:cubicBezTo>
                  <a:cubicBezTo>
                    <a:pt x="22" y="154"/>
                    <a:pt x="24" y="155"/>
                    <a:pt x="24" y="154"/>
                  </a:cubicBezTo>
                  <a:cubicBezTo>
                    <a:pt x="25" y="152"/>
                    <a:pt x="28" y="152"/>
                    <a:pt x="31" y="153"/>
                  </a:cubicBezTo>
                  <a:cubicBezTo>
                    <a:pt x="33" y="154"/>
                    <a:pt x="34" y="152"/>
                    <a:pt x="34" y="149"/>
                  </a:cubicBezTo>
                  <a:cubicBezTo>
                    <a:pt x="35" y="148"/>
                    <a:pt x="36" y="150"/>
                    <a:pt x="37" y="151"/>
                  </a:cubicBezTo>
                  <a:cubicBezTo>
                    <a:pt x="38" y="151"/>
                    <a:pt x="41" y="147"/>
                    <a:pt x="42" y="144"/>
                  </a:cubicBezTo>
                  <a:cubicBezTo>
                    <a:pt x="43" y="141"/>
                    <a:pt x="42" y="141"/>
                    <a:pt x="39" y="144"/>
                  </a:cubicBezTo>
                  <a:cubicBezTo>
                    <a:pt x="36" y="148"/>
                    <a:pt x="38" y="141"/>
                    <a:pt x="39" y="139"/>
                  </a:cubicBezTo>
                  <a:cubicBezTo>
                    <a:pt x="40" y="136"/>
                    <a:pt x="40" y="130"/>
                    <a:pt x="40" y="128"/>
                  </a:cubicBezTo>
                  <a:cubicBezTo>
                    <a:pt x="41" y="127"/>
                    <a:pt x="41" y="124"/>
                    <a:pt x="45" y="124"/>
                  </a:cubicBezTo>
                  <a:cubicBezTo>
                    <a:pt x="47" y="124"/>
                    <a:pt x="52" y="120"/>
                    <a:pt x="51" y="118"/>
                  </a:cubicBezTo>
                  <a:cubicBezTo>
                    <a:pt x="50" y="116"/>
                    <a:pt x="56" y="113"/>
                    <a:pt x="56" y="112"/>
                  </a:cubicBezTo>
                  <a:cubicBezTo>
                    <a:pt x="56" y="111"/>
                    <a:pt x="50" y="105"/>
                    <a:pt x="48" y="104"/>
                  </a:cubicBezTo>
                  <a:cubicBezTo>
                    <a:pt x="46" y="103"/>
                    <a:pt x="43" y="104"/>
                    <a:pt x="43" y="102"/>
                  </a:cubicBezTo>
                  <a:cubicBezTo>
                    <a:pt x="44" y="101"/>
                    <a:pt x="43" y="97"/>
                    <a:pt x="42" y="94"/>
                  </a:cubicBezTo>
                  <a:cubicBezTo>
                    <a:pt x="42" y="92"/>
                    <a:pt x="45" y="89"/>
                    <a:pt x="45" y="87"/>
                  </a:cubicBezTo>
                  <a:cubicBezTo>
                    <a:pt x="45" y="85"/>
                    <a:pt x="45" y="82"/>
                    <a:pt x="47" y="81"/>
                  </a:cubicBezTo>
                  <a:cubicBezTo>
                    <a:pt x="49" y="80"/>
                    <a:pt x="47" y="78"/>
                    <a:pt x="50" y="78"/>
                  </a:cubicBezTo>
                  <a:cubicBezTo>
                    <a:pt x="53" y="77"/>
                    <a:pt x="53" y="74"/>
                    <a:pt x="56" y="72"/>
                  </a:cubicBezTo>
                  <a:cubicBezTo>
                    <a:pt x="58" y="71"/>
                    <a:pt x="58" y="70"/>
                    <a:pt x="63" y="68"/>
                  </a:cubicBezTo>
                  <a:cubicBezTo>
                    <a:pt x="67" y="66"/>
                    <a:pt x="73" y="62"/>
                    <a:pt x="74" y="60"/>
                  </a:cubicBezTo>
                  <a:cubicBezTo>
                    <a:pt x="75" y="57"/>
                    <a:pt x="70" y="54"/>
                    <a:pt x="73" y="53"/>
                  </a:cubicBezTo>
                  <a:cubicBezTo>
                    <a:pt x="77" y="50"/>
                    <a:pt x="74" y="47"/>
                    <a:pt x="76" y="46"/>
                  </a:cubicBezTo>
                  <a:cubicBezTo>
                    <a:pt x="79" y="45"/>
                    <a:pt x="80" y="44"/>
                    <a:pt x="81" y="42"/>
                  </a:cubicBezTo>
                  <a:cubicBezTo>
                    <a:pt x="82" y="41"/>
                    <a:pt x="85" y="42"/>
                    <a:pt x="89" y="42"/>
                  </a:cubicBezTo>
                  <a:cubicBezTo>
                    <a:pt x="90" y="42"/>
                    <a:pt x="92" y="42"/>
                    <a:pt x="92" y="42"/>
                  </a:cubicBezTo>
                  <a:cubicBezTo>
                    <a:pt x="92" y="41"/>
                    <a:pt x="92" y="39"/>
                    <a:pt x="92" y="39"/>
                  </a:cubicBezTo>
                  <a:close/>
                  <a:moveTo>
                    <a:pt x="55" y="135"/>
                  </a:moveTo>
                  <a:cubicBezTo>
                    <a:pt x="50" y="135"/>
                    <a:pt x="48" y="143"/>
                    <a:pt x="49" y="145"/>
                  </a:cubicBezTo>
                  <a:cubicBezTo>
                    <a:pt x="50" y="146"/>
                    <a:pt x="58" y="135"/>
                    <a:pt x="55" y="13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057;p79">
              <a:extLst>
                <a:ext uri="{FF2B5EF4-FFF2-40B4-BE49-F238E27FC236}">
                  <a16:creationId xmlns:a16="http://schemas.microsoft.com/office/drawing/2014/main" id="{280576D5-1DE7-91C5-B8CF-8200B5BF8E97}"/>
                </a:ext>
              </a:extLst>
            </p:cNvPr>
            <p:cNvSpPr/>
            <p:nvPr/>
          </p:nvSpPr>
          <p:spPr bwMode="gray">
            <a:xfrm>
              <a:off x="4966375" y="1949495"/>
              <a:ext cx="127463" cy="63732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44" y="7"/>
                  </a:moveTo>
                  <a:cubicBezTo>
                    <a:pt x="44" y="5"/>
                    <a:pt x="47" y="4"/>
                    <a:pt x="45" y="2"/>
                  </a:cubicBezTo>
                  <a:cubicBezTo>
                    <a:pt x="45" y="2"/>
                    <a:pt x="44" y="2"/>
                    <a:pt x="44" y="3"/>
                  </a:cubicBezTo>
                  <a:cubicBezTo>
                    <a:pt x="41" y="3"/>
                    <a:pt x="33" y="0"/>
                    <a:pt x="30" y="1"/>
                  </a:cubicBezTo>
                  <a:cubicBezTo>
                    <a:pt x="26" y="2"/>
                    <a:pt x="18" y="2"/>
                    <a:pt x="16" y="4"/>
                  </a:cubicBezTo>
                  <a:cubicBezTo>
                    <a:pt x="14" y="6"/>
                    <a:pt x="9" y="7"/>
                    <a:pt x="11" y="9"/>
                  </a:cubicBezTo>
                  <a:cubicBezTo>
                    <a:pt x="13" y="9"/>
                    <a:pt x="11" y="10"/>
                    <a:pt x="13" y="13"/>
                  </a:cubicBezTo>
                  <a:cubicBezTo>
                    <a:pt x="14" y="15"/>
                    <a:pt x="15" y="16"/>
                    <a:pt x="18" y="15"/>
                  </a:cubicBezTo>
                  <a:cubicBezTo>
                    <a:pt x="20" y="15"/>
                    <a:pt x="21" y="16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18"/>
                    <a:pt x="26" y="18"/>
                    <a:pt x="27" y="19"/>
                  </a:cubicBezTo>
                  <a:cubicBezTo>
                    <a:pt x="28" y="19"/>
                    <a:pt x="32" y="23"/>
                    <a:pt x="34" y="22"/>
                  </a:cubicBezTo>
                  <a:cubicBezTo>
                    <a:pt x="35" y="22"/>
                    <a:pt x="39" y="23"/>
                    <a:pt x="42" y="23"/>
                  </a:cubicBezTo>
                  <a:cubicBezTo>
                    <a:pt x="41" y="22"/>
                    <a:pt x="41" y="21"/>
                    <a:pt x="42" y="21"/>
                  </a:cubicBezTo>
                  <a:cubicBezTo>
                    <a:pt x="43" y="21"/>
                    <a:pt x="44" y="21"/>
                    <a:pt x="44" y="19"/>
                  </a:cubicBezTo>
                  <a:cubicBezTo>
                    <a:pt x="43" y="17"/>
                    <a:pt x="42" y="17"/>
                    <a:pt x="42" y="15"/>
                  </a:cubicBezTo>
                  <a:cubicBezTo>
                    <a:pt x="42" y="13"/>
                    <a:pt x="41" y="12"/>
                    <a:pt x="42" y="10"/>
                  </a:cubicBezTo>
                  <a:cubicBezTo>
                    <a:pt x="42" y="9"/>
                    <a:pt x="43" y="9"/>
                    <a:pt x="44" y="7"/>
                  </a:cubicBezTo>
                  <a:close/>
                  <a:moveTo>
                    <a:pt x="5" y="12"/>
                  </a:moveTo>
                  <a:cubicBezTo>
                    <a:pt x="1" y="13"/>
                    <a:pt x="0" y="19"/>
                    <a:pt x="2" y="19"/>
                  </a:cubicBezTo>
                  <a:cubicBezTo>
                    <a:pt x="4" y="19"/>
                    <a:pt x="8" y="15"/>
                    <a:pt x="9" y="13"/>
                  </a:cubicBezTo>
                  <a:cubicBezTo>
                    <a:pt x="11" y="12"/>
                    <a:pt x="9" y="11"/>
                    <a:pt x="5" y="12"/>
                  </a:cubicBezTo>
                  <a:close/>
                  <a:moveTo>
                    <a:pt x="8" y="9"/>
                  </a:moveTo>
                  <a:cubicBezTo>
                    <a:pt x="9" y="8"/>
                    <a:pt x="2" y="8"/>
                    <a:pt x="4" y="9"/>
                  </a:cubicBezTo>
                  <a:cubicBezTo>
                    <a:pt x="5" y="10"/>
                    <a:pt x="8" y="10"/>
                    <a:pt x="8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058;p79">
              <a:extLst>
                <a:ext uri="{FF2B5EF4-FFF2-40B4-BE49-F238E27FC236}">
                  <a16:creationId xmlns:a16="http://schemas.microsoft.com/office/drawing/2014/main" id="{547D829D-A87D-5802-E036-C4956EB8D427}"/>
                </a:ext>
              </a:extLst>
            </p:cNvPr>
            <p:cNvSpPr/>
            <p:nvPr/>
          </p:nvSpPr>
          <p:spPr bwMode="gray">
            <a:xfrm>
              <a:off x="5199501" y="3247619"/>
              <a:ext cx="164361" cy="196229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53" y="16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58" y="6"/>
                    <a:pt x="57" y="6"/>
                    <a:pt x="56" y="6"/>
                  </a:cubicBezTo>
                  <a:cubicBezTo>
                    <a:pt x="55" y="7"/>
                    <a:pt x="53" y="6"/>
                    <a:pt x="52" y="5"/>
                  </a:cubicBezTo>
                  <a:cubicBezTo>
                    <a:pt x="52" y="4"/>
                    <a:pt x="49" y="5"/>
                    <a:pt x="46" y="6"/>
                  </a:cubicBezTo>
                  <a:cubicBezTo>
                    <a:pt x="43" y="8"/>
                    <a:pt x="42" y="11"/>
                    <a:pt x="41" y="11"/>
                  </a:cubicBezTo>
                  <a:cubicBezTo>
                    <a:pt x="40" y="10"/>
                    <a:pt x="34" y="9"/>
                    <a:pt x="33" y="9"/>
                  </a:cubicBezTo>
                  <a:cubicBezTo>
                    <a:pt x="31" y="9"/>
                    <a:pt x="25" y="5"/>
                    <a:pt x="24" y="4"/>
                  </a:cubicBezTo>
                  <a:cubicBezTo>
                    <a:pt x="23" y="2"/>
                    <a:pt x="17" y="3"/>
                    <a:pt x="16" y="2"/>
                  </a:cubicBezTo>
                  <a:cubicBezTo>
                    <a:pt x="15" y="1"/>
                    <a:pt x="13" y="1"/>
                    <a:pt x="13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2" y="2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9"/>
                    <a:pt x="8" y="22"/>
                  </a:cubicBezTo>
                  <a:cubicBezTo>
                    <a:pt x="7" y="25"/>
                    <a:pt x="4" y="29"/>
                    <a:pt x="2" y="31"/>
                  </a:cubicBezTo>
                  <a:cubicBezTo>
                    <a:pt x="2" y="31"/>
                    <a:pt x="1" y="33"/>
                    <a:pt x="1" y="36"/>
                  </a:cubicBezTo>
                  <a:cubicBezTo>
                    <a:pt x="3" y="36"/>
                    <a:pt x="5" y="37"/>
                    <a:pt x="5" y="38"/>
                  </a:cubicBezTo>
                  <a:cubicBezTo>
                    <a:pt x="5" y="40"/>
                    <a:pt x="1" y="39"/>
                    <a:pt x="1" y="43"/>
                  </a:cubicBezTo>
                  <a:cubicBezTo>
                    <a:pt x="1" y="43"/>
                    <a:pt x="1" y="43"/>
                    <a:pt x="0" y="4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3"/>
                    <a:pt x="34" y="68"/>
                    <a:pt x="40" y="72"/>
                  </a:cubicBezTo>
                  <a:cubicBezTo>
                    <a:pt x="43" y="65"/>
                    <a:pt x="47" y="57"/>
                    <a:pt x="48" y="56"/>
                  </a:cubicBezTo>
                  <a:cubicBezTo>
                    <a:pt x="49" y="53"/>
                    <a:pt x="50" y="54"/>
                    <a:pt x="52" y="52"/>
                  </a:cubicBezTo>
                  <a:cubicBezTo>
                    <a:pt x="53" y="50"/>
                    <a:pt x="54" y="53"/>
                    <a:pt x="56" y="49"/>
                  </a:cubicBezTo>
                  <a:cubicBezTo>
                    <a:pt x="57" y="49"/>
                    <a:pt x="57" y="48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059;p79">
              <a:extLst>
                <a:ext uri="{FF2B5EF4-FFF2-40B4-BE49-F238E27FC236}">
                  <a16:creationId xmlns:a16="http://schemas.microsoft.com/office/drawing/2014/main" id="{0F09406A-40BA-5BE4-27A4-284C6E3FDBBC}"/>
                </a:ext>
              </a:extLst>
            </p:cNvPr>
            <p:cNvSpPr/>
            <p:nvPr/>
          </p:nvSpPr>
          <p:spPr bwMode="gray">
            <a:xfrm>
              <a:off x="5110610" y="3261036"/>
              <a:ext cx="110693" cy="115725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8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1" y="3"/>
                    <a:pt x="28" y="3"/>
                    <a:pt x="27" y="3"/>
                  </a:cubicBezTo>
                  <a:cubicBezTo>
                    <a:pt x="25" y="2"/>
                    <a:pt x="22" y="3"/>
                    <a:pt x="22" y="4"/>
                  </a:cubicBezTo>
                  <a:cubicBezTo>
                    <a:pt x="21" y="5"/>
                    <a:pt x="18" y="3"/>
                    <a:pt x="17" y="3"/>
                  </a:cubicBezTo>
                  <a:cubicBezTo>
                    <a:pt x="15" y="3"/>
                    <a:pt x="12" y="4"/>
                    <a:pt x="12" y="4"/>
                  </a:cubicBezTo>
                  <a:cubicBezTo>
                    <a:pt x="12" y="4"/>
                    <a:pt x="11" y="9"/>
                    <a:pt x="11" y="11"/>
                  </a:cubicBezTo>
                  <a:cubicBezTo>
                    <a:pt x="11" y="13"/>
                    <a:pt x="13" y="13"/>
                    <a:pt x="13" y="15"/>
                  </a:cubicBezTo>
                  <a:cubicBezTo>
                    <a:pt x="13" y="16"/>
                    <a:pt x="11" y="17"/>
                    <a:pt x="11" y="18"/>
                  </a:cubicBezTo>
                  <a:cubicBezTo>
                    <a:pt x="11" y="19"/>
                    <a:pt x="10" y="19"/>
                    <a:pt x="8" y="20"/>
                  </a:cubicBezTo>
                  <a:cubicBezTo>
                    <a:pt x="6" y="20"/>
                    <a:pt x="6" y="23"/>
                    <a:pt x="5" y="24"/>
                  </a:cubicBezTo>
                  <a:cubicBezTo>
                    <a:pt x="3" y="25"/>
                    <a:pt x="4" y="28"/>
                    <a:pt x="3" y="29"/>
                  </a:cubicBezTo>
                  <a:cubicBezTo>
                    <a:pt x="2" y="31"/>
                    <a:pt x="1" y="34"/>
                    <a:pt x="1" y="36"/>
                  </a:cubicBezTo>
                  <a:cubicBezTo>
                    <a:pt x="1" y="38"/>
                    <a:pt x="1" y="41"/>
                    <a:pt x="0" y="42"/>
                  </a:cubicBezTo>
                  <a:cubicBezTo>
                    <a:pt x="2" y="42"/>
                    <a:pt x="3" y="42"/>
                    <a:pt x="4" y="41"/>
                  </a:cubicBezTo>
                  <a:cubicBezTo>
                    <a:pt x="6" y="40"/>
                    <a:pt x="12" y="39"/>
                    <a:pt x="12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34"/>
                    <a:pt x="22" y="30"/>
                    <a:pt x="24" y="29"/>
                  </a:cubicBezTo>
                  <a:cubicBezTo>
                    <a:pt x="26" y="29"/>
                    <a:pt x="31" y="29"/>
                    <a:pt x="34" y="30"/>
                  </a:cubicBezTo>
                  <a:cubicBezTo>
                    <a:pt x="35" y="28"/>
                    <a:pt x="36" y="26"/>
                    <a:pt x="36" y="26"/>
                  </a:cubicBezTo>
                  <a:cubicBezTo>
                    <a:pt x="38" y="24"/>
                    <a:pt x="40" y="20"/>
                    <a:pt x="41" y="16"/>
                  </a:cubicBezTo>
                  <a:cubicBezTo>
                    <a:pt x="41" y="14"/>
                    <a:pt x="41" y="11"/>
                    <a:pt x="41" y="1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060;p79">
              <a:extLst>
                <a:ext uri="{FF2B5EF4-FFF2-40B4-BE49-F238E27FC236}">
                  <a16:creationId xmlns:a16="http://schemas.microsoft.com/office/drawing/2014/main" id="{5D0F1C9E-6CE4-7398-B227-57EF99A5D855}"/>
                </a:ext>
              </a:extLst>
            </p:cNvPr>
            <p:cNvSpPr/>
            <p:nvPr/>
          </p:nvSpPr>
          <p:spPr bwMode="gray">
            <a:xfrm>
              <a:off x="5659042" y="2343628"/>
              <a:ext cx="357236" cy="213000"/>
            </a:xfrm>
            <a:custGeom>
              <a:avLst/>
              <a:gdLst/>
              <a:ahLst/>
              <a:cxnLst/>
              <a:rect l="l" t="t" r="r" b="b"/>
              <a:pathLst>
                <a:path w="131" h="78" extrusionOk="0">
                  <a:moveTo>
                    <a:pt x="127" y="44"/>
                  </a:moveTo>
                  <a:cubicBezTo>
                    <a:pt x="124" y="41"/>
                    <a:pt x="118" y="38"/>
                    <a:pt x="117" y="39"/>
                  </a:cubicBezTo>
                  <a:cubicBezTo>
                    <a:pt x="117" y="41"/>
                    <a:pt x="113" y="41"/>
                    <a:pt x="112" y="39"/>
                  </a:cubicBezTo>
                  <a:cubicBezTo>
                    <a:pt x="110" y="38"/>
                    <a:pt x="109" y="36"/>
                    <a:pt x="104" y="38"/>
                  </a:cubicBezTo>
                  <a:cubicBezTo>
                    <a:pt x="100" y="39"/>
                    <a:pt x="97" y="41"/>
                    <a:pt x="97" y="43"/>
                  </a:cubicBezTo>
                  <a:cubicBezTo>
                    <a:pt x="97" y="45"/>
                    <a:pt x="93" y="47"/>
                    <a:pt x="93" y="44"/>
                  </a:cubicBezTo>
                  <a:cubicBezTo>
                    <a:pt x="93" y="42"/>
                    <a:pt x="89" y="41"/>
                    <a:pt x="87" y="40"/>
                  </a:cubicBezTo>
                  <a:cubicBezTo>
                    <a:pt x="85" y="40"/>
                    <a:pt x="81" y="41"/>
                    <a:pt x="80" y="38"/>
                  </a:cubicBezTo>
                  <a:cubicBezTo>
                    <a:pt x="80" y="37"/>
                    <a:pt x="76" y="34"/>
                    <a:pt x="76" y="31"/>
                  </a:cubicBezTo>
                  <a:cubicBezTo>
                    <a:pt x="76" y="28"/>
                    <a:pt x="77" y="24"/>
                    <a:pt x="75" y="24"/>
                  </a:cubicBezTo>
                  <a:cubicBezTo>
                    <a:pt x="73" y="24"/>
                    <a:pt x="71" y="20"/>
                    <a:pt x="69" y="20"/>
                  </a:cubicBezTo>
                  <a:cubicBezTo>
                    <a:pt x="67" y="20"/>
                    <a:pt x="55" y="20"/>
                    <a:pt x="54" y="19"/>
                  </a:cubicBezTo>
                  <a:cubicBezTo>
                    <a:pt x="52" y="18"/>
                    <a:pt x="45" y="22"/>
                    <a:pt x="44" y="20"/>
                  </a:cubicBezTo>
                  <a:cubicBezTo>
                    <a:pt x="44" y="18"/>
                    <a:pt x="39" y="12"/>
                    <a:pt x="36" y="10"/>
                  </a:cubicBezTo>
                  <a:cubicBezTo>
                    <a:pt x="35" y="11"/>
                    <a:pt x="35" y="12"/>
                    <a:pt x="33" y="13"/>
                  </a:cubicBezTo>
                  <a:cubicBezTo>
                    <a:pt x="27" y="17"/>
                    <a:pt x="23" y="16"/>
                    <a:pt x="25" y="11"/>
                  </a:cubicBezTo>
                  <a:cubicBezTo>
                    <a:pt x="26" y="7"/>
                    <a:pt x="26" y="1"/>
                    <a:pt x="24" y="1"/>
                  </a:cubicBezTo>
                  <a:cubicBezTo>
                    <a:pt x="21" y="1"/>
                    <a:pt x="23" y="11"/>
                    <a:pt x="20" y="12"/>
                  </a:cubicBezTo>
                  <a:cubicBezTo>
                    <a:pt x="18" y="12"/>
                    <a:pt x="17" y="5"/>
                    <a:pt x="19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9"/>
                    <a:pt x="3" y="39"/>
                    <a:pt x="4" y="39"/>
                  </a:cubicBezTo>
                  <a:cubicBezTo>
                    <a:pt x="7" y="40"/>
                    <a:pt x="7" y="38"/>
                    <a:pt x="7" y="37"/>
                  </a:cubicBezTo>
                  <a:cubicBezTo>
                    <a:pt x="7" y="35"/>
                    <a:pt x="11" y="32"/>
                    <a:pt x="13" y="32"/>
                  </a:cubicBezTo>
                  <a:cubicBezTo>
                    <a:pt x="14" y="33"/>
                    <a:pt x="14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9" y="26"/>
                    <a:pt x="23" y="28"/>
                    <a:pt x="24" y="29"/>
                  </a:cubicBezTo>
                  <a:cubicBezTo>
                    <a:pt x="25" y="30"/>
                    <a:pt x="27" y="31"/>
                    <a:pt x="29" y="31"/>
                  </a:cubicBezTo>
                  <a:cubicBezTo>
                    <a:pt x="31" y="32"/>
                    <a:pt x="32" y="38"/>
                    <a:pt x="32" y="39"/>
                  </a:cubicBezTo>
                  <a:cubicBezTo>
                    <a:pt x="32" y="40"/>
                    <a:pt x="41" y="40"/>
                    <a:pt x="43" y="40"/>
                  </a:cubicBezTo>
                  <a:cubicBezTo>
                    <a:pt x="44" y="40"/>
                    <a:pt x="44" y="43"/>
                    <a:pt x="46" y="45"/>
                  </a:cubicBezTo>
                  <a:cubicBezTo>
                    <a:pt x="48" y="48"/>
                    <a:pt x="49" y="50"/>
                    <a:pt x="50" y="51"/>
                  </a:cubicBezTo>
                  <a:cubicBezTo>
                    <a:pt x="50" y="53"/>
                    <a:pt x="55" y="55"/>
                    <a:pt x="57" y="57"/>
                  </a:cubicBezTo>
                  <a:cubicBezTo>
                    <a:pt x="58" y="59"/>
                    <a:pt x="63" y="61"/>
                    <a:pt x="65" y="62"/>
                  </a:cubicBezTo>
                  <a:cubicBezTo>
                    <a:pt x="68" y="64"/>
                    <a:pt x="71" y="67"/>
                    <a:pt x="73" y="67"/>
                  </a:cubicBezTo>
                  <a:cubicBezTo>
                    <a:pt x="75" y="67"/>
                    <a:pt x="79" y="69"/>
                    <a:pt x="79" y="69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5"/>
                    <a:pt x="81" y="74"/>
                  </a:cubicBezTo>
                  <a:cubicBezTo>
                    <a:pt x="84" y="74"/>
                    <a:pt x="85" y="77"/>
                    <a:pt x="87" y="77"/>
                  </a:cubicBezTo>
                  <a:cubicBezTo>
                    <a:pt x="88" y="77"/>
                    <a:pt x="89" y="77"/>
                    <a:pt x="90" y="78"/>
                  </a:cubicBezTo>
                  <a:cubicBezTo>
                    <a:pt x="90" y="74"/>
                    <a:pt x="91" y="71"/>
                    <a:pt x="93" y="70"/>
                  </a:cubicBezTo>
                  <a:cubicBezTo>
                    <a:pt x="95" y="68"/>
                    <a:pt x="92" y="65"/>
                    <a:pt x="92" y="64"/>
                  </a:cubicBezTo>
                  <a:cubicBezTo>
                    <a:pt x="92" y="61"/>
                    <a:pt x="88" y="60"/>
                    <a:pt x="88" y="57"/>
                  </a:cubicBezTo>
                  <a:cubicBezTo>
                    <a:pt x="89" y="55"/>
                    <a:pt x="92" y="56"/>
                    <a:pt x="95" y="55"/>
                  </a:cubicBezTo>
                  <a:cubicBezTo>
                    <a:pt x="97" y="54"/>
                    <a:pt x="95" y="51"/>
                    <a:pt x="97" y="51"/>
                  </a:cubicBezTo>
                  <a:cubicBezTo>
                    <a:pt x="99" y="51"/>
                    <a:pt x="100" y="49"/>
                    <a:pt x="101" y="47"/>
                  </a:cubicBezTo>
                  <a:cubicBezTo>
                    <a:pt x="101" y="45"/>
                    <a:pt x="104" y="47"/>
                    <a:pt x="106" y="45"/>
                  </a:cubicBezTo>
                  <a:cubicBezTo>
                    <a:pt x="108" y="44"/>
                    <a:pt x="111" y="43"/>
                    <a:pt x="112" y="44"/>
                  </a:cubicBezTo>
                  <a:cubicBezTo>
                    <a:pt x="112" y="45"/>
                    <a:pt x="110" y="49"/>
                    <a:pt x="109" y="51"/>
                  </a:cubicBezTo>
                  <a:cubicBezTo>
                    <a:pt x="112" y="51"/>
                    <a:pt x="116" y="50"/>
                    <a:pt x="117" y="49"/>
                  </a:cubicBezTo>
                  <a:cubicBezTo>
                    <a:pt x="118" y="48"/>
                    <a:pt x="123" y="51"/>
                    <a:pt x="125" y="48"/>
                  </a:cubicBezTo>
                  <a:cubicBezTo>
                    <a:pt x="126" y="45"/>
                    <a:pt x="131" y="47"/>
                    <a:pt x="127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061;p79">
              <a:extLst>
                <a:ext uri="{FF2B5EF4-FFF2-40B4-BE49-F238E27FC236}">
                  <a16:creationId xmlns:a16="http://schemas.microsoft.com/office/drawing/2014/main" id="{CB941DE2-76DE-BA4E-121E-8AD8272C2645}"/>
                </a:ext>
              </a:extLst>
            </p:cNvPr>
            <p:cNvSpPr/>
            <p:nvPr/>
          </p:nvSpPr>
          <p:spPr bwMode="gray">
            <a:xfrm>
              <a:off x="4627589" y="1171296"/>
              <a:ext cx="526629" cy="830195"/>
            </a:xfrm>
            <a:custGeom>
              <a:avLst/>
              <a:gdLst/>
              <a:ahLst/>
              <a:cxnLst/>
              <a:rect l="l" t="t" r="r" b="b"/>
              <a:pathLst>
                <a:path w="193" h="304" extrusionOk="0">
                  <a:moveTo>
                    <a:pt x="187" y="163"/>
                  </a:moveTo>
                  <a:cubicBezTo>
                    <a:pt x="187" y="165"/>
                    <a:pt x="184" y="164"/>
                    <a:pt x="184" y="162"/>
                  </a:cubicBezTo>
                  <a:cubicBezTo>
                    <a:pt x="184" y="161"/>
                    <a:pt x="179" y="159"/>
                    <a:pt x="179" y="158"/>
                  </a:cubicBezTo>
                  <a:cubicBezTo>
                    <a:pt x="179" y="158"/>
                    <a:pt x="181" y="158"/>
                    <a:pt x="183" y="159"/>
                  </a:cubicBezTo>
                  <a:cubicBezTo>
                    <a:pt x="184" y="160"/>
                    <a:pt x="186" y="159"/>
                    <a:pt x="188" y="157"/>
                  </a:cubicBezTo>
                  <a:cubicBezTo>
                    <a:pt x="190" y="155"/>
                    <a:pt x="192" y="157"/>
                    <a:pt x="192" y="155"/>
                  </a:cubicBezTo>
                  <a:cubicBezTo>
                    <a:pt x="193" y="153"/>
                    <a:pt x="190" y="153"/>
                    <a:pt x="189" y="152"/>
                  </a:cubicBezTo>
                  <a:cubicBezTo>
                    <a:pt x="188" y="151"/>
                    <a:pt x="186" y="149"/>
                    <a:pt x="183" y="150"/>
                  </a:cubicBezTo>
                  <a:cubicBezTo>
                    <a:pt x="180" y="150"/>
                    <a:pt x="180" y="149"/>
                    <a:pt x="179" y="148"/>
                  </a:cubicBezTo>
                  <a:cubicBezTo>
                    <a:pt x="178" y="146"/>
                    <a:pt x="174" y="149"/>
                    <a:pt x="174" y="152"/>
                  </a:cubicBezTo>
                  <a:cubicBezTo>
                    <a:pt x="174" y="154"/>
                    <a:pt x="171" y="154"/>
                    <a:pt x="172" y="153"/>
                  </a:cubicBezTo>
                  <a:cubicBezTo>
                    <a:pt x="173" y="151"/>
                    <a:pt x="170" y="149"/>
                    <a:pt x="173" y="148"/>
                  </a:cubicBezTo>
                  <a:cubicBezTo>
                    <a:pt x="175" y="148"/>
                    <a:pt x="174" y="144"/>
                    <a:pt x="169" y="144"/>
                  </a:cubicBezTo>
                  <a:cubicBezTo>
                    <a:pt x="166" y="143"/>
                    <a:pt x="164" y="147"/>
                    <a:pt x="165" y="148"/>
                  </a:cubicBezTo>
                  <a:cubicBezTo>
                    <a:pt x="166" y="149"/>
                    <a:pt x="162" y="154"/>
                    <a:pt x="160" y="154"/>
                  </a:cubicBezTo>
                  <a:cubicBezTo>
                    <a:pt x="159" y="154"/>
                    <a:pt x="161" y="150"/>
                    <a:pt x="161" y="148"/>
                  </a:cubicBezTo>
                  <a:cubicBezTo>
                    <a:pt x="160" y="145"/>
                    <a:pt x="159" y="147"/>
                    <a:pt x="156" y="151"/>
                  </a:cubicBezTo>
                  <a:cubicBezTo>
                    <a:pt x="153" y="153"/>
                    <a:pt x="151" y="157"/>
                    <a:pt x="149" y="157"/>
                  </a:cubicBezTo>
                  <a:cubicBezTo>
                    <a:pt x="147" y="158"/>
                    <a:pt x="147" y="154"/>
                    <a:pt x="150" y="153"/>
                  </a:cubicBezTo>
                  <a:cubicBezTo>
                    <a:pt x="153" y="151"/>
                    <a:pt x="153" y="147"/>
                    <a:pt x="155" y="147"/>
                  </a:cubicBezTo>
                  <a:cubicBezTo>
                    <a:pt x="156" y="147"/>
                    <a:pt x="156" y="144"/>
                    <a:pt x="154" y="144"/>
                  </a:cubicBezTo>
                  <a:cubicBezTo>
                    <a:pt x="152" y="143"/>
                    <a:pt x="151" y="146"/>
                    <a:pt x="150" y="147"/>
                  </a:cubicBezTo>
                  <a:cubicBezTo>
                    <a:pt x="149" y="148"/>
                    <a:pt x="144" y="146"/>
                    <a:pt x="144" y="147"/>
                  </a:cubicBezTo>
                  <a:cubicBezTo>
                    <a:pt x="144" y="148"/>
                    <a:pt x="143" y="148"/>
                    <a:pt x="143" y="150"/>
                  </a:cubicBezTo>
                  <a:cubicBezTo>
                    <a:pt x="144" y="151"/>
                    <a:pt x="143" y="153"/>
                    <a:pt x="142" y="151"/>
                  </a:cubicBezTo>
                  <a:cubicBezTo>
                    <a:pt x="141" y="149"/>
                    <a:pt x="138" y="150"/>
                    <a:pt x="137" y="153"/>
                  </a:cubicBezTo>
                  <a:cubicBezTo>
                    <a:pt x="135" y="154"/>
                    <a:pt x="133" y="154"/>
                    <a:pt x="135" y="155"/>
                  </a:cubicBezTo>
                  <a:cubicBezTo>
                    <a:pt x="136" y="156"/>
                    <a:pt x="136" y="159"/>
                    <a:pt x="134" y="160"/>
                  </a:cubicBezTo>
                  <a:cubicBezTo>
                    <a:pt x="132" y="160"/>
                    <a:pt x="133" y="154"/>
                    <a:pt x="131" y="154"/>
                  </a:cubicBezTo>
                  <a:cubicBezTo>
                    <a:pt x="130" y="155"/>
                    <a:pt x="130" y="152"/>
                    <a:pt x="133" y="152"/>
                  </a:cubicBezTo>
                  <a:cubicBezTo>
                    <a:pt x="135" y="152"/>
                    <a:pt x="137" y="149"/>
                    <a:pt x="137" y="148"/>
                  </a:cubicBezTo>
                  <a:cubicBezTo>
                    <a:pt x="136" y="147"/>
                    <a:pt x="134" y="147"/>
                    <a:pt x="134" y="149"/>
                  </a:cubicBezTo>
                  <a:cubicBezTo>
                    <a:pt x="134" y="151"/>
                    <a:pt x="130" y="150"/>
                    <a:pt x="128" y="150"/>
                  </a:cubicBezTo>
                  <a:cubicBezTo>
                    <a:pt x="125" y="150"/>
                    <a:pt x="126" y="153"/>
                    <a:pt x="129" y="154"/>
                  </a:cubicBezTo>
                  <a:cubicBezTo>
                    <a:pt x="131" y="156"/>
                    <a:pt x="128" y="158"/>
                    <a:pt x="127" y="156"/>
                  </a:cubicBezTo>
                  <a:cubicBezTo>
                    <a:pt x="125" y="155"/>
                    <a:pt x="122" y="155"/>
                    <a:pt x="121" y="156"/>
                  </a:cubicBezTo>
                  <a:cubicBezTo>
                    <a:pt x="119" y="157"/>
                    <a:pt x="125" y="159"/>
                    <a:pt x="125" y="160"/>
                  </a:cubicBezTo>
                  <a:cubicBezTo>
                    <a:pt x="125" y="161"/>
                    <a:pt x="122" y="159"/>
                    <a:pt x="121" y="160"/>
                  </a:cubicBezTo>
                  <a:cubicBezTo>
                    <a:pt x="121" y="161"/>
                    <a:pt x="118" y="159"/>
                    <a:pt x="118" y="157"/>
                  </a:cubicBezTo>
                  <a:cubicBezTo>
                    <a:pt x="118" y="155"/>
                    <a:pt x="112" y="158"/>
                    <a:pt x="115" y="159"/>
                  </a:cubicBezTo>
                  <a:cubicBezTo>
                    <a:pt x="118" y="159"/>
                    <a:pt x="117" y="161"/>
                    <a:pt x="117" y="164"/>
                  </a:cubicBezTo>
                  <a:cubicBezTo>
                    <a:pt x="117" y="166"/>
                    <a:pt x="114" y="165"/>
                    <a:pt x="115" y="162"/>
                  </a:cubicBezTo>
                  <a:cubicBezTo>
                    <a:pt x="115" y="160"/>
                    <a:pt x="112" y="160"/>
                    <a:pt x="110" y="162"/>
                  </a:cubicBezTo>
                  <a:cubicBezTo>
                    <a:pt x="108" y="163"/>
                    <a:pt x="110" y="159"/>
                    <a:pt x="109" y="157"/>
                  </a:cubicBezTo>
                  <a:cubicBezTo>
                    <a:pt x="108" y="155"/>
                    <a:pt x="106" y="157"/>
                    <a:pt x="105" y="158"/>
                  </a:cubicBezTo>
                  <a:cubicBezTo>
                    <a:pt x="102" y="158"/>
                    <a:pt x="101" y="158"/>
                    <a:pt x="103" y="160"/>
                  </a:cubicBezTo>
                  <a:cubicBezTo>
                    <a:pt x="104" y="162"/>
                    <a:pt x="104" y="164"/>
                    <a:pt x="102" y="164"/>
                  </a:cubicBezTo>
                  <a:cubicBezTo>
                    <a:pt x="100" y="163"/>
                    <a:pt x="99" y="164"/>
                    <a:pt x="99" y="165"/>
                  </a:cubicBezTo>
                  <a:cubicBezTo>
                    <a:pt x="100" y="166"/>
                    <a:pt x="97" y="167"/>
                    <a:pt x="96" y="165"/>
                  </a:cubicBezTo>
                  <a:cubicBezTo>
                    <a:pt x="96" y="164"/>
                    <a:pt x="93" y="165"/>
                    <a:pt x="92" y="166"/>
                  </a:cubicBezTo>
                  <a:cubicBezTo>
                    <a:pt x="91" y="168"/>
                    <a:pt x="87" y="169"/>
                    <a:pt x="88" y="171"/>
                  </a:cubicBezTo>
                  <a:cubicBezTo>
                    <a:pt x="88" y="173"/>
                    <a:pt x="91" y="170"/>
                    <a:pt x="93" y="171"/>
                  </a:cubicBezTo>
                  <a:cubicBezTo>
                    <a:pt x="94" y="171"/>
                    <a:pt x="93" y="173"/>
                    <a:pt x="94" y="174"/>
                  </a:cubicBezTo>
                  <a:cubicBezTo>
                    <a:pt x="94" y="175"/>
                    <a:pt x="94" y="177"/>
                    <a:pt x="93" y="176"/>
                  </a:cubicBezTo>
                  <a:cubicBezTo>
                    <a:pt x="92" y="174"/>
                    <a:pt x="89" y="174"/>
                    <a:pt x="89" y="176"/>
                  </a:cubicBezTo>
                  <a:cubicBezTo>
                    <a:pt x="89" y="178"/>
                    <a:pt x="87" y="176"/>
                    <a:pt x="86" y="174"/>
                  </a:cubicBezTo>
                  <a:cubicBezTo>
                    <a:pt x="84" y="172"/>
                    <a:pt x="83" y="177"/>
                    <a:pt x="82" y="176"/>
                  </a:cubicBezTo>
                  <a:cubicBezTo>
                    <a:pt x="81" y="175"/>
                    <a:pt x="84" y="171"/>
                    <a:pt x="83" y="170"/>
                  </a:cubicBezTo>
                  <a:cubicBezTo>
                    <a:pt x="82" y="168"/>
                    <a:pt x="82" y="171"/>
                    <a:pt x="79" y="173"/>
                  </a:cubicBezTo>
                  <a:cubicBezTo>
                    <a:pt x="77" y="176"/>
                    <a:pt x="73" y="176"/>
                    <a:pt x="74" y="177"/>
                  </a:cubicBezTo>
                  <a:cubicBezTo>
                    <a:pt x="75" y="178"/>
                    <a:pt x="71" y="178"/>
                    <a:pt x="71" y="181"/>
                  </a:cubicBezTo>
                  <a:cubicBezTo>
                    <a:pt x="70" y="183"/>
                    <a:pt x="65" y="184"/>
                    <a:pt x="62" y="186"/>
                  </a:cubicBezTo>
                  <a:cubicBezTo>
                    <a:pt x="58" y="188"/>
                    <a:pt x="63" y="189"/>
                    <a:pt x="65" y="186"/>
                  </a:cubicBezTo>
                  <a:cubicBezTo>
                    <a:pt x="67" y="184"/>
                    <a:pt x="67" y="185"/>
                    <a:pt x="70" y="183"/>
                  </a:cubicBezTo>
                  <a:cubicBezTo>
                    <a:pt x="73" y="181"/>
                    <a:pt x="76" y="180"/>
                    <a:pt x="77" y="180"/>
                  </a:cubicBezTo>
                  <a:cubicBezTo>
                    <a:pt x="79" y="181"/>
                    <a:pt x="81" y="182"/>
                    <a:pt x="82" y="180"/>
                  </a:cubicBezTo>
                  <a:cubicBezTo>
                    <a:pt x="83" y="178"/>
                    <a:pt x="85" y="178"/>
                    <a:pt x="86" y="179"/>
                  </a:cubicBezTo>
                  <a:cubicBezTo>
                    <a:pt x="88" y="181"/>
                    <a:pt x="84" y="182"/>
                    <a:pt x="85" y="184"/>
                  </a:cubicBezTo>
                  <a:cubicBezTo>
                    <a:pt x="87" y="186"/>
                    <a:pt x="83" y="187"/>
                    <a:pt x="83" y="185"/>
                  </a:cubicBezTo>
                  <a:cubicBezTo>
                    <a:pt x="83" y="183"/>
                    <a:pt x="82" y="182"/>
                    <a:pt x="81" y="183"/>
                  </a:cubicBezTo>
                  <a:cubicBezTo>
                    <a:pt x="80" y="185"/>
                    <a:pt x="79" y="187"/>
                    <a:pt x="77" y="187"/>
                  </a:cubicBezTo>
                  <a:cubicBezTo>
                    <a:pt x="76" y="187"/>
                    <a:pt x="74" y="189"/>
                    <a:pt x="74" y="192"/>
                  </a:cubicBezTo>
                  <a:cubicBezTo>
                    <a:pt x="74" y="194"/>
                    <a:pt x="71" y="192"/>
                    <a:pt x="71" y="194"/>
                  </a:cubicBezTo>
                  <a:cubicBezTo>
                    <a:pt x="71" y="197"/>
                    <a:pt x="68" y="201"/>
                    <a:pt x="65" y="203"/>
                  </a:cubicBezTo>
                  <a:cubicBezTo>
                    <a:pt x="61" y="206"/>
                    <a:pt x="64" y="207"/>
                    <a:pt x="63" y="209"/>
                  </a:cubicBezTo>
                  <a:cubicBezTo>
                    <a:pt x="62" y="211"/>
                    <a:pt x="58" y="209"/>
                    <a:pt x="58" y="210"/>
                  </a:cubicBezTo>
                  <a:cubicBezTo>
                    <a:pt x="57" y="211"/>
                    <a:pt x="58" y="215"/>
                    <a:pt x="57" y="217"/>
                  </a:cubicBezTo>
                  <a:cubicBezTo>
                    <a:pt x="55" y="218"/>
                    <a:pt x="57" y="220"/>
                    <a:pt x="57" y="222"/>
                  </a:cubicBezTo>
                  <a:cubicBezTo>
                    <a:pt x="57" y="224"/>
                    <a:pt x="52" y="221"/>
                    <a:pt x="52" y="223"/>
                  </a:cubicBezTo>
                  <a:cubicBezTo>
                    <a:pt x="52" y="225"/>
                    <a:pt x="48" y="224"/>
                    <a:pt x="46" y="225"/>
                  </a:cubicBezTo>
                  <a:cubicBezTo>
                    <a:pt x="46" y="225"/>
                    <a:pt x="49" y="227"/>
                    <a:pt x="51" y="229"/>
                  </a:cubicBezTo>
                  <a:cubicBezTo>
                    <a:pt x="53" y="230"/>
                    <a:pt x="49" y="232"/>
                    <a:pt x="48" y="230"/>
                  </a:cubicBezTo>
                  <a:cubicBezTo>
                    <a:pt x="48" y="228"/>
                    <a:pt x="46" y="231"/>
                    <a:pt x="42" y="232"/>
                  </a:cubicBezTo>
                  <a:cubicBezTo>
                    <a:pt x="39" y="234"/>
                    <a:pt x="40" y="237"/>
                    <a:pt x="37" y="237"/>
                  </a:cubicBezTo>
                  <a:cubicBezTo>
                    <a:pt x="34" y="237"/>
                    <a:pt x="35" y="241"/>
                    <a:pt x="34" y="243"/>
                  </a:cubicBezTo>
                  <a:cubicBezTo>
                    <a:pt x="32" y="244"/>
                    <a:pt x="33" y="239"/>
                    <a:pt x="30" y="239"/>
                  </a:cubicBezTo>
                  <a:cubicBezTo>
                    <a:pt x="27" y="239"/>
                    <a:pt x="27" y="241"/>
                    <a:pt x="29" y="244"/>
                  </a:cubicBezTo>
                  <a:cubicBezTo>
                    <a:pt x="31" y="246"/>
                    <a:pt x="26" y="244"/>
                    <a:pt x="25" y="246"/>
                  </a:cubicBezTo>
                  <a:cubicBezTo>
                    <a:pt x="23" y="249"/>
                    <a:pt x="19" y="248"/>
                    <a:pt x="18" y="249"/>
                  </a:cubicBezTo>
                  <a:cubicBezTo>
                    <a:pt x="17" y="250"/>
                    <a:pt x="21" y="250"/>
                    <a:pt x="22" y="252"/>
                  </a:cubicBezTo>
                  <a:cubicBezTo>
                    <a:pt x="22" y="253"/>
                    <a:pt x="18" y="252"/>
                    <a:pt x="15" y="252"/>
                  </a:cubicBezTo>
                  <a:cubicBezTo>
                    <a:pt x="13" y="251"/>
                    <a:pt x="13" y="255"/>
                    <a:pt x="11" y="254"/>
                  </a:cubicBezTo>
                  <a:cubicBezTo>
                    <a:pt x="10" y="254"/>
                    <a:pt x="7" y="257"/>
                    <a:pt x="8" y="258"/>
                  </a:cubicBezTo>
                  <a:cubicBezTo>
                    <a:pt x="10" y="260"/>
                    <a:pt x="7" y="260"/>
                    <a:pt x="5" y="259"/>
                  </a:cubicBezTo>
                  <a:cubicBezTo>
                    <a:pt x="4" y="258"/>
                    <a:pt x="2" y="261"/>
                    <a:pt x="2" y="262"/>
                  </a:cubicBezTo>
                  <a:cubicBezTo>
                    <a:pt x="1" y="264"/>
                    <a:pt x="5" y="265"/>
                    <a:pt x="5" y="266"/>
                  </a:cubicBezTo>
                  <a:cubicBezTo>
                    <a:pt x="5" y="267"/>
                    <a:pt x="2" y="268"/>
                    <a:pt x="4" y="269"/>
                  </a:cubicBezTo>
                  <a:cubicBezTo>
                    <a:pt x="6" y="269"/>
                    <a:pt x="4" y="271"/>
                    <a:pt x="3" y="272"/>
                  </a:cubicBezTo>
                  <a:cubicBezTo>
                    <a:pt x="1" y="272"/>
                    <a:pt x="1" y="274"/>
                    <a:pt x="3" y="274"/>
                  </a:cubicBezTo>
                  <a:cubicBezTo>
                    <a:pt x="4" y="276"/>
                    <a:pt x="0" y="277"/>
                    <a:pt x="2" y="279"/>
                  </a:cubicBezTo>
                  <a:cubicBezTo>
                    <a:pt x="4" y="282"/>
                    <a:pt x="6" y="279"/>
                    <a:pt x="6" y="281"/>
                  </a:cubicBezTo>
                  <a:cubicBezTo>
                    <a:pt x="7" y="283"/>
                    <a:pt x="10" y="281"/>
                    <a:pt x="11" y="278"/>
                  </a:cubicBezTo>
                  <a:cubicBezTo>
                    <a:pt x="14" y="276"/>
                    <a:pt x="15" y="281"/>
                    <a:pt x="13" y="281"/>
                  </a:cubicBezTo>
                  <a:cubicBezTo>
                    <a:pt x="10" y="281"/>
                    <a:pt x="9" y="282"/>
                    <a:pt x="9" y="284"/>
                  </a:cubicBezTo>
                  <a:cubicBezTo>
                    <a:pt x="10" y="286"/>
                    <a:pt x="6" y="286"/>
                    <a:pt x="6" y="283"/>
                  </a:cubicBezTo>
                  <a:cubicBezTo>
                    <a:pt x="6" y="281"/>
                    <a:pt x="2" y="284"/>
                    <a:pt x="3" y="286"/>
                  </a:cubicBezTo>
                  <a:cubicBezTo>
                    <a:pt x="5" y="287"/>
                    <a:pt x="3" y="288"/>
                    <a:pt x="3" y="290"/>
                  </a:cubicBezTo>
                  <a:cubicBezTo>
                    <a:pt x="3" y="291"/>
                    <a:pt x="6" y="291"/>
                    <a:pt x="7" y="289"/>
                  </a:cubicBezTo>
                  <a:cubicBezTo>
                    <a:pt x="9" y="287"/>
                    <a:pt x="10" y="287"/>
                    <a:pt x="11" y="289"/>
                  </a:cubicBezTo>
                  <a:cubicBezTo>
                    <a:pt x="12" y="291"/>
                    <a:pt x="10" y="290"/>
                    <a:pt x="10" y="293"/>
                  </a:cubicBezTo>
                  <a:cubicBezTo>
                    <a:pt x="10" y="295"/>
                    <a:pt x="8" y="293"/>
                    <a:pt x="6" y="295"/>
                  </a:cubicBezTo>
                  <a:cubicBezTo>
                    <a:pt x="5" y="297"/>
                    <a:pt x="11" y="300"/>
                    <a:pt x="14" y="301"/>
                  </a:cubicBezTo>
                  <a:cubicBezTo>
                    <a:pt x="16" y="301"/>
                    <a:pt x="18" y="304"/>
                    <a:pt x="22" y="303"/>
                  </a:cubicBezTo>
                  <a:cubicBezTo>
                    <a:pt x="27" y="303"/>
                    <a:pt x="35" y="295"/>
                    <a:pt x="36" y="293"/>
                  </a:cubicBezTo>
                  <a:cubicBezTo>
                    <a:pt x="37" y="292"/>
                    <a:pt x="40" y="293"/>
                    <a:pt x="42" y="292"/>
                  </a:cubicBezTo>
                  <a:cubicBezTo>
                    <a:pt x="44" y="291"/>
                    <a:pt x="42" y="287"/>
                    <a:pt x="44" y="286"/>
                  </a:cubicBezTo>
                  <a:cubicBezTo>
                    <a:pt x="45" y="286"/>
                    <a:pt x="46" y="290"/>
                    <a:pt x="46" y="291"/>
                  </a:cubicBezTo>
                  <a:cubicBezTo>
                    <a:pt x="47" y="291"/>
                    <a:pt x="48" y="292"/>
                    <a:pt x="48" y="294"/>
                  </a:cubicBezTo>
                  <a:cubicBezTo>
                    <a:pt x="49" y="294"/>
                    <a:pt x="50" y="294"/>
                    <a:pt x="50" y="295"/>
                  </a:cubicBezTo>
                  <a:cubicBezTo>
                    <a:pt x="52" y="296"/>
                    <a:pt x="52" y="291"/>
                    <a:pt x="52" y="289"/>
                  </a:cubicBezTo>
                  <a:cubicBezTo>
                    <a:pt x="52" y="288"/>
                    <a:pt x="54" y="286"/>
                    <a:pt x="53" y="284"/>
                  </a:cubicBezTo>
                  <a:cubicBezTo>
                    <a:pt x="53" y="282"/>
                    <a:pt x="58" y="283"/>
                    <a:pt x="58" y="282"/>
                  </a:cubicBezTo>
                  <a:cubicBezTo>
                    <a:pt x="59" y="280"/>
                    <a:pt x="59" y="275"/>
                    <a:pt x="58" y="274"/>
                  </a:cubicBezTo>
                  <a:cubicBezTo>
                    <a:pt x="57" y="274"/>
                    <a:pt x="56" y="271"/>
                    <a:pt x="58" y="271"/>
                  </a:cubicBezTo>
                  <a:cubicBezTo>
                    <a:pt x="59" y="271"/>
                    <a:pt x="60" y="270"/>
                    <a:pt x="60" y="267"/>
                  </a:cubicBezTo>
                  <a:cubicBezTo>
                    <a:pt x="60" y="264"/>
                    <a:pt x="56" y="265"/>
                    <a:pt x="56" y="261"/>
                  </a:cubicBezTo>
                  <a:cubicBezTo>
                    <a:pt x="55" y="259"/>
                    <a:pt x="58" y="259"/>
                    <a:pt x="56" y="255"/>
                  </a:cubicBezTo>
                  <a:cubicBezTo>
                    <a:pt x="54" y="251"/>
                    <a:pt x="57" y="249"/>
                    <a:pt x="56" y="248"/>
                  </a:cubicBezTo>
                  <a:cubicBezTo>
                    <a:pt x="55" y="246"/>
                    <a:pt x="55" y="244"/>
                    <a:pt x="57" y="240"/>
                  </a:cubicBezTo>
                  <a:cubicBezTo>
                    <a:pt x="58" y="237"/>
                    <a:pt x="62" y="235"/>
                    <a:pt x="64" y="235"/>
                  </a:cubicBezTo>
                  <a:cubicBezTo>
                    <a:pt x="65" y="236"/>
                    <a:pt x="68" y="237"/>
                    <a:pt x="69" y="235"/>
                  </a:cubicBezTo>
                  <a:cubicBezTo>
                    <a:pt x="70" y="233"/>
                    <a:pt x="70" y="231"/>
                    <a:pt x="69" y="230"/>
                  </a:cubicBezTo>
                  <a:cubicBezTo>
                    <a:pt x="68" y="230"/>
                    <a:pt x="65" y="229"/>
                    <a:pt x="67" y="226"/>
                  </a:cubicBezTo>
                  <a:cubicBezTo>
                    <a:pt x="70" y="224"/>
                    <a:pt x="71" y="220"/>
                    <a:pt x="72" y="217"/>
                  </a:cubicBezTo>
                  <a:cubicBezTo>
                    <a:pt x="72" y="214"/>
                    <a:pt x="71" y="212"/>
                    <a:pt x="72" y="211"/>
                  </a:cubicBezTo>
                  <a:cubicBezTo>
                    <a:pt x="73" y="210"/>
                    <a:pt x="76" y="211"/>
                    <a:pt x="78" y="209"/>
                  </a:cubicBezTo>
                  <a:cubicBezTo>
                    <a:pt x="80" y="208"/>
                    <a:pt x="79" y="206"/>
                    <a:pt x="80" y="205"/>
                  </a:cubicBezTo>
                  <a:cubicBezTo>
                    <a:pt x="81" y="203"/>
                    <a:pt x="82" y="201"/>
                    <a:pt x="83" y="199"/>
                  </a:cubicBezTo>
                  <a:cubicBezTo>
                    <a:pt x="84" y="198"/>
                    <a:pt x="86" y="197"/>
                    <a:pt x="85" y="195"/>
                  </a:cubicBezTo>
                  <a:cubicBezTo>
                    <a:pt x="84" y="194"/>
                    <a:pt x="87" y="192"/>
                    <a:pt x="87" y="190"/>
                  </a:cubicBezTo>
                  <a:cubicBezTo>
                    <a:pt x="87" y="188"/>
                    <a:pt x="91" y="186"/>
                    <a:pt x="93" y="186"/>
                  </a:cubicBezTo>
                  <a:cubicBezTo>
                    <a:pt x="95" y="186"/>
                    <a:pt x="98" y="186"/>
                    <a:pt x="98" y="184"/>
                  </a:cubicBezTo>
                  <a:cubicBezTo>
                    <a:pt x="98" y="181"/>
                    <a:pt x="97" y="177"/>
                    <a:pt x="100" y="178"/>
                  </a:cubicBezTo>
                  <a:cubicBezTo>
                    <a:pt x="104" y="179"/>
                    <a:pt x="106" y="178"/>
                    <a:pt x="108" y="179"/>
                  </a:cubicBezTo>
                  <a:cubicBezTo>
                    <a:pt x="110" y="181"/>
                    <a:pt x="113" y="181"/>
                    <a:pt x="113" y="178"/>
                  </a:cubicBezTo>
                  <a:cubicBezTo>
                    <a:pt x="113" y="176"/>
                    <a:pt x="114" y="171"/>
                    <a:pt x="118" y="173"/>
                  </a:cubicBezTo>
                  <a:cubicBezTo>
                    <a:pt x="118" y="173"/>
                    <a:pt x="118" y="173"/>
                    <a:pt x="118" y="173"/>
                  </a:cubicBezTo>
                  <a:cubicBezTo>
                    <a:pt x="118" y="171"/>
                    <a:pt x="121" y="169"/>
                    <a:pt x="123" y="169"/>
                  </a:cubicBezTo>
                  <a:cubicBezTo>
                    <a:pt x="126" y="170"/>
                    <a:pt x="128" y="175"/>
                    <a:pt x="130" y="176"/>
                  </a:cubicBezTo>
                  <a:cubicBezTo>
                    <a:pt x="134" y="177"/>
                    <a:pt x="138" y="177"/>
                    <a:pt x="139" y="176"/>
                  </a:cubicBezTo>
                  <a:cubicBezTo>
                    <a:pt x="140" y="174"/>
                    <a:pt x="143" y="177"/>
                    <a:pt x="144" y="177"/>
                  </a:cubicBezTo>
                  <a:cubicBezTo>
                    <a:pt x="147" y="176"/>
                    <a:pt x="147" y="180"/>
                    <a:pt x="149" y="177"/>
                  </a:cubicBezTo>
                  <a:cubicBezTo>
                    <a:pt x="151" y="175"/>
                    <a:pt x="149" y="173"/>
                    <a:pt x="152" y="173"/>
                  </a:cubicBezTo>
                  <a:cubicBezTo>
                    <a:pt x="155" y="174"/>
                    <a:pt x="154" y="169"/>
                    <a:pt x="154" y="166"/>
                  </a:cubicBezTo>
                  <a:cubicBezTo>
                    <a:pt x="154" y="165"/>
                    <a:pt x="158" y="164"/>
                    <a:pt x="158" y="162"/>
                  </a:cubicBezTo>
                  <a:cubicBezTo>
                    <a:pt x="158" y="160"/>
                    <a:pt x="165" y="162"/>
                    <a:pt x="166" y="160"/>
                  </a:cubicBezTo>
                  <a:cubicBezTo>
                    <a:pt x="167" y="159"/>
                    <a:pt x="170" y="157"/>
                    <a:pt x="171" y="160"/>
                  </a:cubicBezTo>
                  <a:cubicBezTo>
                    <a:pt x="173" y="163"/>
                    <a:pt x="179" y="164"/>
                    <a:pt x="179" y="165"/>
                  </a:cubicBezTo>
                  <a:cubicBezTo>
                    <a:pt x="179" y="166"/>
                    <a:pt x="179" y="168"/>
                    <a:pt x="179" y="169"/>
                  </a:cubicBezTo>
                  <a:cubicBezTo>
                    <a:pt x="180" y="168"/>
                    <a:pt x="181" y="167"/>
                    <a:pt x="183" y="167"/>
                  </a:cubicBezTo>
                  <a:cubicBezTo>
                    <a:pt x="185" y="167"/>
                    <a:pt x="187" y="165"/>
                    <a:pt x="189" y="165"/>
                  </a:cubicBezTo>
                  <a:cubicBezTo>
                    <a:pt x="191" y="165"/>
                    <a:pt x="192" y="165"/>
                    <a:pt x="192" y="162"/>
                  </a:cubicBezTo>
                  <a:cubicBezTo>
                    <a:pt x="191" y="161"/>
                    <a:pt x="188" y="161"/>
                    <a:pt x="187" y="163"/>
                  </a:cubicBezTo>
                  <a:close/>
                  <a:moveTo>
                    <a:pt x="54" y="21"/>
                  </a:moveTo>
                  <a:cubicBezTo>
                    <a:pt x="58" y="22"/>
                    <a:pt x="51" y="26"/>
                    <a:pt x="50" y="29"/>
                  </a:cubicBezTo>
                  <a:cubicBezTo>
                    <a:pt x="49" y="32"/>
                    <a:pt x="55" y="35"/>
                    <a:pt x="58" y="37"/>
                  </a:cubicBezTo>
                  <a:cubicBezTo>
                    <a:pt x="60" y="40"/>
                    <a:pt x="66" y="39"/>
                    <a:pt x="68" y="38"/>
                  </a:cubicBezTo>
                  <a:cubicBezTo>
                    <a:pt x="70" y="36"/>
                    <a:pt x="70" y="32"/>
                    <a:pt x="72" y="32"/>
                  </a:cubicBezTo>
                  <a:cubicBezTo>
                    <a:pt x="75" y="32"/>
                    <a:pt x="73" y="30"/>
                    <a:pt x="76" y="29"/>
                  </a:cubicBezTo>
                  <a:cubicBezTo>
                    <a:pt x="78" y="28"/>
                    <a:pt x="79" y="31"/>
                    <a:pt x="77" y="33"/>
                  </a:cubicBezTo>
                  <a:cubicBezTo>
                    <a:pt x="74" y="35"/>
                    <a:pt x="80" y="35"/>
                    <a:pt x="82" y="32"/>
                  </a:cubicBezTo>
                  <a:cubicBezTo>
                    <a:pt x="86" y="30"/>
                    <a:pt x="86" y="32"/>
                    <a:pt x="86" y="35"/>
                  </a:cubicBezTo>
                  <a:cubicBezTo>
                    <a:pt x="85" y="38"/>
                    <a:pt x="79" y="36"/>
                    <a:pt x="77" y="39"/>
                  </a:cubicBezTo>
                  <a:cubicBezTo>
                    <a:pt x="75" y="42"/>
                    <a:pt x="69" y="40"/>
                    <a:pt x="65" y="43"/>
                  </a:cubicBezTo>
                  <a:cubicBezTo>
                    <a:pt x="62" y="46"/>
                    <a:pt x="68" y="46"/>
                    <a:pt x="72" y="45"/>
                  </a:cubicBezTo>
                  <a:cubicBezTo>
                    <a:pt x="76" y="44"/>
                    <a:pt x="84" y="44"/>
                    <a:pt x="87" y="45"/>
                  </a:cubicBezTo>
                  <a:cubicBezTo>
                    <a:pt x="90" y="45"/>
                    <a:pt x="85" y="46"/>
                    <a:pt x="80" y="46"/>
                  </a:cubicBezTo>
                  <a:cubicBezTo>
                    <a:pt x="75" y="46"/>
                    <a:pt x="73" y="48"/>
                    <a:pt x="74" y="49"/>
                  </a:cubicBezTo>
                  <a:cubicBezTo>
                    <a:pt x="74" y="51"/>
                    <a:pt x="67" y="48"/>
                    <a:pt x="67" y="51"/>
                  </a:cubicBezTo>
                  <a:cubicBezTo>
                    <a:pt x="66" y="54"/>
                    <a:pt x="73" y="56"/>
                    <a:pt x="74" y="56"/>
                  </a:cubicBezTo>
                  <a:cubicBezTo>
                    <a:pt x="75" y="58"/>
                    <a:pt x="80" y="57"/>
                    <a:pt x="82" y="57"/>
                  </a:cubicBezTo>
                  <a:cubicBezTo>
                    <a:pt x="82" y="58"/>
                    <a:pt x="78" y="60"/>
                    <a:pt x="78" y="60"/>
                  </a:cubicBezTo>
                  <a:cubicBezTo>
                    <a:pt x="77" y="61"/>
                    <a:pt x="82" y="63"/>
                    <a:pt x="83" y="64"/>
                  </a:cubicBezTo>
                  <a:cubicBezTo>
                    <a:pt x="84" y="66"/>
                    <a:pt x="89" y="65"/>
                    <a:pt x="89" y="63"/>
                  </a:cubicBezTo>
                  <a:cubicBezTo>
                    <a:pt x="88" y="60"/>
                    <a:pt x="92" y="51"/>
                    <a:pt x="97" y="49"/>
                  </a:cubicBezTo>
                  <a:cubicBezTo>
                    <a:pt x="102" y="47"/>
                    <a:pt x="99" y="46"/>
                    <a:pt x="100" y="43"/>
                  </a:cubicBezTo>
                  <a:cubicBezTo>
                    <a:pt x="101" y="40"/>
                    <a:pt x="105" y="43"/>
                    <a:pt x="104" y="40"/>
                  </a:cubicBezTo>
                  <a:cubicBezTo>
                    <a:pt x="102" y="38"/>
                    <a:pt x="103" y="37"/>
                    <a:pt x="106" y="34"/>
                  </a:cubicBezTo>
                  <a:cubicBezTo>
                    <a:pt x="109" y="31"/>
                    <a:pt x="111" y="33"/>
                    <a:pt x="115" y="32"/>
                  </a:cubicBezTo>
                  <a:cubicBezTo>
                    <a:pt x="118" y="30"/>
                    <a:pt x="120" y="32"/>
                    <a:pt x="117" y="33"/>
                  </a:cubicBezTo>
                  <a:cubicBezTo>
                    <a:pt x="113" y="33"/>
                    <a:pt x="115" y="37"/>
                    <a:pt x="118" y="39"/>
                  </a:cubicBezTo>
                  <a:cubicBezTo>
                    <a:pt x="120" y="40"/>
                    <a:pt x="118" y="41"/>
                    <a:pt x="120" y="42"/>
                  </a:cubicBezTo>
                  <a:cubicBezTo>
                    <a:pt x="122" y="42"/>
                    <a:pt x="122" y="45"/>
                    <a:pt x="118" y="48"/>
                  </a:cubicBezTo>
                  <a:cubicBezTo>
                    <a:pt x="116" y="52"/>
                    <a:pt x="119" y="52"/>
                    <a:pt x="126" y="50"/>
                  </a:cubicBezTo>
                  <a:cubicBezTo>
                    <a:pt x="132" y="47"/>
                    <a:pt x="129" y="52"/>
                    <a:pt x="130" y="54"/>
                  </a:cubicBezTo>
                  <a:cubicBezTo>
                    <a:pt x="131" y="56"/>
                    <a:pt x="137" y="52"/>
                    <a:pt x="140" y="49"/>
                  </a:cubicBezTo>
                  <a:cubicBezTo>
                    <a:pt x="143" y="46"/>
                    <a:pt x="146" y="46"/>
                    <a:pt x="146" y="44"/>
                  </a:cubicBezTo>
                  <a:cubicBezTo>
                    <a:pt x="145" y="43"/>
                    <a:pt x="143" y="43"/>
                    <a:pt x="141" y="44"/>
                  </a:cubicBezTo>
                  <a:cubicBezTo>
                    <a:pt x="138" y="44"/>
                    <a:pt x="132" y="44"/>
                    <a:pt x="134" y="42"/>
                  </a:cubicBezTo>
                  <a:cubicBezTo>
                    <a:pt x="136" y="40"/>
                    <a:pt x="136" y="39"/>
                    <a:pt x="133" y="39"/>
                  </a:cubicBezTo>
                  <a:cubicBezTo>
                    <a:pt x="130" y="40"/>
                    <a:pt x="125" y="38"/>
                    <a:pt x="128" y="37"/>
                  </a:cubicBezTo>
                  <a:cubicBezTo>
                    <a:pt x="130" y="36"/>
                    <a:pt x="126" y="32"/>
                    <a:pt x="123" y="32"/>
                  </a:cubicBezTo>
                  <a:cubicBezTo>
                    <a:pt x="121" y="33"/>
                    <a:pt x="121" y="31"/>
                    <a:pt x="122" y="29"/>
                  </a:cubicBezTo>
                  <a:cubicBezTo>
                    <a:pt x="122" y="27"/>
                    <a:pt x="115" y="26"/>
                    <a:pt x="117" y="25"/>
                  </a:cubicBezTo>
                  <a:cubicBezTo>
                    <a:pt x="118" y="25"/>
                    <a:pt x="114" y="23"/>
                    <a:pt x="113" y="24"/>
                  </a:cubicBezTo>
                  <a:cubicBezTo>
                    <a:pt x="112" y="26"/>
                    <a:pt x="110" y="25"/>
                    <a:pt x="110" y="23"/>
                  </a:cubicBezTo>
                  <a:cubicBezTo>
                    <a:pt x="110" y="21"/>
                    <a:pt x="105" y="22"/>
                    <a:pt x="103" y="22"/>
                  </a:cubicBezTo>
                  <a:cubicBezTo>
                    <a:pt x="101" y="22"/>
                    <a:pt x="102" y="18"/>
                    <a:pt x="100" y="17"/>
                  </a:cubicBezTo>
                  <a:cubicBezTo>
                    <a:pt x="98" y="15"/>
                    <a:pt x="95" y="20"/>
                    <a:pt x="94" y="19"/>
                  </a:cubicBezTo>
                  <a:cubicBezTo>
                    <a:pt x="93" y="19"/>
                    <a:pt x="95" y="16"/>
                    <a:pt x="95" y="14"/>
                  </a:cubicBezTo>
                  <a:cubicBezTo>
                    <a:pt x="96" y="12"/>
                    <a:pt x="89" y="9"/>
                    <a:pt x="88" y="11"/>
                  </a:cubicBezTo>
                  <a:cubicBezTo>
                    <a:pt x="87" y="13"/>
                    <a:pt x="86" y="8"/>
                    <a:pt x="84" y="8"/>
                  </a:cubicBezTo>
                  <a:cubicBezTo>
                    <a:pt x="82" y="8"/>
                    <a:pt x="83" y="11"/>
                    <a:pt x="82" y="11"/>
                  </a:cubicBezTo>
                  <a:cubicBezTo>
                    <a:pt x="81" y="11"/>
                    <a:pt x="79" y="13"/>
                    <a:pt x="82" y="15"/>
                  </a:cubicBezTo>
                  <a:cubicBezTo>
                    <a:pt x="83" y="17"/>
                    <a:pt x="86" y="25"/>
                    <a:pt x="86" y="26"/>
                  </a:cubicBezTo>
                  <a:cubicBezTo>
                    <a:pt x="85" y="27"/>
                    <a:pt x="78" y="20"/>
                    <a:pt x="78" y="17"/>
                  </a:cubicBezTo>
                  <a:cubicBezTo>
                    <a:pt x="77" y="13"/>
                    <a:pt x="73" y="10"/>
                    <a:pt x="72" y="13"/>
                  </a:cubicBezTo>
                  <a:cubicBezTo>
                    <a:pt x="71" y="15"/>
                    <a:pt x="69" y="16"/>
                    <a:pt x="70" y="19"/>
                  </a:cubicBezTo>
                  <a:cubicBezTo>
                    <a:pt x="70" y="21"/>
                    <a:pt x="68" y="22"/>
                    <a:pt x="68" y="20"/>
                  </a:cubicBezTo>
                  <a:cubicBezTo>
                    <a:pt x="68" y="18"/>
                    <a:pt x="63" y="16"/>
                    <a:pt x="62" y="16"/>
                  </a:cubicBezTo>
                  <a:cubicBezTo>
                    <a:pt x="60" y="16"/>
                    <a:pt x="66" y="14"/>
                    <a:pt x="69" y="13"/>
                  </a:cubicBezTo>
                  <a:cubicBezTo>
                    <a:pt x="70" y="12"/>
                    <a:pt x="66" y="10"/>
                    <a:pt x="64" y="12"/>
                  </a:cubicBezTo>
                  <a:cubicBezTo>
                    <a:pt x="62" y="13"/>
                    <a:pt x="59" y="11"/>
                    <a:pt x="58" y="13"/>
                  </a:cubicBezTo>
                  <a:cubicBezTo>
                    <a:pt x="57" y="15"/>
                    <a:pt x="55" y="13"/>
                    <a:pt x="53" y="12"/>
                  </a:cubicBezTo>
                  <a:cubicBezTo>
                    <a:pt x="50" y="12"/>
                    <a:pt x="48" y="16"/>
                    <a:pt x="46" y="15"/>
                  </a:cubicBezTo>
                  <a:cubicBezTo>
                    <a:pt x="45" y="14"/>
                    <a:pt x="44" y="19"/>
                    <a:pt x="46" y="22"/>
                  </a:cubicBezTo>
                  <a:cubicBezTo>
                    <a:pt x="49" y="26"/>
                    <a:pt x="51" y="21"/>
                    <a:pt x="54" y="21"/>
                  </a:cubicBezTo>
                  <a:close/>
                  <a:moveTo>
                    <a:pt x="47" y="35"/>
                  </a:moveTo>
                  <a:cubicBezTo>
                    <a:pt x="49" y="35"/>
                    <a:pt x="51" y="39"/>
                    <a:pt x="53" y="39"/>
                  </a:cubicBezTo>
                  <a:cubicBezTo>
                    <a:pt x="54" y="39"/>
                    <a:pt x="50" y="34"/>
                    <a:pt x="48" y="32"/>
                  </a:cubicBezTo>
                  <a:cubicBezTo>
                    <a:pt x="46" y="30"/>
                    <a:pt x="46" y="28"/>
                    <a:pt x="43" y="29"/>
                  </a:cubicBezTo>
                  <a:cubicBezTo>
                    <a:pt x="40" y="30"/>
                    <a:pt x="46" y="34"/>
                    <a:pt x="47" y="35"/>
                  </a:cubicBezTo>
                  <a:close/>
                  <a:moveTo>
                    <a:pt x="100" y="8"/>
                  </a:moveTo>
                  <a:cubicBezTo>
                    <a:pt x="101" y="9"/>
                    <a:pt x="97" y="9"/>
                    <a:pt x="99" y="11"/>
                  </a:cubicBezTo>
                  <a:cubicBezTo>
                    <a:pt x="104" y="16"/>
                    <a:pt x="123" y="10"/>
                    <a:pt x="126" y="12"/>
                  </a:cubicBezTo>
                  <a:cubicBezTo>
                    <a:pt x="129" y="13"/>
                    <a:pt x="110" y="15"/>
                    <a:pt x="110" y="17"/>
                  </a:cubicBezTo>
                  <a:cubicBezTo>
                    <a:pt x="111" y="20"/>
                    <a:pt x="127" y="20"/>
                    <a:pt x="128" y="20"/>
                  </a:cubicBezTo>
                  <a:cubicBezTo>
                    <a:pt x="130" y="19"/>
                    <a:pt x="131" y="22"/>
                    <a:pt x="137" y="22"/>
                  </a:cubicBezTo>
                  <a:cubicBezTo>
                    <a:pt x="143" y="23"/>
                    <a:pt x="142" y="20"/>
                    <a:pt x="145" y="20"/>
                  </a:cubicBezTo>
                  <a:cubicBezTo>
                    <a:pt x="149" y="20"/>
                    <a:pt x="155" y="19"/>
                    <a:pt x="155" y="16"/>
                  </a:cubicBezTo>
                  <a:cubicBezTo>
                    <a:pt x="155" y="14"/>
                    <a:pt x="167" y="11"/>
                    <a:pt x="165" y="8"/>
                  </a:cubicBezTo>
                  <a:cubicBezTo>
                    <a:pt x="164" y="4"/>
                    <a:pt x="154" y="7"/>
                    <a:pt x="151" y="5"/>
                  </a:cubicBezTo>
                  <a:cubicBezTo>
                    <a:pt x="147" y="4"/>
                    <a:pt x="141" y="2"/>
                    <a:pt x="140" y="4"/>
                  </a:cubicBezTo>
                  <a:cubicBezTo>
                    <a:pt x="138" y="7"/>
                    <a:pt x="136" y="7"/>
                    <a:pt x="135" y="6"/>
                  </a:cubicBezTo>
                  <a:cubicBezTo>
                    <a:pt x="134" y="5"/>
                    <a:pt x="136" y="0"/>
                    <a:pt x="131" y="1"/>
                  </a:cubicBezTo>
                  <a:cubicBezTo>
                    <a:pt x="126" y="3"/>
                    <a:pt x="130" y="8"/>
                    <a:pt x="130" y="8"/>
                  </a:cubicBezTo>
                  <a:cubicBezTo>
                    <a:pt x="129" y="9"/>
                    <a:pt x="124" y="8"/>
                    <a:pt x="124" y="5"/>
                  </a:cubicBezTo>
                  <a:cubicBezTo>
                    <a:pt x="123" y="3"/>
                    <a:pt x="118" y="8"/>
                    <a:pt x="118" y="5"/>
                  </a:cubicBezTo>
                  <a:cubicBezTo>
                    <a:pt x="117" y="2"/>
                    <a:pt x="111" y="0"/>
                    <a:pt x="109" y="0"/>
                  </a:cubicBezTo>
                  <a:cubicBezTo>
                    <a:pt x="108" y="0"/>
                    <a:pt x="111" y="2"/>
                    <a:pt x="110" y="4"/>
                  </a:cubicBezTo>
                  <a:cubicBezTo>
                    <a:pt x="109" y="5"/>
                    <a:pt x="106" y="2"/>
                    <a:pt x="105" y="2"/>
                  </a:cubicBezTo>
                  <a:cubicBezTo>
                    <a:pt x="104" y="2"/>
                    <a:pt x="106" y="5"/>
                    <a:pt x="105" y="7"/>
                  </a:cubicBezTo>
                  <a:cubicBezTo>
                    <a:pt x="105" y="8"/>
                    <a:pt x="102" y="2"/>
                    <a:pt x="99" y="2"/>
                  </a:cubicBezTo>
                  <a:cubicBezTo>
                    <a:pt x="97" y="2"/>
                    <a:pt x="98" y="5"/>
                    <a:pt x="96" y="5"/>
                  </a:cubicBezTo>
                  <a:cubicBezTo>
                    <a:pt x="94" y="5"/>
                    <a:pt x="98" y="8"/>
                    <a:pt x="10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062;p79">
              <a:extLst>
                <a:ext uri="{FF2B5EF4-FFF2-40B4-BE49-F238E27FC236}">
                  <a16:creationId xmlns:a16="http://schemas.microsoft.com/office/drawing/2014/main" id="{F46A6AE5-28F7-7DF9-5436-8FF2F127322E}"/>
                </a:ext>
              </a:extLst>
            </p:cNvPr>
            <p:cNvSpPr/>
            <p:nvPr/>
          </p:nvSpPr>
          <p:spPr bwMode="gray">
            <a:xfrm>
              <a:off x="7131592" y="2346984"/>
              <a:ext cx="347173" cy="348849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0" y="14"/>
                  </a:moveTo>
                  <a:cubicBezTo>
                    <a:pt x="119" y="12"/>
                    <a:pt x="116" y="15"/>
                    <a:pt x="112" y="16"/>
                  </a:cubicBezTo>
                  <a:cubicBezTo>
                    <a:pt x="110" y="16"/>
                    <a:pt x="100" y="8"/>
                    <a:pt x="97" y="4"/>
                  </a:cubicBezTo>
                  <a:cubicBezTo>
                    <a:pt x="94" y="0"/>
                    <a:pt x="89" y="3"/>
                    <a:pt x="92" y="6"/>
                  </a:cubicBezTo>
                  <a:cubicBezTo>
                    <a:pt x="94" y="9"/>
                    <a:pt x="91" y="9"/>
                    <a:pt x="91" y="14"/>
                  </a:cubicBezTo>
                  <a:cubicBezTo>
                    <a:pt x="91" y="18"/>
                    <a:pt x="88" y="18"/>
                    <a:pt x="89" y="21"/>
                  </a:cubicBezTo>
                  <a:cubicBezTo>
                    <a:pt x="89" y="23"/>
                    <a:pt x="86" y="22"/>
                    <a:pt x="83" y="23"/>
                  </a:cubicBezTo>
                  <a:cubicBezTo>
                    <a:pt x="80" y="23"/>
                    <a:pt x="83" y="26"/>
                    <a:pt x="80" y="27"/>
                  </a:cubicBezTo>
                  <a:cubicBezTo>
                    <a:pt x="77" y="29"/>
                    <a:pt x="77" y="31"/>
                    <a:pt x="78" y="32"/>
                  </a:cubicBezTo>
                  <a:cubicBezTo>
                    <a:pt x="80" y="33"/>
                    <a:pt x="79" y="35"/>
                    <a:pt x="78" y="37"/>
                  </a:cubicBezTo>
                  <a:cubicBezTo>
                    <a:pt x="78" y="39"/>
                    <a:pt x="81" y="38"/>
                    <a:pt x="83" y="36"/>
                  </a:cubicBezTo>
                  <a:cubicBezTo>
                    <a:pt x="84" y="34"/>
                    <a:pt x="86" y="37"/>
                    <a:pt x="87" y="35"/>
                  </a:cubicBezTo>
                  <a:cubicBezTo>
                    <a:pt x="87" y="33"/>
                    <a:pt x="82" y="32"/>
                    <a:pt x="82" y="30"/>
                  </a:cubicBezTo>
                  <a:cubicBezTo>
                    <a:pt x="82" y="27"/>
                    <a:pt x="86" y="30"/>
                    <a:pt x="88" y="29"/>
                  </a:cubicBezTo>
                  <a:cubicBezTo>
                    <a:pt x="91" y="28"/>
                    <a:pt x="96" y="29"/>
                    <a:pt x="100" y="32"/>
                  </a:cubicBezTo>
                  <a:cubicBezTo>
                    <a:pt x="102" y="34"/>
                    <a:pt x="103" y="34"/>
                    <a:pt x="104" y="30"/>
                  </a:cubicBezTo>
                  <a:cubicBezTo>
                    <a:pt x="105" y="26"/>
                    <a:pt x="110" y="24"/>
                    <a:pt x="115" y="24"/>
                  </a:cubicBezTo>
                  <a:cubicBezTo>
                    <a:pt x="120" y="24"/>
                    <a:pt x="121" y="22"/>
                    <a:pt x="119" y="21"/>
                  </a:cubicBezTo>
                  <a:cubicBezTo>
                    <a:pt x="117" y="20"/>
                    <a:pt x="127" y="14"/>
                    <a:pt x="127" y="12"/>
                  </a:cubicBezTo>
                  <a:cubicBezTo>
                    <a:pt x="127" y="10"/>
                    <a:pt x="122" y="16"/>
                    <a:pt x="120" y="14"/>
                  </a:cubicBezTo>
                  <a:close/>
                  <a:moveTo>
                    <a:pt x="80" y="44"/>
                  </a:moveTo>
                  <a:cubicBezTo>
                    <a:pt x="77" y="46"/>
                    <a:pt x="76" y="52"/>
                    <a:pt x="78" y="54"/>
                  </a:cubicBezTo>
                  <a:cubicBezTo>
                    <a:pt x="81" y="56"/>
                    <a:pt x="75" y="59"/>
                    <a:pt x="75" y="64"/>
                  </a:cubicBezTo>
                  <a:cubicBezTo>
                    <a:pt x="75" y="68"/>
                    <a:pt x="71" y="68"/>
                    <a:pt x="70" y="71"/>
                  </a:cubicBezTo>
                  <a:cubicBezTo>
                    <a:pt x="70" y="74"/>
                    <a:pt x="67" y="73"/>
                    <a:pt x="63" y="76"/>
                  </a:cubicBezTo>
                  <a:cubicBezTo>
                    <a:pt x="60" y="79"/>
                    <a:pt x="58" y="76"/>
                    <a:pt x="59" y="74"/>
                  </a:cubicBezTo>
                  <a:cubicBezTo>
                    <a:pt x="60" y="72"/>
                    <a:pt x="52" y="75"/>
                    <a:pt x="53" y="80"/>
                  </a:cubicBezTo>
                  <a:cubicBezTo>
                    <a:pt x="53" y="84"/>
                    <a:pt x="47" y="85"/>
                    <a:pt x="49" y="87"/>
                  </a:cubicBezTo>
                  <a:cubicBezTo>
                    <a:pt x="50" y="90"/>
                    <a:pt x="43" y="91"/>
                    <a:pt x="44" y="89"/>
                  </a:cubicBezTo>
                  <a:cubicBezTo>
                    <a:pt x="44" y="87"/>
                    <a:pt x="39" y="88"/>
                    <a:pt x="35" y="90"/>
                  </a:cubicBezTo>
                  <a:cubicBezTo>
                    <a:pt x="29" y="92"/>
                    <a:pt x="26" y="88"/>
                    <a:pt x="24" y="91"/>
                  </a:cubicBezTo>
                  <a:cubicBezTo>
                    <a:pt x="21" y="94"/>
                    <a:pt x="16" y="98"/>
                    <a:pt x="13" y="99"/>
                  </a:cubicBezTo>
                  <a:cubicBezTo>
                    <a:pt x="9" y="100"/>
                    <a:pt x="11" y="105"/>
                    <a:pt x="13" y="104"/>
                  </a:cubicBezTo>
                  <a:cubicBezTo>
                    <a:pt x="15" y="102"/>
                    <a:pt x="19" y="104"/>
                    <a:pt x="20" y="102"/>
                  </a:cubicBezTo>
                  <a:cubicBezTo>
                    <a:pt x="22" y="100"/>
                    <a:pt x="33" y="97"/>
                    <a:pt x="39" y="97"/>
                  </a:cubicBezTo>
                  <a:cubicBezTo>
                    <a:pt x="46" y="96"/>
                    <a:pt x="42" y="100"/>
                    <a:pt x="42" y="104"/>
                  </a:cubicBezTo>
                  <a:cubicBezTo>
                    <a:pt x="42" y="108"/>
                    <a:pt x="48" y="107"/>
                    <a:pt x="51" y="103"/>
                  </a:cubicBezTo>
                  <a:cubicBezTo>
                    <a:pt x="54" y="100"/>
                    <a:pt x="56" y="100"/>
                    <a:pt x="53" y="98"/>
                  </a:cubicBezTo>
                  <a:cubicBezTo>
                    <a:pt x="51" y="96"/>
                    <a:pt x="54" y="95"/>
                    <a:pt x="56" y="97"/>
                  </a:cubicBezTo>
                  <a:cubicBezTo>
                    <a:pt x="58" y="100"/>
                    <a:pt x="63" y="100"/>
                    <a:pt x="65" y="96"/>
                  </a:cubicBezTo>
                  <a:cubicBezTo>
                    <a:pt x="67" y="93"/>
                    <a:pt x="68" y="97"/>
                    <a:pt x="71" y="96"/>
                  </a:cubicBezTo>
                  <a:cubicBezTo>
                    <a:pt x="74" y="96"/>
                    <a:pt x="75" y="90"/>
                    <a:pt x="75" y="93"/>
                  </a:cubicBezTo>
                  <a:cubicBezTo>
                    <a:pt x="75" y="95"/>
                    <a:pt x="79" y="95"/>
                    <a:pt x="82" y="92"/>
                  </a:cubicBezTo>
                  <a:cubicBezTo>
                    <a:pt x="85" y="88"/>
                    <a:pt x="83" y="83"/>
                    <a:pt x="84" y="81"/>
                  </a:cubicBezTo>
                  <a:cubicBezTo>
                    <a:pt x="86" y="78"/>
                    <a:pt x="87" y="72"/>
                    <a:pt x="86" y="70"/>
                  </a:cubicBezTo>
                  <a:cubicBezTo>
                    <a:pt x="84" y="66"/>
                    <a:pt x="90" y="64"/>
                    <a:pt x="93" y="61"/>
                  </a:cubicBezTo>
                  <a:cubicBezTo>
                    <a:pt x="96" y="59"/>
                    <a:pt x="89" y="46"/>
                    <a:pt x="89" y="42"/>
                  </a:cubicBezTo>
                  <a:cubicBezTo>
                    <a:pt x="89" y="37"/>
                    <a:pt x="82" y="43"/>
                    <a:pt x="80" y="44"/>
                  </a:cubicBezTo>
                  <a:close/>
                  <a:moveTo>
                    <a:pt x="31" y="101"/>
                  </a:moveTo>
                  <a:cubicBezTo>
                    <a:pt x="30" y="104"/>
                    <a:pt x="28" y="103"/>
                    <a:pt x="25" y="103"/>
                  </a:cubicBezTo>
                  <a:cubicBezTo>
                    <a:pt x="21" y="104"/>
                    <a:pt x="21" y="112"/>
                    <a:pt x="24" y="113"/>
                  </a:cubicBezTo>
                  <a:cubicBezTo>
                    <a:pt x="26" y="114"/>
                    <a:pt x="26" y="114"/>
                    <a:pt x="27" y="111"/>
                  </a:cubicBezTo>
                  <a:cubicBezTo>
                    <a:pt x="28" y="108"/>
                    <a:pt x="32" y="108"/>
                    <a:pt x="34" y="108"/>
                  </a:cubicBezTo>
                  <a:cubicBezTo>
                    <a:pt x="36" y="110"/>
                    <a:pt x="38" y="106"/>
                    <a:pt x="38" y="102"/>
                  </a:cubicBezTo>
                  <a:cubicBezTo>
                    <a:pt x="38" y="99"/>
                    <a:pt x="32" y="99"/>
                    <a:pt x="31" y="101"/>
                  </a:cubicBezTo>
                  <a:close/>
                  <a:moveTo>
                    <a:pt x="16" y="110"/>
                  </a:moveTo>
                  <a:cubicBezTo>
                    <a:pt x="16" y="108"/>
                    <a:pt x="12" y="108"/>
                    <a:pt x="11" y="106"/>
                  </a:cubicBezTo>
                  <a:cubicBezTo>
                    <a:pt x="11" y="104"/>
                    <a:pt x="8" y="106"/>
                    <a:pt x="4" y="108"/>
                  </a:cubicBezTo>
                  <a:cubicBezTo>
                    <a:pt x="1" y="110"/>
                    <a:pt x="0" y="110"/>
                    <a:pt x="1" y="113"/>
                  </a:cubicBezTo>
                  <a:cubicBezTo>
                    <a:pt x="2" y="115"/>
                    <a:pt x="4" y="113"/>
                    <a:pt x="5" y="110"/>
                  </a:cubicBezTo>
                  <a:cubicBezTo>
                    <a:pt x="6" y="108"/>
                    <a:pt x="9" y="114"/>
                    <a:pt x="7" y="119"/>
                  </a:cubicBezTo>
                  <a:cubicBezTo>
                    <a:pt x="4" y="122"/>
                    <a:pt x="7" y="128"/>
                    <a:pt x="10" y="127"/>
                  </a:cubicBezTo>
                  <a:cubicBezTo>
                    <a:pt x="12" y="127"/>
                    <a:pt x="14" y="119"/>
                    <a:pt x="18" y="115"/>
                  </a:cubicBezTo>
                  <a:cubicBezTo>
                    <a:pt x="21" y="110"/>
                    <a:pt x="16" y="112"/>
                    <a:pt x="16" y="1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063;p79">
              <a:extLst>
                <a:ext uri="{FF2B5EF4-FFF2-40B4-BE49-F238E27FC236}">
                  <a16:creationId xmlns:a16="http://schemas.microsoft.com/office/drawing/2014/main" id="{ACF93075-95F1-43D4-1C23-15235168904A}"/>
                </a:ext>
              </a:extLst>
            </p:cNvPr>
            <p:cNvSpPr/>
            <p:nvPr/>
          </p:nvSpPr>
          <p:spPr bwMode="gray">
            <a:xfrm>
              <a:off x="6024666" y="2135661"/>
              <a:ext cx="1215943" cy="846967"/>
            </a:xfrm>
            <a:custGeom>
              <a:avLst/>
              <a:gdLst/>
              <a:ahLst/>
              <a:cxnLst/>
              <a:rect l="l" t="t" r="r" b="b"/>
              <a:pathLst>
                <a:path w="446" h="310" extrusionOk="0">
                  <a:moveTo>
                    <a:pt x="444" y="55"/>
                  </a:moveTo>
                  <a:cubicBezTo>
                    <a:pt x="444" y="52"/>
                    <a:pt x="439" y="53"/>
                    <a:pt x="438" y="54"/>
                  </a:cubicBezTo>
                  <a:cubicBezTo>
                    <a:pt x="436" y="54"/>
                    <a:pt x="432" y="54"/>
                    <a:pt x="431" y="56"/>
                  </a:cubicBezTo>
                  <a:cubicBezTo>
                    <a:pt x="429" y="59"/>
                    <a:pt x="427" y="57"/>
                    <a:pt x="424" y="58"/>
                  </a:cubicBezTo>
                  <a:cubicBezTo>
                    <a:pt x="421" y="58"/>
                    <a:pt x="417" y="57"/>
                    <a:pt x="417" y="55"/>
                  </a:cubicBezTo>
                  <a:cubicBezTo>
                    <a:pt x="417" y="53"/>
                    <a:pt x="415" y="51"/>
                    <a:pt x="415" y="49"/>
                  </a:cubicBezTo>
                  <a:cubicBezTo>
                    <a:pt x="415" y="46"/>
                    <a:pt x="412" y="47"/>
                    <a:pt x="409" y="45"/>
                  </a:cubicBezTo>
                  <a:cubicBezTo>
                    <a:pt x="408" y="43"/>
                    <a:pt x="403" y="42"/>
                    <a:pt x="402" y="42"/>
                  </a:cubicBezTo>
                  <a:cubicBezTo>
                    <a:pt x="401" y="42"/>
                    <a:pt x="399" y="40"/>
                    <a:pt x="395" y="39"/>
                  </a:cubicBezTo>
                  <a:cubicBezTo>
                    <a:pt x="391" y="39"/>
                    <a:pt x="392" y="37"/>
                    <a:pt x="392" y="35"/>
                  </a:cubicBezTo>
                  <a:cubicBezTo>
                    <a:pt x="393" y="33"/>
                    <a:pt x="389" y="29"/>
                    <a:pt x="388" y="26"/>
                  </a:cubicBezTo>
                  <a:cubicBezTo>
                    <a:pt x="388" y="23"/>
                    <a:pt x="385" y="23"/>
                    <a:pt x="385" y="17"/>
                  </a:cubicBezTo>
                  <a:cubicBezTo>
                    <a:pt x="383" y="12"/>
                    <a:pt x="380" y="13"/>
                    <a:pt x="381" y="10"/>
                  </a:cubicBezTo>
                  <a:cubicBezTo>
                    <a:pt x="381" y="7"/>
                    <a:pt x="377" y="6"/>
                    <a:pt x="376" y="5"/>
                  </a:cubicBezTo>
                  <a:cubicBezTo>
                    <a:pt x="374" y="4"/>
                    <a:pt x="370" y="4"/>
                    <a:pt x="367" y="3"/>
                  </a:cubicBezTo>
                  <a:cubicBezTo>
                    <a:pt x="363" y="1"/>
                    <a:pt x="361" y="2"/>
                    <a:pt x="359" y="1"/>
                  </a:cubicBezTo>
                  <a:cubicBezTo>
                    <a:pt x="355" y="0"/>
                    <a:pt x="349" y="2"/>
                    <a:pt x="348" y="2"/>
                  </a:cubicBezTo>
                  <a:cubicBezTo>
                    <a:pt x="347" y="2"/>
                    <a:pt x="341" y="1"/>
                    <a:pt x="338" y="5"/>
                  </a:cubicBezTo>
                  <a:cubicBezTo>
                    <a:pt x="335" y="9"/>
                    <a:pt x="337" y="9"/>
                    <a:pt x="338" y="9"/>
                  </a:cubicBezTo>
                  <a:cubicBezTo>
                    <a:pt x="340" y="9"/>
                    <a:pt x="341" y="13"/>
                    <a:pt x="341" y="14"/>
                  </a:cubicBezTo>
                  <a:cubicBezTo>
                    <a:pt x="341" y="16"/>
                    <a:pt x="338" y="17"/>
                    <a:pt x="337" y="17"/>
                  </a:cubicBezTo>
                  <a:cubicBezTo>
                    <a:pt x="337" y="18"/>
                    <a:pt x="334" y="23"/>
                    <a:pt x="333" y="25"/>
                  </a:cubicBezTo>
                  <a:cubicBezTo>
                    <a:pt x="333" y="27"/>
                    <a:pt x="329" y="31"/>
                    <a:pt x="329" y="32"/>
                  </a:cubicBezTo>
                  <a:cubicBezTo>
                    <a:pt x="330" y="34"/>
                    <a:pt x="327" y="36"/>
                    <a:pt x="326" y="36"/>
                  </a:cubicBezTo>
                  <a:cubicBezTo>
                    <a:pt x="325" y="36"/>
                    <a:pt x="321" y="39"/>
                    <a:pt x="319" y="40"/>
                  </a:cubicBezTo>
                  <a:cubicBezTo>
                    <a:pt x="318" y="40"/>
                    <a:pt x="313" y="39"/>
                    <a:pt x="312" y="38"/>
                  </a:cubicBezTo>
                  <a:cubicBezTo>
                    <a:pt x="312" y="37"/>
                    <a:pt x="311" y="37"/>
                    <a:pt x="311" y="36"/>
                  </a:cubicBezTo>
                  <a:cubicBezTo>
                    <a:pt x="304" y="48"/>
                    <a:pt x="304" y="48"/>
                    <a:pt x="304" y="48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4" y="52"/>
                    <a:pt x="300" y="54"/>
                    <a:pt x="303" y="56"/>
                  </a:cubicBezTo>
                  <a:cubicBezTo>
                    <a:pt x="306" y="59"/>
                    <a:pt x="306" y="56"/>
                    <a:pt x="311" y="56"/>
                  </a:cubicBezTo>
                  <a:cubicBezTo>
                    <a:pt x="315" y="56"/>
                    <a:pt x="317" y="60"/>
                    <a:pt x="318" y="57"/>
                  </a:cubicBezTo>
                  <a:cubicBezTo>
                    <a:pt x="319" y="55"/>
                    <a:pt x="323" y="54"/>
                    <a:pt x="325" y="56"/>
                  </a:cubicBezTo>
                  <a:cubicBezTo>
                    <a:pt x="327" y="59"/>
                    <a:pt x="335" y="64"/>
                    <a:pt x="335" y="66"/>
                  </a:cubicBezTo>
                  <a:cubicBezTo>
                    <a:pt x="334" y="69"/>
                    <a:pt x="330" y="68"/>
                    <a:pt x="326" y="67"/>
                  </a:cubicBezTo>
                  <a:cubicBezTo>
                    <a:pt x="324" y="66"/>
                    <a:pt x="320" y="69"/>
                    <a:pt x="317" y="69"/>
                  </a:cubicBezTo>
                  <a:cubicBezTo>
                    <a:pt x="314" y="69"/>
                    <a:pt x="311" y="70"/>
                    <a:pt x="308" y="73"/>
                  </a:cubicBezTo>
                  <a:cubicBezTo>
                    <a:pt x="305" y="76"/>
                    <a:pt x="306" y="78"/>
                    <a:pt x="301" y="79"/>
                  </a:cubicBezTo>
                  <a:cubicBezTo>
                    <a:pt x="297" y="80"/>
                    <a:pt x="295" y="79"/>
                    <a:pt x="290" y="83"/>
                  </a:cubicBezTo>
                  <a:cubicBezTo>
                    <a:pt x="286" y="86"/>
                    <a:pt x="280" y="85"/>
                    <a:pt x="278" y="84"/>
                  </a:cubicBezTo>
                  <a:cubicBezTo>
                    <a:pt x="277" y="83"/>
                    <a:pt x="273" y="82"/>
                    <a:pt x="271" y="86"/>
                  </a:cubicBezTo>
                  <a:cubicBezTo>
                    <a:pt x="269" y="89"/>
                    <a:pt x="274" y="91"/>
                    <a:pt x="273" y="94"/>
                  </a:cubicBezTo>
                  <a:cubicBezTo>
                    <a:pt x="273" y="98"/>
                    <a:pt x="268" y="97"/>
                    <a:pt x="265" y="102"/>
                  </a:cubicBezTo>
                  <a:cubicBezTo>
                    <a:pt x="260" y="106"/>
                    <a:pt x="254" y="108"/>
                    <a:pt x="251" y="107"/>
                  </a:cubicBezTo>
                  <a:cubicBezTo>
                    <a:pt x="247" y="107"/>
                    <a:pt x="241" y="104"/>
                    <a:pt x="234" y="108"/>
                  </a:cubicBezTo>
                  <a:cubicBezTo>
                    <a:pt x="228" y="111"/>
                    <a:pt x="224" y="115"/>
                    <a:pt x="221" y="115"/>
                  </a:cubicBezTo>
                  <a:cubicBezTo>
                    <a:pt x="218" y="114"/>
                    <a:pt x="218" y="111"/>
                    <a:pt x="216" y="112"/>
                  </a:cubicBezTo>
                  <a:cubicBezTo>
                    <a:pt x="212" y="112"/>
                    <a:pt x="210" y="111"/>
                    <a:pt x="207" y="110"/>
                  </a:cubicBezTo>
                  <a:cubicBezTo>
                    <a:pt x="205" y="108"/>
                    <a:pt x="204" y="111"/>
                    <a:pt x="200" y="108"/>
                  </a:cubicBezTo>
                  <a:cubicBezTo>
                    <a:pt x="196" y="104"/>
                    <a:pt x="189" y="105"/>
                    <a:pt x="186" y="104"/>
                  </a:cubicBezTo>
                  <a:cubicBezTo>
                    <a:pt x="183" y="104"/>
                    <a:pt x="172" y="104"/>
                    <a:pt x="169" y="104"/>
                  </a:cubicBezTo>
                  <a:cubicBezTo>
                    <a:pt x="165" y="103"/>
                    <a:pt x="159" y="105"/>
                    <a:pt x="159" y="103"/>
                  </a:cubicBezTo>
                  <a:cubicBezTo>
                    <a:pt x="158" y="102"/>
                    <a:pt x="156" y="100"/>
                    <a:pt x="155" y="96"/>
                  </a:cubicBezTo>
                  <a:cubicBezTo>
                    <a:pt x="154" y="91"/>
                    <a:pt x="151" y="90"/>
                    <a:pt x="149" y="90"/>
                  </a:cubicBezTo>
                  <a:cubicBezTo>
                    <a:pt x="146" y="89"/>
                    <a:pt x="146" y="87"/>
                    <a:pt x="145" y="86"/>
                  </a:cubicBezTo>
                  <a:cubicBezTo>
                    <a:pt x="143" y="86"/>
                    <a:pt x="142" y="83"/>
                    <a:pt x="139" y="83"/>
                  </a:cubicBezTo>
                  <a:cubicBezTo>
                    <a:pt x="135" y="83"/>
                    <a:pt x="123" y="81"/>
                    <a:pt x="121" y="78"/>
                  </a:cubicBezTo>
                  <a:cubicBezTo>
                    <a:pt x="121" y="76"/>
                    <a:pt x="123" y="76"/>
                    <a:pt x="123" y="73"/>
                  </a:cubicBezTo>
                  <a:cubicBezTo>
                    <a:pt x="123" y="70"/>
                    <a:pt x="125" y="66"/>
                    <a:pt x="124" y="66"/>
                  </a:cubicBezTo>
                  <a:cubicBezTo>
                    <a:pt x="122" y="64"/>
                    <a:pt x="121" y="62"/>
                    <a:pt x="120" y="59"/>
                  </a:cubicBezTo>
                  <a:cubicBezTo>
                    <a:pt x="120" y="57"/>
                    <a:pt x="116" y="54"/>
                    <a:pt x="114" y="54"/>
                  </a:cubicBezTo>
                  <a:cubicBezTo>
                    <a:pt x="111" y="54"/>
                    <a:pt x="109" y="53"/>
                    <a:pt x="107" y="51"/>
                  </a:cubicBezTo>
                  <a:cubicBezTo>
                    <a:pt x="105" y="49"/>
                    <a:pt x="103" y="49"/>
                    <a:pt x="102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0" y="42"/>
                    <a:pt x="99" y="42"/>
                    <a:pt x="98" y="42"/>
                  </a:cubicBezTo>
                  <a:cubicBezTo>
                    <a:pt x="98" y="42"/>
                    <a:pt x="97" y="42"/>
                    <a:pt x="96" y="42"/>
                  </a:cubicBezTo>
                  <a:cubicBezTo>
                    <a:pt x="96" y="43"/>
                    <a:pt x="94" y="44"/>
                    <a:pt x="94" y="46"/>
                  </a:cubicBezTo>
                  <a:cubicBezTo>
                    <a:pt x="94" y="48"/>
                    <a:pt x="93" y="50"/>
                    <a:pt x="91" y="50"/>
                  </a:cubicBezTo>
                  <a:cubicBezTo>
                    <a:pt x="88" y="50"/>
                    <a:pt x="86" y="52"/>
                    <a:pt x="86" y="55"/>
                  </a:cubicBezTo>
                  <a:cubicBezTo>
                    <a:pt x="85" y="60"/>
                    <a:pt x="88" y="60"/>
                    <a:pt x="87" y="62"/>
                  </a:cubicBezTo>
                  <a:cubicBezTo>
                    <a:pt x="86" y="64"/>
                    <a:pt x="82" y="66"/>
                    <a:pt x="80" y="65"/>
                  </a:cubicBezTo>
                  <a:cubicBezTo>
                    <a:pt x="79" y="64"/>
                    <a:pt x="75" y="64"/>
                    <a:pt x="73" y="64"/>
                  </a:cubicBezTo>
                  <a:cubicBezTo>
                    <a:pt x="71" y="64"/>
                    <a:pt x="69" y="60"/>
                    <a:pt x="68" y="64"/>
                  </a:cubicBezTo>
                  <a:cubicBezTo>
                    <a:pt x="68" y="67"/>
                    <a:pt x="62" y="77"/>
                    <a:pt x="63" y="78"/>
                  </a:cubicBezTo>
                  <a:cubicBezTo>
                    <a:pt x="65" y="79"/>
                    <a:pt x="66" y="81"/>
                    <a:pt x="63" y="81"/>
                  </a:cubicBezTo>
                  <a:cubicBezTo>
                    <a:pt x="61" y="81"/>
                    <a:pt x="60" y="81"/>
                    <a:pt x="59" y="80"/>
                  </a:cubicBezTo>
                  <a:cubicBezTo>
                    <a:pt x="57" y="79"/>
                    <a:pt x="54" y="81"/>
                    <a:pt x="51" y="81"/>
                  </a:cubicBezTo>
                  <a:cubicBezTo>
                    <a:pt x="50" y="81"/>
                    <a:pt x="46" y="84"/>
                    <a:pt x="47" y="84"/>
                  </a:cubicBezTo>
                  <a:cubicBezTo>
                    <a:pt x="48" y="85"/>
                    <a:pt x="48" y="90"/>
                    <a:pt x="48" y="91"/>
                  </a:cubicBezTo>
                  <a:cubicBezTo>
                    <a:pt x="48" y="92"/>
                    <a:pt x="52" y="98"/>
                    <a:pt x="51" y="99"/>
                  </a:cubicBezTo>
                  <a:cubicBezTo>
                    <a:pt x="51" y="101"/>
                    <a:pt x="48" y="103"/>
                    <a:pt x="48" y="104"/>
                  </a:cubicBezTo>
                  <a:cubicBezTo>
                    <a:pt x="48" y="107"/>
                    <a:pt x="48" y="109"/>
                    <a:pt x="48" y="109"/>
                  </a:cubicBezTo>
                  <a:cubicBezTo>
                    <a:pt x="46" y="110"/>
                    <a:pt x="42" y="112"/>
                    <a:pt x="40" y="113"/>
                  </a:cubicBezTo>
                  <a:cubicBezTo>
                    <a:pt x="39" y="114"/>
                    <a:pt x="36" y="114"/>
                    <a:pt x="35" y="116"/>
                  </a:cubicBezTo>
                  <a:cubicBezTo>
                    <a:pt x="34" y="118"/>
                    <a:pt x="33" y="120"/>
                    <a:pt x="29" y="119"/>
                  </a:cubicBezTo>
                  <a:cubicBezTo>
                    <a:pt x="26" y="119"/>
                    <a:pt x="24" y="118"/>
                    <a:pt x="23" y="121"/>
                  </a:cubicBezTo>
                  <a:cubicBezTo>
                    <a:pt x="20" y="124"/>
                    <a:pt x="19" y="123"/>
                    <a:pt x="18" y="124"/>
                  </a:cubicBezTo>
                  <a:cubicBezTo>
                    <a:pt x="16" y="126"/>
                    <a:pt x="14" y="123"/>
                    <a:pt x="13" y="123"/>
                  </a:cubicBezTo>
                  <a:cubicBezTo>
                    <a:pt x="12" y="122"/>
                    <a:pt x="10" y="124"/>
                    <a:pt x="9" y="124"/>
                  </a:cubicBezTo>
                  <a:cubicBezTo>
                    <a:pt x="7" y="124"/>
                    <a:pt x="6" y="127"/>
                    <a:pt x="4" y="127"/>
                  </a:cubicBezTo>
                  <a:cubicBezTo>
                    <a:pt x="3" y="127"/>
                    <a:pt x="1" y="127"/>
                    <a:pt x="1" y="128"/>
                  </a:cubicBezTo>
                  <a:cubicBezTo>
                    <a:pt x="1" y="130"/>
                    <a:pt x="1" y="131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8" y="141"/>
                    <a:pt x="9" y="143"/>
                  </a:cubicBezTo>
                  <a:cubicBezTo>
                    <a:pt x="9" y="146"/>
                    <a:pt x="10" y="153"/>
                    <a:pt x="10" y="153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2" y="156"/>
                    <a:pt x="16" y="158"/>
                    <a:pt x="16" y="159"/>
                  </a:cubicBezTo>
                  <a:cubicBezTo>
                    <a:pt x="16" y="160"/>
                    <a:pt x="17" y="164"/>
                    <a:pt x="21" y="164"/>
                  </a:cubicBezTo>
                  <a:cubicBezTo>
                    <a:pt x="23" y="165"/>
                    <a:pt x="24" y="167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30" y="167"/>
                    <a:pt x="31" y="168"/>
                  </a:cubicBezTo>
                  <a:cubicBezTo>
                    <a:pt x="32" y="166"/>
                    <a:pt x="36" y="164"/>
                    <a:pt x="39" y="164"/>
                  </a:cubicBezTo>
                  <a:cubicBezTo>
                    <a:pt x="42" y="164"/>
                    <a:pt x="48" y="169"/>
                    <a:pt x="48" y="171"/>
                  </a:cubicBezTo>
                  <a:cubicBezTo>
                    <a:pt x="48" y="173"/>
                    <a:pt x="43" y="179"/>
                    <a:pt x="40" y="179"/>
                  </a:cubicBezTo>
                  <a:cubicBezTo>
                    <a:pt x="40" y="179"/>
                    <a:pt x="38" y="179"/>
                    <a:pt x="37" y="180"/>
                  </a:cubicBezTo>
                  <a:cubicBezTo>
                    <a:pt x="37" y="181"/>
                    <a:pt x="37" y="182"/>
                    <a:pt x="37" y="182"/>
                  </a:cubicBezTo>
                  <a:cubicBezTo>
                    <a:pt x="37" y="184"/>
                    <a:pt x="39" y="187"/>
                    <a:pt x="41" y="188"/>
                  </a:cubicBezTo>
                  <a:cubicBezTo>
                    <a:pt x="43" y="191"/>
                    <a:pt x="38" y="193"/>
                    <a:pt x="36" y="191"/>
                  </a:cubicBezTo>
                  <a:cubicBezTo>
                    <a:pt x="35" y="189"/>
                    <a:pt x="34" y="193"/>
                    <a:pt x="35" y="195"/>
                  </a:cubicBezTo>
                  <a:cubicBezTo>
                    <a:pt x="36" y="196"/>
                    <a:pt x="36" y="200"/>
                    <a:pt x="37" y="200"/>
                  </a:cubicBezTo>
                  <a:cubicBezTo>
                    <a:pt x="39" y="200"/>
                    <a:pt x="41" y="205"/>
                    <a:pt x="44" y="205"/>
                  </a:cubicBezTo>
                  <a:cubicBezTo>
                    <a:pt x="46" y="205"/>
                    <a:pt x="48" y="209"/>
                    <a:pt x="48" y="209"/>
                  </a:cubicBezTo>
                  <a:cubicBezTo>
                    <a:pt x="48" y="209"/>
                    <a:pt x="51" y="211"/>
                    <a:pt x="51" y="212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4" y="213"/>
                    <a:pt x="56" y="213"/>
                    <a:pt x="56" y="211"/>
                  </a:cubicBezTo>
                  <a:cubicBezTo>
                    <a:pt x="56" y="210"/>
                    <a:pt x="60" y="210"/>
                    <a:pt x="61" y="213"/>
                  </a:cubicBezTo>
                  <a:cubicBezTo>
                    <a:pt x="64" y="214"/>
                    <a:pt x="73" y="221"/>
                    <a:pt x="77" y="224"/>
                  </a:cubicBezTo>
                  <a:cubicBezTo>
                    <a:pt x="80" y="226"/>
                    <a:pt x="88" y="229"/>
                    <a:pt x="91" y="229"/>
                  </a:cubicBezTo>
                  <a:cubicBezTo>
                    <a:pt x="94" y="229"/>
                    <a:pt x="96" y="231"/>
                    <a:pt x="101" y="231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3" y="230"/>
                    <a:pt x="104" y="230"/>
                    <a:pt x="105" y="229"/>
                  </a:cubicBezTo>
                  <a:cubicBezTo>
                    <a:pt x="107" y="227"/>
                    <a:pt x="108" y="230"/>
                    <a:pt x="108" y="233"/>
                  </a:cubicBezTo>
                  <a:cubicBezTo>
                    <a:pt x="107" y="234"/>
                    <a:pt x="108" y="236"/>
                    <a:pt x="108" y="237"/>
                  </a:cubicBezTo>
                  <a:cubicBezTo>
                    <a:pt x="108" y="236"/>
                    <a:pt x="109" y="234"/>
                    <a:pt x="109" y="233"/>
                  </a:cubicBezTo>
                  <a:cubicBezTo>
                    <a:pt x="111" y="229"/>
                    <a:pt x="113" y="229"/>
                    <a:pt x="115" y="228"/>
                  </a:cubicBezTo>
                  <a:cubicBezTo>
                    <a:pt x="116" y="227"/>
                    <a:pt x="118" y="227"/>
                    <a:pt x="121" y="229"/>
                  </a:cubicBezTo>
                  <a:cubicBezTo>
                    <a:pt x="124" y="231"/>
                    <a:pt x="125" y="227"/>
                    <a:pt x="130" y="232"/>
                  </a:cubicBezTo>
                  <a:cubicBezTo>
                    <a:pt x="131" y="231"/>
                    <a:pt x="132" y="231"/>
                    <a:pt x="132" y="231"/>
                  </a:cubicBezTo>
                  <a:cubicBezTo>
                    <a:pt x="133" y="231"/>
                    <a:pt x="134" y="229"/>
                    <a:pt x="135" y="227"/>
                  </a:cubicBezTo>
                  <a:cubicBezTo>
                    <a:pt x="137" y="226"/>
                    <a:pt x="137" y="225"/>
                    <a:pt x="138" y="225"/>
                  </a:cubicBezTo>
                  <a:cubicBezTo>
                    <a:pt x="140" y="225"/>
                    <a:pt x="141" y="223"/>
                    <a:pt x="145" y="221"/>
                  </a:cubicBezTo>
                  <a:cubicBezTo>
                    <a:pt x="149" y="218"/>
                    <a:pt x="152" y="222"/>
                    <a:pt x="154" y="220"/>
                  </a:cubicBezTo>
                  <a:cubicBezTo>
                    <a:pt x="156" y="219"/>
                    <a:pt x="157" y="218"/>
                    <a:pt x="157" y="220"/>
                  </a:cubicBezTo>
                  <a:cubicBezTo>
                    <a:pt x="157" y="221"/>
                    <a:pt x="160" y="223"/>
                    <a:pt x="160" y="225"/>
                  </a:cubicBezTo>
                  <a:cubicBezTo>
                    <a:pt x="161" y="226"/>
                    <a:pt x="164" y="227"/>
                    <a:pt x="165" y="227"/>
                  </a:cubicBezTo>
                  <a:cubicBezTo>
                    <a:pt x="165" y="226"/>
                    <a:pt x="166" y="226"/>
                    <a:pt x="166" y="226"/>
                  </a:cubicBezTo>
                  <a:cubicBezTo>
                    <a:pt x="168" y="225"/>
                    <a:pt x="171" y="226"/>
                    <a:pt x="171" y="228"/>
                  </a:cubicBezTo>
                  <a:cubicBezTo>
                    <a:pt x="171" y="230"/>
                    <a:pt x="171" y="233"/>
                    <a:pt x="172" y="233"/>
                  </a:cubicBezTo>
                  <a:cubicBezTo>
                    <a:pt x="174" y="233"/>
                    <a:pt x="176" y="233"/>
                    <a:pt x="176" y="237"/>
                  </a:cubicBezTo>
                  <a:cubicBezTo>
                    <a:pt x="176" y="239"/>
                    <a:pt x="177" y="244"/>
                    <a:pt x="174" y="247"/>
                  </a:cubicBezTo>
                  <a:cubicBezTo>
                    <a:pt x="170" y="250"/>
                    <a:pt x="167" y="256"/>
                    <a:pt x="168" y="258"/>
                  </a:cubicBezTo>
                  <a:cubicBezTo>
                    <a:pt x="169" y="259"/>
                    <a:pt x="167" y="262"/>
                    <a:pt x="169" y="261"/>
                  </a:cubicBezTo>
                  <a:cubicBezTo>
                    <a:pt x="171" y="260"/>
                    <a:pt x="177" y="261"/>
                    <a:pt x="176" y="262"/>
                  </a:cubicBezTo>
                  <a:cubicBezTo>
                    <a:pt x="175" y="263"/>
                    <a:pt x="176" y="268"/>
                    <a:pt x="178" y="268"/>
                  </a:cubicBezTo>
                  <a:cubicBezTo>
                    <a:pt x="181" y="269"/>
                    <a:pt x="181" y="270"/>
                    <a:pt x="181" y="272"/>
                  </a:cubicBezTo>
                  <a:cubicBezTo>
                    <a:pt x="181" y="273"/>
                    <a:pt x="179" y="276"/>
                    <a:pt x="181" y="276"/>
                  </a:cubicBezTo>
                  <a:cubicBezTo>
                    <a:pt x="182" y="276"/>
                    <a:pt x="185" y="276"/>
                    <a:pt x="185" y="279"/>
                  </a:cubicBezTo>
                  <a:cubicBezTo>
                    <a:pt x="184" y="281"/>
                    <a:pt x="186" y="283"/>
                    <a:pt x="190" y="281"/>
                  </a:cubicBezTo>
                  <a:cubicBezTo>
                    <a:pt x="192" y="280"/>
                    <a:pt x="193" y="280"/>
                    <a:pt x="193" y="280"/>
                  </a:cubicBezTo>
                  <a:cubicBezTo>
                    <a:pt x="194" y="280"/>
                    <a:pt x="194" y="284"/>
                    <a:pt x="196" y="284"/>
                  </a:cubicBezTo>
                  <a:cubicBezTo>
                    <a:pt x="199" y="285"/>
                    <a:pt x="198" y="279"/>
                    <a:pt x="197" y="278"/>
                  </a:cubicBezTo>
                  <a:cubicBezTo>
                    <a:pt x="196" y="277"/>
                    <a:pt x="197" y="273"/>
                    <a:pt x="198" y="274"/>
                  </a:cubicBezTo>
                  <a:cubicBezTo>
                    <a:pt x="199" y="275"/>
                    <a:pt x="202" y="274"/>
                    <a:pt x="203" y="273"/>
                  </a:cubicBezTo>
                  <a:cubicBezTo>
                    <a:pt x="205" y="271"/>
                    <a:pt x="207" y="273"/>
                    <a:pt x="208" y="272"/>
                  </a:cubicBezTo>
                  <a:cubicBezTo>
                    <a:pt x="210" y="270"/>
                    <a:pt x="212" y="273"/>
                    <a:pt x="215" y="272"/>
                  </a:cubicBezTo>
                  <a:cubicBezTo>
                    <a:pt x="217" y="271"/>
                    <a:pt x="218" y="273"/>
                    <a:pt x="220" y="271"/>
                  </a:cubicBezTo>
                  <a:cubicBezTo>
                    <a:pt x="221" y="269"/>
                    <a:pt x="225" y="266"/>
                    <a:pt x="226" y="267"/>
                  </a:cubicBezTo>
                  <a:cubicBezTo>
                    <a:pt x="227" y="268"/>
                    <a:pt x="228" y="270"/>
                    <a:pt x="232" y="271"/>
                  </a:cubicBezTo>
                  <a:cubicBezTo>
                    <a:pt x="237" y="271"/>
                    <a:pt x="234" y="273"/>
                    <a:pt x="234" y="274"/>
                  </a:cubicBezTo>
                  <a:cubicBezTo>
                    <a:pt x="234" y="276"/>
                    <a:pt x="240" y="280"/>
                    <a:pt x="241" y="280"/>
                  </a:cubicBezTo>
                  <a:cubicBezTo>
                    <a:pt x="241" y="281"/>
                    <a:pt x="242" y="281"/>
                    <a:pt x="243" y="282"/>
                  </a:cubicBezTo>
                  <a:cubicBezTo>
                    <a:pt x="244" y="281"/>
                    <a:pt x="247" y="282"/>
                    <a:pt x="247" y="280"/>
                  </a:cubicBezTo>
                  <a:cubicBezTo>
                    <a:pt x="248" y="278"/>
                    <a:pt x="251" y="279"/>
                    <a:pt x="252" y="281"/>
                  </a:cubicBezTo>
                  <a:cubicBezTo>
                    <a:pt x="253" y="282"/>
                    <a:pt x="253" y="283"/>
                    <a:pt x="255" y="281"/>
                  </a:cubicBezTo>
                  <a:cubicBezTo>
                    <a:pt x="258" y="279"/>
                    <a:pt x="259" y="283"/>
                    <a:pt x="258" y="284"/>
                  </a:cubicBezTo>
                  <a:cubicBezTo>
                    <a:pt x="256" y="285"/>
                    <a:pt x="257" y="288"/>
                    <a:pt x="259" y="290"/>
                  </a:cubicBezTo>
                  <a:cubicBezTo>
                    <a:pt x="262" y="292"/>
                    <a:pt x="262" y="289"/>
                    <a:pt x="262" y="287"/>
                  </a:cubicBezTo>
                  <a:cubicBezTo>
                    <a:pt x="261" y="285"/>
                    <a:pt x="265" y="283"/>
                    <a:pt x="272" y="281"/>
                  </a:cubicBezTo>
                  <a:cubicBezTo>
                    <a:pt x="278" y="278"/>
                    <a:pt x="286" y="273"/>
                    <a:pt x="287" y="273"/>
                  </a:cubicBezTo>
                  <a:cubicBezTo>
                    <a:pt x="287" y="271"/>
                    <a:pt x="291" y="274"/>
                    <a:pt x="293" y="273"/>
                  </a:cubicBezTo>
                  <a:cubicBezTo>
                    <a:pt x="296" y="271"/>
                    <a:pt x="304" y="271"/>
                    <a:pt x="306" y="271"/>
                  </a:cubicBezTo>
                  <a:cubicBezTo>
                    <a:pt x="309" y="271"/>
                    <a:pt x="309" y="268"/>
                    <a:pt x="311" y="266"/>
                  </a:cubicBezTo>
                  <a:cubicBezTo>
                    <a:pt x="313" y="264"/>
                    <a:pt x="313" y="263"/>
                    <a:pt x="315" y="263"/>
                  </a:cubicBezTo>
                  <a:cubicBezTo>
                    <a:pt x="318" y="262"/>
                    <a:pt x="319" y="260"/>
                    <a:pt x="319" y="259"/>
                  </a:cubicBezTo>
                  <a:cubicBezTo>
                    <a:pt x="319" y="257"/>
                    <a:pt x="325" y="257"/>
                    <a:pt x="325" y="255"/>
                  </a:cubicBezTo>
                  <a:cubicBezTo>
                    <a:pt x="325" y="254"/>
                    <a:pt x="328" y="253"/>
                    <a:pt x="328" y="251"/>
                  </a:cubicBezTo>
                  <a:cubicBezTo>
                    <a:pt x="328" y="250"/>
                    <a:pt x="330" y="250"/>
                    <a:pt x="331" y="249"/>
                  </a:cubicBezTo>
                  <a:cubicBezTo>
                    <a:pt x="332" y="248"/>
                    <a:pt x="331" y="244"/>
                    <a:pt x="332" y="243"/>
                  </a:cubicBezTo>
                  <a:cubicBezTo>
                    <a:pt x="334" y="243"/>
                    <a:pt x="332" y="240"/>
                    <a:pt x="331" y="239"/>
                  </a:cubicBezTo>
                  <a:cubicBezTo>
                    <a:pt x="331" y="238"/>
                    <a:pt x="335" y="238"/>
                    <a:pt x="337" y="237"/>
                  </a:cubicBezTo>
                  <a:cubicBezTo>
                    <a:pt x="338" y="236"/>
                    <a:pt x="339" y="234"/>
                    <a:pt x="340" y="232"/>
                  </a:cubicBezTo>
                  <a:cubicBezTo>
                    <a:pt x="340" y="230"/>
                    <a:pt x="343" y="228"/>
                    <a:pt x="345" y="227"/>
                  </a:cubicBezTo>
                  <a:cubicBezTo>
                    <a:pt x="346" y="227"/>
                    <a:pt x="347" y="224"/>
                    <a:pt x="347" y="222"/>
                  </a:cubicBezTo>
                  <a:cubicBezTo>
                    <a:pt x="346" y="219"/>
                    <a:pt x="349" y="220"/>
                    <a:pt x="348" y="219"/>
                  </a:cubicBezTo>
                  <a:cubicBezTo>
                    <a:pt x="346" y="218"/>
                    <a:pt x="348" y="215"/>
                    <a:pt x="350" y="214"/>
                  </a:cubicBezTo>
                  <a:cubicBezTo>
                    <a:pt x="353" y="213"/>
                    <a:pt x="349" y="213"/>
                    <a:pt x="348" y="213"/>
                  </a:cubicBezTo>
                  <a:cubicBezTo>
                    <a:pt x="346" y="214"/>
                    <a:pt x="345" y="210"/>
                    <a:pt x="343" y="212"/>
                  </a:cubicBezTo>
                  <a:cubicBezTo>
                    <a:pt x="342" y="213"/>
                    <a:pt x="338" y="211"/>
                    <a:pt x="341" y="210"/>
                  </a:cubicBezTo>
                  <a:cubicBezTo>
                    <a:pt x="343" y="210"/>
                    <a:pt x="347" y="207"/>
                    <a:pt x="349" y="206"/>
                  </a:cubicBezTo>
                  <a:cubicBezTo>
                    <a:pt x="350" y="206"/>
                    <a:pt x="346" y="202"/>
                    <a:pt x="344" y="202"/>
                  </a:cubicBezTo>
                  <a:cubicBezTo>
                    <a:pt x="342" y="202"/>
                    <a:pt x="339" y="198"/>
                    <a:pt x="337" y="198"/>
                  </a:cubicBezTo>
                  <a:cubicBezTo>
                    <a:pt x="336" y="198"/>
                    <a:pt x="339" y="196"/>
                    <a:pt x="341" y="197"/>
                  </a:cubicBezTo>
                  <a:cubicBezTo>
                    <a:pt x="344" y="199"/>
                    <a:pt x="347" y="200"/>
                    <a:pt x="349" y="199"/>
                  </a:cubicBezTo>
                  <a:cubicBezTo>
                    <a:pt x="349" y="198"/>
                    <a:pt x="344" y="193"/>
                    <a:pt x="342" y="191"/>
                  </a:cubicBezTo>
                  <a:cubicBezTo>
                    <a:pt x="340" y="190"/>
                    <a:pt x="342" y="188"/>
                    <a:pt x="340" y="187"/>
                  </a:cubicBezTo>
                  <a:cubicBezTo>
                    <a:pt x="339" y="186"/>
                    <a:pt x="337" y="180"/>
                    <a:pt x="336" y="178"/>
                  </a:cubicBezTo>
                  <a:cubicBezTo>
                    <a:pt x="335" y="176"/>
                    <a:pt x="330" y="175"/>
                    <a:pt x="329" y="174"/>
                  </a:cubicBezTo>
                  <a:cubicBezTo>
                    <a:pt x="328" y="172"/>
                    <a:pt x="329" y="168"/>
                    <a:pt x="333" y="166"/>
                  </a:cubicBezTo>
                  <a:cubicBezTo>
                    <a:pt x="337" y="165"/>
                    <a:pt x="335" y="163"/>
                    <a:pt x="337" y="163"/>
                  </a:cubicBezTo>
                  <a:cubicBezTo>
                    <a:pt x="337" y="163"/>
                    <a:pt x="339" y="163"/>
                    <a:pt x="340" y="160"/>
                  </a:cubicBezTo>
                  <a:cubicBezTo>
                    <a:pt x="341" y="157"/>
                    <a:pt x="344" y="159"/>
                    <a:pt x="345" y="157"/>
                  </a:cubicBezTo>
                  <a:cubicBezTo>
                    <a:pt x="346" y="156"/>
                    <a:pt x="351" y="156"/>
                    <a:pt x="353" y="155"/>
                  </a:cubicBezTo>
                  <a:cubicBezTo>
                    <a:pt x="355" y="153"/>
                    <a:pt x="351" y="150"/>
                    <a:pt x="349" y="150"/>
                  </a:cubicBezTo>
                  <a:cubicBezTo>
                    <a:pt x="347" y="151"/>
                    <a:pt x="344" y="150"/>
                    <a:pt x="342" y="147"/>
                  </a:cubicBezTo>
                  <a:cubicBezTo>
                    <a:pt x="340" y="144"/>
                    <a:pt x="336" y="152"/>
                    <a:pt x="332" y="153"/>
                  </a:cubicBezTo>
                  <a:cubicBezTo>
                    <a:pt x="328" y="155"/>
                    <a:pt x="326" y="151"/>
                    <a:pt x="327" y="148"/>
                  </a:cubicBezTo>
                  <a:cubicBezTo>
                    <a:pt x="328" y="145"/>
                    <a:pt x="325" y="145"/>
                    <a:pt x="320" y="145"/>
                  </a:cubicBezTo>
                  <a:cubicBezTo>
                    <a:pt x="314" y="145"/>
                    <a:pt x="316" y="136"/>
                    <a:pt x="320" y="136"/>
                  </a:cubicBezTo>
                  <a:cubicBezTo>
                    <a:pt x="323" y="136"/>
                    <a:pt x="327" y="139"/>
                    <a:pt x="329" y="133"/>
                  </a:cubicBezTo>
                  <a:cubicBezTo>
                    <a:pt x="331" y="127"/>
                    <a:pt x="333" y="132"/>
                    <a:pt x="337" y="127"/>
                  </a:cubicBezTo>
                  <a:cubicBezTo>
                    <a:pt x="341" y="122"/>
                    <a:pt x="347" y="119"/>
                    <a:pt x="350" y="122"/>
                  </a:cubicBezTo>
                  <a:cubicBezTo>
                    <a:pt x="354" y="125"/>
                    <a:pt x="346" y="129"/>
                    <a:pt x="345" y="132"/>
                  </a:cubicBezTo>
                  <a:cubicBezTo>
                    <a:pt x="344" y="135"/>
                    <a:pt x="346" y="136"/>
                    <a:pt x="344" y="138"/>
                  </a:cubicBezTo>
                  <a:cubicBezTo>
                    <a:pt x="342" y="140"/>
                    <a:pt x="345" y="140"/>
                    <a:pt x="349" y="138"/>
                  </a:cubicBezTo>
                  <a:cubicBezTo>
                    <a:pt x="353" y="135"/>
                    <a:pt x="359" y="132"/>
                    <a:pt x="362" y="130"/>
                  </a:cubicBezTo>
                  <a:cubicBezTo>
                    <a:pt x="364" y="129"/>
                    <a:pt x="365" y="129"/>
                    <a:pt x="366" y="129"/>
                  </a:cubicBezTo>
                  <a:cubicBezTo>
                    <a:pt x="367" y="128"/>
                    <a:pt x="368" y="127"/>
                    <a:pt x="369" y="127"/>
                  </a:cubicBezTo>
                  <a:cubicBezTo>
                    <a:pt x="372" y="125"/>
                    <a:pt x="381" y="121"/>
                    <a:pt x="383" y="118"/>
                  </a:cubicBezTo>
                  <a:cubicBezTo>
                    <a:pt x="384" y="116"/>
                    <a:pt x="385" y="114"/>
                    <a:pt x="387" y="114"/>
                  </a:cubicBezTo>
                  <a:cubicBezTo>
                    <a:pt x="389" y="114"/>
                    <a:pt x="389" y="115"/>
                    <a:pt x="392" y="115"/>
                  </a:cubicBezTo>
                  <a:cubicBezTo>
                    <a:pt x="395" y="115"/>
                    <a:pt x="398" y="116"/>
                    <a:pt x="397" y="114"/>
                  </a:cubicBezTo>
                  <a:cubicBezTo>
                    <a:pt x="396" y="112"/>
                    <a:pt x="397" y="112"/>
                    <a:pt x="399" y="111"/>
                  </a:cubicBezTo>
                  <a:cubicBezTo>
                    <a:pt x="403" y="111"/>
                    <a:pt x="402" y="107"/>
                    <a:pt x="405" y="107"/>
                  </a:cubicBezTo>
                  <a:cubicBezTo>
                    <a:pt x="408" y="107"/>
                    <a:pt x="407" y="102"/>
                    <a:pt x="409" y="102"/>
                  </a:cubicBezTo>
                  <a:cubicBezTo>
                    <a:pt x="411" y="102"/>
                    <a:pt x="412" y="104"/>
                    <a:pt x="415" y="103"/>
                  </a:cubicBezTo>
                  <a:cubicBezTo>
                    <a:pt x="416" y="103"/>
                    <a:pt x="417" y="103"/>
                    <a:pt x="418" y="104"/>
                  </a:cubicBezTo>
                  <a:cubicBezTo>
                    <a:pt x="418" y="103"/>
                    <a:pt x="419" y="103"/>
                    <a:pt x="419" y="103"/>
                  </a:cubicBezTo>
                  <a:cubicBezTo>
                    <a:pt x="419" y="100"/>
                    <a:pt x="420" y="97"/>
                    <a:pt x="419" y="96"/>
                  </a:cubicBezTo>
                  <a:cubicBezTo>
                    <a:pt x="418" y="93"/>
                    <a:pt x="419" y="91"/>
                    <a:pt x="418" y="90"/>
                  </a:cubicBezTo>
                  <a:cubicBezTo>
                    <a:pt x="418" y="88"/>
                    <a:pt x="418" y="84"/>
                    <a:pt x="420" y="84"/>
                  </a:cubicBezTo>
                  <a:cubicBezTo>
                    <a:pt x="421" y="84"/>
                    <a:pt x="423" y="79"/>
                    <a:pt x="425" y="81"/>
                  </a:cubicBezTo>
                  <a:cubicBezTo>
                    <a:pt x="428" y="83"/>
                    <a:pt x="432" y="83"/>
                    <a:pt x="432" y="81"/>
                  </a:cubicBezTo>
                  <a:cubicBezTo>
                    <a:pt x="432" y="79"/>
                    <a:pt x="435" y="79"/>
                    <a:pt x="435" y="77"/>
                  </a:cubicBezTo>
                  <a:cubicBezTo>
                    <a:pt x="436" y="74"/>
                    <a:pt x="439" y="73"/>
                    <a:pt x="440" y="71"/>
                  </a:cubicBezTo>
                  <a:cubicBezTo>
                    <a:pt x="441" y="68"/>
                    <a:pt x="442" y="63"/>
                    <a:pt x="444" y="61"/>
                  </a:cubicBezTo>
                  <a:cubicBezTo>
                    <a:pt x="446" y="60"/>
                    <a:pt x="444" y="59"/>
                    <a:pt x="444" y="55"/>
                  </a:cubicBezTo>
                  <a:close/>
                  <a:moveTo>
                    <a:pt x="337" y="263"/>
                  </a:moveTo>
                  <a:cubicBezTo>
                    <a:pt x="334" y="273"/>
                    <a:pt x="339" y="276"/>
                    <a:pt x="340" y="276"/>
                  </a:cubicBezTo>
                  <a:cubicBezTo>
                    <a:pt x="342" y="274"/>
                    <a:pt x="351" y="256"/>
                    <a:pt x="349" y="253"/>
                  </a:cubicBezTo>
                  <a:cubicBezTo>
                    <a:pt x="348" y="250"/>
                    <a:pt x="338" y="255"/>
                    <a:pt x="337" y="263"/>
                  </a:cubicBezTo>
                  <a:close/>
                  <a:moveTo>
                    <a:pt x="258" y="293"/>
                  </a:moveTo>
                  <a:cubicBezTo>
                    <a:pt x="255" y="293"/>
                    <a:pt x="248" y="298"/>
                    <a:pt x="251" y="303"/>
                  </a:cubicBezTo>
                  <a:cubicBezTo>
                    <a:pt x="253" y="310"/>
                    <a:pt x="263" y="305"/>
                    <a:pt x="263" y="303"/>
                  </a:cubicBezTo>
                  <a:cubicBezTo>
                    <a:pt x="264" y="300"/>
                    <a:pt x="267" y="296"/>
                    <a:pt x="267" y="294"/>
                  </a:cubicBezTo>
                  <a:cubicBezTo>
                    <a:pt x="266" y="292"/>
                    <a:pt x="261" y="293"/>
                    <a:pt x="258" y="2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64;p79">
              <a:extLst>
                <a:ext uri="{FF2B5EF4-FFF2-40B4-BE49-F238E27FC236}">
                  <a16:creationId xmlns:a16="http://schemas.microsoft.com/office/drawing/2014/main" id="{48752834-7FE6-6A94-EF36-F665076C4DC1}"/>
                </a:ext>
              </a:extLst>
            </p:cNvPr>
            <p:cNvSpPr/>
            <p:nvPr/>
          </p:nvSpPr>
          <p:spPr bwMode="gray">
            <a:xfrm>
              <a:off x="6878340" y="2965856"/>
              <a:ext cx="196229" cy="273378"/>
            </a:xfrm>
            <a:custGeom>
              <a:avLst/>
              <a:gdLst/>
              <a:ahLst/>
              <a:cxnLst/>
              <a:rect l="l" t="t" r="r" b="b"/>
              <a:pathLst>
                <a:path w="72" h="100" extrusionOk="0">
                  <a:moveTo>
                    <a:pt x="38" y="39"/>
                  </a:moveTo>
                  <a:cubicBezTo>
                    <a:pt x="43" y="38"/>
                    <a:pt x="48" y="43"/>
                    <a:pt x="48" y="45"/>
                  </a:cubicBezTo>
                  <a:cubicBezTo>
                    <a:pt x="47" y="47"/>
                    <a:pt x="48" y="53"/>
                    <a:pt x="49" y="52"/>
                  </a:cubicBezTo>
                  <a:cubicBezTo>
                    <a:pt x="51" y="50"/>
                    <a:pt x="55" y="52"/>
                    <a:pt x="53" y="54"/>
                  </a:cubicBezTo>
                  <a:cubicBezTo>
                    <a:pt x="50" y="58"/>
                    <a:pt x="56" y="61"/>
                    <a:pt x="57" y="64"/>
                  </a:cubicBezTo>
                  <a:cubicBezTo>
                    <a:pt x="57" y="67"/>
                    <a:pt x="60" y="64"/>
                    <a:pt x="59" y="62"/>
                  </a:cubicBezTo>
                  <a:cubicBezTo>
                    <a:pt x="59" y="59"/>
                    <a:pt x="60" y="60"/>
                    <a:pt x="62" y="58"/>
                  </a:cubicBezTo>
                  <a:cubicBezTo>
                    <a:pt x="65" y="55"/>
                    <a:pt x="62" y="52"/>
                    <a:pt x="60" y="49"/>
                  </a:cubicBezTo>
                  <a:cubicBezTo>
                    <a:pt x="59" y="45"/>
                    <a:pt x="52" y="46"/>
                    <a:pt x="52" y="42"/>
                  </a:cubicBezTo>
                  <a:cubicBezTo>
                    <a:pt x="52" y="40"/>
                    <a:pt x="47" y="38"/>
                    <a:pt x="47" y="36"/>
                  </a:cubicBezTo>
                  <a:cubicBezTo>
                    <a:pt x="47" y="34"/>
                    <a:pt x="40" y="32"/>
                    <a:pt x="36" y="34"/>
                  </a:cubicBezTo>
                  <a:cubicBezTo>
                    <a:pt x="33" y="37"/>
                    <a:pt x="36" y="30"/>
                    <a:pt x="33" y="28"/>
                  </a:cubicBezTo>
                  <a:cubicBezTo>
                    <a:pt x="30" y="25"/>
                    <a:pt x="35" y="20"/>
                    <a:pt x="37" y="17"/>
                  </a:cubicBezTo>
                  <a:cubicBezTo>
                    <a:pt x="41" y="14"/>
                    <a:pt x="36" y="7"/>
                    <a:pt x="37" y="4"/>
                  </a:cubicBezTo>
                  <a:cubicBezTo>
                    <a:pt x="37" y="3"/>
                    <a:pt x="37" y="2"/>
                    <a:pt x="36" y="3"/>
                  </a:cubicBezTo>
                  <a:cubicBezTo>
                    <a:pt x="35" y="3"/>
                    <a:pt x="28" y="0"/>
                    <a:pt x="25" y="2"/>
                  </a:cubicBezTo>
                  <a:cubicBezTo>
                    <a:pt x="23" y="3"/>
                    <a:pt x="25" y="17"/>
                    <a:pt x="24" y="18"/>
                  </a:cubicBezTo>
                  <a:cubicBezTo>
                    <a:pt x="23" y="20"/>
                    <a:pt x="21" y="16"/>
                    <a:pt x="20" y="18"/>
                  </a:cubicBezTo>
                  <a:cubicBezTo>
                    <a:pt x="20" y="20"/>
                    <a:pt x="21" y="28"/>
                    <a:pt x="23" y="28"/>
                  </a:cubicBezTo>
                  <a:cubicBezTo>
                    <a:pt x="24" y="28"/>
                    <a:pt x="25" y="30"/>
                    <a:pt x="24" y="34"/>
                  </a:cubicBezTo>
                  <a:cubicBezTo>
                    <a:pt x="24" y="37"/>
                    <a:pt x="27" y="38"/>
                    <a:pt x="32" y="36"/>
                  </a:cubicBezTo>
                  <a:cubicBezTo>
                    <a:pt x="36" y="35"/>
                    <a:pt x="35" y="39"/>
                    <a:pt x="38" y="39"/>
                  </a:cubicBezTo>
                  <a:close/>
                  <a:moveTo>
                    <a:pt x="24" y="40"/>
                  </a:moveTo>
                  <a:cubicBezTo>
                    <a:pt x="25" y="43"/>
                    <a:pt x="26" y="50"/>
                    <a:pt x="32" y="48"/>
                  </a:cubicBezTo>
                  <a:cubicBezTo>
                    <a:pt x="36" y="47"/>
                    <a:pt x="24" y="38"/>
                    <a:pt x="24" y="40"/>
                  </a:cubicBezTo>
                  <a:close/>
                  <a:moveTo>
                    <a:pt x="36" y="62"/>
                  </a:moveTo>
                  <a:cubicBezTo>
                    <a:pt x="37" y="62"/>
                    <a:pt x="40" y="62"/>
                    <a:pt x="41" y="59"/>
                  </a:cubicBezTo>
                  <a:cubicBezTo>
                    <a:pt x="41" y="57"/>
                    <a:pt x="43" y="64"/>
                    <a:pt x="41" y="65"/>
                  </a:cubicBezTo>
                  <a:cubicBezTo>
                    <a:pt x="39" y="67"/>
                    <a:pt x="39" y="73"/>
                    <a:pt x="42" y="74"/>
                  </a:cubicBezTo>
                  <a:cubicBezTo>
                    <a:pt x="46" y="74"/>
                    <a:pt x="51" y="64"/>
                    <a:pt x="50" y="62"/>
                  </a:cubicBezTo>
                  <a:cubicBezTo>
                    <a:pt x="49" y="60"/>
                    <a:pt x="47" y="63"/>
                    <a:pt x="48" y="60"/>
                  </a:cubicBezTo>
                  <a:cubicBezTo>
                    <a:pt x="48" y="58"/>
                    <a:pt x="39" y="51"/>
                    <a:pt x="36" y="52"/>
                  </a:cubicBezTo>
                  <a:cubicBezTo>
                    <a:pt x="33" y="52"/>
                    <a:pt x="34" y="62"/>
                    <a:pt x="36" y="62"/>
                  </a:cubicBezTo>
                  <a:close/>
                  <a:moveTo>
                    <a:pt x="11" y="65"/>
                  </a:moveTo>
                  <a:cubicBezTo>
                    <a:pt x="8" y="70"/>
                    <a:pt x="0" y="77"/>
                    <a:pt x="1" y="78"/>
                  </a:cubicBezTo>
                  <a:cubicBezTo>
                    <a:pt x="2" y="80"/>
                    <a:pt x="11" y="68"/>
                    <a:pt x="14" y="65"/>
                  </a:cubicBezTo>
                  <a:cubicBezTo>
                    <a:pt x="19" y="63"/>
                    <a:pt x="18" y="60"/>
                    <a:pt x="17" y="58"/>
                  </a:cubicBezTo>
                  <a:cubicBezTo>
                    <a:pt x="15" y="55"/>
                    <a:pt x="14" y="62"/>
                    <a:pt x="11" y="65"/>
                  </a:cubicBezTo>
                  <a:close/>
                  <a:moveTo>
                    <a:pt x="50" y="70"/>
                  </a:moveTo>
                  <a:cubicBezTo>
                    <a:pt x="50" y="72"/>
                    <a:pt x="57" y="69"/>
                    <a:pt x="55" y="66"/>
                  </a:cubicBezTo>
                  <a:cubicBezTo>
                    <a:pt x="54" y="64"/>
                    <a:pt x="49" y="68"/>
                    <a:pt x="50" y="70"/>
                  </a:cubicBezTo>
                  <a:close/>
                  <a:moveTo>
                    <a:pt x="70" y="88"/>
                  </a:moveTo>
                  <a:cubicBezTo>
                    <a:pt x="72" y="84"/>
                    <a:pt x="68" y="77"/>
                    <a:pt x="68" y="71"/>
                  </a:cubicBezTo>
                  <a:cubicBezTo>
                    <a:pt x="68" y="65"/>
                    <a:pt x="60" y="67"/>
                    <a:pt x="62" y="70"/>
                  </a:cubicBezTo>
                  <a:cubicBezTo>
                    <a:pt x="64" y="74"/>
                    <a:pt x="59" y="71"/>
                    <a:pt x="59" y="75"/>
                  </a:cubicBezTo>
                  <a:cubicBezTo>
                    <a:pt x="58" y="77"/>
                    <a:pt x="54" y="75"/>
                    <a:pt x="54" y="77"/>
                  </a:cubicBezTo>
                  <a:cubicBezTo>
                    <a:pt x="54" y="80"/>
                    <a:pt x="49" y="77"/>
                    <a:pt x="48" y="77"/>
                  </a:cubicBezTo>
                  <a:cubicBezTo>
                    <a:pt x="46" y="75"/>
                    <a:pt x="42" y="80"/>
                    <a:pt x="39" y="81"/>
                  </a:cubicBezTo>
                  <a:cubicBezTo>
                    <a:pt x="36" y="82"/>
                    <a:pt x="34" y="89"/>
                    <a:pt x="36" y="89"/>
                  </a:cubicBezTo>
                  <a:cubicBezTo>
                    <a:pt x="38" y="89"/>
                    <a:pt x="40" y="85"/>
                    <a:pt x="43" y="86"/>
                  </a:cubicBezTo>
                  <a:cubicBezTo>
                    <a:pt x="46" y="86"/>
                    <a:pt x="45" y="83"/>
                    <a:pt x="48" y="83"/>
                  </a:cubicBezTo>
                  <a:cubicBezTo>
                    <a:pt x="52" y="84"/>
                    <a:pt x="49" y="95"/>
                    <a:pt x="54" y="96"/>
                  </a:cubicBezTo>
                  <a:cubicBezTo>
                    <a:pt x="60" y="97"/>
                    <a:pt x="60" y="100"/>
                    <a:pt x="62" y="100"/>
                  </a:cubicBezTo>
                  <a:cubicBezTo>
                    <a:pt x="64" y="100"/>
                    <a:pt x="61" y="93"/>
                    <a:pt x="61" y="90"/>
                  </a:cubicBezTo>
                  <a:cubicBezTo>
                    <a:pt x="62" y="89"/>
                    <a:pt x="67" y="90"/>
                    <a:pt x="70" y="8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65;p79">
              <a:extLst>
                <a:ext uri="{FF2B5EF4-FFF2-40B4-BE49-F238E27FC236}">
                  <a16:creationId xmlns:a16="http://schemas.microsoft.com/office/drawing/2014/main" id="{88B86828-7314-3A46-67DB-A9F203F98A09}"/>
                </a:ext>
              </a:extLst>
            </p:cNvPr>
            <p:cNvSpPr/>
            <p:nvPr/>
          </p:nvSpPr>
          <p:spPr bwMode="gray">
            <a:xfrm>
              <a:off x="7363038" y="3408626"/>
              <a:ext cx="256607" cy="164361"/>
            </a:xfrm>
            <a:custGeom>
              <a:avLst/>
              <a:gdLst/>
              <a:ahLst/>
              <a:cxnLst/>
              <a:rect l="l" t="t" r="r" b="b"/>
              <a:pathLst>
                <a:path w="94" h="60" extrusionOk="0">
                  <a:moveTo>
                    <a:pt x="67" y="55"/>
                  </a:moveTo>
                  <a:cubicBezTo>
                    <a:pt x="66" y="54"/>
                    <a:pt x="62" y="51"/>
                    <a:pt x="63" y="49"/>
                  </a:cubicBezTo>
                  <a:cubicBezTo>
                    <a:pt x="63" y="48"/>
                    <a:pt x="58" y="48"/>
                    <a:pt x="55" y="47"/>
                  </a:cubicBezTo>
                  <a:cubicBezTo>
                    <a:pt x="51" y="45"/>
                    <a:pt x="52" y="38"/>
                    <a:pt x="50" y="36"/>
                  </a:cubicBezTo>
                  <a:cubicBezTo>
                    <a:pt x="46" y="35"/>
                    <a:pt x="44" y="30"/>
                    <a:pt x="48" y="30"/>
                  </a:cubicBezTo>
                  <a:cubicBezTo>
                    <a:pt x="51" y="31"/>
                    <a:pt x="52" y="28"/>
                    <a:pt x="50" y="25"/>
                  </a:cubicBezTo>
                  <a:cubicBezTo>
                    <a:pt x="46" y="23"/>
                    <a:pt x="35" y="22"/>
                    <a:pt x="35" y="17"/>
                  </a:cubicBezTo>
                  <a:cubicBezTo>
                    <a:pt x="34" y="13"/>
                    <a:pt x="14" y="3"/>
                    <a:pt x="5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4" y="49"/>
                    <a:pt x="8" y="49"/>
                  </a:cubicBezTo>
                  <a:cubicBezTo>
                    <a:pt x="17" y="49"/>
                    <a:pt x="15" y="44"/>
                    <a:pt x="16" y="44"/>
                  </a:cubicBezTo>
                  <a:cubicBezTo>
                    <a:pt x="18" y="44"/>
                    <a:pt x="19" y="41"/>
                    <a:pt x="21" y="38"/>
                  </a:cubicBezTo>
                  <a:cubicBezTo>
                    <a:pt x="23" y="36"/>
                    <a:pt x="32" y="38"/>
                    <a:pt x="37" y="42"/>
                  </a:cubicBezTo>
                  <a:cubicBezTo>
                    <a:pt x="42" y="46"/>
                    <a:pt x="48" y="58"/>
                    <a:pt x="53" y="57"/>
                  </a:cubicBezTo>
                  <a:cubicBezTo>
                    <a:pt x="58" y="56"/>
                    <a:pt x="64" y="60"/>
                    <a:pt x="69" y="60"/>
                  </a:cubicBezTo>
                  <a:cubicBezTo>
                    <a:pt x="74" y="60"/>
                    <a:pt x="69" y="56"/>
                    <a:pt x="67" y="55"/>
                  </a:cubicBezTo>
                  <a:close/>
                  <a:moveTo>
                    <a:pt x="80" y="16"/>
                  </a:moveTo>
                  <a:cubicBezTo>
                    <a:pt x="80" y="18"/>
                    <a:pt x="77" y="19"/>
                    <a:pt x="71" y="21"/>
                  </a:cubicBezTo>
                  <a:cubicBezTo>
                    <a:pt x="65" y="24"/>
                    <a:pt x="55" y="19"/>
                    <a:pt x="55" y="22"/>
                  </a:cubicBezTo>
                  <a:cubicBezTo>
                    <a:pt x="55" y="24"/>
                    <a:pt x="62" y="27"/>
                    <a:pt x="67" y="27"/>
                  </a:cubicBezTo>
                  <a:cubicBezTo>
                    <a:pt x="74" y="27"/>
                    <a:pt x="83" y="22"/>
                    <a:pt x="83" y="20"/>
                  </a:cubicBezTo>
                  <a:cubicBezTo>
                    <a:pt x="83" y="18"/>
                    <a:pt x="87" y="14"/>
                    <a:pt x="85" y="13"/>
                  </a:cubicBezTo>
                  <a:cubicBezTo>
                    <a:pt x="84" y="12"/>
                    <a:pt x="80" y="13"/>
                    <a:pt x="80" y="16"/>
                  </a:cubicBezTo>
                  <a:close/>
                  <a:moveTo>
                    <a:pt x="88" y="8"/>
                  </a:moveTo>
                  <a:cubicBezTo>
                    <a:pt x="84" y="5"/>
                    <a:pt x="81" y="4"/>
                    <a:pt x="86" y="8"/>
                  </a:cubicBezTo>
                  <a:cubicBezTo>
                    <a:pt x="89" y="12"/>
                    <a:pt x="88" y="15"/>
                    <a:pt x="90" y="15"/>
                  </a:cubicBezTo>
                  <a:cubicBezTo>
                    <a:pt x="94" y="13"/>
                    <a:pt x="91" y="10"/>
                    <a:pt x="8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66;p79">
              <a:extLst>
                <a:ext uri="{FF2B5EF4-FFF2-40B4-BE49-F238E27FC236}">
                  <a16:creationId xmlns:a16="http://schemas.microsoft.com/office/drawing/2014/main" id="{FFC76975-03E8-8037-D0CC-45EE58CCFCDC}"/>
                </a:ext>
              </a:extLst>
            </p:cNvPr>
            <p:cNvSpPr/>
            <p:nvPr/>
          </p:nvSpPr>
          <p:spPr bwMode="gray">
            <a:xfrm>
              <a:off x="6138712" y="3152021"/>
              <a:ext cx="46961" cy="85535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3"/>
                    <a:pt x="1" y="17"/>
                  </a:cubicBezTo>
                  <a:cubicBezTo>
                    <a:pt x="2" y="22"/>
                    <a:pt x="1" y="26"/>
                    <a:pt x="5" y="28"/>
                  </a:cubicBezTo>
                  <a:cubicBezTo>
                    <a:pt x="9" y="31"/>
                    <a:pt x="16" y="24"/>
                    <a:pt x="16" y="18"/>
                  </a:cubicBezTo>
                  <a:cubicBezTo>
                    <a:pt x="17" y="12"/>
                    <a:pt x="6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67;p79">
              <a:extLst>
                <a:ext uri="{FF2B5EF4-FFF2-40B4-BE49-F238E27FC236}">
                  <a16:creationId xmlns:a16="http://schemas.microsoft.com/office/drawing/2014/main" id="{E953E923-8834-FB79-F2A8-7D36EB95782C}"/>
                </a:ext>
              </a:extLst>
            </p:cNvPr>
            <p:cNvSpPr/>
            <p:nvPr/>
          </p:nvSpPr>
          <p:spPr bwMode="gray">
            <a:xfrm>
              <a:off x="5385667" y="3586406"/>
              <a:ext cx="150945" cy="298534"/>
            </a:xfrm>
            <a:custGeom>
              <a:avLst/>
              <a:gdLst/>
              <a:ahLst/>
              <a:cxnLst/>
              <a:rect l="l" t="t" r="r" b="b"/>
              <a:pathLst>
                <a:path w="55" h="109" extrusionOk="0">
                  <a:moveTo>
                    <a:pt x="47" y="3"/>
                  </a:moveTo>
                  <a:cubicBezTo>
                    <a:pt x="46" y="0"/>
                    <a:pt x="45" y="4"/>
                    <a:pt x="44" y="5"/>
                  </a:cubicBezTo>
                  <a:cubicBezTo>
                    <a:pt x="43" y="6"/>
                    <a:pt x="43" y="9"/>
                    <a:pt x="43" y="11"/>
                  </a:cubicBezTo>
                  <a:cubicBezTo>
                    <a:pt x="43" y="12"/>
                    <a:pt x="41" y="14"/>
                    <a:pt x="39" y="14"/>
                  </a:cubicBezTo>
                  <a:cubicBezTo>
                    <a:pt x="37" y="14"/>
                    <a:pt x="34" y="15"/>
                    <a:pt x="35" y="17"/>
                  </a:cubicBezTo>
                  <a:cubicBezTo>
                    <a:pt x="36" y="19"/>
                    <a:pt x="33" y="19"/>
                    <a:pt x="35" y="21"/>
                  </a:cubicBezTo>
                  <a:cubicBezTo>
                    <a:pt x="36" y="23"/>
                    <a:pt x="32" y="26"/>
                    <a:pt x="30" y="26"/>
                  </a:cubicBezTo>
                  <a:cubicBezTo>
                    <a:pt x="26" y="26"/>
                    <a:pt x="22" y="31"/>
                    <a:pt x="19" y="31"/>
                  </a:cubicBezTo>
                  <a:cubicBezTo>
                    <a:pt x="16" y="30"/>
                    <a:pt x="12" y="33"/>
                    <a:pt x="9" y="33"/>
                  </a:cubicBezTo>
                  <a:cubicBezTo>
                    <a:pt x="7" y="32"/>
                    <a:pt x="9" y="39"/>
                    <a:pt x="7" y="42"/>
                  </a:cubicBezTo>
                  <a:cubicBezTo>
                    <a:pt x="4" y="47"/>
                    <a:pt x="6" y="52"/>
                    <a:pt x="8" y="56"/>
                  </a:cubicBezTo>
                  <a:cubicBezTo>
                    <a:pt x="9" y="61"/>
                    <a:pt x="11" y="64"/>
                    <a:pt x="6" y="71"/>
                  </a:cubicBezTo>
                  <a:cubicBezTo>
                    <a:pt x="0" y="77"/>
                    <a:pt x="1" y="85"/>
                    <a:pt x="3" y="88"/>
                  </a:cubicBezTo>
                  <a:cubicBezTo>
                    <a:pt x="5" y="93"/>
                    <a:pt x="5" y="100"/>
                    <a:pt x="8" y="103"/>
                  </a:cubicBezTo>
                  <a:cubicBezTo>
                    <a:pt x="10" y="106"/>
                    <a:pt x="19" y="109"/>
                    <a:pt x="20" y="106"/>
                  </a:cubicBezTo>
                  <a:cubicBezTo>
                    <a:pt x="23" y="104"/>
                    <a:pt x="26" y="107"/>
                    <a:pt x="29" y="103"/>
                  </a:cubicBezTo>
                  <a:cubicBezTo>
                    <a:pt x="31" y="100"/>
                    <a:pt x="35" y="83"/>
                    <a:pt x="39" y="72"/>
                  </a:cubicBezTo>
                  <a:cubicBezTo>
                    <a:pt x="43" y="61"/>
                    <a:pt x="48" y="46"/>
                    <a:pt x="47" y="43"/>
                  </a:cubicBezTo>
                  <a:cubicBezTo>
                    <a:pt x="47" y="40"/>
                    <a:pt x="50" y="39"/>
                    <a:pt x="49" y="35"/>
                  </a:cubicBezTo>
                  <a:cubicBezTo>
                    <a:pt x="47" y="31"/>
                    <a:pt x="49" y="28"/>
                    <a:pt x="51" y="30"/>
                  </a:cubicBezTo>
                  <a:cubicBezTo>
                    <a:pt x="52" y="33"/>
                    <a:pt x="55" y="33"/>
                    <a:pt x="55" y="29"/>
                  </a:cubicBezTo>
                  <a:cubicBezTo>
                    <a:pt x="55" y="26"/>
                    <a:pt x="53" y="20"/>
                    <a:pt x="52" y="16"/>
                  </a:cubicBezTo>
                  <a:cubicBezTo>
                    <a:pt x="52" y="10"/>
                    <a:pt x="47" y="5"/>
                    <a:pt x="4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68;p79">
              <a:extLst>
                <a:ext uri="{FF2B5EF4-FFF2-40B4-BE49-F238E27FC236}">
                  <a16:creationId xmlns:a16="http://schemas.microsoft.com/office/drawing/2014/main" id="{CD973993-AD5E-B4B7-4809-980BEF00FDC5}"/>
                </a:ext>
              </a:extLst>
            </p:cNvPr>
            <p:cNvSpPr/>
            <p:nvPr/>
          </p:nvSpPr>
          <p:spPr bwMode="gray">
            <a:xfrm>
              <a:off x="5380634" y="2952439"/>
              <a:ext cx="243189" cy="150943"/>
            </a:xfrm>
            <a:custGeom>
              <a:avLst/>
              <a:gdLst/>
              <a:ahLst/>
              <a:cxnLst/>
              <a:rect l="l" t="t" r="r" b="b"/>
              <a:pathLst>
                <a:path w="89" h="55" extrusionOk="0">
                  <a:moveTo>
                    <a:pt x="63" y="3"/>
                  </a:moveTo>
                  <a:cubicBezTo>
                    <a:pt x="60" y="3"/>
                    <a:pt x="49" y="3"/>
                    <a:pt x="48" y="3"/>
                  </a:cubicBezTo>
                  <a:cubicBezTo>
                    <a:pt x="47" y="4"/>
                    <a:pt x="38" y="11"/>
                    <a:pt x="37" y="13"/>
                  </a:cubicBezTo>
                  <a:cubicBezTo>
                    <a:pt x="35" y="16"/>
                    <a:pt x="34" y="17"/>
                    <a:pt x="32" y="15"/>
                  </a:cubicBezTo>
                  <a:cubicBezTo>
                    <a:pt x="30" y="14"/>
                    <a:pt x="23" y="14"/>
                    <a:pt x="22" y="14"/>
                  </a:cubicBezTo>
                  <a:cubicBezTo>
                    <a:pt x="21" y="13"/>
                    <a:pt x="15" y="13"/>
                    <a:pt x="12" y="13"/>
                  </a:cubicBezTo>
                  <a:cubicBezTo>
                    <a:pt x="10" y="13"/>
                    <a:pt x="8" y="12"/>
                    <a:pt x="7" y="13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8"/>
                    <a:pt x="4" y="19"/>
                  </a:cubicBezTo>
                  <a:cubicBezTo>
                    <a:pt x="4" y="19"/>
                    <a:pt x="2" y="20"/>
                    <a:pt x="0" y="21"/>
                  </a:cubicBezTo>
                  <a:cubicBezTo>
                    <a:pt x="1" y="23"/>
                    <a:pt x="1" y="25"/>
                    <a:pt x="1" y="26"/>
                  </a:cubicBezTo>
                  <a:cubicBezTo>
                    <a:pt x="0" y="28"/>
                    <a:pt x="1" y="34"/>
                    <a:pt x="3" y="38"/>
                  </a:cubicBezTo>
                  <a:cubicBezTo>
                    <a:pt x="6" y="41"/>
                    <a:pt x="5" y="47"/>
                    <a:pt x="6" y="49"/>
                  </a:cubicBezTo>
                  <a:cubicBezTo>
                    <a:pt x="7" y="50"/>
                    <a:pt x="15" y="50"/>
                    <a:pt x="19" y="47"/>
                  </a:cubicBezTo>
                  <a:cubicBezTo>
                    <a:pt x="23" y="44"/>
                    <a:pt x="26" y="44"/>
                    <a:pt x="29" y="44"/>
                  </a:cubicBezTo>
                  <a:cubicBezTo>
                    <a:pt x="32" y="44"/>
                    <a:pt x="36" y="41"/>
                    <a:pt x="37" y="39"/>
                  </a:cubicBezTo>
                  <a:cubicBezTo>
                    <a:pt x="38" y="38"/>
                    <a:pt x="43" y="38"/>
                    <a:pt x="45" y="38"/>
                  </a:cubicBezTo>
                  <a:cubicBezTo>
                    <a:pt x="47" y="38"/>
                    <a:pt x="48" y="37"/>
                    <a:pt x="50" y="35"/>
                  </a:cubicBezTo>
                  <a:cubicBezTo>
                    <a:pt x="52" y="33"/>
                    <a:pt x="59" y="32"/>
                    <a:pt x="66" y="29"/>
                  </a:cubicBezTo>
                  <a:cubicBezTo>
                    <a:pt x="73" y="27"/>
                    <a:pt x="72" y="24"/>
                    <a:pt x="73" y="22"/>
                  </a:cubicBezTo>
                  <a:cubicBezTo>
                    <a:pt x="74" y="20"/>
                    <a:pt x="76" y="21"/>
                    <a:pt x="80" y="20"/>
                  </a:cubicBezTo>
                  <a:cubicBezTo>
                    <a:pt x="76" y="13"/>
                    <a:pt x="72" y="5"/>
                    <a:pt x="71" y="0"/>
                  </a:cubicBezTo>
                  <a:cubicBezTo>
                    <a:pt x="67" y="1"/>
                    <a:pt x="64" y="2"/>
                    <a:pt x="63" y="3"/>
                  </a:cubicBezTo>
                  <a:close/>
                  <a:moveTo>
                    <a:pt x="82" y="52"/>
                  </a:moveTo>
                  <a:cubicBezTo>
                    <a:pt x="84" y="55"/>
                    <a:pt x="88" y="51"/>
                    <a:pt x="89" y="51"/>
                  </a:cubicBezTo>
                  <a:cubicBezTo>
                    <a:pt x="89" y="50"/>
                    <a:pt x="78" y="50"/>
                    <a:pt x="82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69;p79">
              <a:extLst>
                <a:ext uri="{FF2B5EF4-FFF2-40B4-BE49-F238E27FC236}">
                  <a16:creationId xmlns:a16="http://schemas.microsoft.com/office/drawing/2014/main" id="{3E51F3A8-7300-DEA0-33C4-8F6CA97A2B29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70;p79">
              <a:extLst>
                <a:ext uri="{FF2B5EF4-FFF2-40B4-BE49-F238E27FC236}">
                  <a16:creationId xmlns:a16="http://schemas.microsoft.com/office/drawing/2014/main" id="{105990A1-68E0-5DB1-D265-8CB5D8B88E31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1;p79">
              <a:extLst>
                <a:ext uri="{FF2B5EF4-FFF2-40B4-BE49-F238E27FC236}">
                  <a16:creationId xmlns:a16="http://schemas.microsoft.com/office/drawing/2014/main" id="{82556DC8-9DBF-B20D-44EE-748CF66B6BCB}"/>
                </a:ext>
              </a:extLst>
            </p:cNvPr>
            <p:cNvSpPr/>
            <p:nvPr/>
          </p:nvSpPr>
          <p:spPr bwMode="gray">
            <a:xfrm>
              <a:off x="6791128" y="3569633"/>
              <a:ext cx="831872" cy="741305"/>
            </a:xfrm>
            <a:custGeom>
              <a:avLst/>
              <a:gdLst/>
              <a:ahLst/>
              <a:cxnLst/>
              <a:rect l="l" t="t" r="r" b="b"/>
              <a:pathLst>
                <a:path w="305" h="271" extrusionOk="0">
                  <a:moveTo>
                    <a:pt x="303" y="136"/>
                  </a:moveTo>
                  <a:cubicBezTo>
                    <a:pt x="304" y="135"/>
                    <a:pt x="302" y="130"/>
                    <a:pt x="301" y="131"/>
                  </a:cubicBezTo>
                  <a:cubicBezTo>
                    <a:pt x="300" y="132"/>
                    <a:pt x="300" y="122"/>
                    <a:pt x="301" y="118"/>
                  </a:cubicBezTo>
                  <a:cubicBezTo>
                    <a:pt x="302" y="114"/>
                    <a:pt x="301" y="114"/>
                    <a:pt x="299" y="117"/>
                  </a:cubicBezTo>
                  <a:cubicBezTo>
                    <a:pt x="296" y="119"/>
                    <a:pt x="294" y="112"/>
                    <a:pt x="294" y="111"/>
                  </a:cubicBezTo>
                  <a:cubicBezTo>
                    <a:pt x="294" y="110"/>
                    <a:pt x="291" y="105"/>
                    <a:pt x="288" y="105"/>
                  </a:cubicBezTo>
                  <a:cubicBezTo>
                    <a:pt x="285" y="106"/>
                    <a:pt x="287" y="101"/>
                    <a:pt x="284" y="102"/>
                  </a:cubicBezTo>
                  <a:cubicBezTo>
                    <a:pt x="282" y="102"/>
                    <a:pt x="282" y="98"/>
                    <a:pt x="282" y="94"/>
                  </a:cubicBezTo>
                  <a:cubicBezTo>
                    <a:pt x="282" y="90"/>
                    <a:pt x="280" y="93"/>
                    <a:pt x="279" y="92"/>
                  </a:cubicBezTo>
                  <a:cubicBezTo>
                    <a:pt x="278" y="90"/>
                    <a:pt x="277" y="91"/>
                    <a:pt x="275" y="92"/>
                  </a:cubicBezTo>
                  <a:cubicBezTo>
                    <a:pt x="273" y="93"/>
                    <a:pt x="272" y="88"/>
                    <a:pt x="273" y="87"/>
                  </a:cubicBezTo>
                  <a:cubicBezTo>
                    <a:pt x="273" y="86"/>
                    <a:pt x="272" y="84"/>
                    <a:pt x="270" y="82"/>
                  </a:cubicBezTo>
                  <a:cubicBezTo>
                    <a:pt x="268" y="80"/>
                    <a:pt x="268" y="78"/>
                    <a:pt x="268" y="76"/>
                  </a:cubicBezTo>
                  <a:cubicBezTo>
                    <a:pt x="268" y="74"/>
                    <a:pt x="254" y="67"/>
                    <a:pt x="250" y="66"/>
                  </a:cubicBezTo>
                  <a:cubicBezTo>
                    <a:pt x="247" y="65"/>
                    <a:pt x="250" y="62"/>
                    <a:pt x="248" y="61"/>
                  </a:cubicBezTo>
                  <a:cubicBezTo>
                    <a:pt x="247" y="60"/>
                    <a:pt x="247" y="55"/>
                    <a:pt x="247" y="52"/>
                  </a:cubicBezTo>
                  <a:cubicBezTo>
                    <a:pt x="247" y="49"/>
                    <a:pt x="242" y="47"/>
                    <a:pt x="243" y="44"/>
                  </a:cubicBezTo>
                  <a:cubicBezTo>
                    <a:pt x="243" y="41"/>
                    <a:pt x="241" y="38"/>
                    <a:pt x="242" y="35"/>
                  </a:cubicBezTo>
                  <a:cubicBezTo>
                    <a:pt x="242" y="32"/>
                    <a:pt x="236" y="31"/>
                    <a:pt x="236" y="29"/>
                  </a:cubicBezTo>
                  <a:cubicBezTo>
                    <a:pt x="236" y="27"/>
                    <a:pt x="234" y="29"/>
                    <a:pt x="231" y="29"/>
                  </a:cubicBezTo>
                  <a:cubicBezTo>
                    <a:pt x="228" y="29"/>
                    <a:pt x="228" y="25"/>
                    <a:pt x="228" y="22"/>
                  </a:cubicBezTo>
                  <a:cubicBezTo>
                    <a:pt x="229" y="18"/>
                    <a:pt x="227" y="12"/>
                    <a:pt x="225" y="10"/>
                  </a:cubicBezTo>
                  <a:cubicBezTo>
                    <a:pt x="223" y="8"/>
                    <a:pt x="223" y="1"/>
                    <a:pt x="222" y="1"/>
                  </a:cubicBezTo>
                  <a:cubicBezTo>
                    <a:pt x="221" y="0"/>
                    <a:pt x="216" y="4"/>
                    <a:pt x="217" y="6"/>
                  </a:cubicBezTo>
                  <a:cubicBezTo>
                    <a:pt x="217" y="9"/>
                    <a:pt x="216" y="11"/>
                    <a:pt x="215" y="13"/>
                  </a:cubicBezTo>
                  <a:cubicBezTo>
                    <a:pt x="213" y="13"/>
                    <a:pt x="216" y="19"/>
                    <a:pt x="214" y="21"/>
                  </a:cubicBezTo>
                  <a:cubicBezTo>
                    <a:pt x="211" y="23"/>
                    <a:pt x="213" y="29"/>
                    <a:pt x="213" y="34"/>
                  </a:cubicBezTo>
                  <a:cubicBezTo>
                    <a:pt x="212" y="37"/>
                    <a:pt x="212" y="42"/>
                    <a:pt x="211" y="45"/>
                  </a:cubicBezTo>
                  <a:cubicBezTo>
                    <a:pt x="209" y="48"/>
                    <a:pt x="209" y="52"/>
                    <a:pt x="205" y="54"/>
                  </a:cubicBezTo>
                  <a:cubicBezTo>
                    <a:pt x="200" y="55"/>
                    <a:pt x="196" y="52"/>
                    <a:pt x="196" y="50"/>
                  </a:cubicBezTo>
                  <a:cubicBezTo>
                    <a:pt x="196" y="48"/>
                    <a:pt x="191" y="47"/>
                    <a:pt x="189" y="47"/>
                  </a:cubicBezTo>
                  <a:cubicBezTo>
                    <a:pt x="187" y="48"/>
                    <a:pt x="186" y="44"/>
                    <a:pt x="182" y="41"/>
                  </a:cubicBezTo>
                  <a:cubicBezTo>
                    <a:pt x="178" y="38"/>
                    <a:pt x="175" y="42"/>
                    <a:pt x="175" y="38"/>
                  </a:cubicBezTo>
                  <a:cubicBezTo>
                    <a:pt x="173" y="36"/>
                    <a:pt x="172" y="35"/>
                    <a:pt x="169" y="33"/>
                  </a:cubicBezTo>
                  <a:cubicBezTo>
                    <a:pt x="166" y="31"/>
                    <a:pt x="167" y="31"/>
                    <a:pt x="170" y="29"/>
                  </a:cubicBezTo>
                  <a:cubicBezTo>
                    <a:pt x="173" y="27"/>
                    <a:pt x="172" y="25"/>
                    <a:pt x="171" y="23"/>
                  </a:cubicBezTo>
                  <a:cubicBezTo>
                    <a:pt x="169" y="21"/>
                    <a:pt x="172" y="22"/>
                    <a:pt x="175" y="20"/>
                  </a:cubicBezTo>
                  <a:cubicBezTo>
                    <a:pt x="178" y="18"/>
                    <a:pt x="175" y="15"/>
                    <a:pt x="177" y="14"/>
                  </a:cubicBezTo>
                  <a:cubicBezTo>
                    <a:pt x="180" y="13"/>
                    <a:pt x="179" y="12"/>
                    <a:pt x="176" y="11"/>
                  </a:cubicBezTo>
                  <a:cubicBezTo>
                    <a:pt x="174" y="11"/>
                    <a:pt x="175" y="13"/>
                    <a:pt x="174" y="14"/>
                  </a:cubicBezTo>
                  <a:cubicBezTo>
                    <a:pt x="173" y="14"/>
                    <a:pt x="172" y="10"/>
                    <a:pt x="171" y="10"/>
                  </a:cubicBezTo>
                  <a:cubicBezTo>
                    <a:pt x="170" y="10"/>
                    <a:pt x="166" y="14"/>
                    <a:pt x="165" y="13"/>
                  </a:cubicBezTo>
                  <a:cubicBezTo>
                    <a:pt x="164" y="10"/>
                    <a:pt x="154" y="8"/>
                    <a:pt x="151" y="8"/>
                  </a:cubicBezTo>
                  <a:cubicBezTo>
                    <a:pt x="147" y="7"/>
                    <a:pt x="146" y="2"/>
                    <a:pt x="143" y="3"/>
                  </a:cubicBezTo>
                  <a:cubicBezTo>
                    <a:pt x="141" y="4"/>
                    <a:pt x="144" y="6"/>
                    <a:pt x="146" y="9"/>
                  </a:cubicBezTo>
                  <a:cubicBezTo>
                    <a:pt x="149" y="11"/>
                    <a:pt x="139" y="13"/>
                    <a:pt x="135" y="12"/>
                  </a:cubicBezTo>
                  <a:cubicBezTo>
                    <a:pt x="132" y="11"/>
                    <a:pt x="136" y="14"/>
                    <a:pt x="133" y="14"/>
                  </a:cubicBezTo>
                  <a:cubicBezTo>
                    <a:pt x="130" y="14"/>
                    <a:pt x="129" y="19"/>
                    <a:pt x="128" y="21"/>
                  </a:cubicBezTo>
                  <a:cubicBezTo>
                    <a:pt x="126" y="24"/>
                    <a:pt x="127" y="25"/>
                    <a:pt x="125" y="26"/>
                  </a:cubicBezTo>
                  <a:cubicBezTo>
                    <a:pt x="122" y="27"/>
                    <a:pt x="122" y="29"/>
                    <a:pt x="125" y="33"/>
                  </a:cubicBezTo>
                  <a:cubicBezTo>
                    <a:pt x="128" y="36"/>
                    <a:pt x="124" y="36"/>
                    <a:pt x="121" y="34"/>
                  </a:cubicBezTo>
                  <a:cubicBezTo>
                    <a:pt x="118" y="31"/>
                    <a:pt x="116" y="31"/>
                    <a:pt x="116" y="34"/>
                  </a:cubicBezTo>
                  <a:cubicBezTo>
                    <a:pt x="116" y="37"/>
                    <a:pt x="114" y="36"/>
                    <a:pt x="114" y="32"/>
                  </a:cubicBezTo>
                  <a:cubicBezTo>
                    <a:pt x="115" y="29"/>
                    <a:pt x="111" y="30"/>
                    <a:pt x="110" y="28"/>
                  </a:cubicBezTo>
                  <a:cubicBezTo>
                    <a:pt x="109" y="26"/>
                    <a:pt x="105" y="24"/>
                    <a:pt x="104" y="24"/>
                  </a:cubicBezTo>
                  <a:cubicBezTo>
                    <a:pt x="102" y="25"/>
                    <a:pt x="102" y="26"/>
                    <a:pt x="99" y="26"/>
                  </a:cubicBezTo>
                  <a:cubicBezTo>
                    <a:pt x="97" y="26"/>
                    <a:pt x="97" y="27"/>
                    <a:pt x="97" y="30"/>
                  </a:cubicBezTo>
                  <a:cubicBezTo>
                    <a:pt x="97" y="32"/>
                    <a:pt x="93" y="30"/>
                    <a:pt x="92" y="30"/>
                  </a:cubicBezTo>
                  <a:cubicBezTo>
                    <a:pt x="89" y="30"/>
                    <a:pt x="92" y="33"/>
                    <a:pt x="90" y="34"/>
                  </a:cubicBezTo>
                  <a:cubicBezTo>
                    <a:pt x="89" y="34"/>
                    <a:pt x="89" y="36"/>
                    <a:pt x="87" y="36"/>
                  </a:cubicBezTo>
                  <a:cubicBezTo>
                    <a:pt x="84" y="36"/>
                    <a:pt x="85" y="40"/>
                    <a:pt x="85" y="43"/>
                  </a:cubicBezTo>
                  <a:cubicBezTo>
                    <a:pt x="85" y="46"/>
                    <a:pt x="81" y="42"/>
                    <a:pt x="80" y="43"/>
                  </a:cubicBezTo>
                  <a:cubicBezTo>
                    <a:pt x="78" y="43"/>
                    <a:pt x="81" y="46"/>
                    <a:pt x="81" y="49"/>
                  </a:cubicBezTo>
                  <a:cubicBezTo>
                    <a:pt x="81" y="51"/>
                    <a:pt x="80" y="50"/>
                    <a:pt x="79" y="52"/>
                  </a:cubicBezTo>
                  <a:cubicBezTo>
                    <a:pt x="78" y="53"/>
                    <a:pt x="76" y="49"/>
                    <a:pt x="76" y="47"/>
                  </a:cubicBezTo>
                  <a:cubicBezTo>
                    <a:pt x="76" y="44"/>
                    <a:pt x="73" y="46"/>
                    <a:pt x="69" y="49"/>
                  </a:cubicBezTo>
                  <a:cubicBezTo>
                    <a:pt x="67" y="52"/>
                    <a:pt x="70" y="57"/>
                    <a:pt x="69" y="58"/>
                  </a:cubicBezTo>
                  <a:cubicBezTo>
                    <a:pt x="69" y="59"/>
                    <a:pt x="62" y="64"/>
                    <a:pt x="58" y="69"/>
                  </a:cubicBezTo>
                  <a:cubicBezTo>
                    <a:pt x="56" y="73"/>
                    <a:pt x="48" y="71"/>
                    <a:pt x="45" y="73"/>
                  </a:cubicBezTo>
                  <a:cubicBezTo>
                    <a:pt x="44" y="74"/>
                    <a:pt x="41" y="73"/>
                    <a:pt x="38" y="74"/>
                  </a:cubicBezTo>
                  <a:cubicBezTo>
                    <a:pt x="36" y="76"/>
                    <a:pt x="32" y="80"/>
                    <a:pt x="32" y="78"/>
                  </a:cubicBezTo>
                  <a:cubicBezTo>
                    <a:pt x="31" y="75"/>
                    <a:pt x="25" y="77"/>
                    <a:pt x="22" y="80"/>
                  </a:cubicBezTo>
                  <a:cubicBezTo>
                    <a:pt x="20" y="83"/>
                    <a:pt x="16" y="85"/>
                    <a:pt x="13" y="85"/>
                  </a:cubicBezTo>
                  <a:cubicBezTo>
                    <a:pt x="10" y="86"/>
                    <a:pt x="10" y="89"/>
                    <a:pt x="10" y="90"/>
                  </a:cubicBezTo>
                  <a:cubicBezTo>
                    <a:pt x="9" y="91"/>
                    <a:pt x="9" y="87"/>
                    <a:pt x="9" y="86"/>
                  </a:cubicBezTo>
                  <a:cubicBezTo>
                    <a:pt x="9" y="85"/>
                    <a:pt x="6" y="87"/>
                    <a:pt x="5" y="91"/>
                  </a:cubicBezTo>
                  <a:cubicBezTo>
                    <a:pt x="4" y="95"/>
                    <a:pt x="8" y="96"/>
                    <a:pt x="5" y="99"/>
                  </a:cubicBezTo>
                  <a:cubicBezTo>
                    <a:pt x="3" y="103"/>
                    <a:pt x="0" y="107"/>
                    <a:pt x="4" y="111"/>
                  </a:cubicBezTo>
                  <a:cubicBezTo>
                    <a:pt x="8" y="116"/>
                    <a:pt x="10" y="119"/>
                    <a:pt x="8" y="122"/>
                  </a:cubicBezTo>
                  <a:cubicBezTo>
                    <a:pt x="7" y="123"/>
                    <a:pt x="5" y="117"/>
                    <a:pt x="4" y="118"/>
                  </a:cubicBezTo>
                  <a:cubicBezTo>
                    <a:pt x="3" y="119"/>
                    <a:pt x="7" y="122"/>
                    <a:pt x="6" y="122"/>
                  </a:cubicBezTo>
                  <a:cubicBezTo>
                    <a:pt x="5" y="124"/>
                    <a:pt x="1" y="117"/>
                    <a:pt x="0" y="119"/>
                  </a:cubicBezTo>
                  <a:cubicBezTo>
                    <a:pt x="0" y="121"/>
                    <a:pt x="8" y="132"/>
                    <a:pt x="8" y="135"/>
                  </a:cubicBezTo>
                  <a:cubicBezTo>
                    <a:pt x="9" y="140"/>
                    <a:pt x="15" y="144"/>
                    <a:pt x="14" y="149"/>
                  </a:cubicBezTo>
                  <a:cubicBezTo>
                    <a:pt x="14" y="156"/>
                    <a:pt x="20" y="165"/>
                    <a:pt x="21" y="167"/>
                  </a:cubicBezTo>
                  <a:cubicBezTo>
                    <a:pt x="21" y="168"/>
                    <a:pt x="19" y="172"/>
                    <a:pt x="20" y="177"/>
                  </a:cubicBezTo>
                  <a:cubicBezTo>
                    <a:pt x="20" y="181"/>
                    <a:pt x="18" y="183"/>
                    <a:pt x="15" y="183"/>
                  </a:cubicBezTo>
                  <a:cubicBezTo>
                    <a:pt x="12" y="183"/>
                    <a:pt x="14" y="187"/>
                    <a:pt x="17" y="187"/>
                  </a:cubicBezTo>
                  <a:cubicBezTo>
                    <a:pt x="20" y="188"/>
                    <a:pt x="19" y="190"/>
                    <a:pt x="22" y="193"/>
                  </a:cubicBezTo>
                  <a:cubicBezTo>
                    <a:pt x="26" y="195"/>
                    <a:pt x="34" y="194"/>
                    <a:pt x="37" y="194"/>
                  </a:cubicBezTo>
                  <a:cubicBezTo>
                    <a:pt x="40" y="194"/>
                    <a:pt x="41" y="190"/>
                    <a:pt x="45" y="189"/>
                  </a:cubicBezTo>
                  <a:cubicBezTo>
                    <a:pt x="48" y="189"/>
                    <a:pt x="47" y="188"/>
                    <a:pt x="49" y="186"/>
                  </a:cubicBezTo>
                  <a:cubicBezTo>
                    <a:pt x="51" y="183"/>
                    <a:pt x="60" y="184"/>
                    <a:pt x="69" y="184"/>
                  </a:cubicBezTo>
                  <a:cubicBezTo>
                    <a:pt x="78" y="185"/>
                    <a:pt x="81" y="183"/>
                    <a:pt x="82" y="179"/>
                  </a:cubicBezTo>
                  <a:cubicBezTo>
                    <a:pt x="83" y="176"/>
                    <a:pt x="90" y="175"/>
                    <a:pt x="92" y="173"/>
                  </a:cubicBezTo>
                  <a:cubicBezTo>
                    <a:pt x="94" y="171"/>
                    <a:pt x="97" y="171"/>
                    <a:pt x="104" y="171"/>
                  </a:cubicBezTo>
                  <a:cubicBezTo>
                    <a:pt x="110" y="171"/>
                    <a:pt x="116" y="168"/>
                    <a:pt x="120" y="166"/>
                  </a:cubicBezTo>
                  <a:cubicBezTo>
                    <a:pt x="124" y="165"/>
                    <a:pt x="131" y="165"/>
                    <a:pt x="135" y="164"/>
                  </a:cubicBezTo>
                  <a:cubicBezTo>
                    <a:pt x="140" y="163"/>
                    <a:pt x="140" y="170"/>
                    <a:pt x="144" y="169"/>
                  </a:cubicBezTo>
                  <a:cubicBezTo>
                    <a:pt x="149" y="169"/>
                    <a:pt x="151" y="171"/>
                    <a:pt x="153" y="170"/>
                  </a:cubicBezTo>
                  <a:cubicBezTo>
                    <a:pt x="155" y="170"/>
                    <a:pt x="155" y="171"/>
                    <a:pt x="157" y="172"/>
                  </a:cubicBezTo>
                  <a:cubicBezTo>
                    <a:pt x="160" y="172"/>
                    <a:pt x="160" y="174"/>
                    <a:pt x="158" y="177"/>
                  </a:cubicBezTo>
                  <a:cubicBezTo>
                    <a:pt x="156" y="179"/>
                    <a:pt x="162" y="179"/>
                    <a:pt x="164" y="183"/>
                  </a:cubicBezTo>
                  <a:cubicBezTo>
                    <a:pt x="167" y="187"/>
                    <a:pt x="164" y="188"/>
                    <a:pt x="166" y="191"/>
                  </a:cubicBezTo>
                  <a:cubicBezTo>
                    <a:pt x="168" y="195"/>
                    <a:pt x="169" y="194"/>
                    <a:pt x="173" y="189"/>
                  </a:cubicBezTo>
                  <a:cubicBezTo>
                    <a:pt x="175" y="184"/>
                    <a:pt x="179" y="187"/>
                    <a:pt x="180" y="183"/>
                  </a:cubicBezTo>
                  <a:cubicBezTo>
                    <a:pt x="180" y="180"/>
                    <a:pt x="184" y="175"/>
                    <a:pt x="186" y="177"/>
                  </a:cubicBezTo>
                  <a:cubicBezTo>
                    <a:pt x="188" y="179"/>
                    <a:pt x="185" y="180"/>
                    <a:pt x="183" y="187"/>
                  </a:cubicBezTo>
                  <a:cubicBezTo>
                    <a:pt x="181" y="195"/>
                    <a:pt x="179" y="191"/>
                    <a:pt x="178" y="194"/>
                  </a:cubicBezTo>
                  <a:cubicBezTo>
                    <a:pt x="177" y="195"/>
                    <a:pt x="186" y="196"/>
                    <a:pt x="186" y="193"/>
                  </a:cubicBezTo>
                  <a:cubicBezTo>
                    <a:pt x="186" y="189"/>
                    <a:pt x="187" y="187"/>
                    <a:pt x="189" y="191"/>
                  </a:cubicBezTo>
                  <a:cubicBezTo>
                    <a:pt x="192" y="194"/>
                    <a:pt x="187" y="197"/>
                    <a:pt x="188" y="198"/>
                  </a:cubicBezTo>
                  <a:cubicBezTo>
                    <a:pt x="189" y="200"/>
                    <a:pt x="192" y="198"/>
                    <a:pt x="194" y="198"/>
                  </a:cubicBezTo>
                  <a:cubicBezTo>
                    <a:pt x="197" y="198"/>
                    <a:pt x="200" y="205"/>
                    <a:pt x="200" y="208"/>
                  </a:cubicBezTo>
                  <a:cubicBezTo>
                    <a:pt x="199" y="212"/>
                    <a:pt x="199" y="215"/>
                    <a:pt x="204" y="218"/>
                  </a:cubicBezTo>
                  <a:cubicBezTo>
                    <a:pt x="210" y="221"/>
                    <a:pt x="208" y="221"/>
                    <a:pt x="211" y="221"/>
                  </a:cubicBezTo>
                  <a:cubicBezTo>
                    <a:pt x="216" y="221"/>
                    <a:pt x="224" y="225"/>
                    <a:pt x="226" y="227"/>
                  </a:cubicBezTo>
                  <a:cubicBezTo>
                    <a:pt x="229" y="229"/>
                    <a:pt x="235" y="225"/>
                    <a:pt x="235" y="221"/>
                  </a:cubicBezTo>
                  <a:cubicBezTo>
                    <a:pt x="237" y="218"/>
                    <a:pt x="241" y="221"/>
                    <a:pt x="239" y="222"/>
                  </a:cubicBezTo>
                  <a:cubicBezTo>
                    <a:pt x="236" y="224"/>
                    <a:pt x="240" y="227"/>
                    <a:pt x="240" y="225"/>
                  </a:cubicBezTo>
                  <a:cubicBezTo>
                    <a:pt x="240" y="222"/>
                    <a:pt x="242" y="220"/>
                    <a:pt x="242" y="223"/>
                  </a:cubicBezTo>
                  <a:cubicBezTo>
                    <a:pt x="243" y="226"/>
                    <a:pt x="247" y="226"/>
                    <a:pt x="247" y="228"/>
                  </a:cubicBezTo>
                  <a:cubicBezTo>
                    <a:pt x="248" y="230"/>
                    <a:pt x="249" y="232"/>
                    <a:pt x="249" y="230"/>
                  </a:cubicBezTo>
                  <a:cubicBezTo>
                    <a:pt x="249" y="228"/>
                    <a:pt x="250" y="226"/>
                    <a:pt x="253" y="225"/>
                  </a:cubicBezTo>
                  <a:cubicBezTo>
                    <a:pt x="256" y="224"/>
                    <a:pt x="258" y="222"/>
                    <a:pt x="260" y="220"/>
                  </a:cubicBezTo>
                  <a:cubicBezTo>
                    <a:pt x="263" y="218"/>
                    <a:pt x="274" y="218"/>
                    <a:pt x="275" y="218"/>
                  </a:cubicBezTo>
                  <a:cubicBezTo>
                    <a:pt x="277" y="218"/>
                    <a:pt x="277" y="207"/>
                    <a:pt x="278" y="203"/>
                  </a:cubicBezTo>
                  <a:cubicBezTo>
                    <a:pt x="279" y="197"/>
                    <a:pt x="282" y="196"/>
                    <a:pt x="283" y="191"/>
                  </a:cubicBezTo>
                  <a:cubicBezTo>
                    <a:pt x="284" y="185"/>
                    <a:pt x="290" y="175"/>
                    <a:pt x="292" y="175"/>
                  </a:cubicBezTo>
                  <a:cubicBezTo>
                    <a:pt x="293" y="174"/>
                    <a:pt x="295" y="173"/>
                    <a:pt x="296" y="170"/>
                  </a:cubicBezTo>
                  <a:cubicBezTo>
                    <a:pt x="296" y="167"/>
                    <a:pt x="300" y="163"/>
                    <a:pt x="300" y="159"/>
                  </a:cubicBezTo>
                  <a:cubicBezTo>
                    <a:pt x="300" y="156"/>
                    <a:pt x="302" y="151"/>
                    <a:pt x="302" y="150"/>
                  </a:cubicBezTo>
                  <a:cubicBezTo>
                    <a:pt x="301" y="149"/>
                    <a:pt x="300" y="146"/>
                    <a:pt x="303" y="143"/>
                  </a:cubicBezTo>
                  <a:cubicBezTo>
                    <a:pt x="305" y="140"/>
                    <a:pt x="302" y="137"/>
                    <a:pt x="303" y="136"/>
                  </a:cubicBezTo>
                  <a:close/>
                  <a:moveTo>
                    <a:pt x="138" y="7"/>
                  </a:moveTo>
                  <a:cubicBezTo>
                    <a:pt x="138" y="5"/>
                    <a:pt x="126" y="7"/>
                    <a:pt x="128" y="10"/>
                  </a:cubicBezTo>
                  <a:cubicBezTo>
                    <a:pt x="130" y="11"/>
                    <a:pt x="139" y="9"/>
                    <a:pt x="138" y="7"/>
                  </a:cubicBezTo>
                  <a:close/>
                  <a:moveTo>
                    <a:pt x="175" y="202"/>
                  </a:moveTo>
                  <a:cubicBezTo>
                    <a:pt x="176" y="204"/>
                    <a:pt x="183" y="203"/>
                    <a:pt x="184" y="201"/>
                  </a:cubicBezTo>
                  <a:cubicBezTo>
                    <a:pt x="185" y="198"/>
                    <a:pt x="174" y="201"/>
                    <a:pt x="175" y="202"/>
                  </a:cubicBezTo>
                  <a:close/>
                  <a:moveTo>
                    <a:pt x="249" y="248"/>
                  </a:moveTo>
                  <a:cubicBezTo>
                    <a:pt x="245" y="248"/>
                    <a:pt x="238" y="244"/>
                    <a:pt x="236" y="244"/>
                  </a:cubicBezTo>
                  <a:cubicBezTo>
                    <a:pt x="235" y="244"/>
                    <a:pt x="243" y="256"/>
                    <a:pt x="240" y="259"/>
                  </a:cubicBezTo>
                  <a:cubicBezTo>
                    <a:pt x="238" y="262"/>
                    <a:pt x="247" y="270"/>
                    <a:pt x="250" y="270"/>
                  </a:cubicBezTo>
                  <a:cubicBezTo>
                    <a:pt x="253" y="271"/>
                    <a:pt x="252" y="268"/>
                    <a:pt x="254" y="268"/>
                  </a:cubicBezTo>
                  <a:cubicBezTo>
                    <a:pt x="257" y="268"/>
                    <a:pt x="256" y="266"/>
                    <a:pt x="256" y="264"/>
                  </a:cubicBezTo>
                  <a:cubicBezTo>
                    <a:pt x="256" y="262"/>
                    <a:pt x="258" y="266"/>
                    <a:pt x="260" y="265"/>
                  </a:cubicBezTo>
                  <a:cubicBezTo>
                    <a:pt x="262" y="264"/>
                    <a:pt x="259" y="256"/>
                    <a:pt x="262" y="256"/>
                  </a:cubicBezTo>
                  <a:cubicBezTo>
                    <a:pt x="265" y="256"/>
                    <a:pt x="263" y="248"/>
                    <a:pt x="262" y="245"/>
                  </a:cubicBezTo>
                  <a:cubicBezTo>
                    <a:pt x="261" y="243"/>
                    <a:pt x="254" y="247"/>
                    <a:pt x="249" y="2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72;p79">
              <a:extLst>
                <a:ext uri="{FF2B5EF4-FFF2-40B4-BE49-F238E27FC236}">
                  <a16:creationId xmlns:a16="http://schemas.microsoft.com/office/drawing/2014/main" id="{3FAE2A3A-65EA-954D-A873-11CF7FFF7F2F}"/>
                </a:ext>
              </a:extLst>
            </p:cNvPr>
            <p:cNvSpPr/>
            <p:nvPr/>
          </p:nvSpPr>
          <p:spPr bwMode="gray">
            <a:xfrm>
              <a:off x="7879606" y="4097938"/>
              <a:ext cx="253252" cy="300212"/>
            </a:xfrm>
            <a:custGeom>
              <a:avLst/>
              <a:gdLst/>
              <a:ahLst/>
              <a:cxnLst/>
              <a:rect l="l" t="t" r="r" b="b"/>
              <a:pathLst>
                <a:path w="93" h="110" extrusionOk="0">
                  <a:moveTo>
                    <a:pt x="57" y="53"/>
                  </a:moveTo>
                  <a:cubicBezTo>
                    <a:pt x="55" y="52"/>
                    <a:pt x="55" y="54"/>
                    <a:pt x="52" y="55"/>
                  </a:cubicBezTo>
                  <a:cubicBezTo>
                    <a:pt x="49" y="56"/>
                    <a:pt x="47" y="50"/>
                    <a:pt x="44" y="52"/>
                  </a:cubicBezTo>
                  <a:cubicBezTo>
                    <a:pt x="42" y="55"/>
                    <a:pt x="44" y="56"/>
                    <a:pt x="41" y="59"/>
                  </a:cubicBezTo>
                  <a:cubicBezTo>
                    <a:pt x="37" y="62"/>
                    <a:pt x="39" y="63"/>
                    <a:pt x="34" y="69"/>
                  </a:cubicBezTo>
                  <a:cubicBezTo>
                    <a:pt x="31" y="75"/>
                    <a:pt x="16" y="79"/>
                    <a:pt x="14" y="83"/>
                  </a:cubicBezTo>
                  <a:cubicBezTo>
                    <a:pt x="12" y="86"/>
                    <a:pt x="5" y="89"/>
                    <a:pt x="5" y="91"/>
                  </a:cubicBezTo>
                  <a:cubicBezTo>
                    <a:pt x="5" y="94"/>
                    <a:pt x="0" y="96"/>
                    <a:pt x="3" y="99"/>
                  </a:cubicBezTo>
                  <a:cubicBezTo>
                    <a:pt x="5" y="102"/>
                    <a:pt x="8" y="100"/>
                    <a:pt x="9" y="102"/>
                  </a:cubicBezTo>
                  <a:cubicBezTo>
                    <a:pt x="11" y="105"/>
                    <a:pt x="14" y="103"/>
                    <a:pt x="15" y="105"/>
                  </a:cubicBezTo>
                  <a:cubicBezTo>
                    <a:pt x="16" y="107"/>
                    <a:pt x="23" y="107"/>
                    <a:pt x="29" y="101"/>
                  </a:cubicBezTo>
                  <a:cubicBezTo>
                    <a:pt x="34" y="97"/>
                    <a:pt x="32" y="94"/>
                    <a:pt x="33" y="93"/>
                  </a:cubicBezTo>
                  <a:cubicBezTo>
                    <a:pt x="35" y="92"/>
                    <a:pt x="36" y="87"/>
                    <a:pt x="37" y="86"/>
                  </a:cubicBezTo>
                  <a:cubicBezTo>
                    <a:pt x="39" y="83"/>
                    <a:pt x="40" y="80"/>
                    <a:pt x="45" y="80"/>
                  </a:cubicBezTo>
                  <a:cubicBezTo>
                    <a:pt x="51" y="80"/>
                    <a:pt x="48" y="79"/>
                    <a:pt x="48" y="76"/>
                  </a:cubicBezTo>
                  <a:cubicBezTo>
                    <a:pt x="47" y="74"/>
                    <a:pt x="53" y="73"/>
                    <a:pt x="53" y="69"/>
                  </a:cubicBezTo>
                  <a:cubicBezTo>
                    <a:pt x="53" y="65"/>
                    <a:pt x="60" y="63"/>
                    <a:pt x="58" y="60"/>
                  </a:cubicBezTo>
                  <a:cubicBezTo>
                    <a:pt x="57" y="57"/>
                    <a:pt x="60" y="55"/>
                    <a:pt x="57" y="53"/>
                  </a:cubicBezTo>
                  <a:close/>
                  <a:moveTo>
                    <a:pt x="10" y="110"/>
                  </a:moveTo>
                  <a:cubicBezTo>
                    <a:pt x="11" y="110"/>
                    <a:pt x="15" y="110"/>
                    <a:pt x="13" y="107"/>
                  </a:cubicBezTo>
                  <a:cubicBezTo>
                    <a:pt x="10" y="104"/>
                    <a:pt x="8" y="110"/>
                    <a:pt x="10" y="110"/>
                  </a:cubicBezTo>
                  <a:close/>
                  <a:moveTo>
                    <a:pt x="84" y="27"/>
                  </a:moveTo>
                  <a:cubicBezTo>
                    <a:pt x="83" y="29"/>
                    <a:pt x="80" y="27"/>
                    <a:pt x="77" y="27"/>
                  </a:cubicBezTo>
                  <a:cubicBezTo>
                    <a:pt x="74" y="27"/>
                    <a:pt x="73" y="25"/>
                    <a:pt x="73" y="22"/>
                  </a:cubicBezTo>
                  <a:cubicBezTo>
                    <a:pt x="73" y="19"/>
                    <a:pt x="72" y="16"/>
                    <a:pt x="69" y="16"/>
                  </a:cubicBezTo>
                  <a:cubicBezTo>
                    <a:pt x="67" y="17"/>
                    <a:pt x="70" y="19"/>
                    <a:pt x="69" y="20"/>
                  </a:cubicBezTo>
                  <a:cubicBezTo>
                    <a:pt x="68" y="21"/>
                    <a:pt x="67" y="18"/>
                    <a:pt x="67" y="18"/>
                  </a:cubicBezTo>
                  <a:cubicBezTo>
                    <a:pt x="65" y="18"/>
                    <a:pt x="64" y="17"/>
                    <a:pt x="64" y="14"/>
                  </a:cubicBezTo>
                  <a:cubicBezTo>
                    <a:pt x="64" y="10"/>
                    <a:pt x="61" y="11"/>
                    <a:pt x="61" y="7"/>
                  </a:cubicBezTo>
                  <a:cubicBezTo>
                    <a:pt x="61" y="3"/>
                    <a:pt x="55" y="0"/>
                    <a:pt x="52" y="0"/>
                  </a:cubicBezTo>
                  <a:cubicBezTo>
                    <a:pt x="48" y="0"/>
                    <a:pt x="52" y="6"/>
                    <a:pt x="54" y="8"/>
                  </a:cubicBezTo>
                  <a:cubicBezTo>
                    <a:pt x="55" y="10"/>
                    <a:pt x="59" y="12"/>
                    <a:pt x="59" y="13"/>
                  </a:cubicBezTo>
                  <a:cubicBezTo>
                    <a:pt x="59" y="15"/>
                    <a:pt x="61" y="18"/>
                    <a:pt x="63" y="19"/>
                  </a:cubicBezTo>
                  <a:cubicBezTo>
                    <a:pt x="66" y="20"/>
                    <a:pt x="62" y="26"/>
                    <a:pt x="62" y="30"/>
                  </a:cubicBezTo>
                  <a:cubicBezTo>
                    <a:pt x="62" y="35"/>
                    <a:pt x="58" y="34"/>
                    <a:pt x="56" y="37"/>
                  </a:cubicBezTo>
                  <a:cubicBezTo>
                    <a:pt x="54" y="40"/>
                    <a:pt x="62" y="43"/>
                    <a:pt x="66" y="46"/>
                  </a:cubicBezTo>
                  <a:cubicBezTo>
                    <a:pt x="69" y="49"/>
                    <a:pt x="63" y="56"/>
                    <a:pt x="64" y="58"/>
                  </a:cubicBezTo>
                  <a:cubicBezTo>
                    <a:pt x="65" y="59"/>
                    <a:pt x="67" y="60"/>
                    <a:pt x="70" y="59"/>
                  </a:cubicBezTo>
                  <a:cubicBezTo>
                    <a:pt x="74" y="58"/>
                    <a:pt x="76" y="50"/>
                    <a:pt x="79" y="47"/>
                  </a:cubicBezTo>
                  <a:cubicBezTo>
                    <a:pt x="81" y="45"/>
                    <a:pt x="79" y="41"/>
                    <a:pt x="81" y="40"/>
                  </a:cubicBezTo>
                  <a:cubicBezTo>
                    <a:pt x="82" y="38"/>
                    <a:pt x="84" y="38"/>
                    <a:pt x="86" y="38"/>
                  </a:cubicBezTo>
                  <a:cubicBezTo>
                    <a:pt x="88" y="38"/>
                    <a:pt x="87" y="33"/>
                    <a:pt x="89" y="33"/>
                  </a:cubicBezTo>
                  <a:cubicBezTo>
                    <a:pt x="91" y="33"/>
                    <a:pt x="91" y="30"/>
                    <a:pt x="91" y="27"/>
                  </a:cubicBezTo>
                  <a:cubicBezTo>
                    <a:pt x="93" y="23"/>
                    <a:pt x="86" y="25"/>
                    <a:pt x="8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73;p79">
              <a:extLst>
                <a:ext uri="{FF2B5EF4-FFF2-40B4-BE49-F238E27FC236}">
                  <a16:creationId xmlns:a16="http://schemas.microsoft.com/office/drawing/2014/main" id="{422FCCC7-CAC5-1222-51BF-B8144072AF7C}"/>
                </a:ext>
              </a:extLst>
            </p:cNvPr>
            <p:cNvSpPr/>
            <p:nvPr/>
          </p:nvSpPr>
          <p:spPr bwMode="gray">
            <a:xfrm>
              <a:off x="5586926" y="2417425"/>
              <a:ext cx="290148" cy="18281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42"/>
                  </a:moveTo>
                  <a:cubicBezTo>
                    <a:pt x="105" y="42"/>
                    <a:pt x="101" y="40"/>
                    <a:pt x="99" y="40"/>
                  </a:cubicBezTo>
                  <a:cubicBezTo>
                    <a:pt x="97" y="40"/>
                    <a:pt x="94" y="36"/>
                    <a:pt x="91" y="35"/>
                  </a:cubicBezTo>
                  <a:cubicBezTo>
                    <a:pt x="89" y="34"/>
                    <a:pt x="84" y="32"/>
                    <a:pt x="83" y="30"/>
                  </a:cubicBezTo>
                  <a:cubicBezTo>
                    <a:pt x="81" y="28"/>
                    <a:pt x="76" y="26"/>
                    <a:pt x="76" y="25"/>
                  </a:cubicBezTo>
                  <a:cubicBezTo>
                    <a:pt x="75" y="23"/>
                    <a:pt x="74" y="21"/>
                    <a:pt x="72" y="18"/>
                  </a:cubicBezTo>
                  <a:cubicBezTo>
                    <a:pt x="70" y="16"/>
                    <a:pt x="70" y="13"/>
                    <a:pt x="69" y="13"/>
                  </a:cubicBezTo>
                  <a:cubicBezTo>
                    <a:pt x="67" y="13"/>
                    <a:pt x="58" y="13"/>
                    <a:pt x="58" y="13"/>
                  </a:cubicBezTo>
                  <a:cubicBezTo>
                    <a:pt x="58" y="11"/>
                    <a:pt x="57" y="5"/>
                    <a:pt x="56" y="4"/>
                  </a:cubicBezTo>
                  <a:cubicBezTo>
                    <a:pt x="54" y="4"/>
                    <a:pt x="51" y="3"/>
                    <a:pt x="50" y="2"/>
                  </a:cubicBezTo>
                  <a:cubicBezTo>
                    <a:pt x="49" y="2"/>
                    <a:pt x="45" y="0"/>
                    <a:pt x="44" y="2"/>
                  </a:cubicBezTo>
                  <a:cubicBezTo>
                    <a:pt x="44" y="2"/>
                    <a:pt x="43" y="2"/>
                    <a:pt x="42" y="2"/>
                  </a:cubicBezTo>
                  <a:cubicBezTo>
                    <a:pt x="41" y="2"/>
                    <a:pt x="41" y="6"/>
                    <a:pt x="39" y="5"/>
                  </a:cubicBezTo>
                  <a:cubicBezTo>
                    <a:pt x="37" y="5"/>
                    <a:pt x="33" y="8"/>
                    <a:pt x="33" y="10"/>
                  </a:cubicBezTo>
                  <a:cubicBezTo>
                    <a:pt x="33" y="11"/>
                    <a:pt x="33" y="13"/>
                    <a:pt x="31" y="13"/>
                  </a:cubicBezTo>
                  <a:cubicBezTo>
                    <a:pt x="30" y="13"/>
                    <a:pt x="28" y="13"/>
                    <a:pt x="26" y="12"/>
                  </a:cubicBezTo>
                  <a:cubicBezTo>
                    <a:pt x="25" y="12"/>
                    <a:pt x="23" y="13"/>
                    <a:pt x="20" y="11"/>
                  </a:cubicBezTo>
                  <a:cubicBezTo>
                    <a:pt x="18" y="7"/>
                    <a:pt x="14" y="3"/>
                    <a:pt x="11" y="3"/>
                  </a:cubicBezTo>
                  <a:cubicBezTo>
                    <a:pt x="9" y="3"/>
                    <a:pt x="2" y="3"/>
                    <a:pt x="4" y="8"/>
                  </a:cubicBezTo>
                  <a:cubicBezTo>
                    <a:pt x="5" y="7"/>
                    <a:pt x="6" y="6"/>
                    <a:pt x="8" y="6"/>
                  </a:cubicBezTo>
                  <a:cubicBezTo>
                    <a:pt x="12" y="7"/>
                    <a:pt x="10" y="13"/>
                    <a:pt x="13" y="13"/>
                  </a:cubicBezTo>
                  <a:cubicBezTo>
                    <a:pt x="16" y="13"/>
                    <a:pt x="20" y="17"/>
                    <a:pt x="17" y="17"/>
                  </a:cubicBezTo>
                  <a:cubicBezTo>
                    <a:pt x="14" y="17"/>
                    <a:pt x="11" y="20"/>
                    <a:pt x="9" y="19"/>
                  </a:cubicBezTo>
                  <a:cubicBezTo>
                    <a:pt x="7" y="18"/>
                    <a:pt x="3" y="16"/>
                    <a:pt x="2" y="19"/>
                  </a:cubicBezTo>
                  <a:cubicBezTo>
                    <a:pt x="1" y="22"/>
                    <a:pt x="0" y="25"/>
                    <a:pt x="4" y="25"/>
                  </a:cubicBezTo>
                  <a:cubicBezTo>
                    <a:pt x="8" y="25"/>
                    <a:pt x="7" y="27"/>
                    <a:pt x="4" y="30"/>
                  </a:cubicBezTo>
                  <a:cubicBezTo>
                    <a:pt x="2" y="32"/>
                    <a:pt x="8" y="29"/>
                    <a:pt x="8" y="31"/>
                  </a:cubicBezTo>
                  <a:cubicBezTo>
                    <a:pt x="8" y="34"/>
                    <a:pt x="11" y="34"/>
                    <a:pt x="10" y="37"/>
                  </a:cubicBezTo>
                  <a:cubicBezTo>
                    <a:pt x="9" y="39"/>
                    <a:pt x="9" y="44"/>
                    <a:pt x="10" y="48"/>
                  </a:cubicBezTo>
                  <a:cubicBezTo>
                    <a:pt x="12" y="48"/>
                    <a:pt x="15" y="47"/>
                    <a:pt x="16" y="46"/>
                  </a:cubicBezTo>
                  <a:cubicBezTo>
                    <a:pt x="17" y="45"/>
                    <a:pt x="20" y="41"/>
                    <a:pt x="22" y="41"/>
                  </a:cubicBezTo>
                  <a:cubicBezTo>
                    <a:pt x="24" y="41"/>
                    <a:pt x="27" y="42"/>
                    <a:pt x="28" y="41"/>
                  </a:cubicBezTo>
                  <a:cubicBezTo>
                    <a:pt x="29" y="39"/>
                    <a:pt x="35" y="39"/>
                    <a:pt x="36" y="41"/>
                  </a:cubicBezTo>
                  <a:cubicBezTo>
                    <a:pt x="38" y="42"/>
                    <a:pt x="41" y="44"/>
                    <a:pt x="42" y="44"/>
                  </a:cubicBezTo>
                  <a:cubicBezTo>
                    <a:pt x="43" y="44"/>
                    <a:pt x="44" y="46"/>
                    <a:pt x="45" y="45"/>
                  </a:cubicBezTo>
                  <a:cubicBezTo>
                    <a:pt x="47" y="45"/>
                    <a:pt x="52" y="46"/>
                    <a:pt x="52" y="48"/>
                  </a:cubicBezTo>
                  <a:cubicBezTo>
                    <a:pt x="52" y="48"/>
                    <a:pt x="54" y="49"/>
                    <a:pt x="56" y="49"/>
                  </a:cubicBezTo>
                  <a:cubicBezTo>
                    <a:pt x="56" y="49"/>
                    <a:pt x="58" y="54"/>
                    <a:pt x="60" y="54"/>
                  </a:cubicBezTo>
                  <a:cubicBezTo>
                    <a:pt x="62" y="54"/>
                    <a:pt x="66" y="54"/>
                    <a:pt x="66" y="55"/>
                  </a:cubicBezTo>
                  <a:cubicBezTo>
                    <a:pt x="66" y="56"/>
                    <a:pt x="66" y="61"/>
                    <a:pt x="67" y="64"/>
                  </a:cubicBezTo>
                  <a:cubicBezTo>
                    <a:pt x="67" y="63"/>
                    <a:pt x="67" y="63"/>
                    <a:pt x="68" y="64"/>
                  </a:cubicBezTo>
                  <a:cubicBezTo>
                    <a:pt x="69" y="64"/>
                    <a:pt x="73" y="63"/>
                    <a:pt x="74" y="65"/>
                  </a:cubicBezTo>
                  <a:cubicBezTo>
                    <a:pt x="74" y="67"/>
                    <a:pt x="80" y="66"/>
                    <a:pt x="80" y="63"/>
                  </a:cubicBezTo>
                  <a:cubicBezTo>
                    <a:pt x="79" y="59"/>
                    <a:pt x="90" y="59"/>
                    <a:pt x="91" y="57"/>
                  </a:cubicBezTo>
                  <a:cubicBezTo>
                    <a:pt x="91" y="54"/>
                    <a:pt x="92" y="48"/>
                    <a:pt x="95" y="49"/>
                  </a:cubicBezTo>
                  <a:cubicBezTo>
                    <a:pt x="97" y="50"/>
                    <a:pt x="99" y="46"/>
                    <a:pt x="101" y="46"/>
                  </a:cubicBezTo>
                  <a:cubicBezTo>
                    <a:pt x="103" y="46"/>
                    <a:pt x="104" y="48"/>
                    <a:pt x="106" y="48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074;p79">
              <a:extLst>
                <a:ext uri="{FF2B5EF4-FFF2-40B4-BE49-F238E27FC236}">
                  <a16:creationId xmlns:a16="http://schemas.microsoft.com/office/drawing/2014/main" id="{25CE7C53-2156-B92B-19D3-43BB800AA6AD}"/>
                </a:ext>
              </a:extLst>
            </p:cNvPr>
            <p:cNvSpPr/>
            <p:nvPr/>
          </p:nvSpPr>
          <p:spPr bwMode="gray">
            <a:xfrm>
              <a:off x="5412501" y="2486189"/>
              <a:ext cx="399165" cy="335432"/>
            </a:xfrm>
            <a:custGeom>
              <a:avLst/>
              <a:gdLst/>
              <a:ahLst/>
              <a:cxnLst/>
              <a:rect l="l" t="t" r="r" b="b"/>
              <a:pathLst>
                <a:path w="146" h="123" extrusionOk="0">
                  <a:moveTo>
                    <a:pt x="143" y="106"/>
                  </a:moveTo>
                  <a:cubicBezTo>
                    <a:pt x="141" y="105"/>
                    <a:pt x="143" y="100"/>
                    <a:pt x="139" y="98"/>
                  </a:cubicBezTo>
                  <a:cubicBezTo>
                    <a:pt x="135" y="96"/>
                    <a:pt x="132" y="94"/>
                    <a:pt x="132" y="92"/>
                  </a:cubicBezTo>
                  <a:cubicBezTo>
                    <a:pt x="131" y="90"/>
                    <a:pt x="126" y="87"/>
                    <a:pt x="126" y="85"/>
                  </a:cubicBezTo>
                  <a:cubicBezTo>
                    <a:pt x="127" y="83"/>
                    <a:pt x="135" y="78"/>
                    <a:pt x="133" y="75"/>
                  </a:cubicBezTo>
                  <a:cubicBezTo>
                    <a:pt x="132" y="71"/>
                    <a:pt x="127" y="72"/>
                    <a:pt x="127" y="71"/>
                  </a:cubicBezTo>
                  <a:cubicBezTo>
                    <a:pt x="126" y="70"/>
                    <a:pt x="127" y="66"/>
                    <a:pt x="125" y="62"/>
                  </a:cubicBezTo>
                  <a:cubicBezTo>
                    <a:pt x="124" y="59"/>
                    <a:pt x="127" y="57"/>
                    <a:pt x="125" y="55"/>
                  </a:cubicBezTo>
                  <a:cubicBezTo>
                    <a:pt x="124" y="53"/>
                    <a:pt x="126" y="49"/>
                    <a:pt x="126" y="48"/>
                  </a:cubicBezTo>
                  <a:cubicBezTo>
                    <a:pt x="127" y="47"/>
                    <a:pt x="130" y="46"/>
                    <a:pt x="129" y="42"/>
                  </a:cubicBezTo>
                  <a:cubicBezTo>
                    <a:pt x="129" y="40"/>
                    <a:pt x="130" y="39"/>
                    <a:pt x="131" y="39"/>
                  </a:cubicBezTo>
                  <a:cubicBezTo>
                    <a:pt x="130" y="36"/>
                    <a:pt x="130" y="31"/>
                    <a:pt x="130" y="30"/>
                  </a:cubicBezTo>
                  <a:cubicBezTo>
                    <a:pt x="130" y="29"/>
                    <a:pt x="126" y="29"/>
                    <a:pt x="124" y="29"/>
                  </a:cubicBezTo>
                  <a:cubicBezTo>
                    <a:pt x="122" y="29"/>
                    <a:pt x="120" y="24"/>
                    <a:pt x="120" y="24"/>
                  </a:cubicBezTo>
                  <a:cubicBezTo>
                    <a:pt x="118" y="24"/>
                    <a:pt x="116" y="24"/>
                    <a:pt x="116" y="23"/>
                  </a:cubicBezTo>
                  <a:cubicBezTo>
                    <a:pt x="116" y="21"/>
                    <a:pt x="111" y="20"/>
                    <a:pt x="109" y="20"/>
                  </a:cubicBezTo>
                  <a:cubicBezTo>
                    <a:pt x="108" y="21"/>
                    <a:pt x="107" y="19"/>
                    <a:pt x="106" y="19"/>
                  </a:cubicBezTo>
                  <a:cubicBezTo>
                    <a:pt x="105" y="19"/>
                    <a:pt x="102" y="17"/>
                    <a:pt x="100" y="16"/>
                  </a:cubicBezTo>
                  <a:cubicBezTo>
                    <a:pt x="99" y="14"/>
                    <a:pt x="93" y="14"/>
                    <a:pt x="92" y="16"/>
                  </a:cubicBezTo>
                  <a:cubicBezTo>
                    <a:pt x="91" y="17"/>
                    <a:pt x="88" y="16"/>
                    <a:pt x="86" y="16"/>
                  </a:cubicBezTo>
                  <a:cubicBezTo>
                    <a:pt x="85" y="16"/>
                    <a:pt x="81" y="20"/>
                    <a:pt x="80" y="21"/>
                  </a:cubicBezTo>
                  <a:cubicBezTo>
                    <a:pt x="79" y="22"/>
                    <a:pt x="76" y="23"/>
                    <a:pt x="74" y="23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3" y="28"/>
                    <a:pt x="64" y="29"/>
                    <a:pt x="58" y="30"/>
                  </a:cubicBezTo>
                  <a:cubicBezTo>
                    <a:pt x="51" y="30"/>
                    <a:pt x="51" y="22"/>
                    <a:pt x="44" y="22"/>
                  </a:cubicBezTo>
                  <a:cubicBezTo>
                    <a:pt x="39" y="22"/>
                    <a:pt x="36" y="17"/>
                    <a:pt x="35" y="13"/>
                  </a:cubicBezTo>
                  <a:cubicBezTo>
                    <a:pt x="32" y="12"/>
                    <a:pt x="29" y="10"/>
                    <a:pt x="30" y="9"/>
                  </a:cubicBezTo>
                  <a:cubicBezTo>
                    <a:pt x="30" y="8"/>
                    <a:pt x="32" y="1"/>
                    <a:pt x="28" y="2"/>
                  </a:cubicBezTo>
                  <a:cubicBezTo>
                    <a:pt x="25" y="4"/>
                    <a:pt x="20" y="10"/>
                    <a:pt x="14" y="9"/>
                  </a:cubicBezTo>
                  <a:cubicBezTo>
                    <a:pt x="7" y="8"/>
                    <a:pt x="12" y="7"/>
                    <a:pt x="9" y="6"/>
                  </a:cubicBezTo>
                  <a:cubicBezTo>
                    <a:pt x="5" y="4"/>
                    <a:pt x="7" y="1"/>
                    <a:pt x="4" y="1"/>
                  </a:cubicBezTo>
                  <a:cubicBezTo>
                    <a:pt x="1" y="0"/>
                    <a:pt x="4" y="4"/>
                    <a:pt x="2" y="4"/>
                  </a:cubicBezTo>
                  <a:cubicBezTo>
                    <a:pt x="0" y="4"/>
                    <a:pt x="2" y="9"/>
                    <a:pt x="2" y="10"/>
                  </a:cubicBezTo>
                  <a:cubicBezTo>
                    <a:pt x="3" y="12"/>
                    <a:pt x="1" y="18"/>
                    <a:pt x="2" y="18"/>
                  </a:cubicBezTo>
                  <a:cubicBezTo>
                    <a:pt x="4" y="18"/>
                    <a:pt x="5" y="23"/>
                    <a:pt x="5" y="24"/>
                  </a:cubicBezTo>
                  <a:cubicBezTo>
                    <a:pt x="5" y="24"/>
                    <a:pt x="8" y="28"/>
                    <a:pt x="8" y="30"/>
                  </a:cubicBezTo>
                  <a:cubicBezTo>
                    <a:pt x="8" y="32"/>
                    <a:pt x="11" y="34"/>
                    <a:pt x="12" y="34"/>
                  </a:cubicBezTo>
                  <a:cubicBezTo>
                    <a:pt x="14" y="34"/>
                    <a:pt x="15" y="35"/>
                    <a:pt x="15" y="36"/>
                  </a:cubicBezTo>
                  <a:cubicBezTo>
                    <a:pt x="15" y="38"/>
                    <a:pt x="15" y="41"/>
                    <a:pt x="15" y="41"/>
                  </a:cubicBezTo>
                  <a:cubicBezTo>
                    <a:pt x="13" y="41"/>
                    <a:pt x="13" y="47"/>
                    <a:pt x="11" y="47"/>
                  </a:cubicBezTo>
                  <a:cubicBezTo>
                    <a:pt x="10" y="47"/>
                    <a:pt x="11" y="53"/>
                    <a:pt x="12" y="54"/>
                  </a:cubicBezTo>
                  <a:cubicBezTo>
                    <a:pt x="14" y="54"/>
                    <a:pt x="15" y="56"/>
                    <a:pt x="15" y="58"/>
                  </a:cubicBezTo>
                  <a:cubicBezTo>
                    <a:pt x="15" y="59"/>
                    <a:pt x="22" y="63"/>
                    <a:pt x="24" y="63"/>
                  </a:cubicBezTo>
                  <a:cubicBezTo>
                    <a:pt x="26" y="64"/>
                    <a:pt x="27" y="67"/>
                    <a:pt x="27" y="68"/>
                  </a:cubicBezTo>
                  <a:cubicBezTo>
                    <a:pt x="28" y="69"/>
                    <a:pt x="27" y="71"/>
                    <a:pt x="27" y="72"/>
                  </a:cubicBezTo>
                  <a:cubicBezTo>
                    <a:pt x="27" y="74"/>
                    <a:pt x="29" y="75"/>
                    <a:pt x="29" y="78"/>
                  </a:cubicBezTo>
                  <a:cubicBezTo>
                    <a:pt x="29" y="79"/>
                    <a:pt x="31" y="82"/>
                    <a:pt x="34" y="83"/>
                  </a:cubicBezTo>
                  <a:cubicBezTo>
                    <a:pt x="34" y="83"/>
                    <a:pt x="35" y="83"/>
                    <a:pt x="36" y="83"/>
                  </a:cubicBezTo>
                  <a:cubicBezTo>
                    <a:pt x="38" y="83"/>
                    <a:pt x="38" y="81"/>
                    <a:pt x="39" y="82"/>
                  </a:cubicBezTo>
                  <a:cubicBezTo>
                    <a:pt x="40" y="83"/>
                    <a:pt x="42" y="82"/>
                    <a:pt x="44" y="82"/>
                  </a:cubicBezTo>
                  <a:cubicBezTo>
                    <a:pt x="46" y="82"/>
                    <a:pt x="50" y="90"/>
                    <a:pt x="51" y="94"/>
                  </a:cubicBezTo>
                  <a:cubicBezTo>
                    <a:pt x="53" y="97"/>
                    <a:pt x="53" y="99"/>
                    <a:pt x="56" y="101"/>
                  </a:cubicBezTo>
                  <a:cubicBezTo>
                    <a:pt x="58" y="102"/>
                    <a:pt x="62" y="101"/>
                    <a:pt x="64" y="105"/>
                  </a:cubicBezTo>
                  <a:cubicBezTo>
                    <a:pt x="68" y="108"/>
                    <a:pt x="77" y="111"/>
                    <a:pt x="82" y="111"/>
                  </a:cubicBezTo>
                  <a:cubicBezTo>
                    <a:pt x="85" y="112"/>
                    <a:pt x="88" y="107"/>
                    <a:pt x="94" y="108"/>
                  </a:cubicBezTo>
                  <a:cubicBezTo>
                    <a:pt x="98" y="109"/>
                    <a:pt x="97" y="116"/>
                    <a:pt x="99" y="117"/>
                  </a:cubicBezTo>
                  <a:cubicBezTo>
                    <a:pt x="101" y="120"/>
                    <a:pt x="121" y="122"/>
                    <a:pt x="125" y="123"/>
                  </a:cubicBezTo>
                  <a:cubicBezTo>
                    <a:pt x="126" y="123"/>
                    <a:pt x="130" y="123"/>
                    <a:pt x="132" y="123"/>
                  </a:cubicBezTo>
                  <a:cubicBezTo>
                    <a:pt x="132" y="123"/>
                    <a:pt x="132" y="122"/>
                    <a:pt x="132" y="121"/>
                  </a:cubicBezTo>
                  <a:cubicBezTo>
                    <a:pt x="132" y="118"/>
                    <a:pt x="135" y="115"/>
                    <a:pt x="137" y="114"/>
                  </a:cubicBezTo>
                  <a:cubicBezTo>
                    <a:pt x="140" y="113"/>
                    <a:pt x="142" y="112"/>
                    <a:pt x="144" y="112"/>
                  </a:cubicBezTo>
                  <a:cubicBezTo>
                    <a:pt x="146" y="112"/>
                    <a:pt x="144" y="107"/>
                    <a:pt x="143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75;p79">
              <a:extLst>
                <a:ext uri="{FF2B5EF4-FFF2-40B4-BE49-F238E27FC236}">
                  <a16:creationId xmlns:a16="http://schemas.microsoft.com/office/drawing/2014/main" id="{28C865DF-9444-D4CD-F7C3-89482483FCF7}"/>
                </a:ext>
              </a:extLst>
            </p:cNvPr>
            <p:cNvSpPr/>
            <p:nvPr/>
          </p:nvSpPr>
          <p:spPr bwMode="gray">
            <a:xfrm>
              <a:off x="5464493" y="2081989"/>
              <a:ext cx="821809" cy="390779"/>
            </a:xfrm>
            <a:custGeom>
              <a:avLst/>
              <a:gdLst/>
              <a:ahLst/>
              <a:cxnLst/>
              <a:rect l="l" t="t" r="r" b="b"/>
              <a:pathLst>
                <a:path w="301" h="143" extrusionOk="0">
                  <a:moveTo>
                    <a:pt x="300" y="59"/>
                  </a:moveTo>
                  <a:cubicBezTo>
                    <a:pt x="300" y="57"/>
                    <a:pt x="299" y="58"/>
                    <a:pt x="298" y="59"/>
                  </a:cubicBezTo>
                  <a:cubicBezTo>
                    <a:pt x="296" y="59"/>
                    <a:pt x="293" y="60"/>
                    <a:pt x="291" y="60"/>
                  </a:cubicBezTo>
                  <a:cubicBezTo>
                    <a:pt x="290" y="60"/>
                    <a:pt x="288" y="58"/>
                    <a:pt x="288" y="56"/>
                  </a:cubicBezTo>
                  <a:cubicBezTo>
                    <a:pt x="288" y="55"/>
                    <a:pt x="288" y="53"/>
                    <a:pt x="286" y="53"/>
                  </a:cubicBezTo>
                  <a:cubicBezTo>
                    <a:pt x="285" y="53"/>
                    <a:pt x="283" y="53"/>
                    <a:pt x="281" y="49"/>
                  </a:cubicBezTo>
                  <a:cubicBezTo>
                    <a:pt x="280" y="47"/>
                    <a:pt x="278" y="47"/>
                    <a:pt x="277" y="46"/>
                  </a:cubicBezTo>
                  <a:cubicBezTo>
                    <a:pt x="276" y="45"/>
                    <a:pt x="271" y="47"/>
                    <a:pt x="269" y="47"/>
                  </a:cubicBezTo>
                  <a:cubicBezTo>
                    <a:pt x="267" y="48"/>
                    <a:pt x="265" y="47"/>
                    <a:pt x="262" y="47"/>
                  </a:cubicBezTo>
                  <a:cubicBezTo>
                    <a:pt x="260" y="47"/>
                    <a:pt x="258" y="42"/>
                    <a:pt x="256" y="43"/>
                  </a:cubicBezTo>
                  <a:cubicBezTo>
                    <a:pt x="254" y="43"/>
                    <a:pt x="253" y="47"/>
                    <a:pt x="252" y="47"/>
                  </a:cubicBezTo>
                  <a:cubicBezTo>
                    <a:pt x="251" y="47"/>
                    <a:pt x="247" y="38"/>
                    <a:pt x="244" y="34"/>
                  </a:cubicBezTo>
                  <a:cubicBezTo>
                    <a:pt x="241" y="29"/>
                    <a:pt x="236" y="20"/>
                    <a:pt x="230" y="18"/>
                  </a:cubicBezTo>
                  <a:cubicBezTo>
                    <a:pt x="226" y="16"/>
                    <a:pt x="228" y="13"/>
                    <a:pt x="229" y="12"/>
                  </a:cubicBezTo>
                  <a:cubicBezTo>
                    <a:pt x="229" y="10"/>
                    <a:pt x="226" y="10"/>
                    <a:pt x="224" y="11"/>
                  </a:cubicBezTo>
                  <a:cubicBezTo>
                    <a:pt x="221" y="12"/>
                    <a:pt x="219" y="15"/>
                    <a:pt x="217" y="15"/>
                  </a:cubicBezTo>
                  <a:cubicBezTo>
                    <a:pt x="215" y="16"/>
                    <a:pt x="211" y="20"/>
                    <a:pt x="209" y="19"/>
                  </a:cubicBezTo>
                  <a:cubicBezTo>
                    <a:pt x="206" y="18"/>
                    <a:pt x="205" y="22"/>
                    <a:pt x="203" y="20"/>
                  </a:cubicBezTo>
                  <a:cubicBezTo>
                    <a:pt x="201" y="18"/>
                    <a:pt x="205" y="17"/>
                    <a:pt x="205" y="15"/>
                  </a:cubicBezTo>
                  <a:cubicBezTo>
                    <a:pt x="205" y="13"/>
                    <a:pt x="203" y="16"/>
                    <a:pt x="202" y="15"/>
                  </a:cubicBezTo>
                  <a:cubicBezTo>
                    <a:pt x="201" y="14"/>
                    <a:pt x="198" y="12"/>
                    <a:pt x="198" y="14"/>
                  </a:cubicBezTo>
                  <a:cubicBezTo>
                    <a:pt x="198" y="16"/>
                    <a:pt x="196" y="15"/>
                    <a:pt x="196" y="14"/>
                  </a:cubicBezTo>
                  <a:cubicBezTo>
                    <a:pt x="196" y="12"/>
                    <a:pt x="194" y="10"/>
                    <a:pt x="193" y="12"/>
                  </a:cubicBezTo>
                  <a:cubicBezTo>
                    <a:pt x="193" y="13"/>
                    <a:pt x="188" y="14"/>
                    <a:pt x="187" y="13"/>
                  </a:cubicBezTo>
                  <a:cubicBezTo>
                    <a:pt x="186" y="12"/>
                    <a:pt x="187" y="11"/>
                    <a:pt x="188" y="10"/>
                  </a:cubicBezTo>
                  <a:cubicBezTo>
                    <a:pt x="188" y="9"/>
                    <a:pt x="186" y="7"/>
                    <a:pt x="186" y="5"/>
                  </a:cubicBezTo>
                  <a:cubicBezTo>
                    <a:pt x="186" y="3"/>
                    <a:pt x="183" y="1"/>
                    <a:pt x="181" y="2"/>
                  </a:cubicBezTo>
                  <a:cubicBezTo>
                    <a:pt x="180" y="2"/>
                    <a:pt x="178" y="2"/>
                    <a:pt x="176" y="1"/>
                  </a:cubicBezTo>
                  <a:cubicBezTo>
                    <a:pt x="174" y="0"/>
                    <a:pt x="167" y="1"/>
                    <a:pt x="167" y="3"/>
                  </a:cubicBezTo>
                  <a:cubicBezTo>
                    <a:pt x="166" y="5"/>
                    <a:pt x="157" y="6"/>
                    <a:pt x="156" y="7"/>
                  </a:cubicBezTo>
                  <a:cubicBezTo>
                    <a:pt x="154" y="8"/>
                    <a:pt x="147" y="9"/>
                    <a:pt x="145" y="9"/>
                  </a:cubicBezTo>
                  <a:cubicBezTo>
                    <a:pt x="143" y="9"/>
                    <a:pt x="141" y="11"/>
                    <a:pt x="137" y="11"/>
                  </a:cubicBezTo>
                  <a:cubicBezTo>
                    <a:pt x="134" y="11"/>
                    <a:pt x="129" y="11"/>
                    <a:pt x="126" y="13"/>
                  </a:cubicBezTo>
                  <a:cubicBezTo>
                    <a:pt x="123" y="15"/>
                    <a:pt x="120" y="13"/>
                    <a:pt x="118" y="14"/>
                  </a:cubicBezTo>
                  <a:cubicBezTo>
                    <a:pt x="115" y="15"/>
                    <a:pt x="112" y="14"/>
                    <a:pt x="111" y="14"/>
                  </a:cubicBezTo>
                  <a:cubicBezTo>
                    <a:pt x="110" y="15"/>
                    <a:pt x="110" y="19"/>
                    <a:pt x="111" y="21"/>
                  </a:cubicBezTo>
                  <a:cubicBezTo>
                    <a:pt x="112" y="22"/>
                    <a:pt x="118" y="23"/>
                    <a:pt x="118" y="24"/>
                  </a:cubicBezTo>
                  <a:cubicBezTo>
                    <a:pt x="119" y="25"/>
                    <a:pt x="113" y="25"/>
                    <a:pt x="110" y="25"/>
                  </a:cubicBezTo>
                  <a:cubicBezTo>
                    <a:pt x="108" y="26"/>
                    <a:pt x="109" y="29"/>
                    <a:pt x="109" y="31"/>
                  </a:cubicBezTo>
                  <a:cubicBezTo>
                    <a:pt x="109" y="33"/>
                    <a:pt x="106" y="34"/>
                    <a:pt x="104" y="35"/>
                  </a:cubicBezTo>
                  <a:cubicBezTo>
                    <a:pt x="102" y="35"/>
                    <a:pt x="104" y="38"/>
                    <a:pt x="106" y="38"/>
                  </a:cubicBezTo>
                  <a:cubicBezTo>
                    <a:pt x="109" y="38"/>
                    <a:pt x="109" y="40"/>
                    <a:pt x="111" y="40"/>
                  </a:cubicBezTo>
                  <a:cubicBezTo>
                    <a:pt x="113" y="40"/>
                    <a:pt x="113" y="44"/>
                    <a:pt x="113" y="46"/>
                  </a:cubicBezTo>
                  <a:cubicBezTo>
                    <a:pt x="113" y="47"/>
                    <a:pt x="111" y="48"/>
                    <a:pt x="109" y="48"/>
                  </a:cubicBezTo>
                  <a:cubicBezTo>
                    <a:pt x="106" y="48"/>
                    <a:pt x="105" y="47"/>
                    <a:pt x="103" y="46"/>
                  </a:cubicBezTo>
                  <a:cubicBezTo>
                    <a:pt x="101" y="46"/>
                    <a:pt x="102" y="49"/>
                    <a:pt x="100" y="49"/>
                  </a:cubicBezTo>
                  <a:cubicBezTo>
                    <a:pt x="99" y="50"/>
                    <a:pt x="99" y="47"/>
                    <a:pt x="97" y="47"/>
                  </a:cubicBezTo>
                  <a:cubicBezTo>
                    <a:pt x="95" y="47"/>
                    <a:pt x="93" y="47"/>
                    <a:pt x="92" y="45"/>
                  </a:cubicBezTo>
                  <a:cubicBezTo>
                    <a:pt x="91" y="43"/>
                    <a:pt x="86" y="43"/>
                    <a:pt x="85" y="45"/>
                  </a:cubicBezTo>
                  <a:cubicBezTo>
                    <a:pt x="83" y="47"/>
                    <a:pt x="82" y="46"/>
                    <a:pt x="81" y="45"/>
                  </a:cubicBezTo>
                  <a:cubicBezTo>
                    <a:pt x="79" y="43"/>
                    <a:pt x="73" y="45"/>
                    <a:pt x="73" y="47"/>
                  </a:cubicBezTo>
                  <a:cubicBezTo>
                    <a:pt x="73" y="48"/>
                    <a:pt x="69" y="49"/>
                    <a:pt x="66" y="47"/>
                  </a:cubicBezTo>
                  <a:cubicBezTo>
                    <a:pt x="63" y="46"/>
                    <a:pt x="62" y="45"/>
                    <a:pt x="62" y="47"/>
                  </a:cubicBezTo>
                  <a:cubicBezTo>
                    <a:pt x="62" y="49"/>
                    <a:pt x="60" y="47"/>
                    <a:pt x="60" y="47"/>
                  </a:cubicBezTo>
                  <a:cubicBezTo>
                    <a:pt x="60" y="45"/>
                    <a:pt x="56" y="42"/>
                    <a:pt x="54" y="41"/>
                  </a:cubicBezTo>
                  <a:cubicBezTo>
                    <a:pt x="52" y="40"/>
                    <a:pt x="46" y="40"/>
                    <a:pt x="45" y="38"/>
                  </a:cubicBezTo>
                  <a:cubicBezTo>
                    <a:pt x="45" y="37"/>
                    <a:pt x="41" y="36"/>
                    <a:pt x="40" y="38"/>
                  </a:cubicBezTo>
                  <a:cubicBezTo>
                    <a:pt x="39" y="41"/>
                    <a:pt x="37" y="39"/>
                    <a:pt x="36" y="38"/>
                  </a:cubicBezTo>
                  <a:cubicBezTo>
                    <a:pt x="35" y="37"/>
                    <a:pt x="32" y="39"/>
                    <a:pt x="30" y="40"/>
                  </a:cubicBezTo>
                  <a:cubicBezTo>
                    <a:pt x="29" y="41"/>
                    <a:pt x="24" y="44"/>
                    <a:pt x="23" y="44"/>
                  </a:cubicBezTo>
                  <a:cubicBezTo>
                    <a:pt x="20" y="44"/>
                    <a:pt x="22" y="47"/>
                    <a:pt x="19" y="47"/>
                  </a:cubicBezTo>
                  <a:cubicBezTo>
                    <a:pt x="15" y="47"/>
                    <a:pt x="16" y="50"/>
                    <a:pt x="16" y="51"/>
                  </a:cubicBezTo>
                  <a:cubicBezTo>
                    <a:pt x="17" y="52"/>
                    <a:pt x="19" y="55"/>
                    <a:pt x="16" y="56"/>
                  </a:cubicBezTo>
                  <a:cubicBezTo>
                    <a:pt x="13" y="57"/>
                    <a:pt x="12" y="52"/>
                    <a:pt x="10" y="51"/>
                  </a:cubicBezTo>
                  <a:cubicBezTo>
                    <a:pt x="8" y="49"/>
                    <a:pt x="6" y="51"/>
                    <a:pt x="6" y="54"/>
                  </a:cubicBezTo>
                  <a:cubicBezTo>
                    <a:pt x="6" y="56"/>
                    <a:pt x="3" y="56"/>
                    <a:pt x="1" y="59"/>
                  </a:cubicBezTo>
                  <a:cubicBezTo>
                    <a:pt x="0" y="60"/>
                    <a:pt x="4" y="60"/>
                    <a:pt x="4" y="61"/>
                  </a:cubicBezTo>
                  <a:cubicBezTo>
                    <a:pt x="4" y="63"/>
                    <a:pt x="2" y="64"/>
                    <a:pt x="1" y="64"/>
                  </a:cubicBezTo>
                  <a:cubicBezTo>
                    <a:pt x="0" y="64"/>
                    <a:pt x="0" y="68"/>
                    <a:pt x="0" y="69"/>
                  </a:cubicBezTo>
                  <a:cubicBezTo>
                    <a:pt x="0" y="70"/>
                    <a:pt x="4" y="70"/>
                    <a:pt x="4" y="72"/>
                  </a:cubicBezTo>
                  <a:cubicBezTo>
                    <a:pt x="4" y="74"/>
                    <a:pt x="3" y="76"/>
                    <a:pt x="5" y="75"/>
                  </a:cubicBezTo>
                  <a:cubicBezTo>
                    <a:pt x="7" y="75"/>
                    <a:pt x="10" y="75"/>
                    <a:pt x="11" y="75"/>
                  </a:cubicBezTo>
                  <a:cubicBezTo>
                    <a:pt x="12" y="75"/>
                    <a:pt x="12" y="78"/>
                    <a:pt x="15" y="81"/>
                  </a:cubicBezTo>
                  <a:cubicBezTo>
                    <a:pt x="17" y="84"/>
                    <a:pt x="19" y="84"/>
                    <a:pt x="16" y="85"/>
                  </a:cubicBezTo>
                  <a:cubicBezTo>
                    <a:pt x="14" y="85"/>
                    <a:pt x="15" y="87"/>
                    <a:pt x="18" y="88"/>
                  </a:cubicBezTo>
                  <a:cubicBezTo>
                    <a:pt x="19" y="89"/>
                    <a:pt x="20" y="89"/>
                    <a:pt x="20" y="90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5" y="85"/>
                    <a:pt x="32" y="83"/>
                    <a:pt x="37" y="84"/>
                  </a:cubicBezTo>
                  <a:cubicBezTo>
                    <a:pt x="42" y="85"/>
                    <a:pt x="47" y="83"/>
                    <a:pt x="48" y="86"/>
                  </a:cubicBezTo>
                  <a:cubicBezTo>
                    <a:pt x="51" y="89"/>
                    <a:pt x="48" y="95"/>
                    <a:pt x="49" y="97"/>
                  </a:cubicBezTo>
                  <a:cubicBezTo>
                    <a:pt x="50" y="99"/>
                    <a:pt x="46" y="99"/>
                    <a:pt x="42" y="99"/>
                  </a:cubicBezTo>
                  <a:cubicBezTo>
                    <a:pt x="39" y="98"/>
                    <a:pt x="32" y="100"/>
                    <a:pt x="33" y="102"/>
                  </a:cubicBezTo>
                  <a:cubicBezTo>
                    <a:pt x="34" y="104"/>
                    <a:pt x="36" y="109"/>
                    <a:pt x="32" y="107"/>
                  </a:cubicBezTo>
                  <a:cubicBezTo>
                    <a:pt x="27" y="104"/>
                    <a:pt x="25" y="109"/>
                    <a:pt x="28" y="109"/>
                  </a:cubicBezTo>
                  <a:cubicBezTo>
                    <a:pt x="31" y="109"/>
                    <a:pt x="34" y="112"/>
                    <a:pt x="34" y="114"/>
                  </a:cubicBezTo>
                  <a:cubicBezTo>
                    <a:pt x="34" y="116"/>
                    <a:pt x="34" y="121"/>
                    <a:pt x="36" y="120"/>
                  </a:cubicBezTo>
                  <a:cubicBezTo>
                    <a:pt x="38" y="119"/>
                    <a:pt x="38" y="122"/>
                    <a:pt x="42" y="122"/>
                  </a:cubicBezTo>
                  <a:cubicBezTo>
                    <a:pt x="45" y="122"/>
                    <a:pt x="48" y="123"/>
                    <a:pt x="45" y="126"/>
                  </a:cubicBezTo>
                  <a:cubicBezTo>
                    <a:pt x="43" y="129"/>
                    <a:pt x="47" y="137"/>
                    <a:pt x="48" y="135"/>
                  </a:cubicBezTo>
                  <a:cubicBezTo>
                    <a:pt x="48" y="134"/>
                    <a:pt x="48" y="132"/>
                    <a:pt x="48" y="131"/>
                  </a:cubicBezTo>
                  <a:cubicBezTo>
                    <a:pt x="47" y="126"/>
                    <a:pt x="54" y="126"/>
                    <a:pt x="56" y="126"/>
                  </a:cubicBezTo>
                  <a:cubicBezTo>
                    <a:pt x="59" y="126"/>
                    <a:pt x="62" y="130"/>
                    <a:pt x="65" y="134"/>
                  </a:cubicBezTo>
                  <a:cubicBezTo>
                    <a:pt x="68" y="137"/>
                    <a:pt x="71" y="134"/>
                    <a:pt x="71" y="134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3" y="92"/>
                    <a:pt x="97" y="95"/>
                    <a:pt x="97" y="96"/>
                  </a:cubicBezTo>
                  <a:cubicBezTo>
                    <a:pt x="98" y="97"/>
                    <a:pt x="98" y="92"/>
                    <a:pt x="100" y="92"/>
                  </a:cubicBezTo>
                  <a:cubicBezTo>
                    <a:pt x="103" y="92"/>
                    <a:pt x="100" y="97"/>
                    <a:pt x="102" y="97"/>
                  </a:cubicBezTo>
                  <a:cubicBezTo>
                    <a:pt x="104" y="97"/>
                    <a:pt x="108" y="102"/>
                    <a:pt x="107" y="106"/>
                  </a:cubicBezTo>
                  <a:cubicBezTo>
                    <a:pt x="109" y="109"/>
                    <a:pt x="115" y="114"/>
                    <a:pt x="115" y="116"/>
                  </a:cubicBezTo>
                  <a:cubicBezTo>
                    <a:pt x="116" y="118"/>
                    <a:pt x="123" y="114"/>
                    <a:pt x="125" y="115"/>
                  </a:cubicBezTo>
                  <a:cubicBezTo>
                    <a:pt x="126" y="116"/>
                    <a:pt x="138" y="116"/>
                    <a:pt x="140" y="116"/>
                  </a:cubicBezTo>
                  <a:cubicBezTo>
                    <a:pt x="142" y="116"/>
                    <a:pt x="144" y="120"/>
                    <a:pt x="145" y="120"/>
                  </a:cubicBezTo>
                  <a:cubicBezTo>
                    <a:pt x="148" y="121"/>
                    <a:pt x="147" y="124"/>
                    <a:pt x="147" y="127"/>
                  </a:cubicBezTo>
                  <a:cubicBezTo>
                    <a:pt x="147" y="130"/>
                    <a:pt x="151" y="133"/>
                    <a:pt x="151" y="134"/>
                  </a:cubicBezTo>
                  <a:cubicBezTo>
                    <a:pt x="152" y="137"/>
                    <a:pt x="156" y="136"/>
                    <a:pt x="157" y="136"/>
                  </a:cubicBezTo>
                  <a:cubicBezTo>
                    <a:pt x="160" y="137"/>
                    <a:pt x="164" y="138"/>
                    <a:pt x="164" y="140"/>
                  </a:cubicBezTo>
                  <a:cubicBezTo>
                    <a:pt x="164" y="143"/>
                    <a:pt x="168" y="141"/>
                    <a:pt x="168" y="139"/>
                  </a:cubicBezTo>
                  <a:cubicBezTo>
                    <a:pt x="168" y="137"/>
                    <a:pt x="170" y="135"/>
                    <a:pt x="175" y="134"/>
                  </a:cubicBezTo>
                  <a:cubicBezTo>
                    <a:pt x="177" y="133"/>
                    <a:pt x="179" y="133"/>
                    <a:pt x="180" y="133"/>
                  </a:cubicBezTo>
                  <a:cubicBezTo>
                    <a:pt x="181" y="131"/>
                    <a:pt x="181" y="129"/>
                    <a:pt x="181" y="129"/>
                  </a:cubicBezTo>
                  <a:cubicBezTo>
                    <a:pt x="183" y="128"/>
                    <a:pt x="186" y="126"/>
                    <a:pt x="186" y="123"/>
                  </a:cubicBezTo>
                  <a:cubicBezTo>
                    <a:pt x="186" y="122"/>
                    <a:pt x="193" y="122"/>
                    <a:pt x="196" y="123"/>
                  </a:cubicBezTo>
                  <a:cubicBezTo>
                    <a:pt x="200" y="125"/>
                    <a:pt x="203" y="125"/>
                    <a:pt x="203" y="122"/>
                  </a:cubicBezTo>
                  <a:cubicBezTo>
                    <a:pt x="204" y="120"/>
                    <a:pt x="209" y="119"/>
                    <a:pt x="211" y="120"/>
                  </a:cubicBezTo>
                  <a:cubicBezTo>
                    <a:pt x="213" y="121"/>
                    <a:pt x="217" y="123"/>
                    <a:pt x="220" y="122"/>
                  </a:cubicBezTo>
                  <a:cubicBezTo>
                    <a:pt x="223" y="122"/>
                    <a:pt x="236" y="122"/>
                    <a:pt x="240" y="123"/>
                  </a:cubicBezTo>
                  <a:cubicBezTo>
                    <a:pt x="243" y="124"/>
                    <a:pt x="244" y="122"/>
                    <a:pt x="247" y="125"/>
                  </a:cubicBezTo>
                  <a:cubicBezTo>
                    <a:pt x="249" y="128"/>
                    <a:pt x="250" y="125"/>
                    <a:pt x="253" y="128"/>
                  </a:cubicBezTo>
                  <a:cubicBezTo>
                    <a:pt x="253" y="127"/>
                    <a:pt x="253" y="126"/>
                    <a:pt x="253" y="124"/>
                  </a:cubicBezTo>
                  <a:cubicBezTo>
                    <a:pt x="253" y="122"/>
                    <a:pt x="256" y="121"/>
                    <a:pt x="256" y="119"/>
                  </a:cubicBezTo>
                  <a:cubicBezTo>
                    <a:pt x="257" y="118"/>
                    <a:pt x="253" y="112"/>
                    <a:pt x="253" y="110"/>
                  </a:cubicBezTo>
                  <a:cubicBezTo>
                    <a:pt x="253" y="109"/>
                    <a:pt x="253" y="105"/>
                    <a:pt x="252" y="104"/>
                  </a:cubicBezTo>
                  <a:cubicBezTo>
                    <a:pt x="251" y="104"/>
                    <a:pt x="255" y="101"/>
                    <a:pt x="256" y="101"/>
                  </a:cubicBezTo>
                  <a:cubicBezTo>
                    <a:pt x="259" y="101"/>
                    <a:pt x="262" y="99"/>
                    <a:pt x="264" y="100"/>
                  </a:cubicBezTo>
                  <a:cubicBezTo>
                    <a:pt x="265" y="101"/>
                    <a:pt x="266" y="101"/>
                    <a:pt x="268" y="101"/>
                  </a:cubicBezTo>
                  <a:cubicBezTo>
                    <a:pt x="271" y="101"/>
                    <a:pt x="270" y="99"/>
                    <a:pt x="268" y="98"/>
                  </a:cubicBezTo>
                  <a:cubicBezTo>
                    <a:pt x="267" y="97"/>
                    <a:pt x="273" y="87"/>
                    <a:pt x="273" y="84"/>
                  </a:cubicBezTo>
                  <a:cubicBezTo>
                    <a:pt x="274" y="80"/>
                    <a:pt x="276" y="84"/>
                    <a:pt x="278" y="84"/>
                  </a:cubicBezTo>
                  <a:cubicBezTo>
                    <a:pt x="280" y="84"/>
                    <a:pt x="284" y="84"/>
                    <a:pt x="285" y="84"/>
                  </a:cubicBezTo>
                  <a:cubicBezTo>
                    <a:pt x="287" y="85"/>
                    <a:pt x="291" y="84"/>
                    <a:pt x="292" y="82"/>
                  </a:cubicBezTo>
                  <a:cubicBezTo>
                    <a:pt x="293" y="80"/>
                    <a:pt x="290" y="80"/>
                    <a:pt x="291" y="75"/>
                  </a:cubicBezTo>
                  <a:cubicBezTo>
                    <a:pt x="291" y="72"/>
                    <a:pt x="293" y="70"/>
                    <a:pt x="296" y="70"/>
                  </a:cubicBezTo>
                  <a:cubicBezTo>
                    <a:pt x="298" y="70"/>
                    <a:pt x="299" y="68"/>
                    <a:pt x="299" y="66"/>
                  </a:cubicBezTo>
                  <a:cubicBezTo>
                    <a:pt x="299" y="64"/>
                    <a:pt x="301" y="63"/>
                    <a:pt x="301" y="61"/>
                  </a:cubicBezTo>
                  <a:cubicBezTo>
                    <a:pt x="301" y="60"/>
                    <a:pt x="301" y="60"/>
                    <a:pt x="300" y="59"/>
                  </a:cubicBezTo>
                  <a:close/>
                  <a:moveTo>
                    <a:pt x="112" y="91"/>
                  </a:moveTo>
                  <a:cubicBezTo>
                    <a:pt x="111" y="92"/>
                    <a:pt x="103" y="89"/>
                    <a:pt x="102" y="88"/>
                  </a:cubicBezTo>
                  <a:cubicBezTo>
                    <a:pt x="101" y="86"/>
                    <a:pt x="114" y="88"/>
                    <a:pt x="112" y="91"/>
                  </a:cubicBezTo>
                  <a:close/>
                  <a:moveTo>
                    <a:pt x="237" y="90"/>
                  </a:moveTo>
                  <a:cubicBezTo>
                    <a:pt x="230" y="90"/>
                    <a:pt x="217" y="86"/>
                    <a:pt x="212" y="93"/>
                  </a:cubicBezTo>
                  <a:cubicBezTo>
                    <a:pt x="206" y="98"/>
                    <a:pt x="210" y="102"/>
                    <a:pt x="207" y="102"/>
                  </a:cubicBezTo>
                  <a:cubicBezTo>
                    <a:pt x="205" y="103"/>
                    <a:pt x="204" y="93"/>
                    <a:pt x="206" y="90"/>
                  </a:cubicBezTo>
                  <a:cubicBezTo>
                    <a:pt x="210" y="87"/>
                    <a:pt x="219" y="85"/>
                    <a:pt x="226" y="87"/>
                  </a:cubicBezTo>
                  <a:cubicBezTo>
                    <a:pt x="232" y="89"/>
                    <a:pt x="243" y="85"/>
                    <a:pt x="244" y="86"/>
                  </a:cubicBezTo>
                  <a:cubicBezTo>
                    <a:pt x="246" y="86"/>
                    <a:pt x="243" y="90"/>
                    <a:pt x="237" y="9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076;p79">
              <a:extLst>
                <a:ext uri="{FF2B5EF4-FFF2-40B4-BE49-F238E27FC236}">
                  <a16:creationId xmlns:a16="http://schemas.microsoft.com/office/drawing/2014/main" id="{764B3883-C4D7-D40A-15A2-7FF6C4CD1EF4}"/>
                </a:ext>
              </a:extLst>
            </p:cNvPr>
            <p:cNvSpPr/>
            <p:nvPr/>
          </p:nvSpPr>
          <p:spPr bwMode="gray">
            <a:xfrm>
              <a:off x="4775180" y="3234200"/>
              <a:ext cx="370653" cy="387424"/>
            </a:xfrm>
            <a:custGeom>
              <a:avLst/>
              <a:gdLst/>
              <a:ahLst/>
              <a:cxnLst/>
              <a:rect l="l" t="t" r="r" b="b"/>
              <a:pathLst>
                <a:path w="136" h="142" extrusionOk="0">
                  <a:moveTo>
                    <a:pt x="124" y="94"/>
                  </a:moveTo>
                  <a:cubicBezTo>
                    <a:pt x="121" y="92"/>
                    <a:pt x="120" y="67"/>
                    <a:pt x="122" y="66"/>
                  </a:cubicBezTo>
                  <a:cubicBezTo>
                    <a:pt x="122" y="66"/>
                    <a:pt x="122" y="66"/>
                    <a:pt x="122" y="67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2"/>
                    <a:pt x="122" y="62"/>
                    <a:pt x="121" y="61"/>
                  </a:cubicBezTo>
                  <a:cubicBezTo>
                    <a:pt x="121" y="61"/>
                    <a:pt x="120" y="61"/>
                    <a:pt x="120" y="59"/>
                  </a:cubicBezTo>
                  <a:cubicBezTo>
                    <a:pt x="120" y="57"/>
                    <a:pt x="122" y="57"/>
                    <a:pt x="122" y="57"/>
                  </a:cubicBezTo>
                  <a:cubicBezTo>
                    <a:pt x="122" y="57"/>
                    <a:pt x="121" y="53"/>
                    <a:pt x="123" y="53"/>
                  </a:cubicBezTo>
                  <a:cubicBezTo>
                    <a:pt x="123" y="53"/>
                    <a:pt x="123" y="52"/>
                    <a:pt x="123" y="52"/>
                  </a:cubicBezTo>
                  <a:cubicBezTo>
                    <a:pt x="124" y="51"/>
                    <a:pt x="124" y="48"/>
                    <a:pt x="124" y="46"/>
                  </a:cubicBezTo>
                  <a:cubicBezTo>
                    <a:pt x="124" y="44"/>
                    <a:pt x="125" y="42"/>
                    <a:pt x="126" y="40"/>
                  </a:cubicBezTo>
                  <a:cubicBezTo>
                    <a:pt x="127" y="38"/>
                    <a:pt x="126" y="35"/>
                    <a:pt x="128" y="34"/>
                  </a:cubicBezTo>
                  <a:cubicBezTo>
                    <a:pt x="129" y="33"/>
                    <a:pt x="129" y="31"/>
                    <a:pt x="131" y="31"/>
                  </a:cubicBezTo>
                  <a:cubicBezTo>
                    <a:pt x="133" y="30"/>
                    <a:pt x="134" y="30"/>
                    <a:pt x="134" y="29"/>
                  </a:cubicBezTo>
                  <a:cubicBezTo>
                    <a:pt x="134" y="28"/>
                    <a:pt x="136" y="26"/>
                    <a:pt x="136" y="25"/>
                  </a:cubicBezTo>
                  <a:cubicBezTo>
                    <a:pt x="136" y="23"/>
                    <a:pt x="134" y="23"/>
                    <a:pt x="134" y="21"/>
                  </a:cubicBezTo>
                  <a:cubicBezTo>
                    <a:pt x="134" y="19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1" y="11"/>
                    <a:pt x="126" y="8"/>
                    <a:pt x="125" y="8"/>
                  </a:cubicBezTo>
                  <a:cubicBezTo>
                    <a:pt x="124" y="7"/>
                    <a:pt x="122" y="8"/>
                    <a:pt x="122" y="8"/>
                  </a:cubicBezTo>
                  <a:cubicBezTo>
                    <a:pt x="122" y="8"/>
                    <a:pt x="120" y="6"/>
                    <a:pt x="118" y="8"/>
                  </a:cubicBezTo>
                  <a:cubicBezTo>
                    <a:pt x="116" y="9"/>
                    <a:pt x="113" y="8"/>
                    <a:pt x="113" y="8"/>
                  </a:cubicBezTo>
                  <a:cubicBezTo>
                    <a:pt x="113" y="8"/>
                    <a:pt x="111" y="7"/>
                    <a:pt x="111" y="4"/>
                  </a:cubicBezTo>
                  <a:cubicBezTo>
                    <a:pt x="110" y="3"/>
                    <a:pt x="109" y="3"/>
                    <a:pt x="108" y="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96" y="0"/>
                    <a:pt x="95" y="3"/>
                  </a:cubicBezTo>
                  <a:cubicBezTo>
                    <a:pt x="93" y="5"/>
                    <a:pt x="92" y="4"/>
                    <a:pt x="88" y="4"/>
                  </a:cubicBezTo>
                  <a:cubicBezTo>
                    <a:pt x="86" y="4"/>
                    <a:pt x="83" y="5"/>
                    <a:pt x="81" y="6"/>
                  </a:cubicBezTo>
                  <a:cubicBezTo>
                    <a:pt x="79" y="7"/>
                    <a:pt x="76" y="5"/>
                    <a:pt x="74" y="6"/>
                  </a:cubicBezTo>
                  <a:cubicBezTo>
                    <a:pt x="74" y="7"/>
                    <a:pt x="73" y="10"/>
                    <a:pt x="73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6" y="4"/>
                    <a:pt x="52" y="4"/>
                  </a:cubicBezTo>
                  <a:cubicBezTo>
                    <a:pt x="50" y="4"/>
                    <a:pt x="45" y="9"/>
                    <a:pt x="45" y="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8"/>
                    <a:pt x="45" y="20"/>
                    <a:pt x="43" y="22"/>
                  </a:cubicBezTo>
                  <a:cubicBezTo>
                    <a:pt x="42" y="25"/>
                    <a:pt x="40" y="26"/>
                    <a:pt x="40" y="31"/>
                  </a:cubicBezTo>
                  <a:cubicBezTo>
                    <a:pt x="40" y="35"/>
                    <a:pt x="36" y="42"/>
                    <a:pt x="36" y="46"/>
                  </a:cubicBezTo>
                  <a:cubicBezTo>
                    <a:pt x="36" y="50"/>
                    <a:pt x="29" y="52"/>
                    <a:pt x="29" y="54"/>
                  </a:cubicBezTo>
                  <a:cubicBezTo>
                    <a:pt x="29" y="56"/>
                    <a:pt x="28" y="61"/>
                    <a:pt x="28" y="66"/>
                  </a:cubicBezTo>
                  <a:cubicBezTo>
                    <a:pt x="28" y="71"/>
                    <a:pt x="25" y="67"/>
                    <a:pt x="25" y="72"/>
                  </a:cubicBezTo>
                  <a:cubicBezTo>
                    <a:pt x="25" y="76"/>
                    <a:pt x="24" y="74"/>
                    <a:pt x="21" y="76"/>
                  </a:cubicBezTo>
                  <a:cubicBezTo>
                    <a:pt x="19" y="78"/>
                    <a:pt x="18" y="78"/>
                    <a:pt x="18" y="76"/>
                  </a:cubicBezTo>
                  <a:cubicBezTo>
                    <a:pt x="18" y="74"/>
                    <a:pt x="14" y="74"/>
                    <a:pt x="12" y="76"/>
                  </a:cubicBezTo>
                  <a:cubicBezTo>
                    <a:pt x="9" y="78"/>
                    <a:pt x="8" y="76"/>
                    <a:pt x="7" y="76"/>
                  </a:cubicBezTo>
                  <a:cubicBezTo>
                    <a:pt x="6" y="76"/>
                    <a:pt x="2" y="77"/>
                    <a:pt x="0" y="79"/>
                  </a:cubicBezTo>
                  <a:cubicBezTo>
                    <a:pt x="1" y="82"/>
                    <a:pt x="1" y="85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4" y="87"/>
                    <a:pt x="6" y="86"/>
                    <a:pt x="7" y="86"/>
                  </a:cubicBezTo>
                  <a:cubicBezTo>
                    <a:pt x="9" y="86"/>
                    <a:pt x="31" y="86"/>
                    <a:pt x="31" y="86"/>
                  </a:cubicBezTo>
                  <a:cubicBezTo>
                    <a:pt x="31" y="86"/>
                    <a:pt x="33" y="89"/>
                    <a:pt x="32" y="92"/>
                  </a:cubicBezTo>
                  <a:cubicBezTo>
                    <a:pt x="32" y="95"/>
                    <a:pt x="34" y="94"/>
                    <a:pt x="35" y="98"/>
                  </a:cubicBezTo>
                  <a:cubicBezTo>
                    <a:pt x="37" y="101"/>
                    <a:pt x="38" y="103"/>
                    <a:pt x="41" y="102"/>
                  </a:cubicBezTo>
                  <a:cubicBezTo>
                    <a:pt x="45" y="101"/>
                    <a:pt x="49" y="100"/>
                    <a:pt x="50" y="100"/>
                  </a:cubicBezTo>
                  <a:cubicBezTo>
                    <a:pt x="51" y="101"/>
                    <a:pt x="51" y="95"/>
                    <a:pt x="53" y="94"/>
                  </a:cubicBezTo>
                  <a:cubicBezTo>
                    <a:pt x="55" y="93"/>
                    <a:pt x="59" y="94"/>
                    <a:pt x="59" y="94"/>
                  </a:cubicBezTo>
                  <a:cubicBezTo>
                    <a:pt x="59" y="94"/>
                    <a:pt x="59" y="96"/>
                    <a:pt x="62" y="96"/>
                  </a:cubicBezTo>
                  <a:cubicBezTo>
                    <a:pt x="66" y="96"/>
                    <a:pt x="67" y="95"/>
                    <a:pt x="67" y="97"/>
                  </a:cubicBezTo>
                  <a:cubicBezTo>
                    <a:pt x="67" y="99"/>
                    <a:pt x="68" y="102"/>
                    <a:pt x="69" y="103"/>
                  </a:cubicBezTo>
                  <a:cubicBezTo>
                    <a:pt x="70" y="104"/>
                    <a:pt x="66" y="112"/>
                    <a:pt x="68" y="113"/>
                  </a:cubicBezTo>
                  <a:cubicBezTo>
                    <a:pt x="70" y="114"/>
                    <a:pt x="72" y="118"/>
                    <a:pt x="72" y="119"/>
                  </a:cubicBezTo>
                  <a:cubicBezTo>
                    <a:pt x="71" y="121"/>
                    <a:pt x="70" y="124"/>
                    <a:pt x="72" y="125"/>
                  </a:cubicBezTo>
                  <a:cubicBezTo>
                    <a:pt x="73" y="125"/>
                    <a:pt x="73" y="123"/>
                    <a:pt x="75" y="123"/>
                  </a:cubicBezTo>
                  <a:cubicBezTo>
                    <a:pt x="77" y="123"/>
                    <a:pt x="80" y="123"/>
                    <a:pt x="82" y="122"/>
                  </a:cubicBezTo>
                  <a:cubicBezTo>
                    <a:pt x="83" y="122"/>
                    <a:pt x="84" y="122"/>
                    <a:pt x="84" y="122"/>
                  </a:cubicBezTo>
                  <a:cubicBezTo>
                    <a:pt x="86" y="123"/>
                    <a:pt x="86" y="124"/>
                    <a:pt x="86" y="124"/>
                  </a:cubicBezTo>
                  <a:cubicBezTo>
                    <a:pt x="86" y="124"/>
                    <a:pt x="86" y="127"/>
                    <a:pt x="88" y="126"/>
                  </a:cubicBezTo>
                  <a:cubicBezTo>
                    <a:pt x="89" y="125"/>
                    <a:pt x="93" y="124"/>
                    <a:pt x="93" y="126"/>
                  </a:cubicBezTo>
                  <a:cubicBezTo>
                    <a:pt x="92" y="127"/>
                    <a:pt x="94" y="130"/>
                    <a:pt x="95" y="129"/>
                  </a:cubicBezTo>
                  <a:cubicBezTo>
                    <a:pt x="96" y="129"/>
                    <a:pt x="99" y="132"/>
                    <a:pt x="101" y="132"/>
                  </a:cubicBezTo>
                  <a:cubicBezTo>
                    <a:pt x="103" y="132"/>
                    <a:pt x="104" y="132"/>
                    <a:pt x="104" y="131"/>
                  </a:cubicBezTo>
                  <a:cubicBezTo>
                    <a:pt x="104" y="129"/>
                    <a:pt x="106" y="128"/>
                    <a:pt x="107" y="129"/>
                  </a:cubicBezTo>
                  <a:cubicBezTo>
                    <a:pt x="108" y="131"/>
                    <a:pt x="110" y="134"/>
                    <a:pt x="111" y="134"/>
                  </a:cubicBezTo>
                  <a:cubicBezTo>
                    <a:pt x="112" y="134"/>
                    <a:pt x="117" y="134"/>
                    <a:pt x="117" y="134"/>
                  </a:cubicBezTo>
                  <a:cubicBezTo>
                    <a:pt x="117" y="136"/>
                    <a:pt x="118" y="140"/>
                    <a:pt x="120" y="141"/>
                  </a:cubicBezTo>
                  <a:cubicBezTo>
                    <a:pt x="122" y="142"/>
                    <a:pt x="124" y="141"/>
                    <a:pt x="124" y="141"/>
                  </a:cubicBezTo>
                  <a:cubicBezTo>
                    <a:pt x="124" y="141"/>
                    <a:pt x="126" y="140"/>
                    <a:pt x="126" y="137"/>
                  </a:cubicBezTo>
                  <a:cubicBezTo>
                    <a:pt x="126" y="135"/>
                    <a:pt x="126" y="133"/>
                    <a:pt x="125" y="133"/>
                  </a:cubicBezTo>
                  <a:cubicBezTo>
                    <a:pt x="124" y="133"/>
                    <a:pt x="123" y="134"/>
                    <a:pt x="120" y="134"/>
                  </a:cubicBezTo>
                  <a:cubicBezTo>
                    <a:pt x="118" y="134"/>
                    <a:pt x="116" y="129"/>
                    <a:pt x="115" y="128"/>
                  </a:cubicBezTo>
                  <a:cubicBezTo>
                    <a:pt x="114" y="127"/>
                    <a:pt x="117" y="123"/>
                    <a:pt x="117" y="122"/>
                  </a:cubicBezTo>
                  <a:cubicBezTo>
                    <a:pt x="117" y="119"/>
                    <a:pt x="119" y="113"/>
                    <a:pt x="117" y="113"/>
                  </a:cubicBezTo>
                  <a:cubicBezTo>
                    <a:pt x="116" y="112"/>
                    <a:pt x="117" y="111"/>
                    <a:pt x="118" y="109"/>
                  </a:cubicBezTo>
                  <a:cubicBezTo>
                    <a:pt x="120" y="108"/>
                    <a:pt x="118" y="104"/>
                    <a:pt x="120" y="104"/>
                  </a:cubicBezTo>
                  <a:cubicBezTo>
                    <a:pt x="123" y="104"/>
                    <a:pt x="128" y="104"/>
                    <a:pt x="129" y="103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30" y="102"/>
                    <a:pt x="130" y="101"/>
                    <a:pt x="130" y="101"/>
                  </a:cubicBezTo>
                  <a:cubicBezTo>
                    <a:pt x="128" y="99"/>
                    <a:pt x="126" y="95"/>
                    <a:pt x="124" y="9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077;p79">
              <a:extLst>
                <a:ext uri="{FF2B5EF4-FFF2-40B4-BE49-F238E27FC236}">
                  <a16:creationId xmlns:a16="http://schemas.microsoft.com/office/drawing/2014/main" id="{576FE151-FD2E-94A5-CAC3-A59C8044BB8F}"/>
                </a:ext>
              </a:extLst>
            </p:cNvPr>
            <p:cNvSpPr/>
            <p:nvPr/>
          </p:nvSpPr>
          <p:spPr bwMode="gray">
            <a:xfrm>
              <a:off x="5105581" y="3395206"/>
              <a:ext cx="31866" cy="43607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8"/>
                  </a:moveTo>
                  <a:cubicBezTo>
                    <a:pt x="1" y="9"/>
                    <a:pt x="2" y="12"/>
                    <a:pt x="2" y="16"/>
                  </a:cubicBezTo>
                  <a:cubicBezTo>
                    <a:pt x="4" y="15"/>
                    <a:pt x="5" y="14"/>
                    <a:pt x="6" y="14"/>
                  </a:cubicBezTo>
                  <a:cubicBezTo>
                    <a:pt x="8" y="13"/>
                    <a:pt x="12" y="5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7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078;p79">
              <a:extLst>
                <a:ext uri="{FF2B5EF4-FFF2-40B4-BE49-F238E27FC236}">
                  <a16:creationId xmlns:a16="http://schemas.microsoft.com/office/drawing/2014/main" id="{F0EDCBF6-0683-3A41-E3C7-22F6B2B6656E}"/>
                </a:ext>
              </a:extLst>
            </p:cNvPr>
            <p:cNvSpPr/>
            <p:nvPr/>
          </p:nvSpPr>
          <p:spPr bwMode="gray">
            <a:xfrm>
              <a:off x="5127384" y="3564601"/>
              <a:ext cx="211323" cy="343819"/>
            </a:xfrm>
            <a:custGeom>
              <a:avLst/>
              <a:gdLst/>
              <a:ahLst/>
              <a:cxnLst/>
              <a:rect l="l" t="t" r="r" b="b"/>
              <a:pathLst>
                <a:path w="78" h="126" extrusionOk="0">
                  <a:moveTo>
                    <a:pt x="78" y="32"/>
                  </a:moveTo>
                  <a:cubicBezTo>
                    <a:pt x="78" y="31"/>
                    <a:pt x="76" y="21"/>
                    <a:pt x="77" y="18"/>
                  </a:cubicBezTo>
                  <a:cubicBezTo>
                    <a:pt x="77" y="14"/>
                    <a:pt x="76" y="5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1"/>
                    <a:pt x="68" y="3"/>
                    <a:pt x="67" y="4"/>
                  </a:cubicBezTo>
                  <a:cubicBezTo>
                    <a:pt x="67" y="6"/>
                    <a:pt x="64" y="4"/>
                    <a:pt x="63" y="6"/>
                  </a:cubicBezTo>
                  <a:cubicBezTo>
                    <a:pt x="61" y="7"/>
                    <a:pt x="59" y="6"/>
                    <a:pt x="58" y="5"/>
                  </a:cubicBezTo>
                  <a:cubicBezTo>
                    <a:pt x="56" y="5"/>
                    <a:pt x="55" y="7"/>
                    <a:pt x="55" y="8"/>
                  </a:cubicBezTo>
                  <a:cubicBezTo>
                    <a:pt x="55" y="9"/>
                    <a:pt x="53" y="8"/>
                    <a:pt x="51" y="8"/>
                  </a:cubicBezTo>
                  <a:cubicBezTo>
                    <a:pt x="50" y="8"/>
                    <a:pt x="46" y="9"/>
                    <a:pt x="45" y="9"/>
                  </a:cubicBezTo>
                  <a:cubicBezTo>
                    <a:pt x="43" y="9"/>
                    <a:pt x="44" y="8"/>
                    <a:pt x="43" y="7"/>
                  </a:cubicBezTo>
                  <a:cubicBezTo>
                    <a:pt x="41" y="7"/>
                    <a:pt x="39" y="8"/>
                    <a:pt x="38" y="8"/>
                  </a:cubicBezTo>
                  <a:cubicBezTo>
                    <a:pt x="37" y="8"/>
                    <a:pt x="35" y="8"/>
                    <a:pt x="34" y="8"/>
                  </a:cubicBezTo>
                  <a:cubicBezTo>
                    <a:pt x="34" y="8"/>
                    <a:pt x="33" y="9"/>
                    <a:pt x="33" y="10"/>
                  </a:cubicBezTo>
                  <a:cubicBezTo>
                    <a:pt x="32" y="14"/>
                    <a:pt x="36" y="22"/>
                    <a:pt x="37" y="26"/>
                  </a:cubicBezTo>
                  <a:cubicBezTo>
                    <a:pt x="38" y="27"/>
                    <a:pt x="40" y="29"/>
                    <a:pt x="41" y="30"/>
                  </a:cubicBezTo>
                  <a:cubicBezTo>
                    <a:pt x="43" y="32"/>
                    <a:pt x="41" y="32"/>
                    <a:pt x="42" y="38"/>
                  </a:cubicBezTo>
                  <a:cubicBezTo>
                    <a:pt x="42" y="43"/>
                    <a:pt x="39" y="41"/>
                    <a:pt x="37" y="43"/>
                  </a:cubicBezTo>
                  <a:cubicBezTo>
                    <a:pt x="35" y="44"/>
                    <a:pt x="37" y="48"/>
                    <a:pt x="36" y="49"/>
                  </a:cubicBezTo>
                  <a:cubicBezTo>
                    <a:pt x="36" y="50"/>
                    <a:pt x="31" y="42"/>
                    <a:pt x="30" y="40"/>
                  </a:cubicBezTo>
                  <a:cubicBezTo>
                    <a:pt x="30" y="39"/>
                    <a:pt x="31" y="33"/>
                    <a:pt x="31" y="31"/>
                  </a:cubicBezTo>
                  <a:cubicBezTo>
                    <a:pt x="31" y="28"/>
                    <a:pt x="27" y="30"/>
                    <a:pt x="25" y="30"/>
                  </a:cubicBezTo>
                  <a:cubicBezTo>
                    <a:pt x="24" y="30"/>
                    <a:pt x="21" y="26"/>
                    <a:pt x="20" y="26"/>
                  </a:cubicBezTo>
                  <a:cubicBezTo>
                    <a:pt x="20" y="26"/>
                    <a:pt x="0" y="33"/>
                    <a:pt x="0" y="33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8" y="42"/>
                    <a:pt x="11" y="43"/>
                  </a:cubicBezTo>
                  <a:cubicBezTo>
                    <a:pt x="14" y="45"/>
                    <a:pt x="19" y="46"/>
                    <a:pt x="20" y="47"/>
                  </a:cubicBezTo>
                  <a:cubicBezTo>
                    <a:pt x="21" y="47"/>
                    <a:pt x="20" y="55"/>
                    <a:pt x="20" y="58"/>
                  </a:cubicBezTo>
                  <a:cubicBezTo>
                    <a:pt x="20" y="62"/>
                    <a:pt x="17" y="63"/>
                    <a:pt x="19" y="65"/>
                  </a:cubicBezTo>
                  <a:cubicBezTo>
                    <a:pt x="20" y="66"/>
                    <a:pt x="20" y="70"/>
                    <a:pt x="20" y="70"/>
                  </a:cubicBezTo>
                  <a:cubicBezTo>
                    <a:pt x="22" y="71"/>
                    <a:pt x="19" y="75"/>
                    <a:pt x="17" y="76"/>
                  </a:cubicBezTo>
                  <a:cubicBezTo>
                    <a:pt x="15" y="77"/>
                    <a:pt x="17" y="80"/>
                    <a:pt x="15" y="83"/>
                  </a:cubicBezTo>
                  <a:cubicBezTo>
                    <a:pt x="13" y="85"/>
                    <a:pt x="9" y="89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2"/>
                    <a:pt x="10" y="103"/>
                    <a:pt x="12" y="104"/>
                  </a:cubicBezTo>
                  <a:cubicBezTo>
                    <a:pt x="14" y="106"/>
                    <a:pt x="13" y="117"/>
                    <a:pt x="13" y="118"/>
                  </a:cubicBezTo>
                  <a:cubicBezTo>
                    <a:pt x="12" y="119"/>
                    <a:pt x="14" y="126"/>
                    <a:pt x="14" y="126"/>
                  </a:cubicBezTo>
                  <a:cubicBezTo>
                    <a:pt x="14" y="126"/>
                    <a:pt x="17" y="126"/>
                    <a:pt x="20" y="126"/>
                  </a:cubicBezTo>
                  <a:cubicBezTo>
                    <a:pt x="20" y="125"/>
                    <a:pt x="20" y="124"/>
                    <a:pt x="20" y="123"/>
                  </a:cubicBezTo>
                  <a:cubicBezTo>
                    <a:pt x="20" y="119"/>
                    <a:pt x="18" y="122"/>
                    <a:pt x="17" y="120"/>
                  </a:cubicBezTo>
                  <a:cubicBezTo>
                    <a:pt x="16" y="117"/>
                    <a:pt x="22" y="113"/>
                    <a:pt x="28" y="112"/>
                  </a:cubicBezTo>
                  <a:cubicBezTo>
                    <a:pt x="34" y="109"/>
                    <a:pt x="37" y="108"/>
                    <a:pt x="37" y="105"/>
                  </a:cubicBezTo>
                  <a:cubicBezTo>
                    <a:pt x="38" y="103"/>
                    <a:pt x="37" y="97"/>
                    <a:pt x="38" y="95"/>
                  </a:cubicBezTo>
                  <a:cubicBezTo>
                    <a:pt x="39" y="92"/>
                    <a:pt x="38" y="90"/>
                    <a:pt x="37" y="85"/>
                  </a:cubicBezTo>
                  <a:cubicBezTo>
                    <a:pt x="36" y="80"/>
                    <a:pt x="34" y="79"/>
                    <a:pt x="33" y="76"/>
                  </a:cubicBezTo>
                  <a:cubicBezTo>
                    <a:pt x="32" y="73"/>
                    <a:pt x="32" y="70"/>
                    <a:pt x="34" y="70"/>
                  </a:cubicBezTo>
                  <a:cubicBezTo>
                    <a:pt x="36" y="70"/>
                    <a:pt x="36" y="69"/>
                    <a:pt x="38" y="66"/>
                  </a:cubicBezTo>
                  <a:cubicBezTo>
                    <a:pt x="40" y="64"/>
                    <a:pt x="41" y="65"/>
                    <a:pt x="44" y="63"/>
                  </a:cubicBezTo>
                  <a:cubicBezTo>
                    <a:pt x="47" y="60"/>
                    <a:pt x="47" y="57"/>
                    <a:pt x="52" y="54"/>
                  </a:cubicBezTo>
                  <a:cubicBezTo>
                    <a:pt x="56" y="50"/>
                    <a:pt x="62" y="51"/>
                    <a:pt x="66" y="48"/>
                  </a:cubicBezTo>
                  <a:cubicBezTo>
                    <a:pt x="71" y="45"/>
                    <a:pt x="78" y="34"/>
                    <a:pt x="78" y="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079;p79">
              <a:extLst>
                <a:ext uri="{FF2B5EF4-FFF2-40B4-BE49-F238E27FC236}">
                  <a16:creationId xmlns:a16="http://schemas.microsoft.com/office/drawing/2014/main" id="{4766122E-F51C-950A-69B1-CC3549D46F93}"/>
                </a:ext>
              </a:extLst>
            </p:cNvPr>
            <p:cNvSpPr/>
            <p:nvPr/>
          </p:nvSpPr>
          <p:spPr bwMode="gray">
            <a:xfrm>
              <a:off x="5110611" y="3365019"/>
              <a:ext cx="223062" cy="22474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6" y="65"/>
                  </a:moveTo>
                  <a:cubicBezTo>
                    <a:pt x="76" y="61"/>
                    <a:pt x="73" y="61"/>
                    <a:pt x="73" y="58"/>
                  </a:cubicBezTo>
                  <a:cubicBezTo>
                    <a:pt x="73" y="55"/>
                    <a:pt x="73" y="52"/>
                    <a:pt x="72" y="52"/>
                  </a:cubicBezTo>
                  <a:cubicBezTo>
                    <a:pt x="71" y="52"/>
                    <a:pt x="72" y="49"/>
                    <a:pt x="74" y="46"/>
                  </a:cubicBezTo>
                  <a:cubicBezTo>
                    <a:pt x="76" y="43"/>
                    <a:pt x="70" y="43"/>
                    <a:pt x="70" y="41"/>
                  </a:cubicBezTo>
                  <a:cubicBezTo>
                    <a:pt x="70" y="39"/>
                    <a:pt x="71" y="34"/>
                    <a:pt x="73" y="29"/>
                  </a:cubicBezTo>
                  <a:cubicBezTo>
                    <a:pt x="67" y="25"/>
                    <a:pt x="60" y="20"/>
                    <a:pt x="60" y="20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4"/>
                    <a:pt x="32" y="7"/>
                    <a:pt x="30" y="8"/>
                  </a:cubicBezTo>
                  <a:cubicBezTo>
                    <a:pt x="27" y="8"/>
                    <a:pt x="33" y="12"/>
                    <a:pt x="30" y="12"/>
                  </a:cubicBezTo>
                  <a:cubicBezTo>
                    <a:pt x="27" y="13"/>
                    <a:pt x="22" y="10"/>
                    <a:pt x="18" y="12"/>
                  </a:cubicBezTo>
                  <a:cubicBezTo>
                    <a:pt x="15" y="13"/>
                    <a:pt x="16" y="7"/>
                    <a:pt x="18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8"/>
                    <a:pt x="11" y="10"/>
                  </a:cubicBezTo>
                  <a:cubicBezTo>
                    <a:pt x="11" y="11"/>
                    <a:pt x="9" y="11"/>
                    <a:pt x="8" y="11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6" y="24"/>
                    <a:pt x="4" y="25"/>
                  </a:cubicBezTo>
                  <a:cubicBezTo>
                    <a:pt x="3" y="25"/>
                    <a:pt x="2" y="26"/>
                    <a:pt x="0" y="27"/>
                  </a:cubicBezTo>
                  <a:cubicBezTo>
                    <a:pt x="2" y="32"/>
                    <a:pt x="3" y="39"/>
                    <a:pt x="5" y="41"/>
                  </a:cubicBezTo>
                  <a:cubicBezTo>
                    <a:pt x="9" y="44"/>
                    <a:pt x="9" y="48"/>
                    <a:pt x="9" y="51"/>
                  </a:cubicBezTo>
                  <a:cubicBezTo>
                    <a:pt x="10" y="52"/>
                    <a:pt x="13" y="55"/>
                    <a:pt x="11" y="56"/>
                  </a:cubicBezTo>
                  <a:cubicBezTo>
                    <a:pt x="10" y="57"/>
                    <a:pt x="8" y="55"/>
                    <a:pt x="7" y="53"/>
                  </a:cubicBezTo>
                  <a:cubicBezTo>
                    <a:pt x="7" y="53"/>
                    <a:pt x="7" y="54"/>
                    <a:pt x="6" y="54"/>
                  </a:cubicBezTo>
                  <a:cubicBezTo>
                    <a:pt x="6" y="54"/>
                    <a:pt x="6" y="54"/>
                    <a:pt x="6" y="55"/>
                  </a:cubicBezTo>
                  <a:cubicBezTo>
                    <a:pt x="8" y="56"/>
                    <a:pt x="11" y="58"/>
                    <a:pt x="12" y="58"/>
                  </a:cubicBezTo>
                  <a:cubicBezTo>
                    <a:pt x="13" y="58"/>
                    <a:pt x="16" y="60"/>
                    <a:pt x="18" y="61"/>
                  </a:cubicBezTo>
                  <a:cubicBezTo>
                    <a:pt x="20" y="61"/>
                    <a:pt x="27" y="63"/>
                    <a:pt x="28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5"/>
                    <a:pt x="32" y="65"/>
                    <a:pt x="34" y="65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6" y="65"/>
                    <a:pt x="40" y="74"/>
                    <a:pt x="40" y="80"/>
                  </a:cubicBezTo>
                  <a:cubicBezTo>
                    <a:pt x="41" y="80"/>
                    <a:pt x="43" y="80"/>
                    <a:pt x="44" y="80"/>
                  </a:cubicBezTo>
                  <a:cubicBezTo>
                    <a:pt x="45" y="80"/>
                    <a:pt x="47" y="79"/>
                    <a:pt x="48" y="79"/>
                  </a:cubicBezTo>
                  <a:cubicBezTo>
                    <a:pt x="50" y="80"/>
                    <a:pt x="49" y="82"/>
                    <a:pt x="51" y="82"/>
                  </a:cubicBezTo>
                  <a:cubicBezTo>
                    <a:pt x="52" y="82"/>
                    <a:pt x="56" y="81"/>
                    <a:pt x="57" y="81"/>
                  </a:cubicBezTo>
                  <a:cubicBezTo>
                    <a:pt x="59" y="81"/>
                    <a:pt x="61" y="82"/>
                    <a:pt x="61" y="80"/>
                  </a:cubicBezTo>
                  <a:cubicBezTo>
                    <a:pt x="61" y="79"/>
                    <a:pt x="62" y="77"/>
                    <a:pt x="64" y="77"/>
                  </a:cubicBezTo>
                  <a:cubicBezTo>
                    <a:pt x="65" y="78"/>
                    <a:pt x="67" y="79"/>
                    <a:pt x="69" y="78"/>
                  </a:cubicBezTo>
                  <a:cubicBezTo>
                    <a:pt x="70" y="76"/>
                    <a:pt x="73" y="78"/>
                    <a:pt x="73" y="76"/>
                  </a:cubicBezTo>
                  <a:cubicBezTo>
                    <a:pt x="74" y="75"/>
                    <a:pt x="78" y="74"/>
                    <a:pt x="82" y="73"/>
                  </a:cubicBezTo>
                  <a:cubicBezTo>
                    <a:pt x="82" y="68"/>
                    <a:pt x="76" y="70"/>
                    <a:pt x="76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080;p79">
              <a:extLst>
                <a:ext uri="{FF2B5EF4-FFF2-40B4-BE49-F238E27FC236}">
                  <a16:creationId xmlns:a16="http://schemas.microsoft.com/office/drawing/2014/main" id="{8688D75B-F189-1F26-9CE5-DC7B586E3294}"/>
                </a:ext>
              </a:extLst>
            </p:cNvPr>
            <p:cNvSpPr/>
            <p:nvPr/>
          </p:nvSpPr>
          <p:spPr bwMode="gray">
            <a:xfrm>
              <a:off x="5176021" y="3542799"/>
              <a:ext cx="68764" cy="157653"/>
            </a:xfrm>
            <a:custGeom>
              <a:avLst/>
              <a:gdLst/>
              <a:ahLst/>
              <a:cxnLst/>
              <a:rect l="l" t="t" r="r" b="b"/>
              <a:pathLst>
                <a:path w="25" h="58" extrusionOk="0">
                  <a:moveTo>
                    <a:pt x="23" y="38"/>
                  </a:moveTo>
                  <a:cubicBezTo>
                    <a:pt x="22" y="37"/>
                    <a:pt x="20" y="35"/>
                    <a:pt x="19" y="34"/>
                  </a:cubicBezTo>
                  <a:cubicBezTo>
                    <a:pt x="19" y="34"/>
                    <a:pt x="19" y="35"/>
                    <a:pt x="18" y="35"/>
                  </a:cubicBezTo>
                  <a:cubicBezTo>
                    <a:pt x="16" y="38"/>
                    <a:pt x="11" y="29"/>
                    <a:pt x="11" y="24"/>
                  </a:cubicBezTo>
                  <a:cubicBezTo>
                    <a:pt x="10" y="18"/>
                    <a:pt x="13" y="15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0"/>
                    <a:pt x="5" y="22"/>
                  </a:cubicBezTo>
                  <a:cubicBezTo>
                    <a:pt x="7" y="23"/>
                    <a:pt x="2" y="22"/>
                    <a:pt x="2" y="24"/>
                  </a:cubicBezTo>
                  <a:cubicBezTo>
                    <a:pt x="2" y="25"/>
                    <a:pt x="1" y="30"/>
                    <a:pt x="0" y="31"/>
                  </a:cubicBezTo>
                  <a:cubicBezTo>
                    <a:pt x="0" y="31"/>
                    <a:pt x="1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6" y="38"/>
                    <a:pt x="7" y="38"/>
                  </a:cubicBezTo>
                  <a:cubicBezTo>
                    <a:pt x="9" y="38"/>
                    <a:pt x="12" y="36"/>
                    <a:pt x="13" y="39"/>
                  </a:cubicBezTo>
                  <a:cubicBezTo>
                    <a:pt x="13" y="41"/>
                    <a:pt x="12" y="47"/>
                    <a:pt x="12" y="48"/>
                  </a:cubicBezTo>
                  <a:cubicBezTo>
                    <a:pt x="12" y="50"/>
                    <a:pt x="18" y="58"/>
                    <a:pt x="18" y="57"/>
                  </a:cubicBezTo>
                  <a:cubicBezTo>
                    <a:pt x="19" y="56"/>
                    <a:pt x="17" y="52"/>
                    <a:pt x="19" y="51"/>
                  </a:cubicBezTo>
                  <a:cubicBezTo>
                    <a:pt x="21" y="49"/>
                    <a:pt x="24" y="51"/>
                    <a:pt x="24" y="46"/>
                  </a:cubicBezTo>
                  <a:cubicBezTo>
                    <a:pt x="23" y="40"/>
                    <a:pt x="25" y="40"/>
                    <a:pt x="23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81;p79">
              <a:extLst>
                <a:ext uri="{FF2B5EF4-FFF2-40B4-BE49-F238E27FC236}">
                  <a16:creationId xmlns:a16="http://schemas.microsoft.com/office/drawing/2014/main" id="{8EE12D7D-975B-8E78-FF89-6399D0118279}"/>
                </a:ext>
              </a:extLst>
            </p:cNvPr>
            <p:cNvSpPr/>
            <p:nvPr/>
          </p:nvSpPr>
          <p:spPr bwMode="gray">
            <a:xfrm>
              <a:off x="7836000" y="3772569"/>
              <a:ext cx="65410" cy="51993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2"/>
                  </a:moveTo>
                  <a:cubicBezTo>
                    <a:pt x="0" y="0"/>
                    <a:pt x="24" y="15"/>
                    <a:pt x="22" y="17"/>
                  </a:cubicBezTo>
                  <a:cubicBezTo>
                    <a:pt x="19" y="19"/>
                    <a:pt x="0" y="5"/>
                    <a:pt x="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082;p79">
              <a:extLst>
                <a:ext uri="{FF2B5EF4-FFF2-40B4-BE49-F238E27FC236}">
                  <a16:creationId xmlns:a16="http://schemas.microsoft.com/office/drawing/2014/main" id="{04834E72-794E-4C95-6C19-EAFF86AD97F3}"/>
                </a:ext>
              </a:extLst>
            </p:cNvPr>
            <p:cNvSpPr/>
            <p:nvPr/>
          </p:nvSpPr>
          <p:spPr bwMode="gray">
            <a:xfrm>
              <a:off x="5895521" y="2461029"/>
              <a:ext cx="155977" cy="107339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46" y="31"/>
                  </a:moveTo>
                  <a:cubicBezTo>
                    <a:pt x="48" y="32"/>
                    <a:pt x="47" y="33"/>
                    <a:pt x="49" y="33"/>
                  </a:cubicBezTo>
                  <a:cubicBezTo>
                    <a:pt x="50" y="33"/>
                    <a:pt x="53" y="33"/>
                    <a:pt x="55" y="35"/>
                  </a:cubicBezTo>
                  <a:cubicBezTo>
                    <a:pt x="56" y="34"/>
                    <a:pt x="57" y="34"/>
                    <a:pt x="57" y="34"/>
                  </a:cubicBezTo>
                  <a:cubicBezTo>
                    <a:pt x="57" y="34"/>
                    <a:pt x="56" y="27"/>
                    <a:pt x="56" y="24"/>
                  </a:cubicBezTo>
                  <a:cubicBezTo>
                    <a:pt x="55" y="22"/>
                    <a:pt x="48" y="19"/>
                    <a:pt x="48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39" y="15"/>
                    <a:pt x="37" y="14"/>
                  </a:cubicBezTo>
                  <a:cubicBezTo>
                    <a:pt x="35" y="13"/>
                    <a:pt x="33" y="15"/>
                    <a:pt x="31" y="13"/>
                  </a:cubicBezTo>
                  <a:cubicBezTo>
                    <a:pt x="30" y="11"/>
                    <a:pt x="27" y="14"/>
                    <a:pt x="24" y="12"/>
                  </a:cubicBezTo>
                  <a:cubicBezTo>
                    <a:pt x="22" y="11"/>
                    <a:pt x="14" y="13"/>
                    <a:pt x="14" y="12"/>
                  </a:cubicBezTo>
                  <a:cubicBezTo>
                    <a:pt x="13" y="10"/>
                    <a:pt x="17" y="6"/>
                    <a:pt x="19" y="7"/>
                  </a:cubicBezTo>
                  <a:cubicBezTo>
                    <a:pt x="20" y="7"/>
                    <a:pt x="21" y="7"/>
                    <a:pt x="22" y="7"/>
                  </a:cubicBezTo>
                  <a:cubicBezTo>
                    <a:pt x="23" y="6"/>
                    <a:pt x="24" y="2"/>
                    <a:pt x="24" y="1"/>
                  </a:cubicBezTo>
                  <a:cubicBezTo>
                    <a:pt x="23" y="0"/>
                    <a:pt x="21" y="1"/>
                    <a:pt x="19" y="2"/>
                  </a:cubicBezTo>
                  <a:cubicBezTo>
                    <a:pt x="17" y="4"/>
                    <a:pt x="14" y="2"/>
                    <a:pt x="13" y="4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8" y="7"/>
                    <a:pt x="10" y="11"/>
                    <a:pt x="8" y="12"/>
                  </a:cubicBezTo>
                  <a:cubicBezTo>
                    <a:pt x="5" y="13"/>
                    <a:pt x="1" y="12"/>
                    <a:pt x="0" y="14"/>
                  </a:cubicBezTo>
                  <a:cubicBezTo>
                    <a:pt x="0" y="17"/>
                    <a:pt x="5" y="18"/>
                    <a:pt x="5" y="20"/>
                  </a:cubicBezTo>
                  <a:cubicBezTo>
                    <a:pt x="5" y="22"/>
                    <a:pt x="8" y="25"/>
                    <a:pt x="6" y="27"/>
                  </a:cubicBezTo>
                  <a:cubicBezTo>
                    <a:pt x="4" y="28"/>
                    <a:pt x="3" y="31"/>
                    <a:pt x="3" y="34"/>
                  </a:cubicBezTo>
                  <a:cubicBezTo>
                    <a:pt x="4" y="35"/>
                    <a:pt x="6" y="36"/>
                    <a:pt x="6" y="35"/>
                  </a:cubicBezTo>
                  <a:cubicBezTo>
                    <a:pt x="8" y="32"/>
                    <a:pt x="14" y="35"/>
                    <a:pt x="14" y="32"/>
                  </a:cubicBezTo>
                  <a:cubicBezTo>
                    <a:pt x="14" y="31"/>
                    <a:pt x="21" y="31"/>
                    <a:pt x="21" y="30"/>
                  </a:cubicBezTo>
                  <a:cubicBezTo>
                    <a:pt x="21" y="27"/>
                    <a:pt x="25" y="22"/>
                    <a:pt x="28" y="23"/>
                  </a:cubicBezTo>
                  <a:cubicBezTo>
                    <a:pt x="30" y="23"/>
                    <a:pt x="27" y="28"/>
                    <a:pt x="31" y="29"/>
                  </a:cubicBezTo>
                  <a:cubicBezTo>
                    <a:pt x="34" y="31"/>
                    <a:pt x="29" y="36"/>
                    <a:pt x="31" y="38"/>
                  </a:cubicBezTo>
                  <a:cubicBezTo>
                    <a:pt x="32" y="39"/>
                    <a:pt x="33" y="38"/>
                    <a:pt x="35" y="38"/>
                  </a:cubicBezTo>
                  <a:cubicBezTo>
                    <a:pt x="35" y="38"/>
                    <a:pt x="37" y="37"/>
                    <a:pt x="38" y="37"/>
                  </a:cubicBezTo>
                  <a:cubicBezTo>
                    <a:pt x="41" y="34"/>
                    <a:pt x="46" y="31"/>
                    <a:pt x="46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083;p79">
              <a:extLst>
                <a:ext uri="{FF2B5EF4-FFF2-40B4-BE49-F238E27FC236}">
                  <a16:creationId xmlns:a16="http://schemas.microsoft.com/office/drawing/2014/main" id="{12F095DB-C98E-EB94-D1F6-CC30921B7DD0}"/>
                </a:ext>
              </a:extLst>
            </p:cNvPr>
            <p:cNvSpPr/>
            <p:nvPr/>
          </p:nvSpPr>
          <p:spPr bwMode="gray">
            <a:xfrm>
              <a:off x="2928624" y="2818265"/>
              <a:ext cx="18449" cy="36898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6" y="12"/>
                  </a:moveTo>
                  <a:cubicBezTo>
                    <a:pt x="6" y="13"/>
                    <a:pt x="3" y="10"/>
                    <a:pt x="3" y="9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1" y="0"/>
                    <a:pt x="3" y="2"/>
                  </a:cubicBezTo>
                  <a:cubicBezTo>
                    <a:pt x="5" y="5"/>
                    <a:pt x="4" y="7"/>
                    <a:pt x="4" y="8"/>
                  </a:cubicBezTo>
                  <a:cubicBezTo>
                    <a:pt x="4" y="9"/>
                    <a:pt x="7" y="10"/>
                    <a:pt x="6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084;p79">
              <a:extLst>
                <a:ext uri="{FF2B5EF4-FFF2-40B4-BE49-F238E27FC236}">
                  <a16:creationId xmlns:a16="http://schemas.microsoft.com/office/drawing/2014/main" id="{90558580-AC16-5A2B-E412-30A69F46AA57}"/>
                </a:ext>
              </a:extLst>
            </p:cNvPr>
            <p:cNvSpPr/>
            <p:nvPr/>
          </p:nvSpPr>
          <p:spPr bwMode="gray">
            <a:xfrm>
              <a:off x="3264057" y="3125185"/>
              <a:ext cx="21803" cy="21803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8" y="3"/>
                    <a:pt x="8" y="5"/>
                    <a:pt x="7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085;p79">
              <a:extLst>
                <a:ext uri="{FF2B5EF4-FFF2-40B4-BE49-F238E27FC236}">
                  <a16:creationId xmlns:a16="http://schemas.microsoft.com/office/drawing/2014/main" id="{61111A22-3182-876E-B3B7-D86CCED84EB5}"/>
                </a:ext>
              </a:extLst>
            </p:cNvPr>
            <p:cNvSpPr/>
            <p:nvPr/>
          </p:nvSpPr>
          <p:spPr bwMode="gray">
            <a:xfrm>
              <a:off x="5399083" y="2452643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3" y="16"/>
                  </a:moveTo>
                  <a:cubicBezTo>
                    <a:pt x="23" y="14"/>
                    <a:pt x="18" y="12"/>
                    <a:pt x="18" y="10"/>
                  </a:cubicBezTo>
                  <a:cubicBezTo>
                    <a:pt x="18" y="9"/>
                    <a:pt x="15" y="6"/>
                    <a:pt x="15" y="4"/>
                  </a:cubicBezTo>
                  <a:cubicBezTo>
                    <a:pt x="15" y="3"/>
                    <a:pt x="14" y="1"/>
                    <a:pt x="13" y="1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4"/>
                    <a:pt x="0" y="7"/>
                  </a:cubicBezTo>
                  <a:cubicBezTo>
                    <a:pt x="2" y="10"/>
                    <a:pt x="5" y="9"/>
                    <a:pt x="7" y="9"/>
                  </a:cubicBezTo>
                  <a:cubicBezTo>
                    <a:pt x="7" y="9"/>
                    <a:pt x="8" y="10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5" y="16"/>
                    <a:pt x="16" y="14"/>
                    <a:pt x="18" y="17"/>
                  </a:cubicBezTo>
                  <a:cubicBezTo>
                    <a:pt x="19" y="18"/>
                    <a:pt x="20" y="18"/>
                    <a:pt x="19" y="20"/>
                  </a:cubicBezTo>
                  <a:cubicBezTo>
                    <a:pt x="21" y="20"/>
                    <a:pt x="23" y="20"/>
                    <a:pt x="25" y="19"/>
                  </a:cubicBezTo>
                  <a:cubicBezTo>
                    <a:pt x="24" y="18"/>
                    <a:pt x="23" y="17"/>
                    <a:pt x="2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086;p79">
              <a:extLst>
                <a:ext uri="{FF2B5EF4-FFF2-40B4-BE49-F238E27FC236}">
                  <a16:creationId xmlns:a16="http://schemas.microsoft.com/office/drawing/2014/main" id="{82BD66F1-0710-0DC7-81DB-0CB83EA59B6E}"/>
                </a:ext>
              </a:extLst>
            </p:cNvPr>
            <p:cNvSpPr/>
            <p:nvPr/>
          </p:nvSpPr>
          <p:spPr bwMode="gray">
            <a:xfrm>
              <a:off x="5429270" y="2439228"/>
              <a:ext cx="100629" cy="82182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35" y="9"/>
                  </a:moveTo>
                  <a:cubicBezTo>
                    <a:pt x="34" y="8"/>
                    <a:pt x="31" y="4"/>
                    <a:pt x="27" y="1"/>
                  </a:cubicBezTo>
                  <a:cubicBezTo>
                    <a:pt x="26" y="4"/>
                    <a:pt x="24" y="3"/>
                    <a:pt x="23" y="4"/>
                  </a:cubicBezTo>
                  <a:cubicBezTo>
                    <a:pt x="23" y="6"/>
                    <a:pt x="21" y="4"/>
                    <a:pt x="20" y="4"/>
                  </a:cubicBezTo>
                  <a:cubicBezTo>
                    <a:pt x="19" y="4"/>
                    <a:pt x="16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1" y="4"/>
                    <a:pt x="13" y="4"/>
                    <a:pt x="13" y="5"/>
                  </a:cubicBezTo>
                  <a:cubicBezTo>
                    <a:pt x="12" y="6"/>
                    <a:pt x="8" y="6"/>
                    <a:pt x="7" y="5"/>
                  </a:cubicBezTo>
                  <a:cubicBezTo>
                    <a:pt x="6" y="4"/>
                    <a:pt x="2" y="3"/>
                    <a:pt x="1" y="4"/>
                  </a:cubicBezTo>
                  <a:cubicBezTo>
                    <a:pt x="1" y="4"/>
                    <a:pt x="5" y="8"/>
                    <a:pt x="4" y="9"/>
                  </a:cubicBezTo>
                  <a:cubicBezTo>
                    <a:pt x="4" y="11"/>
                    <a:pt x="7" y="14"/>
                    <a:pt x="7" y="16"/>
                  </a:cubicBezTo>
                  <a:cubicBezTo>
                    <a:pt x="7" y="17"/>
                    <a:pt x="12" y="19"/>
                    <a:pt x="12" y="21"/>
                  </a:cubicBezTo>
                  <a:cubicBezTo>
                    <a:pt x="12" y="22"/>
                    <a:pt x="13" y="23"/>
                    <a:pt x="13" y="25"/>
                  </a:cubicBezTo>
                  <a:cubicBezTo>
                    <a:pt x="16" y="23"/>
                    <a:pt x="20" y="20"/>
                    <a:pt x="22" y="19"/>
                  </a:cubicBezTo>
                  <a:cubicBezTo>
                    <a:pt x="25" y="17"/>
                    <a:pt x="24" y="25"/>
                    <a:pt x="24" y="26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28" y="29"/>
                    <a:pt x="29" y="27"/>
                    <a:pt x="30" y="26"/>
                  </a:cubicBezTo>
                  <a:cubicBezTo>
                    <a:pt x="34" y="21"/>
                    <a:pt x="37" y="14"/>
                    <a:pt x="35" y="9"/>
                  </a:cubicBezTo>
                  <a:close/>
                  <a:moveTo>
                    <a:pt x="3" y="20"/>
                  </a:moveTo>
                  <a:cubicBezTo>
                    <a:pt x="2" y="20"/>
                    <a:pt x="1" y="19"/>
                    <a:pt x="0" y="18"/>
                  </a:cubicBezTo>
                  <a:cubicBezTo>
                    <a:pt x="0" y="20"/>
                    <a:pt x="0" y="22"/>
                    <a:pt x="2" y="23"/>
                  </a:cubicBezTo>
                  <a:cubicBezTo>
                    <a:pt x="5" y="24"/>
                    <a:pt x="1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8" y="24"/>
                    <a:pt x="7" y="22"/>
                  </a:cubicBezTo>
                  <a:cubicBezTo>
                    <a:pt x="5" y="19"/>
                    <a:pt x="4" y="21"/>
                    <a:pt x="3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87;p79">
              <a:extLst>
                <a:ext uri="{FF2B5EF4-FFF2-40B4-BE49-F238E27FC236}">
                  <a16:creationId xmlns:a16="http://schemas.microsoft.com/office/drawing/2014/main" id="{AAD1D43D-0AE9-FB8B-0E44-DD85F51A2ED6}"/>
                </a:ext>
              </a:extLst>
            </p:cNvPr>
            <p:cNvSpPr/>
            <p:nvPr/>
          </p:nvSpPr>
          <p:spPr bwMode="gray">
            <a:xfrm>
              <a:off x="5751284" y="2523085"/>
              <a:ext cx="288472" cy="207968"/>
            </a:xfrm>
            <a:custGeom>
              <a:avLst/>
              <a:gdLst/>
              <a:ahLst/>
              <a:cxnLst/>
              <a:rect l="l" t="t" r="r" b="b"/>
              <a:pathLst>
                <a:path w="106" h="76" extrusionOk="0">
                  <a:moveTo>
                    <a:pt x="103" y="11"/>
                  </a:moveTo>
                  <a:cubicBezTo>
                    <a:pt x="101" y="11"/>
                    <a:pt x="102" y="10"/>
                    <a:pt x="100" y="9"/>
                  </a:cubicBezTo>
                  <a:cubicBezTo>
                    <a:pt x="99" y="8"/>
                    <a:pt x="94" y="11"/>
                    <a:pt x="91" y="14"/>
                  </a:cubicBezTo>
                  <a:cubicBezTo>
                    <a:pt x="91" y="14"/>
                    <a:pt x="89" y="15"/>
                    <a:pt x="88" y="15"/>
                  </a:cubicBezTo>
                  <a:cubicBezTo>
                    <a:pt x="86" y="15"/>
                    <a:pt x="85" y="16"/>
                    <a:pt x="84" y="15"/>
                  </a:cubicBezTo>
                  <a:cubicBezTo>
                    <a:pt x="82" y="13"/>
                    <a:pt x="87" y="8"/>
                    <a:pt x="84" y="6"/>
                  </a:cubicBezTo>
                  <a:cubicBezTo>
                    <a:pt x="80" y="5"/>
                    <a:pt x="83" y="0"/>
                    <a:pt x="81" y="0"/>
                  </a:cubicBezTo>
                  <a:cubicBezTo>
                    <a:pt x="79" y="0"/>
                    <a:pt x="74" y="4"/>
                    <a:pt x="74" y="7"/>
                  </a:cubicBezTo>
                  <a:cubicBezTo>
                    <a:pt x="74" y="9"/>
                    <a:pt x="67" y="8"/>
                    <a:pt x="67" y="10"/>
                  </a:cubicBezTo>
                  <a:cubicBezTo>
                    <a:pt x="67" y="12"/>
                    <a:pt x="61" y="10"/>
                    <a:pt x="59" y="12"/>
                  </a:cubicBezTo>
                  <a:cubicBezTo>
                    <a:pt x="58" y="14"/>
                    <a:pt x="56" y="11"/>
                    <a:pt x="53" y="11"/>
                  </a:cubicBezTo>
                  <a:cubicBezTo>
                    <a:pt x="51" y="11"/>
                    <a:pt x="50" y="8"/>
                    <a:pt x="47" y="8"/>
                  </a:cubicBezTo>
                  <a:cubicBezTo>
                    <a:pt x="44" y="9"/>
                    <a:pt x="43" y="8"/>
                    <a:pt x="41" y="7"/>
                  </a:cubicBezTo>
                  <a:cubicBezTo>
                    <a:pt x="39" y="7"/>
                    <a:pt x="37" y="11"/>
                    <a:pt x="35" y="11"/>
                  </a:cubicBezTo>
                  <a:cubicBezTo>
                    <a:pt x="32" y="10"/>
                    <a:pt x="32" y="15"/>
                    <a:pt x="31" y="18"/>
                  </a:cubicBezTo>
                  <a:cubicBezTo>
                    <a:pt x="30" y="21"/>
                    <a:pt x="20" y="21"/>
                    <a:pt x="20" y="24"/>
                  </a:cubicBezTo>
                  <a:cubicBezTo>
                    <a:pt x="20" y="27"/>
                    <a:pt x="14" y="28"/>
                    <a:pt x="14" y="26"/>
                  </a:cubicBezTo>
                  <a:cubicBezTo>
                    <a:pt x="13" y="24"/>
                    <a:pt x="9" y="25"/>
                    <a:pt x="8" y="25"/>
                  </a:cubicBezTo>
                  <a:cubicBezTo>
                    <a:pt x="8" y="24"/>
                    <a:pt x="5" y="25"/>
                    <a:pt x="5" y="28"/>
                  </a:cubicBezTo>
                  <a:cubicBezTo>
                    <a:pt x="6" y="32"/>
                    <a:pt x="3" y="33"/>
                    <a:pt x="2" y="34"/>
                  </a:cubicBezTo>
                  <a:cubicBezTo>
                    <a:pt x="2" y="35"/>
                    <a:pt x="0" y="39"/>
                    <a:pt x="1" y="41"/>
                  </a:cubicBezTo>
                  <a:cubicBezTo>
                    <a:pt x="3" y="43"/>
                    <a:pt x="0" y="46"/>
                    <a:pt x="1" y="48"/>
                  </a:cubicBezTo>
                  <a:cubicBezTo>
                    <a:pt x="3" y="52"/>
                    <a:pt x="2" y="56"/>
                    <a:pt x="3" y="57"/>
                  </a:cubicBezTo>
                  <a:cubicBezTo>
                    <a:pt x="3" y="58"/>
                    <a:pt x="8" y="57"/>
                    <a:pt x="9" y="61"/>
                  </a:cubicBezTo>
                  <a:cubicBezTo>
                    <a:pt x="11" y="64"/>
                    <a:pt x="3" y="69"/>
                    <a:pt x="2" y="71"/>
                  </a:cubicBezTo>
                  <a:cubicBezTo>
                    <a:pt x="2" y="72"/>
                    <a:pt x="3" y="73"/>
                    <a:pt x="4" y="74"/>
                  </a:cubicBezTo>
                  <a:cubicBezTo>
                    <a:pt x="7" y="74"/>
                    <a:pt x="11" y="74"/>
                    <a:pt x="15" y="75"/>
                  </a:cubicBezTo>
                  <a:cubicBezTo>
                    <a:pt x="20" y="76"/>
                    <a:pt x="44" y="72"/>
                    <a:pt x="45" y="71"/>
                  </a:cubicBezTo>
                  <a:cubicBezTo>
                    <a:pt x="45" y="70"/>
                    <a:pt x="44" y="65"/>
                    <a:pt x="44" y="64"/>
                  </a:cubicBezTo>
                  <a:cubicBezTo>
                    <a:pt x="44" y="63"/>
                    <a:pt x="47" y="60"/>
                    <a:pt x="50" y="60"/>
                  </a:cubicBezTo>
                  <a:cubicBezTo>
                    <a:pt x="53" y="60"/>
                    <a:pt x="56" y="61"/>
                    <a:pt x="56" y="59"/>
                  </a:cubicBezTo>
                  <a:cubicBezTo>
                    <a:pt x="56" y="57"/>
                    <a:pt x="63" y="55"/>
                    <a:pt x="63" y="57"/>
                  </a:cubicBezTo>
                  <a:cubicBezTo>
                    <a:pt x="64" y="58"/>
                    <a:pt x="67" y="57"/>
                    <a:pt x="67" y="53"/>
                  </a:cubicBezTo>
                  <a:cubicBezTo>
                    <a:pt x="67" y="49"/>
                    <a:pt x="67" y="46"/>
                    <a:pt x="69" y="46"/>
                  </a:cubicBezTo>
                  <a:cubicBezTo>
                    <a:pt x="72" y="46"/>
                    <a:pt x="74" y="44"/>
                    <a:pt x="74" y="42"/>
                  </a:cubicBezTo>
                  <a:cubicBezTo>
                    <a:pt x="74" y="41"/>
                    <a:pt x="71" y="38"/>
                    <a:pt x="72" y="37"/>
                  </a:cubicBezTo>
                  <a:cubicBezTo>
                    <a:pt x="72" y="36"/>
                    <a:pt x="79" y="40"/>
                    <a:pt x="80" y="37"/>
                  </a:cubicBezTo>
                  <a:cubicBezTo>
                    <a:pt x="81" y="35"/>
                    <a:pt x="79" y="34"/>
                    <a:pt x="80" y="32"/>
                  </a:cubicBezTo>
                  <a:cubicBezTo>
                    <a:pt x="81" y="30"/>
                    <a:pt x="84" y="28"/>
                    <a:pt x="84" y="26"/>
                  </a:cubicBezTo>
                  <a:cubicBezTo>
                    <a:pt x="84" y="24"/>
                    <a:pt x="84" y="23"/>
                    <a:pt x="83" y="23"/>
                  </a:cubicBezTo>
                  <a:cubicBezTo>
                    <a:pt x="81" y="21"/>
                    <a:pt x="82" y="19"/>
                    <a:pt x="84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7" y="18"/>
                    <a:pt x="88" y="17"/>
                    <a:pt x="89" y="17"/>
                  </a:cubicBezTo>
                  <a:cubicBezTo>
                    <a:pt x="91" y="14"/>
                    <a:pt x="97" y="13"/>
                    <a:pt x="99" y="13"/>
                  </a:cubicBezTo>
                  <a:cubicBezTo>
                    <a:pt x="101" y="14"/>
                    <a:pt x="104" y="13"/>
                    <a:pt x="106" y="11"/>
                  </a:cubicBezTo>
                  <a:cubicBezTo>
                    <a:pt x="105" y="11"/>
                    <a:pt x="103" y="11"/>
                    <a:pt x="103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088;p79">
              <a:extLst>
                <a:ext uri="{FF2B5EF4-FFF2-40B4-BE49-F238E27FC236}">
                  <a16:creationId xmlns:a16="http://schemas.microsoft.com/office/drawing/2014/main" id="{5EEF7062-B489-8612-296D-4796114277BF}"/>
                </a:ext>
              </a:extLst>
            </p:cNvPr>
            <p:cNvSpPr/>
            <p:nvPr/>
          </p:nvSpPr>
          <p:spPr bwMode="gray">
            <a:xfrm>
              <a:off x="5763027" y="2556628"/>
              <a:ext cx="332078" cy="300212"/>
            </a:xfrm>
            <a:custGeom>
              <a:avLst/>
              <a:gdLst/>
              <a:ahLst/>
              <a:cxnLst/>
              <a:rect l="l" t="t" r="r" b="b"/>
              <a:pathLst>
                <a:path w="122" h="110" extrusionOk="0">
                  <a:moveTo>
                    <a:pt x="117" y="11"/>
                  </a:moveTo>
                  <a:cubicBezTo>
                    <a:pt x="113" y="10"/>
                    <a:pt x="112" y="6"/>
                    <a:pt x="112" y="5"/>
                  </a:cubicBezTo>
                  <a:cubicBezTo>
                    <a:pt x="112" y="4"/>
                    <a:pt x="109" y="2"/>
                    <a:pt x="106" y="0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103" y="0"/>
                    <a:pt x="103" y="0"/>
                    <a:pt x="102" y="0"/>
                  </a:cubicBezTo>
                  <a:cubicBezTo>
                    <a:pt x="100" y="1"/>
                    <a:pt x="97" y="2"/>
                    <a:pt x="95" y="1"/>
                  </a:cubicBezTo>
                  <a:cubicBezTo>
                    <a:pt x="93" y="1"/>
                    <a:pt x="87" y="2"/>
                    <a:pt x="85" y="5"/>
                  </a:cubicBezTo>
                  <a:cubicBezTo>
                    <a:pt x="84" y="5"/>
                    <a:pt x="83" y="6"/>
                    <a:pt x="81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7"/>
                    <a:pt x="77" y="9"/>
                    <a:pt x="79" y="11"/>
                  </a:cubicBezTo>
                  <a:cubicBezTo>
                    <a:pt x="80" y="11"/>
                    <a:pt x="80" y="12"/>
                    <a:pt x="80" y="14"/>
                  </a:cubicBezTo>
                  <a:cubicBezTo>
                    <a:pt x="80" y="16"/>
                    <a:pt x="77" y="18"/>
                    <a:pt x="76" y="20"/>
                  </a:cubicBezTo>
                  <a:cubicBezTo>
                    <a:pt x="75" y="22"/>
                    <a:pt x="77" y="23"/>
                    <a:pt x="76" y="25"/>
                  </a:cubicBezTo>
                  <a:cubicBezTo>
                    <a:pt x="75" y="28"/>
                    <a:pt x="68" y="24"/>
                    <a:pt x="68" y="25"/>
                  </a:cubicBezTo>
                  <a:cubicBezTo>
                    <a:pt x="67" y="26"/>
                    <a:pt x="70" y="29"/>
                    <a:pt x="70" y="30"/>
                  </a:cubicBezTo>
                  <a:cubicBezTo>
                    <a:pt x="70" y="32"/>
                    <a:pt x="68" y="34"/>
                    <a:pt x="65" y="34"/>
                  </a:cubicBezTo>
                  <a:cubicBezTo>
                    <a:pt x="62" y="34"/>
                    <a:pt x="62" y="37"/>
                    <a:pt x="62" y="41"/>
                  </a:cubicBezTo>
                  <a:cubicBezTo>
                    <a:pt x="62" y="46"/>
                    <a:pt x="60" y="46"/>
                    <a:pt x="59" y="45"/>
                  </a:cubicBezTo>
                  <a:cubicBezTo>
                    <a:pt x="59" y="43"/>
                    <a:pt x="51" y="46"/>
                    <a:pt x="51" y="47"/>
                  </a:cubicBezTo>
                  <a:cubicBezTo>
                    <a:pt x="51" y="49"/>
                    <a:pt x="48" y="48"/>
                    <a:pt x="46" y="48"/>
                  </a:cubicBezTo>
                  <a:cubicBezTo>
                    <a:pt x="43" y="48"/>
                    <a:pt x="40" y="51"/>
                    <a:pt x="40" y="52"/>
                  </a:cubicBezTo>
                  <a:cubicBezTo>
                    <a:pt x="40" y="53"/>
                    <a:pt x="41" y="58"/>
                    <a:pt x="41" y="59"/>
                  </a:cubicBezTo>
                  <a:cubicBezTo>
                    <a:pt x="40" y="60"/>
                    <a:pt x="15" y="64"/>
                    <a:pt x="11" y="63"/>
                  </a:cubicBezTo>
                  <a:cubicBezTo>
                    <a:pt x="7" y="62"/>
                    <a:pt x="2" y="62"/>
                    <a:pt x="0" y="62"/>
                  </a:cubicBezTo>
                  <a:cubicBezTo>
                    <a:pt x="0" y="63"/>
                    <a:pt x="2" y="65"/>
                    <a:pt x="3" y="66"/>
                  </a:cubicBezTo>
                  <a:cubicBezTo>
                    <a:pt x="4" y="69"/>
                    <a:pt x="7" y="70"/>
                    <a:pt x="11" y="72"/>
                  </a:cubicBezTo>
                  <a:cubicBezTo>
                    <a:pt x="14" y="74"/>
                    <a:pt x="12" y="80"/>
                    <a:pt x="14" y="80"/>
                  </a:cubicBezTo>
                  <a:cubicBezTo>
                    <a:pt x="16" y="81"/>
                    <a:pt x="18" y="86"/>
                    <a:pt x="16" y="86"/>
                  </a:cubicBezTo>
                  <a:cubicBezTo>
                    <a:pt x="13" y="86"/>
                    <a:pt x="12" y="87"/>
                    <a:pt x="9" y="88"/>
                  </a:cubicBezTo>
                  <a:cubicBezTo>
                    <a:pt x="7" y="89"/>
                    <a:pt x="4" y="92"/>
                    <a:pt x="4" y="95"/>
                  </a:cubicBezTo>
                  <a:cubicBezTo>
                    <a:pt x="4" y="96"/>
                    <a:pt x="4" y="97"/>
                    <a:pt x="4" y="97"/>
                  </a:cubicBezTo>
                  <a:cubicBezTo>
                    <a:pt x="11" y="98"/>
                    <a:pt x="18" y="97"/>
                    <a:pt x="18" y="96"/>
                  </a:cubicBezTo>
                  <a:cubicBezTo>
                    <a:pt x="20" y="95"/>
                    <a:pt x="23" y="94"/>
                    <a:pt x="24" y="95"/>
                  </a:cubicBezTo>
                  <a:cubicBezTo>
                    <a:pt x="25" y="97"/>
                    <a:pt x="33" y="97"/>
                    <a:pt x="36" y="95"/>
                  </a:cubicBezTo>
                  <a:cubicBezTo>
                    <a:pt x="39" y="93"/>
                    <a:pt x="42" y="95"/>
                    <a:pt x="42" y="97"/>
                  </a:cubicBezTo>
                  <a:cubicBezTo>
                    <a:pt x="42" y="99"/>
                    <a:pt x="44" y="100"/>
                    <a:pt x="46" y="102"/>
                  </a:cubicBezTo>
                  <a:cubicBezTo>
                    <a:pt x="47" y="103"/>
                    <a:pt x="46" y="104"/>
                    <a:pt x="47" y="106"/>
                  </a:cubicBezTo>
                  <a:cubicBezTo>
                    <a:pt x="48" y="108"/>
                    <a:pt x="50" y="108"/>
                    <a:pt x="53" y="109"/>
                  </a:cubicBezTo>
                  <a:cubicBezTo>
                    <a:pt x="54" y="109"/>
                    <a:pt x="54" y="110"/>
                    <a:pt x="55" y="11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7" y="107"/>
                    <a:pt x="57" y="104"/>
                    <a:pt x="61" y="104"/>
                  </a:cubicBezTo>
                  <a:cubicBezTo>
                    <a:pt x="66" y="105"/>
                    <a:pt x="66" y="104"/>
                    <a:pt x="69" y="104"/>
                  </a:cubicBezTo>
                  <a:cubicBezTo>
                    <a:pt x="72" y="105"/>
                    <a:pt x="73" y="104"/>
                    <a:pt x="74" y="103"/>
                  </a:cubicBezTo>
                  <a:cubicBezTo>
                    <a:pt x="75" y="101"/>
                    <a:pt x="73" y="98"/>
                    <a:pt x="72" y="96"/>
                  </a:cubicBezTo>
                  <a:cubicBezTo>
                    <a:pt x="71" y="94"/>
                    <a:pt x="68" y="92"/>
                    <a:pt x="69" y="89"/>
                  </a:cubicBezTo>
                  <a:cubicBezTo>
                    <a:pt x="69" y="86"/>
                    <a:pt x="64" y="86"/>
                    <a:pt x="64" y="83"/>
                  </a:cubicBezTo>
                  <a:cubicBezTo>
                    <a:pt x="64" y="81"/>
                    <a:pt x="69" y="77"/>
                    <a:pt x="70" y="76"/>
                  </a:cubicBezTo>
                  <a:cubicBezTo>
                    <a:pt x="71" y="76"/>
                    <a:pt x="74" y="79"/>
                    <a:pt x="75" y="77"/>
                  </a:cubicBezTo>
                  <a:cubicBezTo>
                    <a:pt x="76" y="75"/>
                    <a:pt x="79" y="76"/>
                    <a:pt x="80" y="77"/>
                  </a:cubicBezTo>
                  <a:cubicBezTo>
                    <a:pt x="82" y="77"/>
                    <a:pt x="84" y="74"/>
                    <a:pt x="85" y="71"/>
                  </a:cubicBezTo>
                  <a:cubicBezTo>
                    <a:pt x="85" y="69"/>
                    <a:pt x="89" y="69"/>
                    <a:pt x="90" y="68"/>
                  </a:cubicBezTo>
                  <a:cubicBezTo>
                    <a:pt x="91" y="67"/>
                    <a:pt x="93" y="60"/>
                    <a:pt x="93" y="59"/>
                  </a:cubicBezTo>
                  <a:cubicBezTo>
                    <a:pt x="94" y="58"/>
                    <a:pt x="97" y="59"/>
                    <a:pt x="97" y="56"/>
                  </a:cubicBezTo>
                  <a:cubicBezTo>
                    <a:pt x="97" y="53"/>
                    <a:pt x="99" y="52"/>
                    <a:pt x="101" y="52"/>
                  </a:cubicBezTo>
                  <a:cubicBezTo>
                    <a:pt x="103" y="51"/>
                    <a:pt x="102" y="48"/>
                    <a:pt x="103" y="46"/>
                  </a:cubicBezTo>
                  <a:cubicBezTo>
                    <a:pt x="103" y="44"/>
                    <a:pt x="104" y="41"/>
                    <a:pt x="107" y="41"/>
                  </a:cubicBezTo>
                  <a:cubicBezTo>
                    <a:pt x="109" y="40"/>
                    <a:pt x="106" y="37"/>
                    <a:pt x="103" y="37"/>
                  </a:cubicBezTo>
                  <a:cubicBezTo>
                    <a:pt x="100" y="38"/>
                    <a:pt x="98" y="31"/>
                    <a:pt x="98" y="31"/>
                  </a:cubicBezTo>
                  <a:cubicBezTo>
                    <a:pt x="98" y="31"/>
                    <a:pt x="98" y="24"/>
                    <a:pt x="97" y="23"/>
                  </a:cubicBezTo>
                  <a:cubicBezTo>
                    <a:pt x="96" y="23"/>
                    <a:pt x="97" y="20"/>
                    <a:pt x="101" y="20"/>
                  </a:cubicBezTo>
                  <a:cubicBezTo>
                    <a:pt x="104" y="20"/>
                    <a:pt x="110" y="23"/>
                    <a:pt x="112" y="22"/>
                  </a:cubicBezTo>
                  <a:cubicBezTo>
                    <a:pt x="114" y="20"/>
                    <a:pt x="119" y="19"/>
                    <a:pt x="120" y="19"/>
                  </a:cubicBezTo>
                  <a:cubicBezTo>
                    <a:pt x="121" y="18"/>
                    <a:pt x="121" y="15"/>
                    <a:pt x="122" y="14"/>
                  </a:cubicBezTo>
                  <a:cubicBezTo>
                    <a:pt x="121" y="13"/>
                    <a:pt x="119" y="11"/>
                    <a:pt x="117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089;p79">
              <a:extLst>
                <a:ext uri="{FF2B5EF4-FFF2-40B4-BE49-F238E27FC236}">
                  <a16:creationId xmlns:a16="http://schemas.microsoft.com/office/drawing/2014/main" id="{705260D3-C202-236F-8750-96D16559020C}"/>
                </a:ext>
              </a:extLst>
            </p:cNvPr>
            <p:cNvSpPr/>
            <p:nvPr/>
          </p:nvSpPr>
          <p:spPr bwMode="gray">
            <a:xfrm>
              <a:off x="6430537" y="3230845"/>
              <a:ext cx="932501" cy="338787"/>
            </a:xfrm>
            <a:custGeom>
              <a:avLst/>
              <a:gdLst/>
              <a:ahLst/>
              <a:cxnLst/>
              <a:rect l="l" t="t" r="r" b="b"/>
              <a:pathLst>
                <a:path w="342" h="124" extrusionOk="0">
                  <a:moveTo>
                    <a:pt x="25" y="52"/>
                  </a:moveTo>
                  <a:cubicBezTo>
                    <a:pt x="25" y="53"/>
                    <a:pt x="27" y="58"/>
                    <a:pt x="29" y="56"/>
                  </a:cubicBezTo>
                  <a:cubicBezTo>
                    <a:pt x="31" y="55"/>
                    <a:pt x="27" y="49"/>
                    <a:pt x="25" y="52"/>
                  </a:cubicBezTo>
                  <a:close/>
                  <a:moveTo>
                    <a:pt x="97" y="65"/>
                  </a:moveTo>
                  <a:cubicBezTo>
                    <a:pt x="97" y="64"/>
                    <a:pt x="92" y="64"/>
                    <a:pt x="93" y="67"/>
                  </a:cubicBezTo>
                  <a:cubicBezTo>
                    <a:pt x="95" y="70"/>
                    <a:pt x="97" y="67"/>
                    <a:pt x="97" y="65"/>
                  </a:cubicBezTo>
                  <a:close/>
                  <a:moveTo>
                    <a:pt x="15" y="33"/>
                  </a:moveTo>
                  <a:cubicBezTo>
                    <a:pt x="14" y="36"/>
                    <a:pt x="17" y="42"/>
                    <a:pt x="20" y="39"/>
                  </a:cubicBezTo>
                  <a:cubicBezTo>
                    <a:pt x="21" y="37"/>
                    <a:pt x="15" y="31"/>
                    <a:pt x="15" y="33"/>
                  </a:cubicBezTo>
                  <a:close/>
                  <a:moveTo>
                    <a:pt x="180" y="71"/>
                  </a:moveTo>
                  <a:cubicBezTo>
                    <a:pt x="184" y="71"/>
                    <a:pt x="183" y="76"/>
                    <a:pt x="183" y="78"/>
                  </a:cubicBezTo>
                  <a:cubicBezTo>
                    <a:pt x="182" y="82"/>
                    <a:pt x="180" y="88"/>
                    <a:pt x="183" y="88"/>
                  </a:cubicBezTo>
                  <a:cubicBezTo>
                    <a:pt x="187" y="86"/>
                    <a:pt x="189" y="82"/>
                    <a:pt x="188" y="80"/>
                  </a:cubicBezTo>
                  <a:cubicBezTo>
                    <a:pt x="185" y="78"/>
                    <a:pt x="186" y="69"/>
                    <a:pt x="187" y="66"/>
                  </a:cubicBezTo>
                  <a:cubicBezTo>
                    <a:pt x="188" y="64"/>
                    <a:pt x="193" y="65"/>
                    <a:pt x="191" y="70"/>
                  </a:cubicBezTo>
                  <a:cubicBezTo>
                    <a:pt x="189" y="74"/>
                    <a:pt x="195" y="73"/>
                    <a:pt x="195" y="77"/>
                  </a:cubicBezTo>
                  <a:cubicBezTo>
                    <a:pt x="195" y="81"/>
                    <a:pt x="198" y="79"/>
                    <a:pt x="201" y="78"/>
                  </a:cubicBezTo>
                  <a:cubicBezTo>
                    <a:pt x="205" y="76"/>
                    <a:pt x="204" y="75"/>
                    <a:pt x="202" y="72"/>
                  </a:cubicBezTo>
                  <a:cubicBezTo>
                    <a:pt x="200" y="70"/>
                    <a:pt x="204" y="65"/>
                    <a:pt x="200" y="64"/>
                  </a:cubicBezTo>
                  <a:cubicBezTo>
                    <a:pt x="197" y="62"/>
                    <a:pt x="195" y="58"/>
                    <a:pt x="198" y="57"/>
                  </a:cubicBezTo>
                  <a:cubicBezTo>
                    <a:pt x="201" y="57"/>
                    <a:pt x="211" y="51"/>
                    <a:pt x="210" y="50"/>
                  </a:cubicBezTo>
                  <a:cubicBezTo>
                    <a:pt x="208" y="47"/>
                    <a:pt x="195" y="50"/>
                    <a:pt x="194" y="53"/>
                  </a:cubicBezTo>
                  <a:cubicBezTo>
                    <a:pt x="193" y="58"/>
                    <a:pt x="184" y="53"/>
                    <a:pt x="185" y="47"/>
                  </a:cubicBezTo>
                  <a:cubicBezTo>
                    <a:pt x="186" y="39"/>
                    <a:pt x="204" y="39"/>
                    <a:pt x="210" y="41"/>
                  </a:cubicBezTo>
                  <a:cubicBezTo>
                    <a:pt x="214" y="43"/>
                    <a:pt x="221" y="37"/>
                    <a:pt x="223" y="33"/>
                  </a:cubicBezTo>
                  <a:cubicBezTo>
                    <a:pt x="224" y="29"/>
                    <a:pt x="218" y="34"/>
                    <a:pt x="214" y="37"/>
                  </a:cubicBezTo>
                  <a:cubicBezTo>
                    <a:pt x="211" y="39"/>
                    <a:pt x="200" y="36"/>
                    <a:pt x="196" y="34"/>
                  </a:cubicBezTo>
                  <a:cubicBezTo>
                    <a:pt x="191" y="33"/>
                    <a:pt x="191" y="38"/>
                    <a:pt x="187" y="38"/>
                  </a:cubicBezTo>
                  <a:cubicBezTo>
                    <a:pt x="183" y="39"/>
                    <a:pt x="184" y="48"/>
                    <a:pt x="182" y="49"/>
                  </a:cubicBezTo>
                  <a:cubicBezTo>
                    <a:pt x="179" y="51"/>
                    <a:pt x="179" y="57"/>
                    <a:pt x="176" y="64"/>
                  </a:cubicBezTo>
                  <a:cubicBezTo>
                    <a:pt x="172" y="70"/>
                    <a:pt x="177" y="71"/>
                    <a:pt x="180" y="71"/>
                  </a:cubicBezTo>
                  <a:close/>
                  <a:moveTo>
                    <a:pt x="80" y="76"/>
                  </a:moveTo>
                  <a:cubicBezTo>
                    <a:pt x="80" y="74"/>
                    <a:pt x="81" y="70"/>
                    <a:pt x="81" y="69"/>
                  </a:cubicBezTo>
                  <a:cubicBezTo>
                    <a:pt x="81" y="67"/>
                    <a:pt x="82" y="66"/>
                    <a:pt x="84" y="67"/>
                  </a:cubicBezTo>
                  <a:cubicBezTo>
                    <a:pt x="86" y="67"/>
                    <a:pt x="86" y="63"/>
                    <a:pt x="84" y="63"/>
                  </a:cubicBezTo>
                  <a:cubicBezTo>
                    <a:pt x="83" y="62"/>
                    <a:pt x="82" y="56"/>
                    <a:pt x="79" y="56"/>
                  </a:cubicBezTo>
                  <a:cubicBezTo>
                    <a:pt x="75" y="56"/>
                    <a:pt x="75" y="60"/>
                    <a:pt x="78" y="60"/>
                  </a:cubicBezTo>
                  <a:cubicBezTo>
                    <a:pt x="80" y="60"/>
                    <a:pt x="81" y="62"/>
                    <a:pt x="81" y="64"/>
                  </a:cubicBezTo>
                  <a:cubicBezTo>
                    <a:pt x="80" y="65"/>
                    <a:pt x="79" y="62"/>
                    <a:pt x="76" y="62"/>
                  </a:cubicBezTo>
                  <a:cubicBezTo>
                    <a:pt x="72" y="63"/>
                    <a:pt x="75" y="58"/>
                    <a:pt x="71" y="58"/>
                  </a:cubicBezTo>
                  <a:cubicBezTo>
                    <a:pt x="68" y="58"/>
                    <a:pt x="69" y="51"/>
                    <a:pt x="65" y="51"/>
                  </a:cubicBezTo>
                  <a:cubicBezTo>
                    <a:pt x="61" y="51"/>
                    <a:pt x="60" y="49"/>
                    <a:pt x="63" y="46"/>
                  </a:cubicBezTo>
                  <a:cubicBezTo>
                    <a:pt x="66" y="44"/>
                    <a:pt x="59" y="42"/>
                    <a:pt x="59" y="39"/>
                  </a:cubicBezTo>
                  <a:cubicBezTo>
                    <a:pt x="59" y="37"/>
                    <a:pt x="56" y="39"/>
                    <a:pt x="56" y="36"/>
                  </a:cubicBezTo>
                  <a:cubicBezTo>
                    <a:pt x="56" y="34"/>
                    <a:pt x="54" y="35"/>
                    <a:pt x="52" y="32"/>
                  </a:cubicBezTo>
                  <a:cubicBezTo>
                    <a:pt x="49" y="29"/>
                    <a:pt x="48" y="32"/>
                    <a:pt x="47" y="30"/>
                  </a:cubicBezTo>
                  <a:cubicBezTo>
                    <a:pt x="45" y="28"/>
                    <a:pt x="43" y="27"/>
                    <a:pt x="41" y="27"/>
                  </a:cubicBezTo>
                  <a:cubicBezTo>
                    <a:pt x="40" y="28"/>
                    <a:pt x="36" y="25"/>
                    <a:pt x="34" y="21"/>
                  </a:cubicBezTo>
                  <a:cubicBezTo>
                    <a:pt x="33" y="18"/>
                    <a:pt x="23" y="14"/>
                    <a:pt x="22" y="10"/>
                  </a:cubicBezTo>
                  <a:cubicBezTo>
                    <a:pt x="21" y="6"/>
                    <a:pt x="18" y="5"/>
                    <a:pt x="11" y="5"/>
                  </a:cubicBezTo>
                  <a:cubicBezTo>
                    <a:pt x="6" y="5"/>
                    <a:pt x="3" y="0"/>
                    <a:pt x="2" y="3"/>
                  </a:cubicBezTo>
                  <a:cubicBezTo>
                    <a:pt x="0" y="6"/>
                    <a:pt x="9" y="15"/>
                    <a:pt x="12" y="16"/>
                  </a:cubicBezTo>
                  <a:cubicBezTo>
                    <a:pt x="16" y="19"/>
                    <a:pt x="18" y="27"/>
                    <a:pt x="22" y="27"/>
                  </a:cubicBezTo>
                  <a:cubicBezTo>
                    <a:pt x="26" y="27"/>
                    <a:pt x="27" y="41"/>
                    <a:pt x="30" y="42"/>
                  </a:cubicBezTo>
                  <a:cubicBezTo>
                    <a:pt x="33" y="42"/>
                    <a:pt x="41" y="53"/>
                    <a:pt x="42" y="59"/>
                  </a:cubicBezTo>
                  <a:cubicBezTo>
                    <a:pt x="43" y="65"/>
                    <a:pt x="50" y="68"/>
                    <a:pt x="53" y="72"/>
                  </a:cubicBezTo>
                  <a:cubicBezTo>
                    <a:pt x="55" y="76"/>
                    <a:pt x="65" y="82"/>
                    <a:pt x="66" y="84"/>
                  </a:cubicBezTo>
                  <a:cubicBezTo>
                    <a:pt x="67" y="86"/>
                    <a:pt x="69" y="89"/>
                    <a:pt x="69" y="88"/>
                  </a:cubicBezTo>
                  <a:cubicBezTo>
                    <a:pt x="70" y="86"/>
                    <a:pt x="75" y="88"/>
                    <a:pt x="78" y="88"/>
                  </a:cubicBezTo>
                  <a:cubicBezTo>
                    <a:pt x="80" y="88"/>
                    <a:pt x="81" y="79"/>
                    <a:pt x="80" y="76"/>
                  </a:cubicBezTo>
                  <a:close/>
                  <a:moveTo>
                    <a:pt x="247" y="41"/>
                  </a:moveTo>
                  <a:cubicBezTo>
                    <a:pt x="252" y="42"/>
                    <a:pt x="250" y="39"/>
                    <a:pt x="250" y="36"/>
                  </a:cubicBezTo>
                  <a:cubicBezTo>
                    <a:pt x="250" y="33"/>
                    <a:pt x="246" y="36"/>
                    <a:pt x="246" y="34"/>
                  </a:cubicBezTo>
                  <a:cubicBezTo>
                    <a:pt x="246" y="32"/>
                    <a:pt x="245" y="27"/>
                    <a:pt x="241" y="31"/>
                  </a:cubicBezTo>
                  <a:cubicBezTo>
                    <a:pt x="237" y="36"/>
                    <a:pt x="242" y="48"/>
                    <a:pt x="245" y="47"/>
                  </a:cubicBezTo>
                  <a:cubicBezTo>
                    <a:pt x="247" y="47"/>
                    <a:pt x="243" y="41"/>
                    <a:pt x="247" y="41"/>
                  </a:cubicBezTo>
                  <a:close/>
                  <a:moveTo>
                    <a:pt x="230" y="69"/>
                  </a:moveTo>
                  <a:cubicBezTo>
                    <a:pt x="231" y="73"/>
                    <a:pt x="236" y="75"/>
                    <a:pt x="238" y="71"/>
                  </a:cubicBezTo>
                  <a:cubicBezTo>
                    <a:pt x="240" y="68"/>
                    <a:pt x="229" y="64"/>
                    <a:pt x="230" y="69"/>
                  </a:cubicBezTo>
                  <a:close/>
                  <a:moveTo>
                    <a:pt x="212" y="106"/>
                  </a:moveTo>
                  <a:cubicBezTo>
                    <a:pt x="206" y="105"/>
                    <a:pt x="202" y="110"/>
                    <a:pt x="197" y="107"/>
                  </a:cubicBezTo>
                  <a:cubicBezTo>
                    <a:pt x="190" y="105"/>
                    <a:pt x="182" y="107"/>
                    <a:pt x="183" y="110"/>
                  </a:cubicBezTo>
                  <a:cubicBezTo>
                    <a:pt x="184" y="111"/>
                    <a:pt x="188" y="112"/>
                    <a:pt x="195" y="112"/>
                  </a:cubicBezTo>
                  <a:cubicBezTo>
                    <a:pt x="200" y="112"/>
                    <a:pt x="206" y="109"/>
                    <a:pt x="210" y="108"/>
                  </a:cubicBezTo>
                  <a:cubicBezTo>
                    <a:pt x="214" y="108"/>
                    <a:pt x="218" y="107"/>
                    <a:pt x="212" y="106"/>
                  </a:cubicBezTo>
                  <a:close/>
                  <a:moveTo>
                    <a:pt x="259" y="65"/>
                  </a:moveTo>
                  <a:cubicBezTo>
                    <a:pt x="254" y="64"/>
                    <a:pt x="244" y="65"/>
                    <a:pt x="245" y="68"/>
                  </a:cubicBezTo>
                  <a:cubicBezTo>
                    <a:pt x="246" y="71"/>
                    <a:pt x="250" y="70"/>
                    <a:pt x="255" y="70"/>
                  </a:cubicBezTo>
                  <a:cubicBezTo>
                    <a:pt x="259" y="70"/>
                    <a:pt x="262" y="74"/>
                    <a:pt x="264" y="74"/>
                  </a:cubicBezTo>
                  <a:cubicBezTo>
                    <a:pt x="267" y="74"/>
                    <a:pt x="265" y="67"/>
                    <a:pt x="259" y="65"/>
                  </a:cubicBezTo>
                  <a:close/>
                  <a:moveTo>
                    <a:pt x="143" y="103"/>
                  </a:moveTo>
                  <a:cubicBezTo>
                    <a:pt x="143" y="101"/>
                    <a:pt x="135" y="103"/>
                    <a:pt x="130" y="101"/>
                  </a:cubicBezTo>
                  <a:cubicBezTo>
                    <a:pt x="127" y="100"/>
                    <a:pt x="135" y="99"/>
                    <a:pt x="138" y="97"/>
                  </a:cubicBezTo>
                  <a:cubicBezTo>
                    <a:pt x="141" y="95"/>
                    <a:pt x="137" y="94"/>
                    <a:pt x="129" y="97"/>
                  </a:cubicBezTo>
                  <a:cubicBezTo>
                    <a:pt x="122" y="99"/>
                    <a:pt x="115" y="91"/>
                    <a:pt x="114" y="95"/>
                  </a:cubicBezTo>
                  <a:cubicBezTo>
                    <a:pt x="114" y="98"/>
                    <a:pt x="102" y="93"/>
                    <a:pt x="98" y="91"/>
                  </a:cubicBezTo>
                  <a:cubicBezTo>
                    <a:pt x="95" y="88"/>
                    <a:pt x="83" y="86"/>
                    <a:pt x="81" y="90"/>
                  </a:cubicBezTo>
                  <a:cubicBezTo>
                    <a:pt x="79" y="94"/>
                    <a:pt x="77" y="90"/>
                    <a:pt x="78" y="95"/>
                  </a:cubicBezTo>
                  <a:cubicBezTo>
                    <a:pt x="78" y="97"/>
                    <a:pt x="81" y="96"/>
                    <a:pt x="83" y="96"/>
                  </a:cubicBezTo>
                  <a:cubicBezTo>
                    <a:pt x="85" y="96"/>
                    <a:pt x="84" y="100"/>
                    <a:pt x="87" y="100"/>
                  </a:cubicBezTo>
                  <a:cubicBezTo>
                    <a:pt x="90" y="100"/>
                    <a:pt x="99" y="103"/>
                    <a:pt x="100" y="101"/>
                  </a:cubicBezTo>
                  <a:cubicBezTo>
                    <a:pt x="101" y="99"/>
                    <a:pt x="110" y="101"/>
                    <a:pt x="114" y="104"/>
                  </a:cubicBezTo>
                  <a:cubicBezTo>
                    <a:pt x="118" y="108"/>
                    <a:pt x="128" y="108"/>
                    <a:pt x="132" y="108"/>
                  </a:cubicBezTo>
                  <a:cubicBezTo>
                    <a:pt x="137" y="107"/>
                    <a:pt x="140" y="110"/>
                    <a:pt x="142" y="108"/>
                  </a:cubicBezTo>
                  <a:cubicBezTo>
                    <a:pt x="144" y="106"/>
                    <a:pt x="147" y="112"/>
                    <a:pt x="152" y="108"/>
                  </a:cubicBezTo>
                  <a:cubicBezTo>
                    <a:pt x="155" y="105"/>
                    <a:pt x="144" y="106"/>
                    <a:pt x="143" y="103"/>
                  </a:cubicBezTo>
                  <a:close/>
                  <a:moveTo>
                    <a:pt x="317" y="56"/>
                  </a:moveTo>
                  <a:cubicBezTo>
                    <a:pt x="313" y="56"/>
                    <a:pt x="313" y="62"/>
                    <a:pt x="309" y="62"/>
                  </a:cubicBezTo>
                  <a:cubicBezTo>
                    <a:pt x="307" y="62"/>
                    <a:pt x="303" y="67"/>
                    <a:pt x="297" y="69"/>
                  </a:cubicBezTo>
                  <a:cubicBezTo>
                    <a:pt x="293" y="71"/>
                    <a:pt x="292" y="54"/>
                    <a:pt x="290" y="51"/>
                  </a:cubicBezTo>
                  <a:cubicBezTo>
                    <a:pt x="287" y="48"/>
                    <a:pt x="274" y="45"/>
                    <a:pt x="272" y="49"/>
                  </a:cubicBezTo>
                  <a:cubicBezTo>
                    <a:pt x="271" y="52"/>
                    <a:pt x="267" y="51"/>
                    <a:pt x="267" y="53"/>
                  </a:cubicBezTo>
                  <a:cubicBezTo>
                    <a:pt x="266" y="56"/>
                    <a:pt x="268" y="55"/>
                    <a:pt x="271" y="55"/>
                  </a:cubicBezTo>
                  <a:cubicBezTo>
                    <a:pt x="273" y="55"/>
                    <a:pt x="273" y="58"/>
                    <a:pt x="274" y="61"/>
                  </a:cubicBezTo>
                  <a:cubicBezTo>
                    <a:pt x="276" y="64"/>
                    <a:pt x="283" y="62"/>
                    <a:pt x="286" y="61"/>
                  </a:cubicBezTo>
                  <a:cubicBezTo>
                    <a:pt x="289" y="61"/>
                    <a:pt x="290" y="64"/>
                    <a:pt x="286" y="64"/>
                  </a:cubicBezTo>
                  <a:cubicBezTo>
                    <a:pt x="282" y="62"/>
                    <a:pt x="282" y="65"/>
                    <a:pt x="280" y="64"/>
                  </a:cubicBezTo>
                  <a:cubicBezTo>
                    <a:pt x="277" y="64"/>
                    <a:pt x="273" y="64"/>
                    <a:pt x="275" y="65"/>
                  </a:cubicBezTo>
                  <a:cubicBezTo>
                    <a:pt x="277" y="67"/>
                    <a:pt x="280" y="69"/>
                    <a:pt x="280" y="72"/>
                  </a:cubicBezTo>
                  <a:cubicBezTo>
                    <a:pt x="280" y="76"/>
                    <a:pt x="284" y="75"/>
                    <a:pt x="284" y="72"/>
                  </a:cubicBezTo>
                  <a:cubicBezTo>
                    <a:pt x="284" y="69"/>
                    <a:pt x="287" y="73"/>
                    <a:pt x="293" y="75"/>
                  </a:cubicBezTo>
                  <a:cubicBezTo>
                    <a:pt x="297" y="76"/>
                    <a:pt x="294" y="77"/>
                    <a:pt x="299" y="78"/>
                  </a:cubicBezTo>
                  <a:cubicBezTo>
                    <a:pt x="304" y="78"/>
                    <a:pt x="316" y="82"/>
                    <a:pt x="319" y="85"/>
                  </a:cubicBezTo>
                  <a:cubicBezTo>
                    <a:pt x="324" y="88"/>
                    <a:pt x="321" y="90"/>
                    <a:pt x="324" y="94"/>
                  </a:cubicBezTo>
                  <a:cubicBezTo>
                    <a:pt x="327" y="97"/>
                    <a:pt x="328" y="100"/>
                    <a:pt x="324" y="100"/>
                  </a:cubicBezTo>
                  <a:cubicBezTo>
                    <a:pt x="319" y="100"/>
                    <a:pt x="316" y="104"/>
                    <a:pt x="317" y="106"/>
                  </a:cubicBezTo>
                  <a:cubicBezTo>
                    <a:pt x="318" y="108"/>
                    <a:pt x="330" y="105"/>
                    <a:pt x="334" y="105"/>
                  </a:cubicBezTo>
                  <a:cubicBezTo>
                    <a:pt x="336" y="105"/>
                    <a:pt x="338" y="109"/>
                    <a:pt x="342" y="112"/>
                  </a:cubicBezTo>
                  <a:cubicBezTo>
                    <a:pt x="342" y="64"/>
                    <a:pt x="342" y="64"/>
                    <a:pt x="342" y="64"/>
                  </a:cubicBezTo>
                  <a:cubicBezTo>
                    <a:pt x="332" y="62"/>
                    <a:pt x="319" y="55"/>
                    <a:pt x="317" y="56"/>
                  </a:cubicBezTo>
                  <a:close/>
                  <a:moveTo>
                    <a:pt x="222" y="112"/>
                  </a:moveTo>
                  <a:cubicBezTo>
                    <a:pt x="221" y="112"/>
                    <a:pt x="220" y="112"/>
                    <a:pt x="219" y="112"/>
                  </a:cubicBezTo>
                  <a:cubicBezTo>
                    <a:pt x="219" y="113"/>
                    <a:pt x="218" y="114"/>
                    <a:pt x="218" y="114"/>
                  </a:cubicBezTo>
                  <a:cubicBezTo>
                    <a:pt x="217" y="115"/>
                    <a:pt x="216" y="114"/>
                    <a:pt x="215" y="113"/>
                  </a:cubicBezTo>
                  <a:cubicBezTo>
                    <a:pt x="212" y="115"/>
                    <a:pt x="209" y="120"/>
                    <a:pt x="212" y="122"/>
                  </a:cubicBezTo>
                  <a:cubicBezTo>
                    <a:pt x="214" y="123"/>
                    <a:pt x="219" y="119"/>
                    <a:pt x="221" y="116"/>
                  </a:cubicBezTo>
                  <a:cubicBezTo>
                    <a:pt x="222" y="116"/>
                    <a:pt x="222" y="115"/>
                    <a:pt x="223" y="115"/>
                  </a:cubicBezTo>
                  <a:cubicBezTo>
                    <a:pt x="223" y="114"/>
                    <a:pt x="223" y="114"/>
                    <a:pt x="223" y="114"/>
                  </a:cubicBezTo>
                  <a:cubicBezTo>
                    <a:pt x="223" y="114"/>
                    <a:pt x="223" y="114"/>
                    <a:pt x="223" y="113"/>
                  </a:cubicBezTo>
                  <a:cubicBezTo>
                    <a:pt x="223" y="112"/>
                    <a:pt x="222" y="112"/>
                    <a:pt x="222" y="112"/>
                  </a:cubicBezTo>
                  <a:close/>
                  <a:moveTo>
                    <a:pt x="161" y="55"/>
                  </a:moveTo>
                  <a:cubicBezTo>
                    <a:pt x="164" y="52"/>
                    <a:pt x="165" y="48"/>
                    <a:pt x="164" y="43"/>
                  </a:cubicBezTo>
                  <a:cubicBezTo>
                    <a:pt x="164" y="39"/>
                    <a:pt x="175" y="39"/>
                    <a:pt x="176" y="37"/>
                  </a:cubicBezTo>
                  <a:cubicBezTo>
                    <a:pt x="177" y="35"/>
                    <a:pt x="174" y="32"/>
                    <a:pt x="171" y="31"/>
                  </a:cubicBezTo>
                  <a:cubicBezTo>
                    <a:pt x="168" y="29"/>
                    <a:pt x="170" y="27"/>
                    <a:pt x="168" y="25"/>
                  </a:cubicBezTo>
                  <a:cubicBezTo>
                    <a:pt x="166" y="24"/>
                    <a:pt x="164" y="19"/>
                    <a:pt x="166" y="18"/>
                  </a:cubicBezTo>
                  <a:cubicBezTo>
                    <a:pt x="169" y="18"/>
                    <a:pt x="164" y="15"/>
                    <a:pt x="166" y="13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66" y="12"/>
                    <a:pt x="164" y="11"/>
                    <a:pt x="164" y="11"/>
                  </a:cubicBezTo>
                  <a:cubicBezTo>
                    <a:pt x="161" y="11"/>
                    <a:pt x="152" y="11"/>
                    <a:pt x="152" y="16"/>
                  </a:cubicBezTo>
                  <a:cubicBezTo>
                    <a:pt x="153" y="22"/>
                    <a:pt x="148" y="20"/>
                    <a:pt x="148" y="23"/>
                  </a:cubicBezTo>
                  <a:cubicBezTo>
                    <a:pt x="149" y="26"/>
                    <a:pt x="146" y="26"/>
                    <a:pt x="146" y="29"/>
                  </a:cubicBezTo>
                  <a:cubicBezTo>
                    <a:pt x="147" y="34"/>
                    <a:pt x="144" y="32"/>
                    <a:pt x="140" y="34"/>
                  </a:cubicBezTo>
                  <a:cubicBezTo>
                    <a:pt x="135" y="37"/>
                    <a:pt x="137" y="33"/>
                    <a:pt x="132" y="33"/>
                  </a:cubicBezTo>
                  <a:cubicBezTo>
                    <a:pt x="128" y="33"/>
                    <a:pt x="128" y="35"/>
                    <a:pt x="125" y="36"/>
                  </a:cubicBezTo>
                  <a:cubicBezTo>
                    <a:pt x="122" y="37"/>
                    <a:pt x="117" y="36"/>
                    <a:pt x="116" y="37"/>
                  </a:cubicBezTo>
                  <a:cubicBezTo>
                    <a:pt x="114" y="38"/>
                    <a:pt x="111" y="34"/>
                    <a:pt x="109" y="34"/>
                  </a:cubicBezTo>
                  <a:cubicBezTo>
                    <a:pt x="108" y="34"/>
                    <a:pt x="107" y="31"/>
                    <a:pt x="107" y="29"/>
                  </a:cubicBezTo>
                  <a:cubicBezTo>
                    <a:pt x="106" y="29"/>
                    <a:pt x="106" y="28"/>
                    <a:pt x="106" y="29"/>
                  </a:cubicBezTo>
                  <a:cubicBezTo>
                    <a:pt x="104" y="29"/>
                    <a:pt x="99" y="37"/>
                    <a:pt x="102" y="39"/>
                  </a:cubicBezTo>
                  <a:cubicBezTo>
                    <a:pt x="105" y="42"/>
                    <a:pt x="104" y="47"/>
                    <a:pt x="105" y="50"/>
                  </a:cubicBezTo>
                  <a:cubicBezTo>
                    <a:pt x="106" y="51"/>
                    <a:pt x="112" y="52"/>
                    <a:pt x="112" y="57"/>
                  </a:cubicBezTo>
                  <a:cubicBezTo>
                    <a:pt x="112" y="62"/>
                    <a:pt x="116" y="69"/>
                    <a:pt x="118" y="67"/>
                  </a:cubicBezTo>
                  <a:cubicBezTo>
                    <a:pt x="121" y="65"/>
                    <a:pt x="124" y="68"/>
                    <a:pt x="125" y="70"/>
                  </a:cubicBezTo>
                  <a:cubicBezTo>
                    <a:pt x="126" y="72"/>
                    <a:pt x="132" y="68"/>
                    <a:pt x="134" y="69"/>
                  </a:cubicBezTo>
                  <a:cubicBezTo>
                    <a:pt x="137" y="69"/>
                    <a:pt x="143" y="70"/>
                    <a:pt x="144" y="73"/>
                  </a:cubicBezTo>
                  <a:cubicBezTo>
                    <a:pt x="144" y="76"/>
                    <a:pt x="151" y="73"/>
                    <a:pt x="154" y="71"/>
                  </a:cubicBezTo>
                  <a:cubicBezTo>
                    <a:pt x="159" y="70"/>
                    <a:pt x="156" y="57"/>
                    <a:pt x="161" y="55"/>
                  </a:cubicBezTo>
                  <a:close/>
                  <a:moveTo>
                    <a:pt x="176" y="116"/>
                  </a:moveTo>
                  <a:cubicBezTo>
                    <a:pt x="178" y="118"/>
                    <a:pt x="182" y="118"/>
                    <a:pt x="183" y="120"/>
                  </a:cubicBezTo>
                  <a:cubicBezTo>
                    <a:pt x="185" y="121"/>
                    <a:pt x="190" y="124"/>
                    <a:pt x="190" y="120"/>
                  </a:cubicBezTo>
                  <a:cubicBezTo>
                    <a:pt x="190" y="116"/>
                    <a:pt x="176" y="114"/>
                    <a:pt x="176" y="116"/>
                  </a:cubicBezTo>
                  <a:close/>
                  <a:moveTo>
                    <a:pt x="165" y="106"/>
                  </a:moveTo>
                  <a:cubicBezTo>
                    <a:pt x="164" y="108"/>
                    <a:pt x="161" y="108"/>
                    <a:pt x="159" y="106"/>
                  </a:cubicBezTo>
                  <a:cubicBezTo>
                    <a:pt x="157" y="105"/>
                    <a:pt x="154" y="109"/>
                    <a:pt x="155" y="111"/>
                  </a:cubicBezTo>
                  <a:cubicBezTo>
                    <a:pt x="156" y="112"/>
                    <a:pt x="161" y="114"/>
                    <a:pt x="166" y="112"/>
                  </a:cubicBezTo>
                  <a:cubicBezTo>
                    <a:pt x="172" y="110"/>
                    <a:pt x="176" y="112"/>
                    <a:pt x="176" y="109"/>
                  </a:cubicBezTo>
                  <a:cubicBezTo>
                    <a:pt x="178" y="106"/>
                    <a:pt x="166" y="103"/>
                    <a:pt x="165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090;p79">
              <a:extLst>
                <a:ext uri="{FF2B5EF4-FFF2-40B4-BE49-F238E27FC236}">
                  <a16:creationId xmlns:a16="http://schemas.microsoft.com/office/drawing/2014/main" id="{4A8DBB65-F2A4-F924-AE0C-A13EAC3BC681}"/>
                </a:ext>
              </a:extLst>
            </p:cNvPr>
            <p:cNvSpPr/>
            <p:nvPr/>
          </p:nvSpPr>
          <p:spPr bwMode="gray">
            <a:xfrm>
              <a:off x="7017542" y="3517644"/>
              <a:ext cx="67087" cy="28512"/>
            </a:xfrm>
            <a:custGeom>
              <a:avLst/>
              <a:gdLst/>
              <a:ahLst/>
              <a:cxnLst/>
              <a:rect l="l" t="t" r="r" b="b"/>
              <a:pathLst>
                <a:path w="25" h="10" extrusionOk="0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3" y="2"/>
                  </a:moveTo>
                  <a:cubicBezTo>
                    <a:pt x="10" y="2"/>
                    <a:pt x="10" y="4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3" y="7"/>
                    <a:pt x="23" y="3"/>
                    <a:pt x="24" y="2"/>
                  </a:cubicBezTo>
                  <a:cubicBezTo>
                    <a:pt x="25" y="0"/>
                    <a:pt x="18" y="2"/>
                    <a:pt x="13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091;p79">
              <a:extLst>
                <a:ext uri="{FF2B5EF4-FFF2-40B4-BE49-F238E27FC236}">
                  <a16:creationId xmlns:a16="http://schemas.microsoft.com/office/drawing/2014/main" id="{96505A58-ADC7-B7F0-1A2E-1B7A2032E124}"/>
                </a:ext>
              </a:extLst>
            </p:cNvPr>
            <p:cNvSpPr/>
            <p:nvPr/>
          </p:nvSpPr>
          <p:spPr bwMode="gray">
            <a:xfrm>
              <a:off x="4662806" y="2305056"/>
              <a:ext cx="234802" cy="254929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60" y="81"/>
                  </a:moveTo>
                  <a:cubicBezTo>
                    <a:pt x="56" y="82"/>
                    <a:pt x="54" y="82"/>
                    <a:pt x="51" y="81"/>
                  </a:cubicBezTo>
                  <a:cubicBezTo>
                    <a:pt x="48" y="79"/>
                    <a:pt x="44" y="82"/>
                    <a:pt x="45" y="84"/>
                  </a:cubicBezTo>
                  <a:cubicBezTo>
                    <a:pt x="46" y="85"/>
                    <a:pt x="46" y="87"/>
                    <a:pt x="52" y="88"/>
                  </a:cubicBezTo>
                  <a:cubicBezTo>
                    <a:pt x="58" y="89"/>
                    <a:pt x="58" y="93"/>
                    <a:pt x="61" y="93"/>
                  </a:cubicBezTo>
                  <a:cubicBezTo>
                    <a:pt x="63" y="93"/>
                    <a:pt x="63" y="91"/>
                    <a:pt x="63" y="88"/>
                  </a:cubicBezTo>
                  <a:cubicBezTo>
                    <a:pt x="62" y="86"/>
                    <a:pt x="66" y="82"/>
                    <a:pt x="66" y="81"/>
                  </a:cubicBezTo>
                  <a:cubicBezTo>
                    <a:pt x="66" y="81"/>
                    <a:pt x="64" y="80"/>
                    <a:pt x="60" y="81"/>
                  </a:cubicBezTo>
                  <a:close/>
                  <a:moveTo>
                    <a:pt x="18" y="56"/>
                  </a:moveTo>
                  <a:cubicBezTo>
                    <a:pt x="15" y="58"/>
                    <a:pt x="13" y="55"/>
                    <a:pt x="12" y="57"/>
                  </a:cubicBezTo>
                  <a:cubicBezTo>
                    <a:pt x="10" y="60"/>
                    <a:pt x="16" y="63"/>
                    <a:pt x="15" y="67"/>
                  </a:cubicBezTo>
                  <a:cubicBezTo>
                    <a:pt x="14" y="71"/>
                    <a:pt x="15" y="76"/>
                    <a:pt x="18" y="74"/>
                  </a:cubicBezTo>
                  <a:cubicBezTo>
                    <a:pt x="21" y="72"/>
                    <a:pt x="22" y="73"/>
                    <a:pt x="23" y="71"/>
                  </a:cubicBezTo>
                  <a:cubicBezTo>
                    <a:pt x="24" y="69"/>
                    <a:pt x="23" y="62"/>
                    <a:pt x="24" y="59"/>
                  </a:cubicBezTo>
                  <a:cubicBezTo>
                    <a:pt x="25" y="55"/>
                    <a:pt x="20" y="54"/>
                    <a:pt x="18" y="56"/>
                  </a:cubicBezTo>
                  <a:close/>
                  <a:moveTo>
                    <a:pt x="71" y="52"/>
                  </a:moveTo>
                  <a:cubicBezTo>
                    <a:pt x="69" y="51"/>
                    <a:pt x="70" y="48"/>
                    <a:pt x="66" y="48"/>
                  </a:cubicBezTo>
                  <a:cubicBezTo>
                    <a:pt x="61" y="49"/>
                    <a:pt x="56" y="42"/>
                    <a:pt x="54" y="36"/>
                  </a:cubicBezTo>
                  <a:cubicBezTo>
                    <a:pt x="53" y="29"/>
                    <a:pt x="46" y="29"/>
                    <a:pt x="44" y="26"/>
                  </a:cubicBezTo>
                  <a:cubicBezTo>
                    <a:pt x="42" y="22"/>
                    <a:pt x="46" y="21"/>
                    <a:pt x="44" y="18"/>
                  </a:cubicBezTo>
                  <a:cubicBezTo>
                    <a:pt x="43" y="16"/>
                    <a:pt x="45" y="15"/>
                    <a:pt x="47" y="14"/>
                  </a:cubicBezTo>
                  <a:cubicBezTo>
                    <a:pt x="47" y="10"/>
                    <a:pt x="47" y="6"/>
                    <a:pt x="47" y="4"/>
                  </a:cubicBezTo>
                  <a:cubicBezTo>
                    <a:pt x="46" y="4"/>
                    <a:pt x="45" y="4"/>
                    <a:pt x="44" y="4"/>
                  </a:cubicBezTo>
                  <a:cubicBezTo>
                    <a:pt x="43" y="3"/>
                    <a:pt x="43" y="0"/>
                    <a:pt x="43" y="0"/>
                  </a:cubicBezTo>
                  <a:cubicBezTo>
                    <a:pt x="42" y="0"/>
                    <a:pt x="37" y="0"/>
                    <a:pt x="36" y="1"/>
                  </a:cubicBezTo>
                  <a:cubicBezTo>
                    <a:pt x="35" y="2"/>
                    <a:pt x="34" y="4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5"/>
                    <a:pt x="28" y="5"/>
                  </a:cubicBezTo>
                  <a:cubicBezTo>
                    <a:pt x="27" y="5"/>
                    <a:pt x="26" y="4"/>
                    <a:pt x="26" y="6"/>
                  </a:cubicBezTo>
                  <a:cubicBezTo>
                    <a:pt x="26" y="7"/>
                    <a:pt x="23" y="7"/>
                    <a:pt x="22" y="7"/>
                  </a:cubicBezTo>
                  <a:cubicBezTo>
                    <a:pt x="22" y="6"/>
                    <a:pt x="20" y="7"/>
                    <a:pt x="20" y="8"/>
                  </a:cubicBezTo>
                  <a:cubicBezTo>
                    <a:pt x="20" y="10"/>
                    <a:pt x="20" y="13"/>
                    <a:pt x="18" y="11"/>
                  </a:cubicBezTo>
                  <a:cubicBezTo>
                    <a:pt x="16" y="9"/>
                    <a:pt x="14" y="5"/>
                    <a:pt x="14" y="6"/>
                  </a:cubicBezTo>
                  <a:cubicBezTo>
                    <a:pt x="13" y="6"/>
                    <a:pt x="11" y="11"/>
                    <a:pt x="10" y="11"/>
                  </a:cubicBezTo>
                  <a:cubicBezTo>
                    <a:pt x="10" y="11"/>
                    <a:pt x="6" y="12"/>
                    <a:pt x="4" y="12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4" y="17"/>
                    <a:pt x="3" y="18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3" y="22"/>
                    <a:pt x="5" y="22"/>
                    <a:pt x="4" y="24"/>
                  </a:cubicBezTo>
                  <a:cubicBezTo>
                    <a:pt x="3" y="26"/>
                    <a:pt x="4" y="28"/>
                    <a:pt x="6" y="28"/>
                  </a:cubicBezTo>
                  <a:cubicBezTo>
                    <a:pt x="7" y="28"/>
                    <a:pt x="10" y="28"/>
                    <a:pt x="9" y="28"/>
                  </a:cubicBezTo>
                  <a:cubicBezTo>
                    <a:pt x="9" y="29"/>
                    <a:pt x="9" y="30"/>
                    <a:pt x="8" y="31"/>
                  </a:cubicBezTo>
                  <a:cubicBezTo>
                    <a:pt x="10" y="30"/>
                    <a:pt x="10" y="30"/>
                    <a:pt x="11" y="30"/>
                  </a:cubicBezTo>
                  <a:cubicBezTo>
                    <a:pt x="14" y="28"/>
                    <a:pt x="13" y="27"/>
                    <a:pt x="17" y="26"/>
                  </a:cubicBezTo>
                  <a:cubicBezTo>
                    <a:pt x="21" y="25"/>
                    <a:pt x="26" y="28"/>
                    <a:pt x="27" y="30"/>
                  </a:cubicBezTo>
                  <a:cubicBezTo>
                    <a:pt x="29" y="32"/>
                    <a:pt x="29" y="32"/>
                    <a:pt x="30" y="34"/>
                  </a:cubicBezTo>
                  <a:cubicBezTo>
                    <a:pt x="30" y="36"/>
                    <a:pt x="32" y="40"/>
                    <a:pt x="36" y="43"/>
                  </a:cubicBezTo>
                  <a:cubicBezTo>
                    <a:pt x="42" y="47"/>
                    <a:pt x="44" y="51"/>
                    <a:pt x="46" y="52"/>
                  </a:cubicBezTo>
                  <a:cubicBezTo>
                    <a:pt x="49" y="53"/>
                    <a:pt x="52" y="53"/>
                    <a:pt x="54" y="55"/>
                  </a:cubicBezTo>
                  <a:cubicBezTo>
                    <a:pt x="56" y="57"/>
                    <a:pt x="58" y="58"/>
                    <a:pt x="60" y="60"/>
                  </a:cubicBezTo>
                  <a:cubicBezTo>
                    <a:pt x="63" y="61"/>
                    <a:pt x="63" y="63"/>
                    <a:pt x="66" y="63"/>
                  </a:cubicBezTo>
                  <a:cubicBezTo>
                    <a:pt x="68" y="64"/>
                    <a:pt x="67" y="66"/>
                    <a:pt x="68" y="68"/>
                  </a:cubicBezTo>
                  <a:cubicBezTo>
                    <a:pt x="70" y="70"/>
                    <a:pt x="70" y="74"/>
                    <a:pt x="69" y="76"/>
                  </a:cubicBezTo>
                  <a:cubicBezTo>
                    <a:pt x="67" y="78"/>
                    <a:pt x="68" y="82"/>
                    <a:pt x="69" y="82"/>
                  </a:cubicBezTo>
                  <a:cubicBezTo>
                    <a:pt x="70" y="82"/>
                    <a:pt x="72" y="78"/>
                    <a:pt x="72" y="75"/>
                  </a:cubicBezTo>
                  <a:cubicBezTo>
                    <a:pt x="72" y="74"/>
                    <a:pt x="75" y="74"/>
                    <a:pt x="77" y="72"/>
                  </a:cubicBezTo>
                  <a:cubicBezTo>
                    <a:pt x="79" y="69"/>
                    <a:pt x="74" y="69"/>
                    <a:pt x="73" y="65"/>
                  </a:cubicBezTo>
                  <a:cubicBezTo>
                    <a:pt x="72" y="63"/>
                    <a:pt x="77" y="60"/>
                    <a:pt x="81" y="63"/>
                  </a:cubicBezTo>
                  <a:cubicBezTo>
                    <a:pt x="84" y="65"/>
                    <a:pt x="86" y="66"/>
                    <a:pt x="86" y="63"/>
                  </a:cubicBezTo>
                  <a:cubicBezTo>
                    <a:pt x="86" y="59"/>
                    <a:pt x="74" y="54"/>
                    <a:pt x="71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092;p79">
              <a:extLst>
                <a:ext uri="{FF2B5EF4-FFF2-40B4-BE49-F238E27FC236}">
                  <a16:creationId xmlns:a16="http://schemas.microsoft.com/office/drawing/2014/main" id="{16A4D09F-5052-FF8D-2878-5E8DB389DF42}"/>
                </a:ext>
              </a:extLst>
            </p:cNvPr>
            <p:cNvSpPr/>
            <p:nvPr/>
          </p:nvSpPr>
          <p:spPr bwMode="gray">
            <a:xfrm>
              <a:off x="4897606" y="2398973"/>
              <a:ext cx="25158" cy="3186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3" y="0"/>
                  </a:moveTo>
                  <a:cubicBezTo>
                    <a:pt x="2" y="3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2" y="10"/>
                    <a:pt x="4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0"/>
                    <a:pt x="7" y="7"/>
                    <a:pt x="9" y="7"/>
                  </a:cubicBezTo>
                  <a:cubicBezTo>
                    <a:pt x="7" y="5"/>
                    <a:pt x="5" y="2"/>
                    <a:pt x="3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093;p79">
              <a:extLst>
                <a:ext uri="{FF2B5EF4-FFF2-40B4-BE49-F238E27FC236}">
                  <a16:creationId xmlns:a16="http://schemas.microsoft.com/office/drawing/2014/main" id="{761688B1-BF79-5182-35AE-5B98025757A9}"/>
                </a:ext>
              </a:extLst>
            </p:cNvPr>
            <p:cNvSpPr/>
            <p:nvPr/>
          </p:nvSpPr>
          <p:spPr bwMode="gray">
            <a:xfrm>
              <a:off x="4902652" y="2326852"/>
              <a:ext cx="85535" cy="100629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28" y="25"/>
                  </a:moveTo>
                  <a:cubicBezTo>
                    <a:pt x="26" y="23"/>
                    <a:pt x="26" y="20"/>
                    <a:pt x="28" y="19"/>
                  </a:cubicBezTo>
                  <a:cubicBezTo>
                    <a:pt x="29" y="18"/>
                    <a:pt x="28" y="17"/>
                    <a:pt x="28" y="16"/>
                  </a:cubicBezTo>
                  <a:cubicBezTo>
                    <a:pt x="28" y="14"/>
                    <a:pt x="20" y="13"/>
                    <a:pt x="19" y="13"/>
                  </a:cubicBezTo>
                  <a:cubicBezTo>
                    <a:pt x="18" y="13"/>
                    <a:pt x="20" y="8"/>
                    <a:pt x="18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6" y="5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8" y="0"/>
                  </a:cubicBezTo>
                  <a:cubicBezTo>
                    <a:pt x="8" y="0"/>
                    <a:pt x="4" y="1"/>
                    <a:pt x="0" y="2"/>
                  </a:cubicBezTo>
                  <a:cubicBezTo>
                    <a:pt x="1" y="4"/>
                    <a:pt x="1" y="6"/>
                    <a:pt x="2" y="6"/>
                  </a:cubicBezTo>
                  <a:cubicBezTo>
                    <a:pt x="5" y="7"/>
                    <a:pt x="4" y="10"/>
                    <a:pt x="5" y="12"/>
                  </a:cubicBezTo>
                  <a:cubicBezTo>
                    <a:pt x="6" y="14"/>
                    <a:pt x="6" y="23"/>
                    <a:pt x="4" y="23"/>
                  </a:cubicBezTo>
                  <a:cubicBezTo>
                    <a:pt x="4" y="23"/>
                    <a:pt x="3" y="25"/>
                    <a:pt x="1" y="26"/>
                  </a:cubicBezTo>
                  <a:cubicBezTo>
                    <a:pt x="3" y="28"/>
                    <a:pt x="6" y="31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3"/>
                    <a:pt x="14" y="37"/>
                    <a:pt x="14" y="37"/>
                  </a:cubicBezTo>
                  <a:cubicBezTo>
                    <a:pt x="14" y="37"/>
                    <a:pt x="22" y="35"/>
                    <a:pt x="27" y="34"/>
                  </a:cubicBezTo>
                  <a:cubicBezTo>
                    <a:pt x="27" y="33"/>
                    <a:pt x="27" y="32"/>
                    <a:pt x="27" y="32"/>
                  </a:cubicBezTo>
                  <a:cubicBezTo>
                    <a:pt x="27" y="31"/>
                    <a:pt x="28" y="30"/>
                    <a:pt x="29" y="30"/>
                  </a:cubicBezTo>
                  <a:cubicBezTo>
                    <a:pt x="31" y="30"/>
                    <a:pt x="29" y="26"/>
                    <a:pt x="28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 dirty="0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Rechteck 249">
            <a:extLst>
              <a:ext uri="{FF2B5EF4-FFF2-40B4-BE49-F238E27FC236}">
                <a16:creationId xmlns:a16="http://schemas.microsoft.com/office/drawing/2014/main" id="{FDB64914-A19A-6B96-25AD-7FF7A893E704}"/>
              </a:ext>
            </a:extLst>
          </p:cNvPr>
          <p:cNvSpPr/>
          <p:nvPr/>
        </p:nvSpPr>
        <p:spPr bwMode="gray">
          <a:xfrm>
            <a:off x="501650" y="1388397"/>
            <a:ext cx="11185525" cy="1314997"/>
          </a:xfrm>
          <a:prstGeom prst="rect">
            <a:avLst/>
          </a:prstGeom>
          <a:gradFill>
            <a:gsLst>
              <a:gs pos="4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latin typeface="Aptos" panose="020B00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CFE8F2-9ABC-0330-FCB2-0CF27E6E92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238" y="360363"/>
            <a:ext cx="11426492" cy="846194"/>
          </a:xfrm>
        </p:spPr>
        <p:txBody>
          <a:bodyPr/>
          <a:lstStyle/>
          <a:p>
            <a:r>
              <a:rPr lang="en-US" dirty="0"/>
              <a:t>DE-CIX is the world's </a:t>
            </a:r>
            <a:r>
              <a:rPr lang="en-US" dirty="0">
                <a:solidFill>
                  <a:schemeClr val="accent3"/>
                </a:solidFill>
              </a:rPr>
              <a:t>#1 Cloud, AI &amp; Internet Exchange operator</a:t>
            </a:r>
            <a:r>
              <a:rPr lang="en-US" dirty="0"/>
              <a:t>, with the world's largest carrier-neutral interconnection ecosystem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7481D2-2322-FDB7-9690-48EAB9E71C7B}"/>
              </a:ext>
            </a:extLst>
          </p:cNvPr>
          <p:cNvGrpSpPr/>
          <p:nvPr/>
        </p:nvGrpSpPr>
        <p:grpSpPr bwMode="gray">
          <a:xfrm>
            <a:off x="7273558" y="3572898"/>
            <a:ext cx="4577534" cy="1203273"/>
            <a:chOff x="7273558" y="3572898"/>
            <a:chExt cx="4577534" cy="1203273"/>
          </a:xfrm>
        </p:grpSpPr>
        <p:sp>
          <p:nvSpPr>
            <p:cNvPr id="188" name="Google Shape;1119;p79">
              <a:extLst>
                <a:ext uri="{FF2B5EF4-FFF2-40B4-BE49-F238E27FC236}">
                  <a16:creationId xmlns:a16="http://schemas.microsoft.com/office/drawing/2014/main" id="{457AB8C6-4FF5-6C9F-8756-61A6B50EDE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15043" y="40558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9" name="Google Shape;1120;p79">
              <a:extLst>
                <a:ext uri="{FF2B5EF4-FFF2-40B4-BE49-F238E27FC236}">
                  <a16:creationId xmlns:a16="http://schemas.microsoft.com/office/drawing/2014/main" id="{BB08DF5E-4519-350F-BE5C-DC1571F830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96800" y="38066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0" name="Google Shape;1121;p79">
              <a:extLst>
                <a:ext uri="{FF2B5EF4-FFF2-40B4-BE49-F238E27FC236}">
                  <a16:creationId xmlns:a16="http://schemas.microsoft.com/office/drawing/2014/main" id="{7C6E0D20-3E84-9667-C4BC-E72444611F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77801" y="39624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1" name="Google Shape;1122;p79">
              <a:extLst>
                <a:ext uri="{FF2B5EF4-FFF2-40B4-BE49-F238E27FC236}">
                  <a16:creationId xmlns:a16="http://schemas.microsoft.com/office/drawing/2014/main" id="{70C3B12E-4854-7746-417E-30C30A445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60436" y="4207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2" name="Google Shape;1123;p79">
              <a:extLst>
                <a:ext uri="{FF2B5EF4-FFF2-40B4-BE49-F238E27FC236}">
                  <a16:creationId xmlns:a16="http://schemas.microsoft.com/office/drawing/2014/main" id="{A19C7FDA-92D4-D7B5-78EF-C14C1BE25D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091285" y="442780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3" name="Google Shape;1124;p79">
              <a:extLst>
                <a:ext uri="{FF2B5EF4-FFF2-40B4-BE49-F238E27FC236}">
                  <a16:creationId xmlns:a16="http://schemas.microsoft.com/office/drawing/2014/main" id="{166CA7A5-B376-10DB-7B12-96F52839D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48829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4" name="Google Shape;1125;p79">
              <a:extLst>
                <a:ext uri="{FF2B5EF4-FFF2-40B4-BE49-F238E27FC236}">
                  <a16:creationId xmlns:a16="http://schemas.microsoft.com/office/drawing/2014/main" id="{79F68482-FB9E-C2DA-6E14-95C4917ADD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45114" y="446226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5" name="Google Shape;1129;p79">
              <a:extLst>
                <a:ext uri="{FF2B5EF4-FFF2-40B4-BE49-F238E27FC236}">
                  <a16:creationId xmlns:a16="http://schemas.microsoft.com/office/drawing/2014/main" id="{A4B7F4F1-A811-7E89-36AB-CC3203720C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97152" y="44401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6" name="Google Shape;1129;p79">
              <a:extLst>
                <a:ext uri="{FF2B5EF4-FFF2-40B4-BE49-F238E27FC236}">
                  <a16:creationId xmlns:a16="http://schemas.microsoft.com/office/drawing/2014/main" id="{4E508090-C0AB-13F9-08EE-7033EA514BD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603059" y="418502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7" name="Google Shape;1129;p79">
              <a:extLst>
                <a:ext uri="{FF2B5EF4-FFF2-40B4-BE49-F238E27FC236}">
                  <a16:creationId xmlns:a16="http://schemas.microsoft.com/office/drawing/2014/main" id="{D2C94E1D-42AF-1CD9-E663-73D594CD9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943111" y="364247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8" name="Google Shape;1129;p79">
              <a:extLst>
                <a:ext uri="{FF2B5EF4-FFF2-40B4-BE49-F238E27FC236}">
                  <a16:creationId xmlns:a16="http://schemas.microsoft.com/office/drawing/2014/main" id="{059D6BED-9D16-8E31-3A39-69D81F6DBF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34250" y="36083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9" name="Google Shape;1119;p79">
              <a:extLst>
                <a:ext uri="{FF2B5EF4-FFF2-40B4-BE49-F238E27FC236}">
                  <a16:creationId xmlns:a16="http://schemas.microsoft.com/office/drawing/2014/main" id="{7FF88520-8EEC-908C-30B0-C450D88DDEC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3558" y="390492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0" name="Google Shape;1119;p79">
              <a:extLst>
                <a:ext uri="{FF2B5EF4-FFF2-40B4-BE49-F238E27FC236}">
                  <a16:creationId xmlns:a16="http://schemas.microsoft.com/office/drawing/2014/main" id="{C3A33060-38CC-DD53-5077-95679D4402F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12482" y="411181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2" name="Google Shape;1124;p79">
              <a:extLst>
                <a:ext uri="{FF2B5EF4-FFF2-40B4-BE49-F238E27FC236}">
                  <a16:creationId xmlns:a16="http://schemas.microsoft.com/office/drawing/2014/main" id="{A8E7BC3E-C62F-554B-2FE2-0991AAD22B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69697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9" name="Google Shape;1138;p79">
              <a:extLst>
                <a:ext uri="{FF2B5EF4-FFF2-40B4-BE49-F238E27FC236}">
                  <a16:creationId xmlns:a16="http://schemas.microsoft.com/office/drawing/2014/main" id="{68332E66-82AF-E865-7AFF-74D6FB09B3E4}"/>
                </a:ext>
              </a:extLst>
            </p:cNvPr>
            <p:cNvSpPr txBox="1"/>
            <p:nvPr/>
          </p:nvSpPr>
          <p:spPr bwMode="gray">
            <a:xfrm>
              <a:off x="9645682" y="3572898"/>
              <a:ext cx="2205410" cy="824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" sz="1600" b="1" dirty="0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Asia Pacific</a:t>
              </a:r>
              <a:endParaRPr sz="1600" b="1" dirty="0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Brunei, Chennai, Delhi, Hyderabad, </a:t>
              </a:r>
              <a:r>
                <a:rPr kumimoji="0" lang="en" sz="882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Jakarta, Johor Bahru, </a:t>
              </a:r>
              <a:r>
                <a:rPr kumimoji="0" lang="en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Kuala Lumpur, Kolkata, Manila, Mumbai, Osaka, Penang, </a:t>
              </a:r>
              <a:r>
                <a:rPr kumimoji="0" lang="en" sz="882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Singapore, </a:t>
              </a:r>
              <a:r>
                <a:rPr kumimoji="0" lang="en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Tokyo</a:t>
              </a:r>
              <a:endParaRPr kumimoji="0" sz="945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9C3E3B-2B05-38FC-6B22-E1765BB1EF1A}"/>
              </a:ext>
            </a:extLst>
          </p:cNvPr>
          <p:cNvGrpSpPr/>
          <p:nvPr/>
        </p:nvGrpSpPr>
        <p:grpSpPr bwMode="gray">
          <a:xfrm>
            <a:off x="532452" y="3269331"/>
            <a:ext cx="3258708" cy="893967"/>
            <a:chOff x="532452" y="3269331"/>
            <a:chExt cx="3258708" cy="893967"/>
          </a:xfrm>
        </p:grpSpPr>
        <p:sp>
          <p:nvSpPr>
            <p:cNvPr id="208" name="Google Shape;1105;p79">
              <a:extLst>
                <a:ext uri="{FF2B5EF4-FFF2-40B4-BE49-F238E27FC236}">
                  <a16:creationId xmlns:a16="http://schemas.microsoft.com/office/drawing/2014/main" id="{0277AE58-42B8-06CC-1BAF-3E5CA97F11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11977" y="401336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9" name="Google Shape;1106;p79">
              <a:extLst>
                <a:ext uri="{FF2B5EF4-FFF2-40B4-BE49-F238E27FC236}">
                  <a16:creationId xmlns:a16="http://schemas.microsoft.com/office/drawing/2014/main" id="{4A377CAD-D400-CF26-A671-3B3393EF20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50632" y="34635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0" name="Google Shape;1107;p79">
              <a:extLst>
                <a:ext uri="{FF2B5EF4-FFF2-40B4-BE49-F238E27FC236}">
                  <a16:creationId xmlns:a16="http://schemas.microsoft.com/office/drawing/2014/main" id="{3F2B4325-9B7F-DDD3-FE8F-0E1B22E078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11960" y="348610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1" name="Google Shape;1108;p79">
              <a:extLst>
                <a:ext uri="{FF2B5EF4-FFF2-40B4-BE49-F238E27FC236}">
                  <a16:creationId xmlns:a16="http://schemas.microsoft.com/office/drawing/2014/main" id="{4B9B774D-2FF4-D27F-30A5-1C4ABEB4D4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617645" y="36303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2" name="Google Shape;1131;p79">
              <a:extLst>
                <a:ext uri="{FF2B5EF4-FFF2-40B4-BE49-F238E27FC236}">
                  <a16:creationId xmlns:a16="http://schemas.microsoft.com/office/drawing/2014/main" id="{0B32A57F-7302-4F99-55EE-A721ED6E68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7196" y="36431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3" name="Google Shape;1129;p79">
              <a:extLst>
                <a:ext uri="{FF2B5EF4-FFF2-40B4-BE49-F238E27FC236}">
                  <a16:creationId xmlns:a16="http://schemas.microsoft.com/office/drawing/2014/main" id="{3A4E6692-8D64-7331-3419-DF8B867450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54711" y="326933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4" name="Google Shape;1105;p79">
              <a:extLst>
                <a:ext uri="{FF2B5EF4-FFF2-40B4-BE49-F238E27FC236}">
                  <a16:creationId xmlns:a16="http://schemas.microsoft.com/office/drawing/2014/main" id="{0DAA7E50-0C7D-2A4B-9E2A-0EFEAE1ED6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55461" y="4084098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5" name="Google Shape;1105;p79">
              <a:extLst>
                <a:ext uri="{FF2B5EF4-FFF2-40B4-BE49-F238E27FC236}">
                  <a16:creationId xmlns:a16="http://schemas.microsoft.com/office/drawing/2014/main" id="{65763D7A-E1BE-D2BE-80F7-9CA9DC96817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28603" y="369800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7" name="Google Shape;1105;p79">
              <a:extLst>
                <a:ext uri="{FF2B5EF4-FFF2-40B4-BE49-F238E27FC236}">
                  <a16:creationId xmlns:a16="http://schemas.microsoft.com/office/drawing/2014/main" id="{22BD742F-6155-FC02-8099-C7AC6FBB9C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90275" y="3781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0" name="Google Shape;1145;p79">
              <a:extLst>
                <a:ext uri="{FF2B5EF4-FFF2-40B4-BE49-F238E27FC236}">
                  <a16:creationId xmlns:a16="http://schemas.microsoft.com/office/drawing/2014/main" id="{641FE410-CC15-9865-7415-E65D97F7BADC}"/>
                </a:ext>
              </a:extLst>
            </p:cNvPr>
            <p:cNvSpPr txBox="1"/>
            <p:nvPr/>
          </p:nvSpPr>
          <p:spPr bwMode="gray">
            <a:xfrm>
              <a:off x="532452" y="3442953"/>
              <a:ext cx="1981360" cy="678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North America</a:t>
              </a:r>
              <a:endParaRPr lang="en-US" sz="1600" b="1" dirty="0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Chicago, Dallas, Houston, </a:t>
              </a: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900"/>
                <a:buFontTx/>
                <a:buNone/>
                <a:tabLst/>
                <a:defRPr/>
              </a:pPr>
              <a:r>
                <a:rPr kumimoji="0" lang="en-US" sz="882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Mexico City, </a:t>
              </a:r>
              <a:r>
                <a:rPr kumimoji="0" lang="en-US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New York, Phoenix, </a:t>
              </a:r>
              <a:r>
                <a:rPr kumimoji="0" lang="en-US" sz="882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Queretaro, </a:t>
              </a:r>
              <a:r>
                <a:rPr kumimoji="0" lang="en-US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Richmond, Seattle</a:t>
              </a:r>
              <a:endParaRPr kumimoji="0" lang="en-US" sz="945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8C3DDDE-3831-C88A-B8E9-E418B9797E68}"/>
              </a:ext>
            </a:extLst>
          </p:cNvPr>
          <p:cNvGrpSpPr/>
          <p:nvPr/>
        </p:nvGrpSpPr>
        <p:grpSpPr bwMode="gray">
          <a:xfrm>
            <a:off x="4975557" y="2775547"/>
            <a:ext cx="5159044" cy="3729471"/>
            <a:chOff x="4975557" y="2775547"/>
            <a:chExt cx="5159044" cy="3729471"/>
          </a:xfrm>
        </p:grpSpPr>
        <p:sp>
          <p:nvSpPr>
            <p:cNvPr id="201" name="Google Shape;1133;p79">
              <a:extLst>
                <a:ext uri="{FF2B5EF4-FFF2-40B4-BE49-F238E27FC236}">
                  <a16:creationId xmlns:a16="http://schemas.microsoft.com/office/drawing/2014/main" id="{A60DB786-0C14-35D0-C778-A858D2BD089A}"/>
                </a:ext>
              </a:extLst>
            </p:cNvPr>
            <p:cNvSpPr/>
            <p:nvPr/>
          </p:nvSpPr>
          <p:spPr bwMode="gray">
            <a:xfrm>
              <a:off x="6714899" y="3943904"/>
              <a:ext cx="77415" cy="77415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1" name="Google Shape;1134;p79">
              <a:extLst>
                <a:ext uri="{FF2B5EF4-FFF2-40B4-BE49-F238E27FC236}">
                  <a16:creationId xmlns:a16="http://schemas.microsoft.com/office/drawing/2014/main" id="{851F18BF-60FC-63FF-25D5-288D3A139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7938" y="295734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" name="Google Shape;1135;p79">
              <a:extLst>
                <a:ext uri="{FF2B5EF4-FFF2-40B4-BE49-F238E27FC236}">
                  <a16:creationId xmlns:a16="http://schemas.microsoft.com/office/drawing/2014/main" id="{24AF3C1E-EF08-ACDD-9B4E-A32252B269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8795" y="2823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3" name="Google Shape;1136;p79">
              <a:extLst>
                <a:ext uri="{FF2B5EF4-FFF2-40B4-BE49-F238E27FC236}">
                  <a16:creationId xmlns:a16="http://schemas.microsoft.com/office/drawing/2014/main" id="{738CCE49-F304-DA83-E70A-2230AAF31C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21973" y="277554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4" name="Google Shape;1135;p79">
              <a:extLst>
                <a:ext uri="{FF2B5EF4-FFF2-40B4-BE49-F238E27FC236}">
                  <a16:creationId xmlns:a16="http://schemas.microsoft.com/office/drawing/2014/main" id="{95CD030D-7DD6-6D17-10D5-2D5F44E6B7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4795" y="28454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5" name="Google Shape;1135;p79">
              <a:extLst>
                <a:ext uri="{FF2B5EF4-FFF2-40B4-BE49-F238E27FC236}">
                  <a16:creationId xmlns:a16="http://schemas.microsoft.com/office/drawing/2014/main" id="{0F2812BA-5AFD-D2D7-CD2D-B45EA8D90C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7299" y="297560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6" name="Google Shape;1136;p79">
              <a:extLst>
                <a:ext uri="{FF2B5EF4-FFF2-40B4-BE49-F238E27FC236}">
                  <a16:creationId xmlns:a16="http://schemas.microsoft.com/office/drawing/2014/main" id="{F59F5E04-BB57-9BCB-7B39-8AF91EDB22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8575" y="308082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1116;p79">
              <a:extLst>
                <a:ext uri="{FF2B5EF4-FFF2-40B4-BE49-F238E27FC236}">
                  <a16:creationId xmlns:a16="http://schemas.microsoft.com/office/drawing/2014/main" id="{DB7141C7-E94F-5828-F35B-118BB97150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2745" y="355194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0" name="Google Shape;1117;p79">
              <a:extLst>
                <a:ext uri="{FF2B5EF4-FFF2-40B4-BE49-F238E27FC236}">
                  <a16:creationId xmlns:a16="http://schemas.microsoft.com/office/drawing/2014/main" id="{C0E5DD82-2BFE-BE2A-6730-7983BF3978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54347" y="35422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1" name="Google Shape;1126;p79">
              <a:extLst>
                <a:ext uri="{FF2B5EF4-FFF2-40B4-BE49-F238E27FC236}">
                  <a16:creationId xmlns:a16="http://schemas.microsoft.com/office/drawing/2014/main" id="{E4FB8E72-A9E8-FC50-5085-2290B8E79E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370831" y="351581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2" name="Google Shape;1127;p79">
              <a:extLst>
                <a:ext uri="{FF2B5EF4-FFF2-40B4-BE49-F238E27FC236}">
                  <a16:creationId xmlns:a16="http://schemas.microsoft.com/office/drawing/2014/main" id="{E8289E8E-E958-B68B-B6DF-ED5FAA2D97B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96890" y="347183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3" name="Google Shape;1128;p79">
              <a:extLst>
                <a:ext uri="{FF2B5EF4-FFF2-40B4-BE49-F238E27FC236}">
                  <a16:creationId xmlns:a16="http://schemas.microsoft.com/office/drawing/2014/main" id="{7BD89C15-F748-E0DE-34A3-23CAAC1BA3C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02374" y="34071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4" name="Google Shape;1130;p79">
              <a:extLst>
                <a:ext uri="{FF2B5EF4-FFF2-40B4-BE49-F238E27FC236}">
                  <a16:creationId xmlns:a16="http://schemas.microsoft.com/office/drawing/2014/main" id="{19A88A92-DCCA-7357-0783-45B3C5FF5A2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27662" y="3452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5" name="Google Shape;1109;p79">
              <a:extLst>
                <a:ext uri="{FF2B5EF4-FFF2-40B4-BE49-F238E27FC236}">
                  <a16:creationId xmlns:a16="http://schemas.microsoft.com/office/drawing/2014/main" id="{D093B03A-1C93-16DE-0E69-63F3305AE6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65877" y="31565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6" name="Google Shape;1110;p79">
              <a:extLst>
                <a:ext uri="{FF2B5EF4-FFF2-40B4-BE49-F238E27FC236}">
                  <a16:creationId xmlns:a16="http://schemas.microsoft.com/office/drawing/2014/main" id="{8192460E-BA31-60DE-29F4-BD6448AAA7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4613" y="307953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7" name="Google Shape;1111;p79">
              <a:extLst>
                <a:ext uri="{FF2B5EF4-FFF2-40B4-BE49-F238E27FC236}">
                  <a16:creationId xmlns:a16="http://schemas.microsoft.com/office/drawing/2014/main" id="{D7DEC8B1-A0B3-14B4-3735-B26C594E39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5469" y="317113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8" name="Google Shape;1112;p79">
              <a:extLst>
                <a:ext uri="{FF2B5EF4-FFF2-40B4-BE49-F238E27FC236}">
                  <a16:creationId xmlns:a16="http://schemas.microsoft.com/office/drawing/2014/main" id="{32902CA8-013E-5B13-1924-74379318B7F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9430" y="32640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9" name="Google Shape;1113;p79">
              <a:extLst>
                <a:ext uri="{FF2B5EF4-FFF2-40B4-BE49-F238E27FC236}">
                  <a16:creationId xmlns:a16="http://schemas.microsoft.com/office/drawing/2014/main" id="{5A0B360C-5DFD-4563-35FA-E5F663C6A5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8552" y="30993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0" name="Google Shape;1132;p79">
              <a:extLst>
                <a:ext uri="{FF2B5EF4-FFF2-40B4-BE49-F238E27FC236}">
                  <a16:creationId xmlns:a16="http://schemas.microsoft.com/office/drawing/2014/main" id="{DC52D6A7-F604-0F86-B217-B8ADB1CE1E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10690" y="313536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1" name="Google Shape;1109;p79">
              <a:extLst>
                <a:ext uri="{FF2B5EF4-FFF2-40B4-BE49-F238E27FC236}">
                  <a16:creationId xmlns:a16="http://schemas.microsoft.com/office/drawing/2014/main" id="{3968D082-56F7-4341-10B1-75E0159D7C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4145" y="314999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2" name="Google Shape;1118;p79">
              <a:extLst>
                <a:ext uri="{FF2B5EF4-FFF2-40B4-BE49-F238E27FC236}">
                  <a16:creationId xmlns:a16="http://schemas.microsoft.com/office/drawing/2014/main" id="{2D4CEA5E-07B7-DB0B-5C34-DFB6A68095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89893" y="34671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3" name="Google Shape;1133;p79">
              <a:extLst>
                <a:ext uri="{FF2B5EF4-FFF2-40B4-BE49-F238E27FC236}">
                  <a16:creationId xmlns:a16="http://schemas.microsoft.com/office/drawing/2014/main" id="{63FB8233-E118-17DF-A926-40BC99608D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23721" y="391912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4" name="Google Shape;1133;p79">
              <a:extLst>
                <a:ext uri="{FF2B5EF4-FFF2-40B4-BE49-F238E27FC236}">
                  <a16:creationId xmlns:a16="http://schemas.microsoft.com/office/drawing/2014/main" id="{16D44E07-A061-E501-E7D2-F6CA56EAE9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82103" y="37710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5" name="Google Shape;1133;p79">
              <a:extLst>
                <a:ext uri="{FF2B5EF4-FFF2-40B4-BE49-F238E27FC236}">
                  <a16:creationId xmlns:a16="http://schemas.microsoft.com/office/drawing/2014/main" id="{265464B1-5BAC-A031-9A5E-22A983D346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99202" y="369946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6" name="Google Shape;1133;p79">
              <a:extLst>
                <a:ext uri="{FF2B5EF4-FFF2-40B4-BE49-F238E27FC236}">
                  <a16:creationId xmlns:a16="http://schemas.microsoft.com/office/drawing/2014/main" id="{75A84E84-9C70-A10F-CA7B-31CFD18F91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61416" y="468625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7" name="Google Shape;1133;p79">
              <a:extLst>
                <a:ext uri="{FF2B5EF4-FFF2-40B4-BE49-F238E27FC236}">
                  <a16:creationId xmlns:a16="http://schemas.microsoft.com/office/drawing/2014/main" id="{9FD8E3EB-3B2E-AB22-349D-0E9C3D1C72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56012" y="440169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8" name="Google Shape;1133;p79">
              <a:extLst>
                <a:ext uri="{FF2B5EF4-FFF2-40B4-BE49-F238E27FC236}">
                  <a16:creationId xmlns:a16="http://schemas.microsoft.com/office/drawing/2014/main" id="{2764F4BD-36EB-72AB-3552-518139E0CE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40880" y="394658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1" name="Google Shape;1139;p79">
              <a:extLst>
                <a:ext uri="{FF2B5EF4-FFF2-40B4-BE49-F238E27FC236}">
                  <a16:creationId xmlns:a16="http://schemas.microsoft.com/office/drawing/2014/main" id="{61118913-261F-E92A-193C-7B79ACAAD784}"/>
                </a:ext>
              </a:extLst>
            </p:cNvPr>
            <p:cNvSpPr txBox="1"/>
            <p:nvPr/>
          </p:nvSpPr>
          <p:spPr bwMode="gray">
            <a:xfrm>
              <a:off x="4975557" y="5599642"/>
              <a:ext cx="5159044" cy="905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" sz="1600" b="1" dirty="0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EMEA</a:t>
              </a:r>
              <a:endParaRPr sz="1600" b="1" dirty="0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1071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Amsterdam, Aqaba, Athens, </a:t>
              </a:r>
              <a:r>
                <a:rPr lang="en-US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Baghdad, </a:t>
              </a:r>
              <a:r>
                <a:rPr lang="en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Barcelona, Berlin, Bucharest, Copenhagen, Doha, Dubai, Dusseldorf,  </a:t>
              </a:r>
              <a:r>
                <a:rPr lang="en-US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Esbjerg, </a:t>
              </a:r>
              <a:r>
                <a:rPr lang="en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Frankfurt, Hamburg, Helsinki, Istanbul, </a:t>
              </a:r>
              <a:r>
                <a:rPr kumimoji="0" lang="e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Karachi, </a:t>
              </a:r>
              <a:r>
                <a:rPr lang="en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Kinshasa, </a:t>
              </a:r>
              <a:r>
                <a:rPr lang="en-US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Kristiansand, Lagos, Leipzig, </a:t>
              </a:r>
              <a:r>
                <a:rPr lang="en" sz="107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Lisbon, Madrid, Marseille, Munich, Oslo, Palermo, Prague, Riyadh*, Ruhr region, Sofia, Stockholm*, Warsaw</a:t>
              </a:r>
              <a:endParaRPr lang="en" sz="107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endParaRPr>
            </a:p>
          </p:txBody>
        </p:sp>
      </p:grpSp>
      <p:sp>
        <p:nvSpPr>
          <p:cNvPr id="242" name="Google Shape;1138;p79">
            <a:extLst>
              <a:ext uri="{FF2B5EF4-FFF2-40B4-BE49-F238E27FC236}">
                <a16:creationId xmlns:a16="http://schemas.microsoft.com/office/drawing/2014/main" id="{1987BEF6-6D22-E0D9-95C4-4D5E74D8AA7C}"/>
              </a:ext>
            </a:extLst>
          </p:cNvPr>
          <p:cNvSpPr txBox="1"/>
          <p:nvPr/>
        </p:nvSpPr>
        <p:spPr bwMode="gray">
          <a:xfrm>
            <a:off x="2406478" y="6350634"/>
            <a:ext cx="1102549" cy="2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8640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Tx/>
              <a:buNone/>
              <a:tabLst/>
              <a:defRPr/>
            </a:pPr>
            <a:r>
              <a:rPr kumimoji="0" lang="en" sz="10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* </a:t>
            </a:r>
            <a:r>
              <a:rPr kumimoji="0" lang="en-US" sz="10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kumimoji="0" lang="en" sz="10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oming soon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8703C51-ED68-903E-27D5-D2093E81E747}"/>
              </a:ext>
            </a:extLst>
          </p:cNvPr>
          <p:cNvGrpSpPr/>
          <p:nvPr/>
        </p:nvGrpSpPr>
        <p:grpSpPr bwMode="gray">
          <a:xfrm>
            <a:off x="1773903" y="5090207"/>
            <a:ext cx="2699591" cy="391646"/>
            <a:chOff x="1773903" y="5090207"/>
            <a:chExt cx="2699591" cy="391646"/>
          </a:xfrm>
        </p:grpSpPr>
        <p:sp>
          <p:nvSpPr>
            <p:cNvPr id="203" name="Google Shape;1107;p79">
              <a:extLst>
                <a:ext uri="{FF2B5EF4-FFF2-40B4-BE49-F238E27FC236}">
                  <a16:creationId xmlns:a16="http://schemas.microsoft.com/office/drawing/2014/main" id="{F2775BF7-DB5D-B4BE-C7A6-4346B0974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4294" y="514491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4" name="Google Shape;1108;p79">
              <a:extLst>
                <a:ext uri="{FF2B5EF4-FFF2-40B4-BE49-F238E27FC236}">
                  <a16:creationId xmlns:a16="http://schemas.microsoft.com/office/drawing/2014/main" id="{2B7DB888-2C49-F983-4118-12AE654CCD31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2558" y="526653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3" name="Google Shape;1145;p79">
              <a:extLst>
                <a:ext uri="{FF2B5EF4-FFF2-40B4-BE49-F238E27FC236}">
                  <a16:creationId xmlns:a16="http://schemas.microsoft.com/office/drawing/2014/main" id="{741B6F00-3BCD-C4E0-3EB7-5F161A277DB7}"/>
                </a:ext>
              </a:extLst>
            </p:cNvPr>
            <p:cNvSpPr txBox="1"/>
            <p:nvPr/>
          </p:nvSpPr>
          <p:spPr bwMode="gray">
            <a:xfrm>
              <a:off x="1773903" y="5090207"/>
              <a:ext cx="1895935" cy="391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-US" sz="1600" b="1" dirty="0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South America</a:t>
              </a:r>
              <a:endParaRPr lang="en-US" sz="1600" b="1" dirty="0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Sao Paulo, Rio de Janeiro</a:t>
              </a:r>
              <a:endParaRPr kumimoji="0" lang="en-US" sz="945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sp>
        <p:nvSpPr>
          <p:cNvPr id="244" name="Google Shape;1141;p79">
            <a:extLst>
              <a:ext uri="{FF2B5EF4-FFF2-40B4-BE49-F238E27FC236}">
                <a16:creationId xmlns:a16="http://schemas.microsoft.com/office/drawing/2014/main" id="{93669803-9B63-0123-07E1-6C1D3BC0EFFC}"/>
              </a:ext>
            </a:extLst>
          </p:cNvPr>
          <p:cNvSpPr txBox="1"/>
          <p:nvPr/>
        </p:nvSpPr>
        <p:spPr bwMode="gray">
          <a:xfrm>
            <a:off x="510339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2000" b="1" dirty="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60</a:t>
            </a:r>
          </a:p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1100" dirty="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Internet &amp; Cloud </a:t>
            </a:r>
            <a:br>
              <a:rPr lang="en" sz="1100" dirty="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" sz="1100" dirty="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Exchanges</a:t>
            </a:r>
            <a:endParaRPr sz="1100" i="1" dirty="0">
              <a:solidFill>
                <a:schemeClr val="accent2"/>
              </a:solidFill>
              <a:latin typeface="Aptos" panose="020B0004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45" name="Google Shape;1142;p79">
            <a:extLst>
              <a:ext uri="{FF2B5EF4-FFF2-40B4-BE49-F238E27FC236}">
                <a16:creationId xmlns:a16="http://schemas.microsoft.com/office/drawing/2014/main" id="{821ABB39-E15F-27E9-41C9-3982E0493DD6}"/>
              </a:ext>
            </a:extLst>
          </p:cNvPr>
          <p:cNvSpPr txBox="1">
            <a:spLocks/>
          </p:cNvSpPr>
          <p:nvPr/>
        </p:nvSpPr>
        <p:spPr bwMode="gray">
          <a:xfrm>
            <a:off x="8276803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de-DE" dirty="0">
                <a:latin typeface="Aptos" panose="020B0004020202020204" pitchFamily="34" charset="0"/>
                <a:sym typeface="Calibri"/>
              </a:rPr>
              <a:t>4,000+ </a:t>
            </a:r>
            <a:br>
              <a:rPr lang="de-DE" dirty="0">
                <a:latin typeface="Aptos" panose="020B0004020202020204" pitchFamily="34" charset="0"/>
              </a:rPr>
            </a:br>
            <a:r>
              <a:rPr lang="en-US" sz="1100" b="0" dirty="0">
                <a:latin typeface="Aptos" panose="020B0004020202020204" pitchFamily="34" charset="0"/>
                <a:sym typeface="Calibri"/>
              </a:rPr>
              <a:t>connected </a:t>
            </a:r>
            <a:br>
              <a:rPr lang="en-US" sz="1100" b="0" dirty="0">
                <a:latin typeface="Aptos" panose="020B0004020202020204" pitchFamily="34" charset="0"/>
                <a:sym typeface="Calibri"/>
              </a:rPr>
            </a:br>
            <a:r>
              <a:rPr lang="en-US" sz="1100" b="0" dirty="0">
                <a:latin typeface="Aptos" panose="020B0004020202020204" pitchFamily="34" charset="0"/>
                <a:sym typeface="Calibri"/>
              </a:rPr>
              <a:t>networks</a:t>
            </a:r>
            <a:endParaRPr lang="en-US" sz="1100" b="0" dirty="0">
              <a:latin typeface="Aptos" panose="020B0004020202020204" pitchFamily="34" charset="0"/>
            </a:endParaRPr>
          </a:p>
        </p:txBody>
      </p:sp>
      <p:sp>
        <p:nvSpPr>
          <p:cNvPr id="246" name="Google Shape;1143;p79">
            <a:extLst>
              <a:ext uri="{FF2B5EF4-FFF2-40B4-BE49-F238E27FC236}">
                <a16:creationId xmlns:a16="http://schemas.microsoft.com/office/drawing/2014/main" id="{FC950807-3DB7-47A0-BB6A-914280C9FAB7}"/>
              </a:ext>
            </a:extLst>
          </p:cNvPr>
          <p:cNvSpPr txBox="1">
            <a:spLocks/>
          </p:cNvSpPr>
          <p:nvPr/>
        </p:nvSpPr>
        <p:spPr bwMode="gray">
          <a:xfrm>
            <a:off x="6335187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dirty="0">
                <a:latin typeface="Aptos" panose="020B0004020202020204" pitchFamily="34" charset="0"/>
                <a:sym typeface="Calibri"/>
              </a:rPr>
              <a:t>1,000s </a:t>
            </a:r>
            <a:br>
              <a:rPr lang="en" dirty="0">
                <a:latin typeface="Aptos" panose="020B0004020202020204" pitchFamily="34" charset="0"/>
                <a:sym typeface="Calibri"/>
              </a:rPr>
            </a:br>
            <a:r>
              <a:rPr lang="en" sz="1100" b="0" dirty="0">
                <a:latin typeface="Aptos" panose="020B0004020202020204" pitchFamily="34" charset="0"/>
                <a:sym typeface="Calibri"/>
              </a:rPr>
              <a:t>of data centers</a:t>
            </a:r>
            <a:br>
              <a:rPr lang="en" sz="1100" b="0" dirty="0">
                <a:latin typeface="Aptos" panose="020B0004020202020204" pitchFamily="34" charset="0"/>
                <a:sym typeface="Calibri"/>
              </a:rPr>
            </a:br>
            <a:endParaRPr sz="1100" b="0" dirty="0"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7" name="Google Shape;1144;p79">
            <a:extLst>
              <a:ext uri="{FF2B5EF4-FFF2-40B4-BE49-F238E27FC236}">
                <a16:creationId xmlns:a16="http://schemas.microsoft.com/office/drawing/2014/main" id="{8456E503-CCCD-8C9F-8FC0-56CCB08A09E1}"/>
              </a:ext>
            </a:extLst>
          </p:cNvPr>
          <p:cNvSpPr txBox="1">
            <a:spLocks/>
          </p:cNvSpPr>
          <p:nvPr/>
        </p:nvSpPr>
        <p:spPr bwMode="gray">
          <a:xfrm>
            <a:off x="10218418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dirty="0">
                <a:latin typeface="Aptos" panose="020B0004020202020204" pitchFamily="34" charset="0"/>
                <a:sym typeface="Calibri"/>
              </a:rPr>
              <a:t>185+ </a:t>
            </a:r>
            <a:br>
              <a:rPr lang="en" dirty="0">
                <a:latin typeface="Aptos" panose="020B0004020202020204" pitchFamily="34" charset="0"/>
              </a:rPr>
            </a:br>
            <a:r>
              <a:rPr lang="en" sz="1100" b="0" dirty="0">
                <a:latin typeface="Aptos" panose="020B0004020202020204" pitchFamily="34" charset="0"/>
                <a:sym typeface="Calibri"/>
              </a:rPr>
              <a:t>Tbits capacity</a:t>
            </a:r>
            <a:br>
              <a:rPr lang="en" sz="1100" b="0" dirty="0">
                <a:latin typeface="Aptos" panose="020B0004020202020204" pitchFamily="34" charset="0"/>
                <a:sym typeface="Calibri"/>
              </a:rPr>
            </a:br>
            <a:endParaRPr lang="en-US" sz="1100" b="0" dirty="0">
              <a:latin typeface="Aptos" panose="020B0004020202020204" pitchFamily="34" charset="0"/>
            </a:endParaRPr>
          </a:p>
        </p:txBody>
      </p:sp>
      <p:sp>
        <p:nvSpPr>
          <p:cNvPr id="248" name="Google Shape;1144;p79">
            <a:extLst>
              <a:ext uri="{FF2B5EF4-FFF2-40B4-BE49-F238E27FC236}">
                <a16:creationId xmlns:a16="http://schemas.microsoft.com/office/drawing/2014/main" id="{1AE44E9E-EF46-7387-2D40-A9DB61A94CE7}"/>
              </a:ext>
            </a:extLst>
          </p:cNvPr>
          <p:cNvSpPr txBox="1">
            <a:spLocks/>
          </p:cNvSpPr>
          <p:nvPr/>
        </p:nvSpPr>
        <p:spPr bwMode="gray">
          <a:xfrm>
            <a:off x="4393571" y="1426498"/>
            <a:ext cx="1476136" cy="807126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4280" indent="16877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60081" indent="254497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8560" indent="33754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85762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629153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40067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6172204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 dirty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600+ </a:t>
            </a:r>
            <a:br>
              <a:rPr lang="en" sz="2400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" sz="1100" b="0" dirty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metros</a:t>
            </a:r>
            <a:br>
              <a:rPr lang="en" sz="1100" b="0" dirty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endParaRPr sz="1200" b="0" dirty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9" name="Google Shape;1144;p79">
            <a:extLst>
              <a:ext uri="{FF2B5EF4-FFF2-40B4-BE49-F238E27FC236}">
                <a16:creationId xmlns:a16="http://schemas.microsoft.com/office/drawing/2014/main" id="{F2A03227-B7A8-20A0-FC09-214A1B161106}"/>
              </a:ext>
            </a:extLst>
          </p:cNvPr>
          <p:cNvSpPr txBox="1">
            <a:spLocks/>
          </p:cNvSpPr>
          <p:nvPr/>
        </p:nvSpPr>
        <p:spPr bwMode="gray">
          <a:xfrm>
            <a:off x="2451955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sz="2000" dirty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50+ </a:t>
            </a:r>
            <a:br>
              <a:rPr lang="en" sz="2400" dirty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r>
              <a:rPr lang="en" sz="1100" b="0" dirty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Cloud service providers</a:t>
            </a:r>
            <a:endParaRPr sz="1200" b="0" dirty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0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608E-6 0.03895 L -4.77608E-6 3.2876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239E-6 0.03895 L -1.45239E-6 3.2876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7332E-6 0.03895 L -4.77332E-6 3.2876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0599E-7 0.03895 L 4.50599E-7 3.2876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45873E-6 0.03895 L -3.45873E-6 3.2876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61031E-6 0.03895 L -3.61031E-6 3.2876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51ADE-87C4-BD58-7DBB-B92279ED2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D2F8CCE0-C6D8-21D0-EE31-7642B580B46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998" y="360001"/>
            <a:ext cx="5348162" cy="846194"/>
          </a:xfrm>
        </p:spPr>
        <p:txBody>
          <a:bodyPr/>
          <a:lstStyle/>
          <a:p>
            <a:r>
              <a:rPr lang="en-US" dirty="0">
                <a:sym typeface="Aptos"/>
              </a:rPr>
              <a:t>Dubai – our first IX outside </a:t>
            </a:r>
            <a:br>
              <a:rPr lang="en-US" dirty="0">
                <a:sym typeface="Aptos"/>
              </a:rPr>
            </a:br>
            <a:r>
              <a:rPr lang="en-US" dirty="0">
                <a:sym typeface="Aptos"/>
              </a:rPr>
              <a:t>of Europe</a:t>
            </a:r>
            <a:endParaRPr lang="de-DE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04265A2-D0C8-571F-64BA-6126AA351A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612" r="21612"/>
          <a:stretch>
            <a:fillRect/>
          </a:stretch>
        </p:blipFill>
        <p:spPr/>
      </p:pic>
      <p:sp>
        <p:nvSpPr>
          <p:cNvPr id="10" name="Oval 41">
            <a:extLst>
              <a:ext uri="{FF2B5EF4-FFF2-40B4-BE49-F238E27FC236}">
                <a16:creationId xmlns:a16="http://schemas.microsoft.com/office/drawing/2014/main" id="{D3449EAA-4198-4547-DE02-56468C96305E}"/>
              </a:ext>
            </a:extLst>
          </p:cNvPr>
          <p:cNvSpPr>
            <a:spLocks noChangeAspect="1"/>
          </p:cNvSpPr>
          <p:nvPr/>
        </p:nvSpPr>
        <p:spPr>
          <a:xfrm>
            <a:off x="4047368" y="1309939"/>
            <a:ext cx="1537348" cy="1537348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108000" bIns="21600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6405">
              <a:defRPr/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90%</a:t>
            </a:r>
          </a:p>
        </p:txBody>
      </p:sp>
      <p:sp>
        <p:nvSpPr>
          <p:cNvPr id="11" name="Textfeld 79">
            <a:extLst>
              <a:ext uri="{FF2B5EF4-FFF2-40B4-BE49-F238E27FC236}">
                <a16:creationId xmlns:a16="http://schemas.microsoft.com/office/drawing/2014/main" id="{AE24C190-C304-16CC-6AC4-83061FFF42A6}"/>
              </a:ext>
            </a:extLst>
          </p:cNvPr>
          <p:cNvSpPr txBox="1"/>
          <p:nvPr/>
        </p:nvSpPr>
        <p:spPr>
          <a:xfrm>
            <a:off x="704947" y="1982429"/>
            <a:ext cx="26699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tx2"/>
                </a:solidFill>
              </a:rPr>
              <a:t>Internet traffic routing</a:t>
            </a:r>
          </a:p>
          <a:p>
            <a:pPr>
              <a:spcAft>
                <a:spcPts val="1200"/>
              </a:spcAft>
            </a:pPr>
            <a:r>
              <a:rPr lang="en-US" sz="1200" dirty="0">
                <a:solidFill>
                  <a:schemeClr val="tx2"/>
                </a:solidFill>
              </a:rPr>
              <a:t>(% local designated </a:t>
            </a:r>
            <a:br>
              <a:rPr lang="en-US" sz="1200" dirty="0">
                <a:solidFill>
                  <a:schemeClr val="tx2"/>
                </a:solidFill>
              </a:rPr>
            </a:br>
            <a:r>
              <a:rPr lang="en-US" sz="1200" dirty="0">
                <a:solidFill>
                  <a:schemeClr val="tx2"/>
                </a:solidFill>
              </a:rPr>
              <a:t>remaining in UAE)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12" name="Gruppieren 124">
            <a:extLst>
              <a:ext uri="{FF2B5EF4-FFF2-40B4-BE49-F238E27FC236}">
                <a16:creationId xmlns:a16="http://schemas.microsoft.com/office/drawing/2014/main" id="{AC466F95-F201-F328-65FE-044EA3152032}"/>
              </a:ext>
            </a:extLst>
          </p:cNvPr>
          <p:cNvGrpSpPr/>
          <p:nvPr/>
        </p:nvGrpSpPr>
        <p:grpSpPr>
          <a:xfrm>
            <a:off x="3735558" y="2234876"/>
            <a:ext cx="907170" cy="907170"/>
            <a:chOff x="510005" y="2647950"/>
            <a:chExt cx="907170" cy="907170"/>
          </a:xfrm>
        </p:grpSpPr>
        <p:sp useBgFill="1">
          <p:nvSpPr>
            <p:cNvPr id="14" name="Ellipse 116">
              <a:extLst>
                <a:ext uri="{FF2B5EF4-FFF2-40B4-BE49-F238E27FC236}">
                  <a16:creationId xmlns:a16="http://schemas.microsoft.com/office/drawing/2014/main" id="{A3503B06-ED00-1838-4745-6AEF1771C826}"/>
                </a:ext>
              </a:extLst>
            </p:cNvPr>
            <p:cNvSpPr/>
            <p:nvPr/>
          </p:nvSpPr>
          <p:spPr>
            <a:xfrm>
              <a:off x="510005" y="2647950"/>
              <a:ext cx="907170" cy="90717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algn="ctr"/>
              <a:endPara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5B0A423A-747C-9428-1339-022813ECF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255" y="2759830"/>
              <a:ext cx="682670" cy="683410"/>
            </a:xfrm>
            <a:prstGeom prst="ellipse">
              <a:avLst/>
            </a:prstGeom>
            <a:solidFill>
              <a:schemeClr val="tx1">
                <a:alpha val="51000"/>
              </a:schemeClr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6400" indent="50800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4388" indent="1000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0788" indent="1508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28775" indent="200025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6405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3%</a:t>
              </a:r>
            </a:p>
          </p:txBody>
        </p:sp>
      </p:grpSp>
      <p:sp>
        <p:nvSpPr>
          <p:cNvPr id="25" name="Freihandform: Form 120">
            <a:extLst>
              <a:ext uri="{FF2B5EF4-FFF2-40B4-BE49-F238E27FC236}">
                <a16:creationId xmlns:a16="http://schemas.microsoft.com/office/drawing/2014/main" id="{FD22F6B4-8452-6BEC-B93F-3A8F1FE36D5F}"/>
              </a:ext>
            </a:extLst>
          </p:cNvPr>
          <p:cNvSpPr>
            <a:spLocks/>
          </p:cNvSpPr>
          <p:nvPr/>
        </p:nvSpPr>
        <p:spPr bwMode="auto">
          <a:xfrm rot="20246494">
            <a:off x="4115441" y="1659003"/>
            <a:ext cx="662678" cy="380152"/>
          </a:xfrm>
          <a:custGeom>
            <a:avLst/>
            <a:gdLst>
              <a:gd name="connsiteX0" fmla="*/ 352544 w 711201"/>
              <a:gd name="connsiteY0" fmla="*/ 0 h 407988"/>
              <a:gd name="connsiteX1" fmla="*/ 354863 w 711201"/>
              <a:gd name="connsiteY1" fmla="*/ 0 h 407988"/>
              <a:gd name="connsiteX2" fmla="*/ 359502 w 711201"/>
              <a:gd name="connsiteY2" fmla="*/ 0 h 407988"/>
              <a:gd name="connsiteX3" fmla="*/ 371098 w 711201"/>
              <a:gd name="connsiteY3" fmla="*/ 0 h 407988"/>
              <a:gd name="connsiteX4" fmla="*/ 391973 w 711201"/>
              <a:gd name="connsiteY4" fmla="*/ 0 h 407988"/>
              <a:gd name="connsiteX5" fmla="*/ 477789 w 711201"/>
              <a:gd name="connsiteY5" fmla="*/ 9272 h 407988"/>
              <a:gd name="connsiteX6" fmla="*/ 517219 w 711201"/>
              <a:gd name="connsiteY6" fmla="*/ 18545 h 407988"/>
              <a:gd name="connsiteX7" fmla="*/ 533454 w 711201"/>
              <a:gd name="connsiteY7" fmla="*/ 25499 h 407988"/>
              <a:gd name="connsiteX8" fmla="*/ 552009 w 711201"/>
              <a:gd name="connsiteY8" fmla="*/ 32453 h 407988"/>
              <a:gd name="connsiteX9" fmla="*/ 568245 w 711201"/>
              <a:gd name="connsiteY9" fmla="*/ 39408 h 407988"/>
              <a:gd name="connsiteX10" fmla="*/ 582161 w 711201"/>
              <a:gd name="connsiteY10" fmla="*/ 46362 h 407988"/>
              <a:gd name="connsiteX11" fmla="*/ 609993 w 711201"/>
              <a:gd name="connsiteY11" fmla="*/ 62589 h 407988"/>
              <a:gd name="connsiteX12" fmla="*/ 623910 w 711201"/>
              <a:gd name="connsiteY12" fmla="*/ 71861 h 407988"/>
              <a:gd name="connsiteX13" fmla="*/ 635506 w 711201"/>
              <a:gd name="connsiteY13" fmla="*/ 78816 h 407988"/>
              <a:gd name="connsiteX14" fmla="*/ 656381 w 711201"/>
              <a:gd name="connsiteY14" fmla="*/ 95043 h 407988"/>
              <a:gd name="connsiteX15" fmla="*/ 671204 w 711201"/>
              <a:gd name="connsiteY15" fmla="*/ 107594 h 407988"/>
              <a:gd name="connsiteX16" fmla="*/ 711201 w 711201"/>
              <a:gd name="connsiteY16" fmla="*/ 85725 h 407988"/>
              <a:gd name="connsiteX17" fmla="*/ 706439 w 711201"/>
              <a:gd name="connsiteY17" fmla="*/ 338138 h 407988"/>
              <a:gd name="connsiteX18" fmla="*/ 490538 w 711201"/>
              <a:gd name="connsiteY18" fmla="*/ 206375 h 407988"/>
              <a:gd name="connsiteX19" fmla="*/ 530087 w 711201"/>
              <a:gd name="connsiteY19" fmla="*/ 184751 h 407988"/>
              <a:gd name="connsiteX20" fmla="*/ 524177 w 711201"/>
              <a:gd name="connsiteY20" fmla="*/ 180813 h 407988"/>
              <a:gd name="connsiteX21" fmla="*/ 507941 w 711201"/>
              <a:gd name="connsiteY21" fmla="*/ 166904 h 407988"/>
              <a:gd name="connsiteX22" fmla="*/ 498664 w 711201"/>
              <a:gd name="connsiteY22" fmla="*/ 159950 h 407988"/>
              <a:gd name="connsiteX23" fmla="*/ 489386 w 711201"/>
              <a:gd name="connsiteY23" fmla="*/ 152996 h 407988"/>
              <a:gd name="connsiteX24" fmla="*/ 477789 w 711201"/>
              <a:gd name="connsiteY24" fmla="*/ 146041 h 407988"/>
              <a:gd name="connsiteX25" fmla="*/ 466192 w 711201"/>
              <a:gd name="connsiteY25" fmla="*/ 139087 h 407988"/>
              <a:gd name="connsiteX26" fmla="*/ 442999 w 711201"/>
              <a:gd name="connsiteY26" fmla="*/ 127496 h 407988"/>
              <a:gd name="connsiteX27" fmla="*/ 382695 w 711201"/>
              <a:gd name="connsiteY27" fmla="*/ 108952 h 407988"/>
              <a:gd name="connsiteX28" fmla="*/ 366460 w 711201"/>
              <a:gd name="connsiteY28" fmla="*/ 106633 h 407988"/>
              <a:gd name="connsiteX29" fmla="*/ 359502 w 711201"/>
              <a:gd name="connsiteY29" fmla="*/ 104315 h 407988"/>
              <a:gd name="connsiteX30" fmla="*/ 357472 w 711201"/>
              <a:gd name="connsiteY30" fmla="*/ 104315 h 407988"/>
              <a:gd name="connsiteX31" fmla="*/ 357182 w 711201"/>
              <a:gd name="connsiteY31" fmla="*/ 104315 h 407988"/>
              <a:gd name="connsiteX32" fmla="*/ 352544 w 711201"/>
              <a:gd name="connsiteY32" fmla="*/ 104315 h 407988"/>
              <a:gd name="connsiteX33" fmla="*/ 331669 w 711201"/>
              <a:gd name="connsiteY33" fmla="*/ 101997 h 407988"/>
              <a:gd name="connsiteX34" fmla="*/ 322392 w 711201"/>
              <a:gd name="connsiteY34" fmla="*/ 101997 h 407988"/>
              <a:gd name="connsiteX35" fmla="*/ 315434 w 711201"/>
              <a:gd name="connsiteY35" fmla="*/ 104315 h 407988"/>
              <a:gd name="connsiteX36" fmla="*/ 280643 w 711201"/>
              <a:gd name="connsiteY36" fmla="*/ 106633 h 407988"/>
              <a:gd name="connsiteX37" fmla="*/ 264408 w 711201"/>
              <a:gd name="connsiteY37" fmla="*/ 108952 h 407988"/>
              <a:gd name="connsiteX38" fmla="*/ 245853 w 711201"/>
              <a:gd name="connsiteY38" fmla="*/ 113588 h 407988"/>
              <a:gd name="connsiteX39" fmla="*/ 178591 w 711201"/>
              <a:gd name="connsiteY39" fmla="*/ 139087 h 407988"/>
              <a:gd name="connsiteX40" fmla="*/ 148439 w 711201"/>
              <a:gd name="connsiteY40" fmla="*/ 157632 h 407988"/>
              <a:gd name="connsiteX41" fmla="*/ 132204 w 711201"/>
              <a:gd name="connsiteY41" fmla="*/ 166904 h 407988"/>
              <a:gd name="connsiteX42" fmla="*/ 118288 w 711201"/>
              <a:gd name="connsiteY42" fmla="*/ 178495 h 407988"/>
              <a:gd name="connsiteX43" fmla="*/ 71900 w 711201"/>
              <a:gd name="connsiteY43" fmla="*/ 229493 h 407988"/>
              <a:gd name="connsiteX44" fmla="*/ 37110 w 711201"/>
              <a:gd name="connsiteY44" fmla="*/ 280492 h 407988"/>
              <a:gd name="connsiteX45" fmla="*/ 25513 w 711201"/>
              <a:gd name="connsiteY45" fmla="*/ 308309 h 407988"/>
              <a:gd name="connsiteX46" fmla="*/ 16235 w 711201"/>
              <a:gd name="connsiteY46" fmla="*/ 331490 h 407988"/>
              <a:gd name="connsiteX47" fmla="*/ 11597 w 711201"/>
              <a:gd name="connsiteY47" fmla="*/ 352354 h 407988"/>
              <a:gd name="connsiteX48" fmla="*/ 6958 w 711201"/>
              <a:gd name="connsiteY48" fmla="*/ 373217 h 407988"/>
              <a:gd name="connsiteX49" fmla="*/ 0 w 711201"/>
              <a:gd name="connsiteY49" fmla="*/ 407988 h 407988"/>
              <a:gd name="connsiteX50" fmla="*/ 0 w 711201"/>
              <a:gd name="connsiteY50" fmla="*/ 370898 h 407988"/>
              <a:gd name="connsiteX51" fmla="*/ 0 w 711201"/>
              <a:gd name="connsiteY51" fmla="*/ 352354 h 407988"/>
              <a:gd name="connsiteX52" fmla="*/ 2319 w 711201"/>
              <a:gd name="connsiteY52" fmla="*/ 329172 h 407988"/>
              <a:gd name="connsiteX53" fmla="*/ 6958 w 711201"/>
              <a:gd name="connsiteY53" fmla="*/ 301355 h 407988"/>
              <a:gd name="connsiteX54" fmla="*/ 13916 w 711201"/>
              <a:gd name="connsiteY54" fmla="*/ 271220 h 407988"/>
              <a:gd name="connsiteX55" fmla="*/ 39429 w 711201"/>
              <a:gd name="connsiteY55" fmla="*/ 208630 h 407988"/>
              <a:gd name="connsiteX56" fmla="*/ 81178 w 711201"/>
              <a:gd name="connsiteY56" fmla="*/ 143723 h 407988"/>
              <a:gd name="connsiteX57" fmla="*/ 95094 w 711201"/>
              <a:gd name="connsiteY57" fmla="*/ 127496 h 407988"/>
              <a:gd name="connsiteX58" fmla="*/ 109010 w 711201"/>
              <a:gd name="connsiteY58" fmla="*/ 113588 h 407988"/>
              <a:gd name="connsiteX59" fmla="*/ 141481 w 711201"/>
              <a:gd name="connsiteY59" fmla="*/ 83452 h 407988"/>
              <a:gd name="connsiteX60" fmla="*/ 218020 w 711201"/>
              <a:gd name="connsiteY60" fmla="*/ 37090 h 407988"/>
              <a:gd name="connsiteX61" fmla="*/ 238895 w 711201"/>
              <a:gd name="connsiteY61" fmla="*/ 27817 h 407988"/>
              <a:gd name="connsiteX62" fmla="*/ 259769 w 711201"/>
              <a:gd name="connsiteY62" fmla="*/ 20863 h 407988"/>
              <a:gd name="connsiteX63" fmla="*/ 306156 w 711201"/>
              <a:gd name="connsiteY63" fmla="*/ 9272 h 407988"/>
              <a:gd name="connsiteX64" fmla="*/ 317753 w 711201"/>
              <a:gd name="connsiteY64" fmla="*/ 4636 h 407988"/>
              <a:gd name="connsiteX65" fmla="*/ 327030 w 711201"/>
              <a:gd name="connsiteY65" fmla="*/ 4636 h 407988"/>
              <a:gd name="connsiteX66" fmla="*/ 347905 w 711201"/>
              <a:gd name="connsiteY66" fmla="*/ 2318 h 407988"/>
              <a:gd name="connsiteX67" fmla="*/ 352544 w 711201"/>
              <a:gd name="connsiteY67" fmla="*/ 0 h 4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11201" h="407988">
                <a:moveTo>
                  <a:pt x="352544" y="0"/>
                </a:moveTo>
                <a:cubicBezTo>
                  <a:pt x="354863" y="0"/>
                  <a:pt x="354863" y="0"/>
                  <a:pt x="354863" y="0"/>
                </a:cubicBezTo>
                <a:cubicBezTo>
                  <a:pt x="359502" y="0"/>
                  <a:pt x="359502" y="0"/>
                  <a:pt x="359502" y="0"/>
                </a:cubicBezTo>
                <a:cubicBezTo>
                  <a:pt x="371098" y="0"/>
                  <a:pt x="371098" y="0"/>
                  <a:pt x="371098" y="0"/>
                </a:cubicBezTo>
                <a:cubicBezTo>
                  <a:pt x="378057" y="0"/>
                  <a:pt x="385015" y="0"/>
                  <a:pt x="391973" y="0"/>
                </a:cubicBezTo>
                <a:cubicBezTo>
                  <a:pt x="422124" y="0"/>
                  <a:pt x="449957" y="2318"/>
                  <a:pt x="477789" y="9272"/>
                </a:cubicBezTo>
                <a:cubicBezTo>
                  <a:pt x="491706" y="11590"/>
                  <a:pt x="503303" y="16227"/>
                  <a:pt x="517219" y="18545"/>
                </a:cubicBezTo>
                <a:cubicBezTo>
                  <a:pt x="521858" y="20863"/>
                  <a:pt x="528816" y="23181"/>
                  <a:pt x="533454" y="25499"/>
                </a:cubicBezTo>
                <a:cubicBezTo>
                  <a:pt x="540412" y="27817"/>
                  <a:pt x="545051" y="30135"/>
                  <a:pt x="552009" y="32453"/>
                </a:cubicBezTo>
                <a:cubicBezTo>
                  <a:pt x="556648" y="34771"/>
                  <a:pt x="563606" y="37090"/>
                  <a:pt x="568245" y="39408"/>
                </a:cubicBezTo>
                <a:cubicBezTo>
                  <a:pt x="572884" y="41726"/>
                  <a:pt x="577522" y="44044"/>
                  <a:pt x="582161" y="46362"/>
                </a:cubicBezTo>
                <a:cubicBezTo>
                  <a:pt x="593758" y="53316"/>
                  <a:pt x="603035" y="57953"/>
                  <a:pt x="609993" y="62589"/>
                </a:cubicBezTo>
                <a:cubicBezTo>
                  <a:pt x="614632" y="64907"/>
                  <a:pt x="619271" y="67225"/>
                  <a:pt x="623910" y="71861"/>
                </a:cubicBezTo>
                <a:cubicBezTo>
                  <a:pt x="626229" y="74179"/>
                  <a:pt x="630868" y="76498"/>
                  <a:pt x="635506" y="78816"/>
                </a:cubicBezTo>
                <a:cubicBezTo>
                  <a:pt x="642465" y="85770"/>
                  <a:pt x="649423" y="90407"/>
                  <a:pt x="656381" y="95043"/>
                </a:cubicBezTo>
                <a:lnTo>
                  <a:pt x="671204" y="107594"/>
                </a:lnTo>
                <a:lnTo>
                  <a:pt x="711201" y="85725"/>
                </a:lnTo>
                <a:lnTo>
                  <a:pt x="706439" y="338138"/>
                </a:lnTo>
                <a:lnTo>
                  <a:pt x="490538" y="206375"/>
                </a:lnTo>
                <a:lnTo>
                  <a:pt x="530087" y="184751"/>
                </a:lnTo>
                <a:lnTo>
                  <a:pt x="524177" y="180813"/>
                </a:lnTo>
                <a:cubicBezTo>
                  <a:pt x="519538" y="176177"/>
                  <a:pt x="514899" y="171541"/>
                  <a:pt x="507941" y="166904"/>
                </a:cubicBezTo>
                <a:cubicBezTo>
                  <a:pt x="505622" y="164586"/>
                  <a:pt x="503303" y="162268"/>
                  <a:pt x="498664" y="159950"/>
                </a:cubicBezTo>
                <a:cubicBezTo>
                  <a:pt x="496344" y="157632"/>
                  <a:pt x="491706" y="155314"/>
                  <a:pt x="489386" y="152996"/>
                </a:cubicBezTo>
                <a:cubicBezTo>
                  <a:pt x="484747" y="150678"/>
                  <a:pt x="482428" y="148360"/>
                  <a:pt x="477789" y="146041"/>
                </a:cubicBezTo>
                <a:cubicBezTo>
                  <a:pt x="475470" y="143723"/>
                  <a:pt x="470831" y="141405"/>
                  <a:pt x="466192" y="139087"/>
                </a:cubicBezTo>
                <a:cubicBezTo>
                  <a:pt x="459234" y="134451"/>
                  <a:pt x="452276" y="129815"/>
                  <a:pt x="442999" y="127496"/>
                </a:cubicBezTo>
                <a:cubicBezTo>
                  <a:pt x="424444" y="118224"/>
                  <a:pt x="403570" y="113588"/>
                  <a:pt x="382695" y="108952"/>
                </a:cubicBezTo>
                <a:cubicBezTo>
                  <a:pt x="378057" y="108952"/>
                  <a:pt x="373418" y="106633"/>
                  <a:pt x="366460" y="106633"/>
                </a:cubicBezTo>
                <a:cubicBezTo>
                  <a:pt x="359502" y="104315"/>
                  <a:pt x="359502" y="104315"/>
                  <a:pt x="359502" y="104315"/>
                </a:cubicBezTo>
                <a:lnTo>
                  <a:pt x="357472" y="104315"/>
                </a:lnTo>
                <a:cubicBezTo>
                  <a:pt x="357762" y="104315"/>
                  <a:pt x="358342" y="104315"/>
                  <a:pt x="357182" y="104315"/>
                </a:cubicBezTo>
                <a:cubicBezTo>
                  <a:pt x="352544" y="104315"/>
                  <a:pt x="352544" y="104315"/>
                  <a:pt x="352544" y="104315"/>
                </a:cubicBezTo>
                <a:cubicBezTo>
                  <a:pt x="345585" y="104315"/>
                  <a:pt x="338627" y="104315"/>
                  <a:pt x="331669" y="101997"/>
                </a:cubicBezTo>
                <a:cubicBezTo>
                  <a:pt x="322392" y="101997"/>
                  <a:pt x="322392" y="101997"/>
                  <a:pt x="322392" y="101997"/>
                </a:cubicBezTo>
                <a:cubicBezTo>
                  <a:pt x="315434" y="104315"/>
                  <a:pt x="315434" y="104315"/>
                  <a:pt x="315434" y="104315"/>
                </a:cubicBezTo>
                <a:cubicBezTo>
                  <a:pt x="303837" y="104315"/>
                  <a:pt x="294559" y="104315"/>
                  <a:pt x="280643" y="106633"/>
                </a:cubicBezTo>
                <a:cubicBezTo>
                  <a:pt x="264408" y="108952"/>
                  <a:pt x="264408" y="108952"/>
                  <a:pt x="264408" y="108952"/>
                </a:cubicBezTo>
                <a:cubicBezTo>
                  <a:pt x="245853" y="113588"/>
                  <a:pt x="245853" y="113588"/>
                  <a:pt x="245853" y="113588"/>
                </a:cubicBezTo>
                <a:cubicBezTo>
                  <a:pt x="222659" y="118224"/>
                  <a:pt x="199465" y="127496"/>
                  <a:pt x="178591" y="139087"/>
                </a:cubicBezTo>
                <a:cubicBezTo>
                  <a:pt x="166994" y="143723"/>
                  <a:pt x="157717" y="150678"/>
                  <a:pt x="148439" y="157632"/>
                </a:cubicBezTo>
                <a:cubicBezTo>
                  <a:pt x="141481" y="159950"/>
                  <a:pt x="136842" y="164586"/>
                  <a:pt x="132204" y="166904"/>
                </a:cubicBezTo>
                <a:cubicBezTo>
                  <a:pt x="127565" y="171541"/>
                  <a:pt x="122926" y="173859"/>
                  <a:pt x="118288" y="178495"/>
                </a:cubicBezTo>
                <a:cubicBezTo>
                  <a:pt x="102052" y="194722"/>
                  <a:pt x="85816" y="210949"/>
                  <a:pt x="71900" y="229493"/>
                </a:cubicBezTo>
                <a:cubicBezTo>
                  <a:pt x="57984" y="245720"/>
                  <a:pt x="46387" y="264265"/>
                  <a:pt x="37110" y="280492"/>
                </a:cubicBezTo>
                <a:cubicBezTo>
                  <a:pt x="32471" y="289764"/>
                  <a:pt x="30152" y="299037"/>
                  <a:pt x="25513" y="308309"/>
                </a:cubicBezTo>
                <a:cubicBezTo>
                  <a:pt x="23194" y="315264"/>
                  <a:pt x="18555" y="324536"/>
                  <a:pt x="16235" y="331490"/>
                </a:cubicBezTo>
                <a:cubicBezTo>
                  <a:pt x="13916" y="338445"/>
                  <a:pt x="11597" y="345399"/>
                  <a:pt x="11597" y="352354"/>
                </a:cubicBezTo>
                <a:cubicBezTo>
                  <a:pt x="9277" y="359308"/>
                  <a:pt x="6958" y="366262"/>
                  <a:pt x="6958" y="373217"/>
                </a:cubicBezTo>
                <a:cubicBezTo>
                  <a:pt x="2319" y="396398"/>
                  <a:pt x="0" y="407988"/>
                  <a:pt x="0" y="407988"/>
                </a:cubicBezTo>
                <a:cubicBezTo>
                  <a:pt x="0" y="407988"/>
                  <a:pt x="0" y="394080"/>
                  <a:pt x="0" y="370898"/>
                </a:cubicBezTo>
                <a:cubicBezTo>
                  <a:pt x="0" y="366262"/>
                  <a:pt x="0" y="359308"/>
                  <a:pt x="0" y="352354"/>
                </a:cubicBezTo>
                <a:cubicBezTo>
                  <a:pt x="0" y="345399"/>
                  <a:pt x="0" y="336127"/>
                  <a:pt x="2319" y="329172"/>
                </a:cubicBezTo>
                <a:cubicBezTo>
                  <a:pt x="4639" y="319900"/>
                  <a:pt x="4639" y="310627"/>
                  <a:pt x="6958" y="301355"/>
                </a:cubicBezTo>
                <a:cubicBezTo>
                  <a:pt x="9277" y="292083"/>
                  <a:pt x="11597" y="282810"/>
                  <a:pt x="13916" y="271220"/>
                </a:cubicBezTo>
                <a:cubicBezTo>
                  <a:pt x="20874" y="252675"/>
                  <a:pt x="27832" y="229493"/>
                  <a:pt x="39429" y="208630"/>
                </a:cubicBezTo>
                <a:cubicBezTo>
                  <a:pt x="51026" y="187767"/>
                  <a:pt x="64942" y="164586"/>
                  <a:pt x="81178" y="143723"/>
                </a:cubicBezTo>
                <a:cubicBezTo>
                  <a:pt x="85816" y="139087"/>
                  <a:pt x="90455" y="134451"/>
                  <a:pt x="95094" y="127496"/>
                </a:cubicBezTo>
                <a:cubicBezTo>
                  <a:pt x="99733" y="122860"/>
                  <a:pt x="104371" y="118224"/>
                  <a:pt x="109010" y="113588"/>
                </a:cubicBezTo>
                <a:cubicBezTo>
                  <a:pt x="120607" y="104315"/>
                  <a:pt x="132204" y="92725"/>
                  <a:pt x="141481" y="83452"/>
                </a:cubicBezTo>
                <a:cubicBezTo>
                  <a:pt x="164675" y="67225"/>
                  <a:pt x="190188" y="50998"/>
                  <a:pt x="218020" y="37090"/>
                </a:cubicBezTo>
                <a:cubicBezTo>
                  <a:pt x="238895" y="27817"/>
                  <a:pt x="238895" y="27817"/>
                  <a:pt x="238895" y="27817"/>
                </a:cubicBezTo>
                <a:cubicBezTo>
                  <a:pt x="259769" y="20863"/>
                  <a:pt x="259769" y="20863"/>
                  <a:pt x="259769" y="20863"/>
                </a:cubicBezTo>
                <a:cubicBezTo>
                  <a:pt x="273685" y="16227"/>
                  <a:pt x="289921" y="11590"/>
                  <a:pt x="306156" y="9272"/>
                </a:cubicBezTo>
                <a:cubicBezTo>
                  <a:pt x="317753" y="4636"/>
                  <a:pt x="317753" y="4636"/>
                  <a:pt x="317753" y="4636"/>
                </a:cubicBezTo>
                <a:cubicBezTo>
                  <a:pt x="327030" y="4636"/>
                  <a:pt x="327030" y="4636"/>
                  <a:pt x="327030" y="4636"/>
                </a:cubicBezTo>
                <a:cubicBezTo>
                  <a:pt x="333989" y="2318"/>
                  <a:pt x="340947" y="2318"/>
                  <a:pt x="347905" y="2318"/>
                </a:cubicBezTo>
                <a:cubicBezTo>
                  <a:pt x="352544" y="0"/>
                  <a:pt x="352544" y="0"/>
                  <a:pt x="352544" y="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78000">
                <a:schemeClr val="accent3">
                  <a:lumMod val="78000"/>
                </a:schemeClr>
              </a:gs>
            </a:gsLst>
            <a:lin ang="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6" name="Oval 41">
            <a:extLst>
              <a:ext uri="{FF2B5EF4-FFF2-40B4-BE49-F238E27FC236}">
                <a16:creationId xmlns:a16="http://schemas.microsoft.com/office/drawing/2014/main" id="{B4964071-52C1-8E47-DF39-096CE91CF95F}"/>
              </a:ext>
            </a:extLst>
          </p:cNvPr>
          <p:cNvSpPr>
            <a:spLocks noChangeAspect="1"/>
          </p:cNvSpPr>
          <p:nvPr/>
        </p:nvSpPr>
        <p:spPr>
          <a:xfrm>
            <a:off x="4047368" y="3112316"/>
            <a:ext cx="1537348" cy="1537348"/>
          </a:xfrm>
          <a:prstGeom prst="ellipse">
            <a:avLst/>
          </a:prstGeom>
          <a:solidFill>
            <a:schemeClr val="tx1">
              <a:alpha val="51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108000" rIns="91440" bIns="21600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6405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$70-$80   </a:t>
            </a:r>
          </a:p>
        </p:txBody>
      </p:sp>
      <p:sp>
        <p:nvSpPr>
          <p:cNvPr id="17" name="Textfeld 99">
            <a:extLst>
              <a:ext uri="{FF2B5EF4-FFF2-40B4-BE49-F238E27FC236}">
                <a16:creationId xmlns:a16="http://schemas.microsoft.com/office/drawing/2014/main" id="{C2110083-3D2B-82EA-03D6-5A0243019072}"/>
              </a:ext>
            </a:extLst>
          </p:cNvPr>
          <p:cNvSpPr txBox="1"/>
          <p:nvPr/>
        </p:nvSpPr>
        <p:spPr>
          <a:xfrm>
            <a:off x="704947" y="3659304"/>
            <a:ext cx="2669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dirty="0">
                <a:solidFill>
                  <a:schemeClr val="tx2"/>
                </a:solidFill>
              </a:rPr>
              <a:t>Price of International transit </a:t>
            </a:r>
          </a:p>
          <a:p>
            <a:pPr algn="l">
              <a:spcAft>
                <a:spcPts val="1200"/>
              </a:spcAft>
            </a:pPr>
            <a:r>
              <a:rPr lang="en-US" sz="1200" dirty="0">
                <a:solidFill>
                  <a:schemeClr val="tx2"/>
                </a:solidFill>
              </a:rPr>
              <a:t>(US$ / Mb / month)</a:t>
            </a:r>
          </a:p>
          <a:p>
            <a:pPr algn="l">
              <a:spcAft>
                <a:spcPts val="1200"/>
              </a:spcAft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8" name="Freihandform: Form 109">
            <a:extLst>
              <a:ext uri="{FF2B5EF4-FFF2-40B4-BE49-F238E27FC236}">
                <a16:creationId xmlns:a16="http://schemas.microsoft.com/office/drawing/2014/main" id="{D0F82D41-8908-963A-E7E2-F4D870530A12}"/>
              </a:ext>
            </a:extLst>
          </p:cNvPr>
          <p:cNvSpPr>
            <a:spLocks/>
          </p:cNvSpPr>
          <p:nvPr/>
        </p:nvSpPr>
        <p:spPr bwMode="auto">
          <a:xfrm rot="1800000">
            <a:off x="4755754" y="3412490"/>
            <a:ext cx="662678" cy="380152"/>
          </a:xfrm>
          <a:custGeom>
            <a:avLst/>
            <a:gdLst>
              <a:gd name="connsiteX0" fmla="*/ 352544 w 711201"/>
              <a:gd name="connsiteY0" fmla="*/ 0 h 407988"/>
              <a:gd name="connsiteX1" fmla="*/ 354863 w 711201"/>
              <a:gd name="connsiteY1" fmla="*/ 0 h 407988"/>
              <a:gd name="connsiteX2" fmla="*/ 359502 w 711201"/>
              <a:gd name="connsiteY2" fmla="*/ 0 h 407988"/>
              <a:gd name="connsiteX3" fmla="*/ 371098 w 711201"/>
              <a:gd name="connsiteY3" fmla="*/ 0 h 407988"/>
              <a:gd name="connsiteX4" fmla="*/ 391973 w 711201"/>
              <a:gd name="connsiteY4" fmla="*/ 0 h 407988"/>
              <a:gd name="connsiteX5" fmla="*/ 477789 w 711201"/>
              <a:gd name="connsiteY5" fmla="*/ 9272 h 407988"/>
              <a:gd name="connsiteX6" fmla="*/ 517219 w 711201"/>
              <a:gd name="connsiteY6" fmla="*/ 18545 h 407988"/>
              <a:gd name="connsiteX7" fmla="*/ 533454 w 711201"/>
              <a:gd name="connsiteY7" fmla="*/ 25499 h 407988"/>
              <a:gd name="connsiteX8" fmla="*/ 552009 w 711201"/>
              <a:gd name="connsiteY8" fmla="*/ 32453 h 407988"/>
              <a:gd name="connsiteX9" fmla="*/ 568245 w 711201"/>
              <a:gd name="connsiteY9" fmla="*/ 39408 h 407988"/>
              <a:gd name="connsiteX10" fmla="*/ 582161 w 711201"/>
              <a:gd name="connsiteY10" fmla="*/ 46362 h 407988"/>
              <a:gd name="connsiteX11" fmla="*/ 609993 w 711201"/>
              <a:gd name="connsiteY11" fmla="*/ 62589 h 407988"/>
              <a:gd name="connsiteX12" fmla="*/ 623910 w 711201"/>
              <a:gd name="connsiteY12" fmla="*/ 71861 h 407988"/>
              <a:gd name="connsiteX13" fmla="*/ 635506 w 711201"/>
              <a:gd name="connsiteY13" fmla="*/ 78816 h 407988"/>
              <a:gd name="connsiteX14" fmla="*/ 656381 w 711201"/>
              <a:gd name="connsiteY14" fmla="*/ 95043 h 407988"/>
              <a:gd name="connsiteX15" fmla="*/ 671204 w 711201"/>
              <a:gd name="connsiteY15" fmla="*/ 107594 h 407988"/>
              <a:gd name="connsiteX16" fmla="*/ 711201 w 711201"/>
              <a:gd name="connsiteY16" fmla="*/ 85725 h 407988"/>
              <a:gd name="connsiteX17" fmla="*/ 706439 w 711201"/>
              <a:gd name="connsiteY17" fmla="*/ 338138 h 407988"/>
              <a:gd name="connsiteX18" fmla="*/ 490538 w 711201"/>
              <a:gd name="connsiteY18" fmla="*/ 206375 h 407988"/>
              <a:gd name="connsiteX19" fmla="*/ 530087 w 711201"/>
              <a:gd name="connsiteY19" fmla="*/ 184751 h 407988"/>
              <a:gd name="connsiteX20" fmla="*/ 524177 w 711201"/>
              <a:gd name="connsiteY20" fmla="*/ 180813 h 407988"/>
              <a:gd name="connsiteX21" fmla="*/ 507941 w 711201"/>
              <a:gd name="connsiteY21" fmla="*/ 166904 h 407988"/>
              <a:gd name="connsiteX22" fmla="*/ 498664 w 711201"/>
              <a:gd name="connsiteY22" fmla="*/ 159950 h 407988"/>
              <a:gd name="connsiteX23" fmla="*/ 489386 w 711201"/>
              <a:gd name="connsiteY23" fmla="*/ 152996 h 407988"/>
              <a:gd name="connsiteX24" fmla="*/ 477789 w 711201"/>
              <a:gd name="connsiteY24" fmla="*/ 146041 h 407988"/>
              <a:gd name="connsiteX25" fmla="*/ 466192 w 711201"/>
              <a:gd name="connsiteY25" fmla="*/ 139087 h 407988"/>
              <a:gd name="connsiteX26" fmla="*/ 442999 w 711201"/>
              <a:gd name="connsiteY26" fmla="*/ 127496 h 407988"/>
              <a:gd name="connsiteX27" fmla="*/ 382695 w 711201"/>
              <a:gd name="connsiteY27" fmla="*/ 108952 h 407988"/>
              <a:gd name="connsiteX28" fmla="*/ 366460 w 711201"/>
              <a:gd name="connsiteY28" fmla="*/ 106633 h 407988"/>
              <a:gd name="connsiteX29" fmla="*/ 359502 w 711201"/>
              <a:gd name="connsiteY29" fmla="*/ 104315 h 407988"/>
              <a:gd name="connsiteX30" fmla="*/ 357472 w 711201"/>
              <a:gd name="connsiteY30" fmla="*/ 104315 h 407988"/>
              <a:gd name="connsiteX31" fmla="*/ 357182 w 711201"/>
              <a:gd name="connsiteY31" fmla="*/ 104315 h 407988"/>
              <a:gd name="connsiteX32" fmla="*/ 352544 w 711201"/>
              <a:gd name="connsiteY32" fmla="*/ 104315 h 407988"/>
              <a:gd name="connsiteX33" fmla="*/ 331669 w 711201"/>
              <a:gd name="connsiteY33" fmla="*/ 101997 h 407988"/>
              <a:gd name="connsiteX34" fmla="*/ 322392 w 711201"/>
              <a:gd name="connsiteY34" fmla="*/ 101997 h 407988"/>
              <a:gd name="connsiteX35" fmla="*/ 315434 w 711201"/>
              <a:gd name="connsiteY35" fmla="*/ 104315 h 407988"/>
              <a:gd name="connsiteX36" fmla="*/ 280643 w 711201"/>
              <a:gd name="connsiteY36" fmla="*/ 106633 h 407988"/>
              <a:gd name="connsiteX37" fmla="*/ 264408 w 711201"/>
              <a:gd name="connsiteY37" fmla="*/ 108952 h 407988"/>
              <a:gd name="connsiteX38" fmla="*/ 245853 w 711201"/>
              <a:gd name="connsiteY38" fmla="*/ 113588 h 407988"/>
              <a:gd name="connsiteX39" fmla="*/ 178591 w 711201"/>
              <a:gd name="connsiteY39" fmla="*/ 139087 h 407988"/>
              <a:gd name="connsiteX40" fmla="*/ 148439 w 711201"/>
              <a:gd name="connsiteY40" fmla="*/ 157632 h 407988"/>
              <a:gd name="connsiteX41" fmla="*/ 132204 w 711201"/>
              <a:gd name="connsiteY41" fmla="*/ 166904 h 407988"/>
              <a:gd name="connsiteX42" fmla="*/ 118288 w 711201"/>
              <a:gd name="connsiteY42" fmla="*/ 178495 h 407988"/>
              <a:gd name="connsiteX43" fmla="*/ 71900 w 711201"/>
              <a:gd name="connsiteY43" fmla="*/ 229493 h 407988"/>
              <a:gd name="connsiteX44" fmla="*/ 37110 w 711201"/>
              <a:gd name="connsiteY44" fmla="*/ 280492 h 407988"/>
              <a:gd name="connsiteX45" fmla="*/ 25513 w 711201"/>
              <a:gd name="connsiteY45" fmla="*/ 308309 h 407988"/>
              <a:gd name="connsiteX46" fmla="*/ 16235 w 711201"/>
              <a:gd name="connsiteY46" fmla="*/ 331490 h 407988"/>
              <a:gd name="connsiteX47" fmla="*/ 11597 w 711201"/>
              <a:gd name="connsiteY47" fmla="*/ 352354 h 407988"/>
              <a:gd name="connsiteX48" fmla="*/ 6958 w 711201"/>
              <a:gd name="connsiteY48" fmla="*/ 373217 h 407988"/>
              <a:gd name="connsiteX49" fmla="*/ 0 w 711201"/>
              <a:gd name="connsiteY49" fmla="*/ 407988 h 407988"/>
              <a:gd name="connsiteX50" fmla="*/ 0 w 711201"/>
              <a:gd name="connsiteY50" fmla="*/ 370898 h 407988"/>
              <a:gd name="connsiteX51" fmla="*/ 0 w 711201"/>
              <a:gd name="connsiteY51" fmla="*/ 352354 h 407988"/>
              <a:gd name="connsiteX52" fmla="*/ 2319 w 711201"/>
              <a:gd name="connsiteY52" fmla="*/ 329172 h 407988"/>
              <a:gd name="connsiteX53" fmla="*/ 6958 w 711201"/>
              <a:gd name="connsiteY53" fmla="*/ 301355 h 407988"/>
              <a:gd name="connsiteX54" fmla="*/ 13916 w 711201"/>
              <a:gd name="connsiteY54" fmla="*/ 271220 h 407988"/>
              <a:gd name="connsiteX55" fmla="*/ 39429 w 711201"/>
              <a:gd name="connsiteY55" fmla="*/ 208630 h 407988"/>
              <a:gd name="connsiteX56" fmla="*/ 81178 w 711201"/>
              <a:gd name="connsiteY56" fmla="*/ 143723 h 407988"/>
              <a:gd name="connsiteX57" fmla="*/ 95094 w 711201"/>
              <a:gd name="connsiteY57" fmla="*/ 127496 h 407988"/>
              <a:gd name="connsiteX58" fmla="*/ 109010 w 711201"/>
              <a:gd name="connsiteY58" fmla="*/ 113588 h 407988"/>
              <a:gd name="connsiteX59" fmla="*/ 141481 w 711201"/>
              <a:gd name="connsiteY59" fmla="*/ 83452 h 407988"/>
              <a:gd name="connsiteX60" fmla="*/ 218020 w 711201"/>
              <a:gd name="connsiteY60" fmla="*/ 37090 h 407988"/>
              <a:gd name="connsiteX61" fmla="*/ 238895 w 711201"/>
              <a:gd name="connsiteY61" fmla="*/ 27817 h 407988"/>
              <a:gd name="connsiteX62" fmla="*/ 259769 w 711201"/>
              <a:gd name="connsiteY62" fmla="*/ 20863 h 407988"/>
              <a:gd name="connsiteX63" fmla="*/ 306156 w 711201"/>
              <a:gd name="connsiteY63" fmla="*/ 9272 h 407988"/>
              <a:gd name="connsiteX64" fmla="*/ 317753 w 711201"/>
              <a:gd name="connsiteY64" fmla="*/ 4636 h 407988"/>
              <a:gd name="connsiteX65" fmla="*/ 327030 w 711201"/>
              <a:gd name="connsiteY65" fmla="*/ 4636 h 407988"/>
              <a:gd name="connsiteX66" fmla="*/ 347905 w 711201"/>
              <a:gd name="connsiteY66" fmla="*/ 2318 h 407988"/>
              <a:gd name="connsiteX67" fmla="*/ 352544 w 711201"/>
              <a:gd name="connsiteY67" fmla="*/ 0 h 4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11201" h="407988">
                <a:moveTo>
                  <a:pt x="352544" y="0"/>
                </a:moveTo>
                <a:cubicBezTo>
                  <a:pt x="354863" y="0"/>
                  <a:pt x="354863" y="0"/>
                  <a:pt x="354863" y="0"/>
                </a:cubicBezTo>
                <a:cubicBezTo>
                  <a:pt x="359502" y="0"/>
                  <a:pt x="359502" y="0"/>
                  <a:pt x="359502" y="0"/>
                </a:cubicBezTo>
                <a:cubicBezTo>
                  <a:pt x="371098" y="0"/>
                  <a:pt x="371098" y="0"/>
                  <a:pt x="371098" y="0"/>
                </a:cubicBezTo>
                <a:cubicBezTo>
                  <a:pt x="378057" y="0"/>
                  <a:pt x="385015" y="0"/>
                  <a:pt x="391973" y="0"/>
                </a:cubicBezTo>
                <a:cubicBezTo>
                  <a:pt x="422124" y="0"/>
                  <a:pt x="449957" y="2318"/>
                  <a:pt x="477789" y="9272"/>
                </a:cubicBezTo>
                <a:cubicBezTo>
                  <a:pt x="491706" y="11590"/>
                  <a:pt x="503303" y="16227"/>
                  <a:pt x="517219" y="18545"/>
                </a:cubicBezTo>
                <a:cubicBezTo>
                  <a:pt x="521858" y="20863"/>
                  <a:pt x="528816" y="23181"/>
                  <a:pt x="533454" y="25499"/>
                </a:cubicBezTo>
                <a:cubicBezTo>
                  <a:pt x="540412" y="27817"/>
                  <a:pt x="545051" y="30135"/>
                  <a:pt x="552009" y="32453"/>
                </a:cubicBezTo>
                <a:cubicBezTo>
                  <a:pt x="556648" y="34771"/>
                  <a:pt x="563606" y="37090"/>
                  <a:pt x="568245" y="39408"/>
                </a:cubicBezTo>
                <a:cubicBezTo>
                  <a:pt x="572884" y="41726"/>
                  <a:pt x="577522" y="44044"/>
                  <a:pt x="582161" y="46362"/>
                </a:cubicBezTo>
                <a:cubicBezTo>
                  <a:pt x="593758" y="53316"/>
                  <a:pt x="603035" y="57953"/>
                  <a:pt x="609993" y="62589"/>
                </a:cubicBezTo>
                <a:cubicBezTo>
                  <a:pt x="614632" y="64907"/>
                  <a:pt x="619271" y="67225"/>
                  <a:pt x="623910" y="71861"/>
                </a:cubicBezTo>
                <a:cubicBezTo>
                  <a:pt x="626229" y="74179"/>
                  <a:pt x="630868" y="76498"/>
                  <a:pt x="635506" y="78816"/>
                </a:cubicBezTo>
                <a:cubicBezTo>
                  <a:pt x="642465" y="85770"/>
                  <a:pt x="649423" y="90407"/>
                  <a:pt x="656381" y="95043"/>
                </a:cubicBezTo>
                <a:lnTo>
                  <a:pt x="671204" y="107594"/>
                </a:lnTo>
                <a:lnTo>
                  <a:pt x="711201" y="85725"/>
                </a:lnTo>
                <a:lnTo>
                  <a:pt x="706439" y="338138"/>
                </a:lnTo>
                <a:lnTo>
                  <a:pt x="490538" y="206375"/>
                </a:lnTo>
                <a:lnTo>
                  <a:pt x="530087" y="184751"/>
                </a:lnTo>
                <a:lnTo>
                  <a:pt x="524177" y="180813"/>
                </a:lnTo>
                <a:cubicBezTo>
                  <a:pt x="519538" y="176177"/>
                  <a:pt x="514899" y="171541"/>
                  <a:pt x="507941" y="166904"/>
                </a:cubicBezTo>
                <a:cubicBezTo>
                  <a:pt x="505622" y="164586"/>
                  <a:pt x="503303" y="162268"/>
                  <a:pt x="498664" y="159950"/>
                </a:cubicBezTo>
                <a:cubicBezTo>
                  <a:pt x="496344" y="157632"/>
                  <a:pt x="491706" y="155314"/>
                  <a:pt x="489386" y="152996"/>
                </a:cubicBezTo>
                <a:cubicBezTo>
                  <a:pt x="484747" y="150678"/>
                  <a:pt x="482428" y="148360"/>
                  <a:pt x="477789" y="146041"/>
                </a:cubicBezTo>
                <a:cubicBezTo>
                  <a:pt x="475470" y="143723"/>
                  <a:pt x="470831" y="141405"/>
                  <a:pt x="466192" y="139087"/>
                </a:cubicBezTo>
                <a:cubicBezTo>
                  <a:pt x="459234" y="134451"/>
                  <a:pt x="452276" y="129815"/>
                  <a:pt x="442999" y="127496"/>
                </a:cubicBezTo>
                <a:cubicBezTo>
                  <a:pt x="424444" y="118224"/>
                  <a:pt x="403570" y="113588"/>
                  <a:pt x="382695" y="108952"/>
                </a:cubicBezTo>
                <a:cubicBezTo>
                  <a:pt x="378057" y="108952"/>
                  <a:pt x="373418" y="106633"/>
                  <a:pt x="366460" y="106633"/>
                </a:cubicBezTo>
                <a:cubicBezTo>
                  <a:pt x="359502" y="104315"/>
                  <a:pt x="359502" y="104315"/>
                  <a:pt x="359502" y="104315"/>
                </a:cubicBezTo>
                <a:lnTo>
                  <a:pt x="357472" y="104315"/>
                </a:lnTo>
                <a:cubicBezTo>
                  <a:pt x="357762" y="104315"/>
                  <a:pt x="358342" y="104315"/>
                  <a:pt x="357182" y="104315"/>
                </a:cubicBezTo>
                <a:cubicBezTo>
                  <a:pt x="352544" y="104315"/>
                  <a:pt x="352544" y="104315"/>
                  <a:pt x="352544" y="104315"/>
                </a:cubicBezTo>
                <a:cubicBezTo>
                  <a:pt x="345585" y="104315"/>
                  <a:pt x="338627" y="104315"/>
                  <a:pt x="331669" y="101997"/>
                </a:cubicBezTo>
                <a:cubicBezTo>
                  <a:pt x="322392" y="101997"/>
                  <a:pt x="322392" y="101997"/>
                  <a:pt x="322392" y="101997"/>
                </a:cubicBezTo>
                <a:cubicBezTo>
                  <a:pt x="315434" y="104315"/>
                  <a:pt x="315434" y="104315"/>
                  <a:pt x="315434" y="104315"/>
                </a:cubicBezTo>
                <a:cubicBezTo>
                  <a:pt x="303837" y="104315"/>
                  <a:pt x="294559" y="104315"/>
                  <a:pt x="280643" y="106633"/>
                </a:cubicBezTo>
                <a:cubicBezTo>
                  <a:pt x="264408" y="108952"/>
                  <a:pt x="264408" y="108952"/>
                  <a:pt x="264408" y="108952"/>
                </a:cubicBezTo>
                <a:cubicBezTo>
                  <a:pt x="245853" y="113588"/>
                  <a:pt x="245853" y="113588"/>
                  <a:pt x="245853" y="113588"/>
                </a:cubicBezTo>
                <a:cubicBezTo>
                  <a:pt x="222659" y="118224"/>
                  <a:pt x="199465" y="127496"/>
                  <a:pt x="178591" y="139087"/>
                </a:cubicBezTo>
                <a:cubicBezTo>
                  <a:pt x="166994" y="143723"/>
                  <a:pt x="157717" y="150678"/>
                  <a:pt x="148439" y="157632"/>
                </a:cubicBezTo>
                <a:cubicBezTo>
                  <a:pt x="141481" y="159950"/>
                  <a:pt x="136842" y="164586"/>
                  <a:pt x="132204" y="166904"/>
                </a:cubicBezTo>
                <a:cubicBezTo>
                  <a:pt x="127565" y="171541"/>
                  <a:pt x="122926" y="173859"/>
                  <a:pt x="118288" y="178495"/>
                </a:cubicBezTo>
                <a:cubicBezTo>
                  <a:pt x="102052" y="194722"/>
                  <a:pt x="85816" y="210949"/>
                  <a:pt x="71900" y="229493"/>
                </a:cubicBezTo>
                <a:cubicBezTo>
                  <a:pt x="57984" y="245720"/>
                  <a:pt x="46387" y="264265"/>
                  <a:pt x="37110" y="280492"/>
                </a:cubicBezTo>
                <a:cubicBezTo>
                  <a:pt x="32471" y="289764"/>
                  <a:pt x="30152" y="299037"/>
                  <a:pt x="25513" y="308309"/>
                </a:cubicBezTo>
                <a:cubicBezTo>
                  <a:pt x="23194" y="315264"/>
                  <a:pt x="18555" y="324536"/>
                  <a:pt x="16235" y="331490"/>
                </a:cubicBezTo>
                <a:cubicBezTo>
                  <a:pt x="13916" y="338445"/>
                  <a:pt x="11597" y="345399"/>
                  <a:pt x="11597" y="352354"/>
                </a:cubicBezTo>
                <a:cubicBezTo>
                  <a:pt x="9277" y="359308"/>
                  <a:pt x="6958" y="366262"/>
                  <a:pt x="6958" y="373217"/>
                </a:cubicBezTo>
                <a:cubicBezTo>
                  <a:pt x="2319" y="396398"/>
                  <a:pt x="0" y="407988"/>
                  <a:pt x="0" y="407988"/>
                </a:cubicBezTo>
                <a:cubicBezTo>
                  <a:pt x="0" y="407988"/>
                  <a:pt x="0" y="394080"/>
                  <a:pt x="0" y="370898"/>
                </a:cubicBezTo>
                <a:cubicBezTo>
                  <a:pt x="0" y="366262"/>
                  <a:pt x="0" y="359308"/>
                  <a:pt x="0" y="352354"/>
                </a:cubicBezTo>
                <a:cubicBezTo>
                  <a:pt x="0" y="345399"/>
                  <a:pt x="0" y="336127"/>
                  <a:pt x="2319" y="329172"/>
                </a:cubicBezTo>
                <a:cubicBezTo>
                  <a:pt x="4639" y="319900"/>
                  <a:pt x="4639" y="310627"/>
                  <a:pt x="6958" y="301355"/>
                </a:cubicBezTo>
                <a:cubicBezTo>
                  <a:pt x="9277" y="292083"/>
                  <a:pt x="11597" y="282810"/>
                  <a:pt x="13916" y="271220"/>
                </a:cubicBezTo>
                <a:cubicBezTo>
                  <a:pt x="20874" y="252675"/>
                  <a:pt x="27832" y="229493"/>
                  <a:pt x="39429" y="208630"/>
                </a:cubicBezTo>
                <a:cubicBezTo>
                  <a:pt x="51026" y="187767"/>
                  <a:pt x="64942" y="164586"/>
                  <a:pt x="81178" y="143723"/>
                </a:cubicBezTo>
                <a:cubicBezTo>
                  <a:pt x="85816" y="139087"/>
                  <a:pt x="90455" y="134451"/>
                  <a:pt x="95094" y="127496"/>
                </a:cubicBezTo>
                <a:cubicBezTo>
                  <a:pt x="99733" y="122860"/>
                  <a:pt x="104371" y="118224"/>
                  <a:pt x="109010" y="113588"/>
                </a:cubicBezTo>
                <a:cubicBezTo>
                  <a:pt x="120607" y="104315"/>
                  <a:pt x="132204" y="92725"/>
                  <a:pt x="141481" y="83452"/>
                </a:cubicBezTo>
                <a:cubicBezTo>
                  <a:pt x="164675" y="67225"/>
                  <a:pt x="190188" y="50998"/>
                  <a:pt x="218020" y="37090"/>
                </a:cubicBezTo>
                <a:cubicBezTo>
                  <a:pt x="238895" y="27817"/>
                  <a:pt x="238895" y="27817"/>
                  <a:pt x="238895" y="27817"/>
                </a:cubicBezTo>
                <a:cubicBezTo>
                  <a:pt x="259769" y="20863"/>
                  <a:pt x="259769" y="20863"/>
                  <a:pt x="259769" y="20863"/>
                </a:cubicBezTo>
                <a:cubicBezTo>
                  <a:pt x="273685" y="16227"/>
                  <a:pt x="289921" y="11590"/>
                  <a:pt x="306156" y="9272"/>
                </a:cubicBezTo>
                <a:cubicBezTo>
                  <a:pt x="317753" y="4636"/>
                  <a:pt x="317753" y="4636"/>
                  <a:pt x="317753" y="4636"/>
                </a:cubicBezTo>
                <a:cubicBezTo>
                  <a:pt x="327030" y="4636"/>
                  <a:pt x="327030" y="4636"/>
                  <a:pt x="327030" y="4636"/>
                </a:cubicBezTo>
                <a:cubicBezTo>
                  <a:pt x="333989" y="2318"/>
                  <a:pt x="340947" y="2318"/>
                  <a:pt x="347905" y="2318"/>
                </a:cubicBezTo>
                <a:cubicBezTo>
                  <a:pt x="352544" y="0"/>
                  <a:pt x="352544" y="0"/>
                  <a:pt x="352544" y="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78000">
                <a:schemeClr val="accent3"/>
              </a:gs>
            </a:gsLst>
            <a:lin ang="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20" name="Gruppieren 121">
            <a:extLst>
              <a:ext uri="{FF2B5EF4-FFF2-40B4-BE49-F238E27FC236}">
                <a16:creationId xmlns:a16="http://schemas.microsoft.com/office/drawing/2014/main" id="{FC2DC29E-9655-19DF-22C2-7D2F8E2B90E3}"/>
              </a:ext>
            </a:extLst>
          </p:cNvPr>
          <p:cNvGrpSpPr/>
          <p:nvPr/>
        </p:nvGrpSpPr>
        <p:grpSpPr>
          <a:xfrm>
            <a:off x="4877394" y="3988363"/>
            <a:ext cx="907170" cy="907170"/>
            <a:chOff x="4518971" y="2647950"/>
            <a:chExt cx="907170" cy="907170"/>
          </a:xfrm>
        </p:grpSpPr>
        <p:sp useBgFill="1">
          <p:nvSpPr>
            <p:cNvPr id="21" name="Ellipse 117">
              <a:extLst>
                <a:ext uri="{FF2B5EF4-FFF2-40B4-BE49-F238E27FC236}">
                  <a16:creationId xmlns:a16="http://schemas.microsoft.com/office/drawing/2014/main" id="{CDF9351B-9A6A-D9E7-915D-86716A2FE70E}"/>
                </a:ext>
              </a:extLst>
            </p:cNvPr>
            <p:cNvSpPr/>
            <p:nvPr/>
          </p:nvSpPr>
          <p:spPr>
            <a:xfrm>
              <a:off x="4518971" y="2647950"/>
              <a:ext cx="907170" cy="90717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algn="ctr"/>
              <a:endPara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40AF0F-F786-D224-AF37-1845C63464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1221" y="2759830"/>
              <a:ext cx="682670" cy="683410"/>
            </a:xfrm>
            <a:prstGeom prst="ellipse">
              <a:avLst/>
            </a:prstGeom>
            <a:solidFill>
              <a:schemeClr val="accent3"/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6400" indent="50800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4388" indent="1000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0788" indent="1508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28775" indent="200025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rial"/>
                  <a:cs typeface="Arial"/>
                </a:rPr>
                <a:t>$1</a:t>
              </a:r>
            </a:p>
          </p:txBody>
        </p:sp>
      </p:grpSp>
      <p:sp>
        <p:nvSpPr>
          <p:cNvPr id="23" name="Oval 41">
            <a:extLst>
              <a:ext uri="{FF2B5EF4-FFF2-40B4-BE49-F238E27FC236}">
                <a16:creationId xmlns:a16="http://schemas.microsoft.com/office/drawing/2014/main" id="{E20B86A1-03D1-B332-8230-8FDC484241D8}"/>
              </a:ext>
            </a:extLst>
          </p:cNvPr>
          <p:cNvSpPr>
            <a:spLocks noChangeAspect="1"/>
          </p:cNvSpPr>
          <p:nvPr/>
        </p:nvSpPr>
        <p:spPr>
          <a:xfrm>
            <a:off x="4047368" y="4971842"/>
            <a:ext cx="1537348" cy="1537348"/>
          </a:xfrm>
          <a:prstGeom prst="ellipse">
            <a:avLst/>
          </a:prstGeom>
          <a:solidFill>
            <a:schemeClr val="tx1">
              <a:alpha val="51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108000" rIns="91440" bIns="21600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200ms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feld 101">
            <a:extLst>
              <a:ext uri="{FF2B5EF4-FFF2-40B4-BE49-F238E27FC236}">
                <a16:creationId xmlns:a16="http://schemas.microsoft.com/office/drawing/2014/main" id="{42ADE6D9-F6DE-E363-6858-10420E2CB821}"/>
              </a:ext>
            </a:extLst>
          </p:cNvPr>
          <p:cNvSpPr txBox="1"/>
          <p:nvPr/>
        </p:nvSpPr>
        <p:spPr>
          <a:xfrm>
            <a:off x="704947" y="5430318"/>
            <a:ext cx="26699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dirty="0">
                <a:solidFill>
                  <a:schemeClr val="tx2"/>
                </a:solidFill>
              </a:rPr>
              <a:t>Enhanced latency for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same query</a:t>
            </a:r>
          </a:p>
          <a:p>
            <a:pPr algn="l">
              <a:spcAft>
                <a:spcPts val="1200"/>
              </a:spcAft>
            </a:pPr>
            <a:r>
              <a:rPr lang="en-US" sz="1200" dirty="0">
                <a:solidFill>
                  <a:schemeClr val="tx2"/>
                </a:solidFill>
              </a:rPr>
              <a:t>(</a:t>
            </a:r>
            <a:r>
              <a:rPr lang="en-US" sz="1200" dirty="0">
                <a:solidFill>
                  <a:schemeClr val="tx2"/>
                </a:solidFill>
                <a:sym typeface="Symbol" panose="05050102010706020507" pitchFamily="18" charset="2"/>
              </a:rPr>
              <a:t> Round Trip Time in </a:t>
            </a:r>
            <a:r>
              <a:rPr lang="en-US" sz="1200" dirty="0" err="1">
                <a:solidFill>
                  <a:schemeClr val="tx2"/>
                </a:solidFill>
              </a:rPr>
              <a:t>ms</a:t>
            </a:r>
            <a:r>
              <a:rPr lang="en-US" sz="12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6" name="Freihandform: Form 111">
            <a:extLst>
              <a:ext uri="{FF2B5EF4-FFF2-40B4-BE49-F238E27FC236}">
                <a16:creationId xmlns:a16="http://schemas.microsoft.com/office/drawing/2014/main" id="{9F6D3B02-5443-5B93-CBED-31FBB89E3B4C}"/>
              </a:ext>
            </a:extLst>
          </p:cNvPr>
          <p:cNvSpPr>
            <a:spLocks/>
          </p:cNvSpPr>
          <p:nvPr/>
        </p:nvSpPr>
        <p:spPr bwMode="auto">
          <a:xfrm rot="1800000">
            <a:off x="4767789" y="5320907"/>
            <a:ext cx="662678" cy="380152"/>
          </a:xfrm>
          <a:custGeom>
            <a:avLst/>
            <a:gdLst>
              <a:gd name="connsiteX0" fmla="*/ 352544 w 711201"/>
              <a:gd name="connsiteY0" fmla="*/ 0 h 407988"/>
              <a:gd name="connsiteX1" fmla="*/ 354863 w 711201"/>
              <a:gd name="connsiteY1" fmla="*/ 0 h 407988"/>
              <a:gd name="connsiteX2" fmla="*/ 359502 w 711201"/>
              <a:gd name="connsiteY2" fmla="*/ 0 h 407988"/>
              <a:gd name="connsiteX3" fmla="*/ 371098 w 711201"/>
              <a:gd name="connsiteY3" fmla="*/ 0 h 407988"/>
              <a:gd name="connsiteX4" fmla="*/ 391973 w 711201"/>
              <a:gd name="connsiteY4" fmla="*/ 0 h 407988"/>
              <a:gd name="connsiteX5" fmla="*/ 477789 w 711201"/>
              <a:gd name="connsiteY5" fmla="*/ 9272 h 407988"/>
              <a:gd name="connsiteX6" fmla="*/ 517219 w 711201"/>
              <a:gd name="connsiteY6" fmla="*/ 18545 h 407988"/>
              <a:gd name="connsiteX7" fmla="*/ 533454 w 711201"/>
              <a:gd name="connsiteY7" fmla="*/ 25499 h 407988"/>
              <a:gd name="connsiteX8" fmla="*/ 552009 w 711201"/>
              <a:gd name="connsiteY8" fmla="*/ 32453 h 407988"/>
              <a:gd name="connsiteX9" fmla="*/ 568245 w 711201"/>
              <a:gd name="connsiteY9" fmla="*/ 39408 h 407988"/>
              <a:gd name="connsiteX10" fmla="*/ 582161 w 711201"/>
              <a:gd name="connsiteY10" fmla="*/ 46362 h 407988"/>
              <a:gd name="connsiteX11" fmla="*/ 609993 w 711201"/>
              <a:gd name="connsiteY11" fmla="*/ 62589 h 407988"/>
              <a:gd name="connsiteX12" fmla="*/ 623910 w 711201"/>
              <a:gd name="connsiteY12" fmla="*/ 71861 h 407988"/>
              <a:gd name="connsiteX13" fmla="*/ 635506 w 711201"/>
              <a:gd name="connsiteY13" fmla="*/ 78816 h 407988"/>
              <a:gd name="connsiteX14" fmla="*/ 656381 w 711201"/>
              <a:gd name="connsiteY14" fmla="*/ 95043 h 407988"/>
              <a:gd name="connsiteX15" fmla="*/ 671204 w 711201"/>
              <a:gd name="connsiteY15" fmla="*/ 107594 h 407988"/>
              <a:gd name="connsiteX16" fmla="*/ 711201 w 711201"/>
              <a:gd name="connsiteY16" fmla="*/ 85725 h 407988"/>
              <a:gd name="connsiteX17" fmla="*/ 706439 w 711201"/>
              <a:gd name="connsiteY17" fmla="*/ 338138 h 407988"/>
              <a:gd name="connsiteX18" fmla="*/ 490538 w 711201"/>
              <a:gd name="connsiteY18" fmla="*/ 206375 h 407988"/>
              <a:gd name="connsiteX19" fmla="*/ 530087 w 711201"/>
              <a:gd name="connsiteY19" fmla="*/ 184751 h 407988"/>
              <a:gd name="connsiteX20" fmla="*/ 524177 w 711201"/>
              <a:gd name="connsiteY20" fmla="*/ 180813 h 407988"/>
              <a:gd name="connsiteX21" fmla="*/ 507941 w 711201"/>
              <a:gd name="connsiteY21" fmla="*/ 166904 h 407988"/>
              <a:gd name="connsiteX22" fmla="*/ 498664 w 711201"/>
              <a:gd name="connsiteY22" fmla="*/ 159950 h 407988"/>
              <a:gd name="connsiteX23" fmla="*/ 489386 w 711201"/>
              <a:gd name="connsiteY23" fmla="*/ 152996 h 407988"/>
              <a:gd name="connsiteX24" fmla="*/ 477789 w 711201"/>
              <a:gd name="connsiteY24" fmla="*/ 146041 h 407988"/>
              <a:gd name="connsiteX25" fmla="*/ 466192 w 711201"/>
              <a:gd name="connsiteY25" fmla="*/ 139087 h 407988"/>
              <a:gd name="connsiteX26" fmla="*/ 442999 w 711201"/>
              <a:gd name="connsiteY26" fmla="*/ 127496 h 407988"/>
              <a:gd name="connsiteX27" fmla="*/ 382695 w 711201"/>
              <a:gd name="connsiteY27" fmla="*/ 108952 h 407988"/>
              <a:gd name="connsiteX28" fmla="*/ 366460 w 711201"/>
              <a:gd name="connsiteY28" fmla="*/ 106633 h 407988"/>
              <a:gd name="connsiteX29" fmla="*/ 359502 w 711201"/>
              <a:gd name="connsiteY29" fmla="*/ 104315 h 407988"/>
              <a:gd name="connsiteX30" fmla="*/ 357472 w 711201"/>
              <a:gd name="connsiteY30" fmla="*/ 104315 h 407988"/>
              <a:gd name="connsiteX31" fmla="*/ 357182 w 711201"/>
              <a:gd name="connsiteY31" fmla="*/ 104315 h 407988"/>
              <a:gd name="connsiteX32" fmla="*/ 352544 w 711201"/>
              <a:gd name="connsiteY32" fmla="*/ 104315 h 407988"/>
              <a:gd name="connsiteX33" fmla="*/ 331669 w 711201"/>
              <a:gd name="connsiteY33" fmla="*/ 101997 h 407988"/>
              <a:gd name="connsiteX34" fmla="*/ 322392 w 711201"/>
              <a:gd name="connsiteY34" fmla="*/ 101997 h 407988"/>
              <a:gd name="connsiteX35" fmla="*/ 315434 w 711201"/>
              <a:gd name="connsiteY35" fmla="*/ 104315 h 407988"/>
              <a:gd name="connsiteX36" fmla="*/ 280643 w 711201"/>
              <a:gd name="connsiteY36" fmla="*/ 106633 h 407988"/>
              <a:gd name="connsiteX37" fmla="*/ 264408 w 711201"/>
              <a:gd name="connsiteY37" fmla="*/ 108952 h 407988"/>
              <a:gd name="connsiteX38" fmla="*/ 245853 w 711201"/>
              <a:gd name="connsiteY38" fmla="*/ 113588 h 407988"/>
              <a:gd name="connsiteX39" fmla="*/ 178591 w 711201"/>
              <a:gd name="connsiteY39" fmla="*/ 139087 h 407988"/>
              <a:gd name="connsiteX40" fmla="*/ 148439 w 711201"/>
              <a:gd name="connsiteY40" fmla="*/ 157632 h 407988"/>
              <a:gd name="connsiteX41" fmla="*/ 132204 w 711201"/>
              <a:gd name="connsiteY41" fmla="*/ 166904 h 407988"/>
              <a:gd name="connsiteX42" fmla="*/ 118288 w 711201"/>
              <a:gd name="connsiteY42" fmla="*/ 178495 h 407988"/>
              <a:gd name="connsiteX43" fmla="*/ 71900 w 711201"/>
              <a:gd name="connsiteY43" fmla="*/ 229493 h 407988"/>
              <a:gd name="connsiteX44" fmla="*/ 37110 w 711201"/>
              <a:gd name="connsiteY44" fmla="*/ 280492 h 407988"/>
              <a:gd name="connsiteX45" fmla="*/ 25513 w 711201"/>
              <a:gd name="connsiteY45" fmla="*/ 308309 h 407988"/>
              <a:gd name="connsiteX46" fmla="*/ 16235 w 711201"/>
              <a:gd name="connsiteY46" fmla="*/ 331490 h 407988"/>
              <a:gd name="connsiteX47" fmla="*/ 11597 w 711201"/>
              <a:gd name="connsiteY47" fmla="*/ 352354 h 407988"/>
              <a:gd name="connsiteX48" fmla="*/ 6958 w 711201"/>
              <a:gd name="connsiteY48" fmla="*/ 373217 h 407988"/>
              <a:gd name="connsiteX49" fmla="*/ 0 w 711201"/>
              <a:gd name="connsiteY49" fmla="*/ 407988 h 407988"/>
              <a:gd name="connsiteX50" fmla="*/ 0 w 711201"/>
              <a:gd name="connsiteY50" fmla="*/ 370898 h 407988"/>
              <a:gd name="connsiteX51" fmla="*/ 0 w 711201"/>
              <a:gd name="connsiteY51" fmla="*/ 352354 h 407988"/>
              <a:gd name="connsiteX52" fmla="*/ 2319 w 711201"/>
              <a:gd name="connsiteY52" fmla="*/ 329172 h 407988"/>
              <a:gd name="connsiteX53" fmla="*/ 6958 w 711201"/>
              <a:gd name="connsiteY53" fmla="*/ 301355 h 407988"/>
              <a:gd name="connsiteX54" fmla="*/ 13916 w 711201"/>
              <a:gd name="connsiteY54" fmla="*/ 271220 h 407988"/>
              <a:gd name="connsiteX55" fmla="*/ 39429 w 711201"/>
              <a:gd name="connsiteY55" fmla="*/ 208630 h 407988"/>
              <a:gd name="connsiteX56" fmla="*/ 81178 w 711201"/>
              <a:gd name="connsiteY56" fmla="*/ 143723 h 407988"/>
              <a:gd name="connsiteX57" fmla="*/ 95094 w 711201"/>
              <a:gd name="connsiteY57" fmla="*/ 127496 h 407988"/>
              <a:gd name="connsiteX58" fmla="*/ 109010 w 711201"/>
              <a:gd name="connsiteY58" fmla="*/ 113588 h 407988"/>
              <a:gd name="connsiteX59" fmla="*/ 141481 w 711201"/>
              <a:gd name="connsiteY59" fmla="*/ 83452 h 407988"/>
              <a:gd name="connsiteX60" fmla="*/ 218020 w 711201"/>
              <a:gd name="connsiteY60" fmla="*/ 37090 h 407988"/>
              <a:gd name="connsiteX61" fmla="*/ 238895 w 711201"/>
              <a:gd name="connsiteY61" fmla="*/ 27817 h 407988"/>
              <a:gd name="connsiteX62" fmla="*/ 259769 w 711201"/>
              <a:gd name="connsiteY62" fmla="*/ 20863 h 407988"/>
              <a:gd name="connsiteX63" fmla="*/ 306156 w 711201"/>
              <a:gd name="connsiteY63" fmla="*/ 9272 h 407988"/>
              <a:gd name="connsiteX64" fmla="*/ 317753 w 711201"/>
              <a:gd name="connsiteY64" fmla="*/ 4636 h 407988"/>
              <a:gd name="connsiteX65" fmla="*/ 327030 w 711201"/>
              <a:gd name="connsiteY65" fmla="*/ 4636 h 407988"/>
              <a:gd name="connsiteX66" fmla="*/ 347905 w 711201"/>
              <a:gd name="connsiteY66" fmla="*/ 2318 h 407988"/>
              <a:gd name="connsiteX67" fmla="*/ 352544 w 711201"/>
              <a:gd name="connsiteY67" fmla="*/ 0 h 4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11201" h="407988">
                <a:moveTo>
                  <a:pt x="352544" y="0"/>
                </a:moveTo>
                <a:cubicBezTo>
                  <a:pt x="354863" y="0"/>
                  <a:pt x="354863" y="0"/>
                  <a:pt x="354863" y="0"/>
                </a:cubicBezTo>
                <a:cubicBezTo>
                  <a:pt x="359502" y="0"/>
                  <a:pt x="359502" y="0"/>
                  <a:pt x="359502" y="0"/>
                </a:cubicBezTo>
                <a:cubicBezTo>
                  <a:pt x="371098" y="0"/>
                  <a:pt x="371098" y="0"/>
                  <a:pt x="371098" y="0"/>
                </a:cubicBezTo>
                <a:cubicBezTo>
                  <a:pt x="378057" y="0"/>
                  <a:pt x="385015" y="0"/>
                  <a:pt x="391973" y="0"/>
                </a:cubicBezTo>
                <a:cubicBezTo>
                  <a:pt x="422124" y="0"/>
                  <a:pt x="449957" y="2318"/>
                  <a:pt x="477789" y="9272"/>
                </a:cubicBezTo>
                <a:cubicBezTo>
                  <a:pt x="491706" y="11590"/>
                  <a:pt x="503303" y="16227"/>
                  <a:pt x="517219" y="18545"/>
                </a:cubicBezTo>
                <a:cubicBezTo>
                  <a:pt x="521858" y="20863"/>
                  <a:pt x="528816" y="23181"/>
                  <a:pt x="533454" y="25499"/>
                </a:cubicBezTo>
                <a:cubicBezTo>
                  <a:pt x="540412" y="27817"/>
                  <a:pt x="545051" y="30135"/>
                  <a:pt x="552009" y="32453"/>
                </a:cubicBezTo>
                <a:cubicBezTo>
                  <a:pt x="556648" y="34771"/>
                  <a:pt x="563606" y="37090"/>
                  <a:pt x="568245" y="39408"/>
                </a:cubicBezTo>
                <a:cubicBezTo>
                  <a:pt x="572884" y="41726"/>
                  <a:pt x="577522" y="44044"/>
                  <a:pt x="582161" y="46362"/>
                </a:cubicBezTo>
                <a:cubicBezTo>
                  <a:pt x="593758" y="53316"/>
                  <a:pt x="603035" y="57953"/>
                  <a:pt x="609993" y="62589"/>
                </a:cubicBezTo>
                <a:cubicBezTo>
                  <a:pt x="614632" y="64907"/>
                  <a:pt x="619271" y="67225"/>
                  <a:pt x="623910" y="71861"/>
                </a:cubicBezTo>
                <a:cubicBezTo>
                  <a:pt x="626229" y="74179"/>
                  <a:pt x="630868" y="76498"/>
                  <a:pt x="635506" y="78816"/>
                </a:cubicBezTo>
                <a:cubicBezTo>
                  <a:pt x="642465" y="85770"/>
                  <a:pt x="649423" y="90407"/>
                  <a:pt x="656381" y="95043"/>
                </a:cubicBezTo>
                <a:lnTo>
                  <a:pt x="671204" y="107594"/>
                </a:lnTo>
                <a:lnTo>
                  <a:pt x="711201" y="85725"/>
                </a:lnTo>
                <a:lnTo>
                  <a:pt x="706439" y="338138"/>
                </a:lnTo>
                <a:lnTo>
                  <a:pt x="490538" y="206375"/>
                </a:lnTo>
                <a:lnTo>
                  <a:pt x="530087" y="184751"/>
                </a:lnTo>
                <a:lnTo>
                  <a:pt x="524177" y="180813"/>
                </a:lnTo>
                <a:cubicBezTo>
                  <a:pt x="519538" y="176177"/>
                  <a:pt x="514899" y="171541"/>
                  <a:pt x="507941" y="166904"/>
                </a:cubicBezTo>
                <a:cubicBezTo>
                  <a:pt x="505622" y="164586"/>
                  <a:pt x="503303" y="162268"/>
                  <a:pt x="498664" y="159950"/>
                </a:cubicBezTo>
                <a:cubicBezTo>
                  <a:pt x="496344" y="157632"/>
                  <a:pt x="491706" y="155314"/>
                  <a:pt x="489386" y="152996"/>
                </a:cubicBezTo>
                <a:cubicBezTo>
                  <a:pt x="484747" y="150678"/>
                  <a:pt x="482428" y="148360"/>
                  <a:pt x="477789" y="146041"/>
                </a:cubicBezTo>
                <a:cubicBezTo>
                  <a:pt x="475470" y="143723"/>
                  <a:pt x="470831" y="141405"/>
                  <a:pt x="466192" y="139087"/>
                </a:cubicBezTo>
                <a:cubicBezTo>
                  <a:pt x="459234" y="134451"/>
                  <a:pt x="452276" y="129815"/>
                  <a:pt x="442999" y="127496"/>
                </a:cubicBezTo>
                <a:cubicBezTo>
                  <a:pt x="424444" y="118224"/>
                  <a:pt x="403570" y="113588"/>
                  <a:pt x="382695" y="108952"/>
                </a:cubicBezTo>
                <a:cubicBezTo>
                  <a:pt x="378057" y="108952"/>
                  <a:pt x="373418" y="106633"/>
                  <a:pt x="366460" y="106633"/>
                </a:cubicBezTo>
                <a:cubicBezTo>
                  <a:pt x="359502" y="104315"/>
                  <a:pt x="359502" y="104315"/>
                  <a:pt x="359502" y="104315"/>
                </a:cubicBezTo>
                <a:lnTo>
                  <a:pt x="357472" y="104315"/>
                </a:lnTo>
                <a:cubicBezTo>
                  <a:pt x="357762" y="104315"/>
                  <a:pt x="358342" y="104315"/>
                  <a:pt x="357182" y="104315"/>
                </a:cubicBezTo>
                <a:cubicBezTo>
                  <a:pt x="352544" y="104315"/>
                  <a:pt x="352544" y="104315"/>
                  <a:pt x="352544" y="104315"/>
                </a:cubicBezTo>
                <a:cubicBezTo>
                  <a:pt x="345585" y="104315"/>
                  <a:pt x="338627" y="104315"/>
                  <a:pt x="331669" y="101997"/>
                </a:cubicBezTo>
                <a:cubicBezTo>
                  <a:pt x="322392" y="101997"/>
                  <a:pt x="322392" y="101997"/>
                  <a:pt x="322392" y="101997"/>
                </a:cubicBezTo>
                <a:cubicBezTo>
                  <a:pt x="315434" y="104315"/>
                  <a:pt x="315434" y="104315"/>
                  <a:pt x="315434" y="104315"/>
                </a:cubicBezTo>
                <a:cubicBezTo>
                  <a:pt x="303837" y="104315"/>
                  <a:pt x="294559" y="104315"/>
                  <a:pt x="280643" y="106633"/>
                </a:cubicBezTo>
                <a:cubicBezTo>
                  <a:pt x="264408" y="108952"/>
                  <a:pt x="264408" y="108952"/>
                  <a:pt x="264408" y="108952"/>
                </a:cubicBezTo>
                <a:cubicBezTo>
                  <a:pt x="245853" y="113588"/>
                  <a:pt x="245853" y="113588"/>
                  <a:pt x="245853" y="113588"/>
                </a:cubicBezTo>
                <a:cubicBezTo>
                  <a:pt x="222659" y="118224"/>
                  <a:pt x="199465" y="127496"/>
                  <a:pt x="178591" y="139087"/>
                </a:cubicBezTo>
                <a:cubicBezTo>
                  <a:pt x="166994" y="143723"/>
                  <a:pt x="157717" y="150678"/>
                  <a:pt x="148439" y="157632"/>
                </a:cubicBezTo>
                <a:cubicBezTo>
                  <a:pt x="141481" y="159950"/>
                  <a:pt x="136842" y="164586"/>
                  <a:pt x="132204" y="166904"/>
                </a:cubicBezTo>
                <a:cubicBezTo>
                  <a:pt x="127565" y="171541"/>
                  <a:pt x="122926" y="173859"/>
                  <a:pt x="118288" y="178495"/>
                </a:cubicBezTo>
                <a:cubicBezTo>
                  <a:pt x="102052" y="194722"/>
                  <a:pt x="85816" y="210949"/>
                  <a:pt x="71900" y="229493"/>
                </a:cubicBezTo>
                <a:cubicBezTo>
                  <a:pt x="57984" y="245720"/>
                  <a:pt x="46387" y="264265"/>
                  <a:pt x="37110" y="280492"/>
                </a:cubicBezTo>
                <a:cubicBezTo>
                  <a:pt x="32471" y="289764"/>
                  <a:pt x="30152" y="299037"/>
                  <a:pt x="25513" y="308309"/>
                </a:cubicBezTo>
                <a:cubicBezTo>
                  <a:pt x="23194" y="315264"/>
                  <a:pt x="18555" y="324536"/>
                  <a:pt x="16235" y="331490"/>
                </a:cubicBezTo>
                <a:cubicBezTo>
                  <a:pt x="13916" y="338445"/>
                  <a:pt x="11597" y="345399"/>
                  <a:pt x="11597" y="352354"/>
                </a:cubicBezTo>
                <a:cubicBezTo>
                  <a:pt x="9277" y="359308"/>
                  <a:pt x="6958" y="366262"/>
                  <a:pt x="6958" y="373217"/>
                </a:cubicBezTo>
                <a:cubicBezTo>
                  <a:pt x="2319" y="396398"/>
                  <a:pt x="0" y="407988"/>
                  <a:pt x="0" y="407988"/>
                </a:cubicBezTo>
                <a:cubicBezTo>
                  <a:pt x="0" y="407988"/>
                  <a:pt x="0" y="394080"/>
                  <a:pt x="0" y="370898"/>
                </a:cubicBezTo>
                <a:cubicBezTo>
                  <a:pt x="0" y="366262"/>
                  <a:pt x="0" y="359308"/>
                  <a:pt x="0" y="352354"/>
                </a:cubicBezTo>
                <a:cubicBezTo>
                  <a:pt x="0" y="345399"/>
                  <a:pt x="0" y="336127"/>
                  <a:pt x="2319" y="329172"/>
                </a:cubicBezTo>
                <a:cubicBezTo>
                  <a:pt x="4639" y="319900"/>
                  <a:pt x="4639" y="310627"/>
                  <a:pt x="6958" y="301355"/>
                </a:cubicBezTo>
                <a:cubicBezTo>
                  <a:pt x="9277" y="292083"/>
                  <a:pt x="11597" y="282810"/>
                  <a:pt x="13916" y="271220"/>
                </a:cubicBezTo>
                <a:cubicBezTo>
                  <a:pt x="20874" y="252675"/>
                  <a:pt x="27832" y="229493"/>
                  <a:pt x="39429" y="208630"/>
                </a:cubicBezTo>
                <a:cubicBezTo>
                  <a:pt x="51026" y="187767"/>
                  <a:pt x="64942" y="164586"/>
                  <a:pt x="81178" y="143723"/>
                </a:cubicBezTo>
                <a:cubicBezTo>
                  <a:pt x="85816" y="139087"/>
                  <a:pt x="90455" y="134451"/>
                  <a:pt x="95094" y="127496"/>
                </a:cubicBezTo>
                <a:cubicBezTo>
                  <a:pt x="99733" y="122860"/>
                  <a:pt x="104371" y="118224"/>
                  <a:pt x="109010" y="113588"/>
                </a:cubicBezTo>
                <a:cubicBezTo>
                  <a:pt x="120607" y="104315"/>
                  <a:pt x="132204" y="92725"/>
                  <a:pt x="141481" y="83452"/>
                </a:cubicBezTo>
                <a:cubicBezTo>
                  <a:pt x="164675" y="67225"/>
                  <a:pt x="190188" y="50998"/>
                  <a:pt x="218020" y="37090"/>
                </a:cubicBezTo>
                <a:cubicBezTo>
                  <a:pt x="238895" y="27817"/>
                  <a:pt x="238895" y="27817"/>
                  <a:pt x="238895" y="27817"/>
                </a:cubicBezTo>
                <a:cubicBezTo>
                  <a:pt x="259769" y="20863"/>
                  <a:pt x="259769" y="20863"/>
                  <a:pt x="259769" y="20863"/>
                </a:cubicBezTo>
                <a:cubicBezTo>
                  <a:pt x="273685" y="16227"/>
                  <a:pt x="289921" y="11590"/>
                  <a:pt x="306156" y="9272"/>
                </a:cubicBezTo>
                <a:cubicBezTo>
                  <a:pt x="317753" y="4636"/>
                  <a:pt x="317753" y="4636"/>
                  <a:pt x="317753" y="4636"/>
                </a:cubicBezTo>
                <a:cubicBezTo>
                  <a:pt x="327030" y="4636"/>
                  <a:pt x="327030" y="4636"/>
                  <a:pt x="327030" y="4636"/>
                </a:cubicBezTo>
                <a:cubicBezTo>
                  <a:pt x="333989" y="2318"/>
                  <a:pt x="340947" y="2318"/>
                  <a:pt x="347905" y="2318"/>
                </a:cubicBezTo>
                <a:cubicBezTo>
                  <a:pt x="352544" y="0"/>
                  <a:pt x="352544" y="0"/>
                  <a:pt x="352544" y="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78000">
                <a:schemeClr val="accent3"/>
              </a:gs>
            </a:gsLst>
            <a:lin ang="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27" name="Gruppieren 123">
            <a:extLst>
              <a:ext uri="{FF2B5EF4-FFF2-40B4-BE49-F238E27FC236}">
                <a16:creationId xmlns:a16="http://schemas.microsoft.com/office/drawing/2014/main" id="{32DEBFE7-D06E-1249-C8BD-3AD814F07D98}"/>
              </a:ext>
            </a:extLst>
          </p:cNvPr>
          <p:cNvGrpSpPr/>
          <p:nvPr/>
        </p:nvGrpSpPr>
        <p:grpSpPr>
          <a:xfrm>
            <a:off x="4877394" y="5896779"/>
            <a:ext cx="907170" cy="907170"/>
            <a:chOff x="10058547" y="2647950"/>
            <a:chExt cx="907170" cy="907170"/>
          </a:xfrm>
        </p:grpSpPr>
        <p:sp useBgFill="1">
          <p:nvSpPr>
            <p:cNvPr id="28" name="Ellipse 119">
              <a:extLst>
                <a:ext uri="{FF2B5EF4-FFF2-40B4-BE49-F238E27FC236}">
                  <a16:creationId xmlns:a16="http://schemas.microsoft.com/office/drawing/2014/main" id="{302A2819-9C04-5070-F5F3-7180756439E0}"/>
                </a:ext>
              </a:extLst>
            </p:cNvPr>
            <p:cNvSpPr/>
            <p:nvPr/>
          </p:nvSpPr>
          <p:spPr>
            <a:xfrm>
              <a:off x="10058547" y="2647950"/>
              <a:ext cx="907170" cy="90717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algn="ctr"/>
              <a:endPara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475E641F-797E-1899-72B1-45E4B70C2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3121" y="2741468"/>
              <a:ext cx="720146" cy="683410"/>
            </a:xfrm>
            <a:prstGeom prst="ellipse">
              <a:avLst/>
            </a:prstGeom>
            <a:solidFill>
              <a:schemeClr val="accent3"/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6400" indent="50800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4388" indent="1000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0788" indent="1508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28775" indent="200025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31" name="Gruppieren 1">
            <a:extLst>
              <a:ext uri="{FF2B5EF4-FFF2-40B4-BE49-F238E27FC236}">
                <a16:creationId xmlns:a16="http://schemas.microsoft.com/office/drawing/2014/main" id="{03DB2C4B-AF4F-0011-5DD4-71DFF91B445E}"/>
              </a:ext>
            </a:extLst>
          </p:cNvPr>
          <p:cNvGrpSpPr>
            <a:grpSpLocks noChangeAspect="1"/>
          </p:cNvGrpSpPr>
          <p:nvPr/>
        </p:nvGrpSpPr>
        <p:grpSpPr>
          <a:xfrm>
            <a:off x="3775379" y="862818"/>
            <a:ext cx="1766611" cy="338554"/>
            <a:chOff x="8539603" y="917271"/>
            <a:chExt cx="2813317" cy="539150"/>
          </a:xfrm>
        </p:grpSpPr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4768E678-CB9E-17DB-3706-FB9483D41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9603" y="1060633"/>
              <a:ext cx="311364" cy="311702"/>
            </a:xfrm>
            <a:prstGeom prst="ellipse">
              <a:avLst/>
            </a:prstGeom>
            <a:solidFill>
              <a:schemeClr val="tx1">
                <a:alpha val="51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108000" tIns="108000" bIns="108000" rtlCol="0" anchor="ctr"/>
            <a:lstStyle>
              <a:defPPr>
                <a:defRPr lang="de-DE"/>
              </a:defPPr>
              <a:lvl1pPr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6400" indent="50800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4388" indent="1000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0788" indent="1508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28775" indent="200025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D20FB54D-F346-898E-4B87-95571DA63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6478" y="1060633"/>
              <a:ext cx="311364" cy="311702"/>
            </a:xfrm>
            <a:prstGeom prst="ellipse">
              <a:avLst/>
            </a:prstGeom>
            <a:solidFill>
              <a:schemeClr val="accent3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de-DE"/>
              </a:defPPr>
              <a:lvl1pPr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6400" indent="50800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4388" indent="1000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0788" indent="150813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28775" indent="200025" algn="l" defTabSz="406400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feld 8">
              <a:extLst>
                <a:ext uri="{FF2B5EF4-FFF2-40B4-BE49-F238E27FC236}">
                  <a16:creationId xmlns:a16="http://schemas.microsoft.com/office/drawing/2014/main" id="{631D7602-A8BA-6249-D56E-743ABA0C466E}"/>
                </a:ext>
              </a:extLst>
            </p:cNvPr>
            <p:cNvSpPr txBox="1"/>
            <p:nvPr/>
          </p:nvSpPr>
          <p:spPr>
            <a:xfrm>
              <a:off x="8908821" y="917271"/>
              <a:ext cx="988434" cy="539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2012</a:t>
              </a:r>
            </a:p>
          </p:txBody>
        </p:sp>
        <p:sp>
          <p:nvSpPr>
            <p:cNvPr id="36" name="Textfeld 10">
              <a:extLst>
                <a:ext uri="{FF2B5EF4-FFF2-40B4-BE49-F238E27FC236}">
                  <a16:creationId xmlns:a16="http://schemas.microsoft.com/office/drawing/2014/main" id="{37DB42BB-9B56-BC4F-FAB9-6EF9300806D6}"/>
                </a:ext>
              </a:extLst>
            </p:cNvPr>
            <p:cNvSpPr txBox="1"/>
            <p:nvPr/>
          </p:nvSpPr>
          <p:spPr>
            <a:xfrm>
              <a:off x="10364486" y="917271"/>
              <a:ext cx="988434" cy="539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2022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461B25F-7A75-0033-23D6-739E7670455E}"/>
              </a:ext>
            </a:extLst>
          </p:cNvPr>
          <p:cNvSpPr/>
          <p:nvPr/>
        </p:nvSpPr>
        <p:spPr>
          <a:xfrm>
            <a:off x="670592" y="1606135"/>
            <a:ext cx="3184064" cy="426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3"/>
                </a:solidFill>
              </a:rPr>
              <a:t>Kept traffic local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61A95B-FDD6-97BA-678D-2BCA55D8A972}"/>
              </a:ext>
            </a:extLst>
          </p:cNvPr>
          <p:cNvSpPr/>
          <p:nvPr/>
        </p:nvSpPr>
        <p:spPr>
          <a:xfrm>
            <a:off x="654445" y="3285050"/>
            <a:ext cx="3184064" cy="426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3"/>
                </a:solidFill>
              </a:rPr>
              <a:t>Lowered cost for end-users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B0C9D8-656E-EF5B-13B1-855050566A75}"/>
              </a:ext>
            </a:extLst>
          </p:cNvPr>
          <p:cNvSpPr/>
          <p:nvPr/>
        </p:nvSpPr>
        <p:spPr>
          <a:xfrm>
            <a:off x="670592" y="5074512"/>
            <a:ext cx="3184064" cy="426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3"/>
                </a:solidFill>
              </a:rPr>
              <a:t>Improved user-experience</a:t>
            </a:r>
          </a:p>
        </p:txBody>
      </p:sp>
    </p:spTree>
    <p:extLst>
      <p:ext uri="{BB962C8B-B14F-4D97-AF65-F5344CB8AC3E}">
        <p14:creationId xmlns:p14="http://schemas.microsoft.com/office/powerpoint/2010/main" val="9698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0.03889 L 2.29167E-6 -1.85185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grpId="1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0.03889 L 2.29167E-6 2.96296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9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0.03889 L 2.29167E-6 2.22222E-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7" dur="1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5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11" grpId="0"/>
          <p:bldP spid="11" grpId="1"/>
          <p:bldP spid="25" grpId="0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 animBg="1"/>
          <p:bldP spid="23" grpId="0" animBg="1"/>
          <p:bldP spid="23" grpId="1" animBg="1"/>
          <p:bldP spid="23" grpId="2" animBg="1"/>
          <p:bldP spid="24" grpId="0"/>
          <p:bldP spid="24" grpId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0.03889 L 2.29167E-6 -1.85185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0.03889 L 2.29167E-6 2.96296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0.03889 L 2.29167E-6 2.22222E-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11" grpId="0"/>
          <p:bldP spid="11" grpId="1"/>
          <p:bldP spid="25" grpId="0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 animBg="1"/>
          <p:bldP spid="23" grpId="0" animBg="1"/>
          <p:bldP spid="23" grpId="1" animBg="1"/>
          <p:bldP spid="23" grpId="2" animBg="1"/>
          <p:bldP spid="24" grpId="0"/>
          <p:bldP spid="24" grpId="1"/>
          <p:bldP spid="2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FD420-8484-2C4E-AEC4-E03FF455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4986E9B6-01E6-6071-F776-04E6FEA7211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998" y="360001"/>
            <a:ext cx="5348162" cy="846194"/>
          </a:xfrm>
        </p:spPr>
        <p:txBody>
          <a:bodyPr/>
          <a:lstStyle/>
          <a:p>
            <a:r>
              <a:rPr lang="en-US" dirty="0">
                <a:sym typeface="Aptos"/>
              </a:rPr>
              <a:t>Frankfurt – our IX powering </a:t>
            </a:r>
            <a:br>
              <a:rPr lang="en-US" dirty="0">
                <a:sym typeface="Aptos"/>
              </a:rPr>
            </a:br>
            <a:r>
              <a:rPr lang="en-US" dirty="0">
                <a:sym typeface="Aptos"/>
              </a:rPr>
              <a:t>the No 1 Digital Capital 2025  </a:t>
            </a:r>
            <a:endParaRPr lang="de-DE" dirty="0"/>
          </a:p>
        </p:txBody>
      </p:sp>
      <p:pic>
        <p:nvPicPr>
          <p:cNvPr id="6" name="Picture Placeholder 5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2F381787-5AD0-C69F-9E33-95686946EE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34002" r="34002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C0A0B-E055-FF57-2E9C-E91FE6E1B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385"/>
                    </a14:imgEffect>
                  </a14:imgLayer>
                </a14:imgProps>
              </a:ext>
            </a:extLst>
          </a:blip>
          <a:srcRect t="638"/>
          <a:stretch>
            <a:fillRect/>
          </a:stretch>
        </p:blipFill>
        <p:spPr>
          <a:xfrm>
            <a:off x="5457080" y="4306216"/>
            <a:ext cx="1882655" cy="2143551"/>
          </a:xfrm>
          <a:prstGeom prst="rect">
            <a:avLst/>
          </a:prstGeom>
          <a:effectLst/>
        </p:spPr>
      </p:pic>
      <p:grpSp>
        <p:nvGrpSpPr>
          <p:cNvPr id="29" name="Gruppieren 7">
            <a:extLst>
              <a:ext uri="{FF2B5EF4-FFF2-40B4-BE49-F238E27FC236}">
                <a16:creationId xmlns:a16="http://schemas.microsoft.com/office/drawing/2014/main" id="{F74264CD-E539-13F4-1192-946F4444ED82}"/>
              </a:ext>
            </a:extLst>
          </p:cNvPr>
          <p:cNvGrpSpPr/>
          <p:nvPr/>
        </p:nvGrpSpPr>
        <p:grpSpPr>
          <a:xfrm>
            <a:off x="2468366" y="1114891"/>
            <a:ext cx="1859736" cy="1859733"/>
            <a:chOff x="7734588" y="484440"/>
            <a:chExt cx="1394802" cy="1394800"/>
          </a:xfrm>
        </p:grpSpPr>
        <p:sp>
          <p:nvSpPr>
            <p:cNvPr id="34" name="Ellipse 105">
              <a:extLst>
                <a:ext uri="{FF2B5EF4-FFF2-40B4-BE49-F238E27FC236}">
                  <a16:creationId xmlns:a16="http://schemas.microsoft.com/office/drawing/2014/main" id="{98681A07-646C-E0C7-B7EB-2AF301A3C67B}"/>
                </a:ext>
              </a:extLst>
            </p:cNvPr>
            <p:cNvSpPr/>
            <p:nvPr/>
          </p:nvSpPr>
          <p:spPr>
            <a:xfrm>
              <a:off x="7734588" y="484440"/>
              <a:ext cx="1394802" cy="13948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38000"/>
                  </a:schemeClr>
                </a:gs>
                <a:gs pos="73000">
                  <a:srgbClr val="616280">
                    <a:alpha val="0"/>
                  </a:srgbClr>
                </a:gs>
                <a:gs pos="53000">
                  <a:srgbClr val="292A4C">
                    <a:alpha val="40000"/>
                    <a:lumMod val="80000"/>
                  </a:srgbClr>
                </a:gs>
                <a:gs pos="19000">
                  <a:schemeClr val="tx2">
                    <a:alpha val="89000"/>
                    <a:lumMod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7" tIns="60957" rIns="60957" bIns="0" numCol="1" spcCol="38100" rtlCol="0" anchor="ctr" anchorCtr="0">
              <a:noAutofit/>
            </a:bodyPr>
            <a:lstStyle/>
            <a:p>
              <a:pPr marL="0" lvl="1" algn="ctr" defTabSz="914377" hangingPunct="0">
                <a:lnSpc>
                  <a:spcPct val="85000"/>
                </a:lnSpc>
              </a:pPr>
              <a:b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</a:br>
              <a: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Data </a:t>
              </a:r>
              <a:r>
                <a:rPr lang="en-GB" sz="1600" b="1" kern="0" dirty="0" err="1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Centers</a:t>
              </a:r>
              <a: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 </a:t>
              </a:r>
              <a:b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</a:br>
              <a: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inter-</a:t>
              </a:r>
              <a:b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</a:br>
              <a:r>
                <a:rPr lang="en-GB" sz="16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connected</a:t>
              </a:r>
              <a:endParaRPr lang="en-DE" sz="1600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endParaRPr>
            </a:p>
          </p:txBody>
        </p:sp>
        <p:sp>
          <p:nvSpPr>
            <p:cNvPr id="37" name="Textfeld 110">
              <a:extLst>
                <a:ext uri="{FF2B5EF4-FFF2-40B4-BE49-F238E27FC236}">
                  <a16:creationId xmlns:a16="http://schemas.microsoft.com/office/drawing/2014/main" id="{FABA6353-EA16-9D35-B7D4-3DD82943E10C}"/>
                </a:ext>
              </a:extLst>
            </p:cNvPr>
            <p:cNvSpPr txBox="1"/>
            <p:nvPr/>
          </p:nvSpPr>
          <p:spPr>
            <a:xfrm>
              <a:off x="7743825" y="678337"/>
              <a:ext cx="1343026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0" lvl="1" algn="ctr" defTabSz="914377" hangingPunct="0"/>
              <a:r>
                <a:rPr lang="en-GB" sz="40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24</a:t>
              </a:r>
              <a:endParaRPr lang="en-GB" sz="3600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endParaRPr>
            </a:p>
          </p:txBody>
        </p:sp>
      </p:grpSp>
      <p:grpSp>
        <p:nvGrpSpPr>
          <p:cNvPr id="44" name="Gruppieren 9">
            <a:extLst>
              <a:ext uri="{FF2B5EF4-FFF2-40B4-BE49-F238E27FC236}">
                <a16:creationId xmlns:a16="http://schemas.microsoft.com/office/drawing/2014/main" id="{AC5AA5CF-6B9D-5EF9-AB87-C08C3FCCF79C}"/>
              </a:ext>
            </a:extLst>
          </p:cNvPr>
          <p:cNvGrpSpPr/>
          <p:nvPr/>
        </p:nvGrpSpPr>
        <p:grpSpPr>
          <a:xfrm>
            <a:off x="4125821" y="1160606"/>
            <a:ext cx="2345008" cy="2345005"/>
            <a:chOff x="9118795" y="2741967"/>
            <a:chExt cx="1758756" cy="1758754"/>
          </a:xfrm>
        </p:grpSpPr>
        <p:sp>
          <p:nvSpPr>
            <p:cNvPr id="45" name="Ellipse 108">
              <a:extLst>
                <a:ext uri="{FF2B5EF4-FFF2-40B4-BE49-F238E27FC236}">
                  <a16:creationId xmlns:a16="http://schemas.microsoft.com/office/drawing/2014/main" id="{9E513E47-7ECD-18E1-4BFD-D925102E61FB}"/>
                </a:ext>
              </a:extLst>
            </p:cNvPr>
            <p:cNvSpPr/>
            <p:nvPr/>
          </p:nvSpPr>
          <p:spPr>
            <a:xfrm>
              <a:off x="9118795" y="2741967"/>
              <a:ext cx="1758756" cy="175875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38000"/>
                  </a:schemeClr>
                </a:gs>
                <a:gs pos="73000">
                  <a:srgbClr val="616280">
                    <a:alpha val="0"/>
                  </a:srgbClr>
                </a:gs>
                <a:gs pos="53000">
                  <a:srgbClr val="292A4C">
                    <a:alpha val="40000"/>
                    <a:lumMod val="80000"/>
                  </a:srgbClr>
                </a:gs>
                <a:gs pos="19000">
                  <a:schemeClr val="tx2">
                    <a:alpha val="89000"/>
                    <a:lumMod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7" tIns="60957" rIns="60957" bIns="0" numCol="1" spcCol="38100" rtlCol="0" anchor="b" anchorCtr="0">
              <a:noAutofit/>
            </a:bodyPr>
            <a:lstStyle/>
            <a:p>
              <a:pPr marL="0" lvl="1" algn="ctr" defTabSz="914377" hangingPunct="0">
                <a:lnSpc>
                  <a:spcPct val="85000"/>
                </a:lnSpc>
              </a:pPr>
              <a:r>
                <a:rPr lang="en-GB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Tbit/s </a:t>
              </a:r>
              <a:br>
                <a:rPr lang="en-GB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</a:br>
              <a:r>
                <a:rPr lang="en-GB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peak traffic</a:t>
              </a:r>
            </a:p>
            <a:p>
              <a:pPr marL="0" lvl="1" algn="ctr" defTabSz="914377" hangingPunct="0">
                <a:lnSpc>
                  <a:spcPct val="85000"/>
                </a:lnSpc>
              </a:pPr>
              <a:endParaRPr lang="en-DE" sz="2133" kern="0" dirty="0">
                <a:solidFill>
                  <a:schemeClr val="accent3"/>
                </a:solidFill>
                <a:latin typeface="+mj-lt"/>
                <a:cs typeface="Helvetica"/>
                <a:sym typeface="Helvetica"/>
              </a:endParaRPr>
            </a:p>
          </p:txBody>
        </p:sp>
        <p:sp>
          <p:nvSpPr>
            <p:cNvPr id="46" name="Textfeld 163">
              <a:extLst>
                <a:ext uri="{FF2B5EF4-FFF2-40B4-BE49-F238E27FC236}">
                  <a16:creationId xmlns:a16="http://schemas.microsoft.com/office/drawing/2014/main" id="{AA4E4CD5-D583-8D1B-67D5-5D7CBE5AA7C0}"/>
                </a:ext>
              </a:extLst>
            </p:cNvPr>
            <p:cNvSpPr txBox="1"/>
            <p:nvPr/>
          </p:nvSpPr>
          <p:spPr>
            <a:xfrm>
              <a:off x="9353549" y="3131626"/>
              <a:ext cx="1343026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0" lvl="1" algn="ctr" defTabSz="914377" hangingPunct="0"/>
              <a:r>
                <a:rPr lang="en-GB" sz="44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18+</a:t>
              </a:r>
              <a:endParaRPr lang="en-GB" sz="4000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endParaRPr>
            </a:p>
          </p:txBody>
        </p:sp>
      </p:grpSp>
      <p:grpSp>
        <p:nvGrpSpPr>
          <p:cNvPr id="50" name="Gruppieren 11">
            <a:extLst>
              <a:ext uri="{FF2B5EF4-FFF2-40B4-BE49-F238E27FC236}">
                <a16:creationId xmlns:a16="http://schemas.microsoft.com/office/drawing/2014/main" id="{3D8839C7-395A-011E-4C9A-2E3852D121E7}"/>
              </a:ext>
            </a:extLst>
          </p:cNvPr>
          <p:cNvGrpSpPr/>
          <p:nvPr/>
        </p:nvGrpSpPr>
        <p:grpSpPr>
          <a:xfrm>
            <a:off x="495440" y="1359566"/>
            <a:ext cx="2345008" cy="2345005"/>
            <a:chOff x="2866723" y="2647649"/>
            <a:chExt cx="1758756" cy="1758754"/>
          </a:xfrm>
        </p:grpSpPr>
        <p:sp>
          <p:nvSpPr>
            <p:cNvPr id="51" name="Ellipse 106">
              <a:extLst>
                <a:ext uri="{FF2B5EF4-FFF2-40B4-BE49-F238E27FC236}">
                  <a16:creationId xmlns:a16="http://schemas.microsoft.com/office/drawing/2014/main" id="{3635EF55-70D2-3478-9B36-EAAE50693214}"/>
                </a:ext>
              </a:extLst>
            </p:cNvPr>
            <p:cNvSpPr/>
            <p:nvPr/>
          </p:nvSpPr>
          <p:spPr>
            <a:xfrm>
              <a:off x="2866723" y="2647649"/>
              <a:ext cx="1758756" cy="175875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38000"/>
                  </a:schemeClr>
                </a:gs>
                <a:gs pos="73000">
                  <a:srgbClr val="616280">
                    <a:alpha val="0"/>
                  </a:srgbClr>
                </a:gs>
                <a:gs pos="53000">
                  <a:srgbClr val="292A4C">
                    <a:alpha val="40000"/>
                    <a:lumMod val="80000"/>
                  </a:srgbClr>
                </a:gs>
                <a:gs pos="19000">
                  <a:schemeClr val="tx2">
                    <a:alpha val="89000"/>
                    <a:lumMod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7" tIns="60957" rIns="60957" bIns="0" numCol="1" spcCol="38100" rtlCol="0" anchor="b" anchorCtr="0">
              <a:noAutofit/>
            </a:bodyPr>
            <a:lstStyle/>
            <a:p>
              <a:pPr marL="0" lvl="1" algn="ctr" defTabSz="914377" hangingPunct="0">
                <a:lnSpc>
                  <a:spcPct val="85000"/>
                </a:lnSpc>
              </a:pPr>
              <a:r>
                <a:rPr lang="en-GB" sz="20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Connected</a:t>
              </a:r>
              <a:br>
                <a:rPr lang="en-GB" sz="20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</a:br>
              <a:r>
                <a:rPr lang="en-GB" sz="20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networks</a:t>
              </a:r>
              <a:br>
                <a:rPr lang="en-GB" sz="2100" kern="0" dirty="0">
                  <a:latin typeface="+mj-lt"/>
                  <a:cs typeface="Helvetica"/>
                </a:rPr>
              </a:br>
              <a:r>
                <a:rPr lang="en-GB" sz="2100" kern="0" dirty="0">
                  <a:solidFill>
                    <a:schemeClr val="accent3"/>
                  </a:solidFill>
                  <a:latin typeface="+mj-lt"/>
                  <a:cs typeface="Helvetica"/>
                  <a:sym typeface="Helvetica"/>
                </a:rPr>
                <a:t> </a:t>
              </a:r>
              <a:endParaRPr lang="en-DE" sz="2100" kern="0" dirty="0">
                <a:solidFill>
                  <a:schemeClr val="accent3"/>
                </a:solidFill>
                <a:latin typeface="+mj-lt"/>
                <a:cs typeface="Helvetica"/>
                <a:sym typeface="Helvetica"/>
              </a:endParaRPr>
            </a:p>
          </p:txBody>
        </p:sp>
        <p:sp>
          <p:nvSpPr>
            <p:cNvPr id="52" name="Textfeld 2">
              <a:extLst>
                <a:ext uri="{FF2B5EF4-FFF2-40B4-BE49-F238E27FC236}">
                  <a16:creationId xmlns:a16="http://schemas.microsoft.com/office/drawing/2014/main" id="{CB057383-4F07-1D3C-B8D0-EA4A957C50A9}"/>
                </a:ext>
              </a:extLst>
            </p:cNvPr>
            <p:cNvSpPr txBox="1"/>
            <p:nvPr/>
          </p:nvSpPr>
          <p:spPr>
            <a:xfrm>
              <a:off x="3090861" y="3032826"/>
              <a:ext cx="1343026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lIns="0" tIns="0" rIns="0" bIns="0">
              <a:spAutoFit/>
            </a:bodyPr>
            <a:lstStyle/>
            <a:p>
              <a:pPr marL="0" lvl="1" algn="ctr" defTabSz="914377" hangingPunct="0"/>
              <a:r>
                <a:rPr lang="en-GB" sz="4400" b="1" kern="0" dirty="0">
                  <a:solidFill>
                    <a:schemeClr val="bg1"/>
                  </a:solidFill>
                  <a:latin typeface="+mj-lt"/>
                  <a:cs typeface="Helvetica"/>
                  <a:sym typeface="Helvetica"/>
                </a:rPr>
                <a:t>1,077</a:t>
              </a:r>
              <a:endParaRPr lang="en-GB" sz="4000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endParaRPr>
            </a:p>
          </p:txBody>
        </p:sp>
      </p:grpSp>
      <p:sp>
        <p:nvSpPr>
          <p:cNvPr id="60" name="Ellipse 4">
            <a:extLst>
              <a:ext uri="{FF2B5EF4-FFF2-40B4-BE49-F238E27FC236}">
                <a16:creationId xmlns:a16="http://schemas.microsoft.com/office/drawing/2014/main" id="{771D3CCF-5DD0-D367-EBA3-2675B0A53EDF}"/>
              </a:ext>
            </a:extLst>
          </p:cNvPr>
          <p:cNvSpPr>
            <a:spLocks noChangeAspect="1"/>
          </p:cNvSpPr>
          <p:nvPr/>
        </p:nvSpPr>
        <p:spPr>
          <a:xfrm>
            <a:off x="604816" y="4717803"/>
            <a:ext cx="1697730" cy="1697725"/>
          </a:xfrm>
          <a:prstGeom prst="ellipse">
            <a:avLst/>
          </a:prstGeom>
          <a:solidFill>
            <a:schemeClr val="accent2">
              <a:alpha val="88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0" numCol="1" spcCol="38100" rtlCol="0" anchor="ctr" anchorCtr="0">
            <a:noAutofit/>
          </a:bodyPr>
          <a:lstStyle/>
          <a:p>
            <a:pPr algn="ctr" defTabSz="914377" hangingPunct="0">
              <a:lnSpc>
                <a:spcPct val="85000"/>
              </a:lnSpc>
            </a:pPr>
            <a:r>
              <a:rPr lang="en-US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Localization:</a:t>
            </a:r>
            <a:br>
              <a:rPr lang="en-US" b="1" kern="0" dirty="0">
                <a:latin typeface="+mj-lt"/>
                <a:cs typeface="Helvetica"/>
              </a:rPr>
            </a:br>
            <a:r>
              <a:rPr lang="en-US" sz="3200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$16 </a:t>
            </a:r>
            <a:r>
              <a:rPr lang="en-US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million </a:t>
            </a:r>
            <a:br>
              <a:rPr lang="en-US" b="1" kern="0" dirty="0">
                <a:latin typeface="+mj-lt"/>
                <a:cs typeface="Helvetica"/>
              </a:rPr>
            </a:br>
            <a:r>
              <a:rPr lang="en-US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p.a.</a:t>
            </a:r>
          </a:p>
        </p:txBody>
      </p:sp>
      <p:sp>
        <p:nvSpPr>
          <p:cNvPr id="61" name="Ellipse 3">
            <a:extLst>
              <a:ext uri="{FF2B5EF4-FFF2-40B4-BE49-F238E27FC236}">
                <a16:creationId xmlns:a16="http://schemas.microsoft.com/office/drawing/2014/main" id="{EBE0D1C6-5741-8909-612B-AD8FB5980EF0}"/>
              </a:ext>
            </a:extLst>
          </p:cNvPr>
          <p:cNvSpPr>
            <a:spLocks noChangeAspect="1"/>
          </p:cNvSpPr>
          <p:nvPr/>
        </p:nvSpPr>
        <p:spPr>
          <a:xfrm>
            <a:off x="3649108" y="4953292"/>
            <a:ext cx="1757050" cy="1757047"/>
          </a:xfrm>
          <a:prstGeom prst="ellipse">
            <a:avLst/>
          </a:prstGeom>
          <a:solidFill>
            <a:schemeClr val="accent2">
              <a:alpha val="88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0" numCol="1" spcCol="38100" rtlCol="0" anchor="ctr" anchorCtr="0">
            <a:noAutofit/>
          </a:bodyPr>
          <a:lstStyle/>
          <a:p>
            <a:pPr algn="ctr" defTabSz="914377" hangingPunct="0">
              <a:lnSpc>
                <a:spcPct val="85000"/>
              </a:lnSpc>
            </a:pPr>
            <a:r>
              <a:rPr lang="en-US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Resiliency: </a:t>
            </a:r>
            <a:br>
              <a:rPr lang="en-US" b="1" kern="0" dirty="0">
                <a:latin typeface="+mj-lt"/>
                <a:cs typeface="Helvetica"/>
              </a:rPr>
            </a:br>
            <a:r>
              <a:rPr lang="en-US" sz="3200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$460</a:t>
            </a:r>
            <a:br>
              <a:rPr lang="en-US" b="1" kern="0" dirty="0">
                <a:latin typeface="+mj-lt"/>
                <a:cs typeface="Helvetica"/>
              </a:rPr>
            </a:br>
            <a:r>
              <a:rPr lang="en-US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million</a:t>
            </a:r>
            <a:br>
              <a:rPr lang="en-US" b="1" kern="0" dirty="0">
                <a:latin typeface="+mj-lt"/>
                <a:cs typeface="Helvetica"/>
              </a:rPr>
            </a:br>
            <a:r>
              <a:rPr lang="en-US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p.a.</a:t>
            </a:r>
          </a:p>
        </p:txBody>
      </p:sp>
      <p:sp>
        <p:nvSpPr>
          <p:cNvPr id="65" name="Ellipse 5">
            <a:extLst>
              <a:ext uri="{FF2B5EF4-FFF2-40B4-BE49-F238E27FC236}">
                <a16:creationId xmlns:a16="http://schemas.microsoft.com/office/drawing/2014/main" id="{9E566D09-4D6C-4021-84A4-F357FE4A4C7C}"/>
              </a:ext>
            </a:extLst>
          </p:cNvPr>
          <p:cNvSpPr>
            <a:spLocks noChangeAspect="1"/>
          </p:cNvSpPr>
          <p:nvPr/>
        </p:nvSpPr>
        <p:spPr>
          <a:xfrm>
            <a:off x="2103049" y="4204680"/>
            <a:ext cx="1900800" cy="1900796"/>
          </a:xfrm>
          <a:prstGeom prst="ellipse">
            <a:avLst/>
          </a:prstGeom>
          <a:solidFill>
            <a:schemeClr val="accent2">
              <a:alpha val="88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0" numCol="1" spcCol="38100" rtlCol="0" anchor="ctr" anchorCtr="0">
            <a:noAutofit/>
          </a:bodyPr>
          <a:lstStyle/>
          <a:p>
            <a:pPr algn="ctr" defTabSz="914377" hangingPunct="0">
              <a:lnSpc>
                <a:spcPct val="85000"/>
              </a:lnSpc>
            </a:pPr>
            <a:r>
              <a:rPr lang="en-US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Performance:</a:t>
            </a:r>
            <a:br>
              <a:rPr lang="en-US" b="1" kern="0" dirty="0">
                <a:latin typeface="+mj-lt"/>
                <a:cs typeface="Helvetica"/>
              </a:rPr>
            </a:br>
            <a:r>
              <a:rPr lang="en-US" sz="3200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$3.9 </a:t>
            </a:r>
            <a:r>
              <a:rPr lang="en-US" b="1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billion</a:t>
            </a:r>
          </a:p>
          <a:p>
            <a:pPr algn="ctr" defTabSz="914377" hangingPunct="0">
              <a:lnSpc>
                <a:spcPct val="85000"/>
              </a:lnSpc>
            </a:pPr>
            <a:r>
              <a:rPr lang="en-US" kern="0" dirty="0">
                <a:solidFill>
                  <a:schemeClr val="bg1"/>
                </a:solidFill>
                <a:latin typeface="+mj-lt"/>
                <a:cs typeface="Helvetica"/>
                <a:sym typeface="Helvetica"/>
              </a:rPr>
              <a:t>p.a. </a:t>
            </a:r>
            <a:endParaRPr lang="en-US" kern="0" dirty="0">
              <a:solidFill>
                <a:schemeClr val="bg1"/>
              </a:solidFill>
              <a:latin typeface="+mj-lt"/>
              <a:cs typeface="Helvetica"/>
            </a:endParaRPr>
          </a:p>
        </p:txBody>
      </p:sp>
      <p:grpSp>
        <p:nvGrpSpPr>
          <p:cNvPr id="62" name="Gruppieren 9">
            <a:extLst>
              <a:ext uri="{FF2B5EF4-FFF2-40B4-BE49-F238E27FC236}">
                <a16:creationId xmlns:a16="http://schemas.microsoft.com/office/drawing/2014/main" id="{9705B454-5AF2-9C52-4DB8-37D5BE6321D3}"/>
              </a:ext>
            </a:extLst>
          </p:cNvPr>
          <p:cNvGrpSpPr/>
          <p:nvPr/>
        </p:nvGrpSpPr>
        <p:grpSpPr>
          <a:xfrm>
            <a:off x="260022" y="3610548"/>
            <a:ext cx="8136160" cy="689119"/>
            <a:chOff x="434340" y="1728193"/>
            <a:chExt cx="6102120" cy="5168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5CAF35E-0F7D-50BF-5FDD-031203528ABC}"/>
                </a:ext>
              </a:extLst>
            </p:cNvPr>
            <p:cNvSpPr txBox="1"/>
            <p:nvPr/>
          </p:nvSpPr>
          <p:spPr>
            <a:xfrm>
              <a:off x="434340" y="1728193"/>
              <a:ext cx="610212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b="1">
                  <a:solidFill>
                    <a:schemeClr val="accent1"/>
                  </a:solidFill>
                </a:defRPr>
              </a:lvl1pPr>
            </a:lstStyle>
            <a:p>
              <a:pPr algn="l" defTabSz="914377" hangingPunct="0"/>
              <a:r>
                <a:rPr lang="en-DE" dirty="0">
                  <a:solidFill>
                    <a:schemeClr val="tx2"/>
                  </a:solidFill>
                  <a:sym typeface="Helvetica"/>
                </a:rPr>
                <a:t>Economic power </a:t>
              </a:r>
              <a:br>
                <a:rPr lang="de-DE" dirty="0">
                  <a:solidFill>
                    <a:schemeClr val="tx2"/>
                  </a:solidFill>
                  <a:sym typeface="Helvetica"/>
                </a:rPr>
              </a:br>
              <a:r>
                <a:rPr lang="en-DE" dirty="0">
                  <a:solidFill>
                    <a:schemeClr val="tx2"/>
                  </a:solidFill>
                  <a:sym typeface="Helvetica"/>
                </a:rPr>
                <a:t>of DE-CIX </a:t>
              </a:r>
              <a:r>
                <a:rPr lang="en-DE" dirty="0" err="1">
                  <a:solidFill>
                    <a:schemeClr val="tx2"/>
                  </a:solidFill>
                  <a:sym typeface="Helvetica"/>
                </a:rPr>
                <a:t>Frankfur</a:t>
              </a:r>
              <a:r>
                <a:rPr lang="en-US" dirty="0">
                  <a:solidFill>
                    <a:schemeClr val="tx2"/>
                  </a:solidFill>
                  <a:sym typeface="Helvetica"/>
                </a:rPr>
                <a:t>t: </a:t>
              </a:r>
              <a:endParaRPr lang="it-IT" dirty="0">
                <a:solidFill>
                  <a:schemeClr val="tx2"/>
                </a:solidFill>
                <a:sym typeface="Helvetica"/>
              </a:endParaRPr>
            </a:p>
          </p:txBody>
        </p:sp>
        <p:sp>
          <p:nvSpPr>
            <p:cNvPr id="64" name="TextBox 1">
              <a:extLst>
                <a:ext uri="{FF2B5EF4-FFF2-40B4-BE49-F238E27FC236}">
                  <a16:creationId xmlns:a16="http://schemas.microsoft.com/office/drawing/2014/main" id="{27582D6E-6BCA-E2D6-2F19-734C54DC78D6}"/>
                </a:ext>
              </a:extLst>
            </p:cNvPr>
            <p:cNvSpPr txBox="1"/>
            <p:nvPr/>
          </p:nvSpPr>
          <p:spPr>
            <a:xfrm>
              <a:off x="2041382" y="1823138"/>
              <a:ext cx="2587061" cy="42189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b="1">
                  <a:solidFill>
                    <a:schemeClr val="accent1"/>
                  </a:solidFill>
                </a:defRPr>
              </a:lvl1pPr>
            </a:lstStyle>
            <a:p>
              <a:pPr algn="l" defTabSz="914377" hangingPunct="0">
                <a:lnSpc>
                  <a:spcPct val="80000"/>
                </a:lnSpc>
              </a:pPr>
              <a:r>
                <a:rPr lang="it-IT" sz="4400" kern="0" dirty="0">
                  <a:solidFill>
                    <a:schemeClr val="accent3"/>
                  </a:solidFill>
                  <a:latin typeface="+mj-lt"/>
                  <a:cs typeface="Helvetica"/>
                  <a:sym typeface="Helvetica"/>
                </a:rPr>
                <a:t>$4+ </a:t>
              </a:r>
              <a:r>
                <a:rPr lang="it-IT" sz="2000" b="0" kern="0" dirty="0" err="1">
                  <a:solidFill>
                    <a:schemeClr val="accent3"/>
                  </a:solidFill>
                  <a:latin typeface="+mj-lt"/>
                  <a:cs typeface="Helvetica"/>
                  <a:sym typeface="Helvetica"/>
                </a:rPr>
                <a:t>billion</a:t>
              </a:r>
              <a:r>
                <a:rPr lang="it-IT" sz="2000" b="0" kern="0" dirty="0">
                  <a:solidFill>
                    <a:schemeClr val="accent3"/>
                  </a:solidFill>
                  <a:latin typeface="+mj-lt"/>
                  <a:cs typeface="Helvetica"/>
                  <a:sym typeface="Helvetica"/>
                </a:rPr>
                <a:t>  per </a:t>
              </a:r>
              <a:r>
                <a:rPr lang="it-IT" sz="2000" b="0" kern="0" dirty="0" err="1">
                  <a:solidFill>
                    <a:schemeClr val="accent3"/>
                  </a:solidFill>
                  <a:latin typeface="+mj-lt"/>
                  <a:cs typeface="Helvetica"/>
                  <a:sym typeface="Helvetica"/>
                </a:rPr>
                <a:t>annum</a:t>
              </a:r>
              <a:endParaRPr lang="it-IT" sz="2000" b="0" kern="0" dirty="0">
                <a:solidFill>
                  <a:schemeClr val="accent3"/>
                </a:solidFill>
                <a:latin typeface="+mj-lt"/>
                <a:cs typeface="Helvetica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4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4.16667E-7 7.40741E-7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0.03889 L 2.08333E-6 -3.7037E-7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7" dur="100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 p14:presetBounceEnd="99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5" dur="10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5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4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0" grpId="1" animBg="1"/>
          <p:bldP spid="60" grpId="2" animBg="1"/>
          <p:bldP spid="61" grpId="0" animBg="1"/>
          <p:bldP spid="61" grpId="1" animBg="1"/>
          <p:bldP spid="61" grpId="2" animBg="1"/>
          <p:bldP spid="65" grpId="0" animBg="1"/>
          <p:bldP spid="65" grpId="1" animBg="1"/>
          <p:bldP spid="65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4.16667E-7 7.40741E-7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0.03889 L 2.08333E-6 -3.7037E-7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5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0" grpId="1" animBg="1"/>
          <p:bldP spid="60" grpId="2" animBg="1"/>
          <p:bldP spid="61" grpId="0" animBg="1"/>
          <p:bldP spid="61" grpId="1" animBg="1"/>
          <p:bldP spid="61" grpId="2" animBg="1"/>
          <p:bldP spid="65" grpId="0" animBg="1"/>
          <p:bldP spid="65" grpId="1" animBg="1"/>
          <p:bldP spid="65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D81F7-20DE-E766-441C-ACC6FC01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latency!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10073-8FB1-A7A6-3DD7-9D94AAEC4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4823462"/>
            <a:ext cx="11184002" cy="16725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</a:rPr>
              <a:t>Latency</a:t>
            </a:r>
            <a:r>
              <a:rPr lang="en-US" dirty="0"/>
              <a:t> is the time it takes for a message to </a:t>
            </a:r>
            <a:r>
              <a:rPr lang="en-US" b="1" dirty="0">
                <a:solidFill>
                  <a:schemeClr val="accent3"/>
                </a:solidFill>
              </a:rPr>
              <a:t>travel through the network and back</a:t>
            </a:r>
            <a:r>
              <a:rPr lang="en-US" dirty="0"/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value is limited by </a:t>
            </a:r>
            <a:r>
              <a:rPr lang="en-US" b="1" dirty="0">
                <a:solidFill>
                  <a:schemeClr val="accent3"/>
                </a:solidFill>
              </a:rPr>
              <a:t>the speed of light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3"/>
                </a:solidFill>
              </a:rPr>
              <a:t>the distance</a:t>
            </a:r>
            <a:r>
              <a:rPr lang="en-US" dirty="0"/>
              <a:t> the message must travel.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are </a:t>
            </a:r>
            <a:r>
              <a:rPr lang="en-US" b="1" dirty="0">
                <a:solidFill>
                  <a:schemeClr val="accent3"/>
                </a:solidFill>
              </a:rPr>
              <a:t>very sensitive to and dependent</a:t>
            </a:r>
            <a:r>
              <a:rPr lang="en-US" dirty="0"/>
              <a:t> on latency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2959B-7F0F-AC5C-D256-DBC3DEB75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8" name="Picture Placeholder 7" descr="A colorful lights in the dark&#10;&#10;AI-generated content may be incorrect.">
            <a:extLst>
              <a:ext uri="{FF2B5EF4-FFF2-40B4-BE49-F238E27FC236}">
                <a16:creationId xmlns:a16="http://schemas.microsoft.com/office/drawing/2014/main" id="{B7CD8F1D-DDDA-F013-DFAC-7AD8E89710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4441" b="24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66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ieren 340">
            <a:extLst>
              <a:ext uri="{FF2B5EF4-FFF2-40B4-BE49-F238E27FC236}">
                <a16:creationId xmlns:a16="http://schemas.microsoft.com/office/drawing/2014/main" id="{7E2F7540-0DE5-AD1B-B299-9285207E76E6}"/>
              </a:ext>
            </a:extLst>
          </p:cNvPr>
          <p:cNvGrpSpPr/>
          <p:nvPr/>
        </p:nvGrpSpPr>
        <p:grpSpPr>
          <a:xfrm>
            <a:off x="305917" y="2223068"/>
            <a:ext cx="10121780" cy="2096482"/>
            <a:chOff x="393156" y="2091865"/>
            <a:chExt cx="8276127" cy="1664290"/>
          </a:xfrm>
        </p:grpSpPr>
        <p:grpSp>
          <p:nvGrpSpPr>
            <p:cNvPr id="92" name="Group 31">
              <a:extLst>
                <a:ext uri="{FF2B5EF4-FFF2-40B4-BE49-F238E27FC236}">
                  <a16:creationId xmlns:a16="http://schemas.microsoft.com/office/drawing/2014/main" id="{9DEB9543-EB93-8995-6F48-BE1CE738236B}"/>
                </a:ext>
              </a:extLst>
            </p:cNvPr>
            <p:cNvGrpSpPr/>
            <p:nvPr/>
          </p:nvGrpSpPr>
          <p:grpSpPr>
            <a:xfrm>
              <a:off x="393156" y="2091865"/>
              <a:ext cx="4991634" cy="1664290"/>
              <a:chOff x="744840" y="1990684"/>
              <a:chExt cx="8010615" cy="1903270"/>
            </a:xfrm>
          </p:grpSpPr>
          <p:sp>
            <p:nvSpPr>
              <p:cNvPr id="113" name="Freihandform: Form 362">
                <a:extLst>
                  <a:ext uri="{FF2B5EF4-FFF2-40B4-BE49-F238E27FC236}">
                    <a16:creationId xmlns:a16="http://schemas.microsoft.com/office/drawing/2014/main" id="{E2806624-A472-0B9E-1EFE-79CCA5CF288B}"/>
                  </a:ext>
                </a:extLst>
              </p:cNvPr>
              <p:cNvSpPr/>
              <p:nvPr/>
            </p:nvSpPr>
            <p:spPr>
              <a:xfrm>
                <a:off x="744840" y="1990684"/>
                <a:ext cx="5294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Freihandform: Form 363">
                <a:extLst>
                  <a:ext uri="{FF2B5EF4-FFF2-40B4-BE49-F238E27FC236}">
                    <a16:creationId xmlns:a16="http://schemas.microsoft.com/office/drawing/2014/main" id="{244D4756-E358-1C01-EEA3-F562A7BACAFB}"/>
                  </a:ext>
                </a:extLst>
              </p:cNvPr>
              <p:cNvSpPr/>
              <p:nvPr/>
            </p:nvSpPr>
            <p:spPr>
              <a:xfrm>
                <a:off x="104522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Freihandform: Form 364">
                <a:extLst>
                  <a:ext uri="{FF2B5EF4-FFF2-40B4-BE49-F238E27FC236}">
                    <a16:creationId xmlns:a16="http://schemas.microsoft.com/office/drawing/2014/main" id="{11D5DB27-88DB-8820-1D44-438A4071723A}"/>
                  </a:ext>
                </a:extLst>
              </p:cNvPr>
              <p:cNvSpPr/>
              <p:nvPr/>
            </p:nvSpPr>
            <p:spPr>
              <a:xfrm>
                <a:off x="132230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Freihandform: Form 365">
                <a:extLst>
                  <a:ext uri="{FF2B5EF4-FFF2-40B4-BE49-F238E27FC236}">
                    <a16:creationId xmlns:a16="http://schemas.microsoft.com/office/drawing/2014/main" id="{8508E92D-B420-35A0-367C-3E4CF3A878AC}"/>
                  </a:ext>
                </a:extLst>
              </p:cNvPr>
              <p:cNvSpPr/>
              <p:nvPr/>
            </p:nvSpPr>
            <p:spPr>
              <a:xfrm>
                <a:off x="159938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Freihandform: Form 366">
                <a:extLst>
                  <a:ext uri="{FF2B5EF4-FFF2-40B4-BE49-F238E27FC236}">
                    <a16:creationId xmlns:a16="http://schemas.microsoft.com/office/drawing/2014/main" id="{E6276ACF-664F-8847-5880-565C625C661C}"/>
                  </a:ext>
                </a:extLst>
              </p:cNvPr>
              <p:cNvSpPr/>
              <p:nvPr/>
            </p:nvSpPr>
            <p:spPr>
              <a:xfrm>
                <a:off x="187646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Freihandform: Form 367">
                <a:extLst>
                  <a:ext uri="{FF2B5EF4-FFF2-40B4-BE49-F238E27FC236}">
                    <a16:creationId xmlns:a16="http://schemas.microsoft.com/office/drawing/2014/main" id="{5A92DBAD-8A25-9BD1-EA4B-55C807B79DF0}"/>
                  </a:ext>
                </a:extLst>
              </p:cNvPr>
              <p:cNvSpPr/>
              <p:nvPr/>
            </p:nvSpPr>
            <p:spPr>
              <a:xfrm>
                <a:off x="215355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Freihandform: Form 368">
                <a:extLst>
                  <a:ext uri="{FF2B5EF4-FFF2-40B4-BE49-F238E27FC236}">
                    <a16:creationId xmlns:a16="http://schemas.microsoft.com/office/drawing/2014/main" id="{F4100DEF-F8EF-14A8-7457-ADE1F8963741}"/>
                  </a:ext>
                </a:extLst>
              </p:cNvPr>
              <p:cNvSpPr/>
              <p:nvPr/>
            </p:nvSpPr>
            <p:spPr>
              <a:xfrm>
                <a:off x="243063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Freihandform: Form 369">
                <a:extLst>
                  <a:ext uri="{FF2B5EF4-FFF2-40B4-BE49-F238E27FC236}">
                    <a16:creationId xmlns:a16="http://schemas.microsoft.com/office/drawing/2014/main" id="{CC47B1D3-5A7E-F97F-E216-B79C0CD0A8C4}"/>
                  </a:ext>
                </a:extLst>
              </p:cNvPr>
              <p:cNvSpPr/>
              <p:nvPr/>
            </p:nvSpPr>
            <p:spPr>
              <a:xfrm>
                <a:off x="270771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Freihandform: Form 370">
                <a:extLst>
                  <a:ext uri="{FF2B5EF4-FFF2-40B4-BE49-F238E27FC236}">
                    <a16:creationId xmlns:a16="http://schemas.microsoft.com/office/drawing/2014/main" id="{7274B08A-6D40-40E8-52BA-A4D8088CAAFF}"/>
                  </a:ext>
                </a:extLst>
              </p:cNvPr>
              <p:cNvSpPr/>
              <p:nvPr/>
            </p:nvSpPr>
            <p:spPr>
              <a:xfrm>
                <a:off x="298479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Freihandform: Form 371">
                <a:extLst>
                  <a:ext uri="{FF2B5EF4-FFF2-40B4-BE49-F238E27FC236}">
                    <a16:creationId xmlns:a16="http://schemas.microsoft.com/office/drawing/2014/main" id="{F2AA237A-1A7C-B736-D3A2-599A0705822B}"/>
                  </a:ext>
                </a:extLst>
              </p:cNvPr>
              <p:cNvSpPr/>
              <p:nvPr/>
            </p:nvSpPr>
            <p:spPr>
              <a:xfrm>
                <a:off x="326187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Freihandform: Form 372">
                <a:extLst>
                  <a:ext uri="{FF2B5EF4-FFF2-40B4-BE49-F238E27FC236}">
                    <a16:creationId xmlns:a16="http://schemas.microsoft.com/office/drawing/2014/main" id="{E9606D88-F464-F4E7-DEC7-E9A59CC55A60}"/>
                  </a:ext>
                </a:extLst>
              </p:cNvPr>
              <p:cNvSpPr/>
              <p:nvPr/>
            </p:nvSpPr>
            <p:spPr>
              <a:xfrm>
                <a:off x="353896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Freihandform: Form 373">
                <a:extLst>
                  <a:ext uri="{FF2B5EF4-FFF2-40B4-BE49-F238E27FC236}">
                    <a16:creationId xmlns:a16="http://schemas.microsoft.com/office/drawing/2014/main" id="{B3ABFD21-D317-6FF7-65D8-2940F8F2A2CF}"/>
                  </a:ext>
                </a:extLst>
              </p:cNvPr>
              <p:cNvSpPr/>
              <p:nvPr/>
            </p:nvSpPr>
            <p:spPr>
              <a:xfrm>
                <a:off x="381604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Freihandform: Form 374">
                <a:extLst>
                  <a:ext uri="{FF2B5EF4-FFF2-40B4-BE49-F238E27FC236}">
                    <a16:creationId xmlns:a16="http://schemas.microsoft.com/office/drawing/2014/main" id="{CEFB3808-38EC-0BC4-ECA2-E09606DD9579}"/>
                  </a:ext>
                </a:extLst>
              </p:cNvPr>
              <p:cNvSpPr/>
              <p:nvPr/>
            </p:nvSpPr>
            <p:spPr>
              <a:xfrm>
                <a:off x="409312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Freihandform: Form 375">
                <a:extLst>
                  <a:ext uri="{FF2B5EF4-FFF2-40B4-BE49-F238E27FC236}">
                    <a16:creationId xmlns:a16="http://schemas.microsoft.com/office/drawing/2014/main" id="{51F545EE-E7F5-40DB-EE94-17011FC61BF3}"/>
                  </a:ext>
                </a:extLst>
              </p:cNvPr>
              <p:cNvSpPr/>
              <p:nvPr/>
            </p:nvSpPr>
            <p:spPr>
              <a:xfrm>
                <a:off x="437020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ihandform: Form 376">
                <a:extLst>
                  <a:ext uri="{FF2B5EF4-FFF2-40B4-BE49-F238E27FC236}">
                    <a16:creationId xmlns:a16="http://schemas.microsoft.com/office/drawing/2014/main" id="{3A3833BF-FC72-7187-C3A2-B40F50C14840}"/>
                  </a:ext>
                </a:extLst>
              </p:cNvPr>
              <p:cNvSpPr/>
              <p:nvPr/>
            </p:nvSpPr>
            <p:spPr>
              <a:xfrm>
                <a:off x="464728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ihandform: Form 377">
                <a:extLst>
                  <a:ext uri="{FF2B5EF4-FFF2-40B4-BE49-F238E27FC236}">
                    <a16:creationId xmlns:a16="http://schemas.microsoft.com/office/drawing/2014/main" id="{AAB24A2C-EC5F-4AD8-ADC6-A616EF293DD7}"/>
                  </a:ext>
                </a:extLst>
              </p:cNvPr>
              <p:cNvSpPr/>
              <p:nvPr/>
            </p:nvSpPr>
            <p:spPr>
              <a:xfrm>
                <a:off x="492437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ihandform: Form 378">
                <a:extLst>
                  <a:ext uri="{FF2B5EF4-FFF2-40B4-BE49-F238E27FC236}">
                    <a16:creationId xmlns:a16="http://schemas.microsoft.com/office/drawing/2014/main" id="{E5C4F415-635D-5B43-D44C-3C1EF5A56E43}"/>
                  </a:ext>
                </a:extLst>
              </p:cNvPr>
              <p:cNvSpPr/>
              <p:nvPr/>
            </p:nvSpPr>
            <p:spPr>
              <a:xfrm>
                <a:off x="520145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Freihandform: Form 379">
                <a:extLst>
                  <a:ext uri="{FF2B5EF4-FFF2-40B4-BE49-F238E27FC236}">
                    <a16:creationId xmlns:a16="http://schemas.microsoft.com/office/drawing/2014/main" id="{ABE98E3C-1614-0F55-1DD0-B33CD70C88FA}"/>
                  </a:ext>
                </a:extLst>
              </p:cNvPr>
              <p:cNvSpPr/>
              <p:nvPr/>
            </p:nvSpPr>
            <p:spPr>
              <a:xfrm>
                <a:off x="547853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Freihandform: Form 380">
                <a:extLst>
                  <a:ext uri="{FF2B5EF4-FFF2-40B4-BE49-F238E27FC236}">
                    <a16:creationId xmlns:a16="http://schemas.microsoft.com/office/drawing/2014/main" id="{85549940-A130-F200-90F2-713BECFFC531}"/>
                  </a:ext>
                </a:extLst>
              </p:cNvPr>
              <p:cNvSpPr/>
              <p:nvPr/>
            </p:nvSpPr>
            <p:spPr>
              <a:xfrm>
                <a:off x="575561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Freihandform: Form 381">
                <a:extLst>
                  <a:ext uri="{FF2B5EF4-FFF2-40B4-BE49-F238E27FC236}">
                    <a16:creationId xmlns:a16="http://schemas.microsoft.com/office/drawing/2014/main" id="{99D55729-2185-257A-1553-F943311DCBDE}"/>
                  </a:ext>
                </a:extLst>
              </p:cNvPr>
              <p:cNvSpPr/>
              <p:nvPr/>
            </p:nvSpPr>
            <p:spPr>
              <a:xfrm>
                <a:off x="603269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" name="Freihandform: Form 382">
                <a:extLst>
                  <a:ext uri="{FF2B5EF4-FFF2-40B4-BE49-F238E27FC236}">
                    <a16:creationId xmlns:a16="http://schemas.microsoft.com/office/drawing/2014/main" id="{A8A84BBA-EF63-CC1D-5B32-79B82D4D1FF8}"/>
                  </a:ext>
                </a:extLst>
              </p:cNvPr>
              <p:cNvSpPr/>
              <p:nvPr/>
            </p:nvSpPr>
            <p:spPr>
              <a:xfrm>
                <a:off x="630978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Freihandform: Form 383">
                <a:extLst>
                  <a:ext uri="{FF2B5EF4-FFF2-40B4-BE49-F238E27FC236}">
                    <a16:creationId xmlns:a16="http://schemas.microsoft.com/office/drawing/2014/main" id="{9364D92D-E683-91DD-6884-2DECBA683F8C}"/>
                  </a:ext>
                </a:extLst>
              </p:cNvPr>
              <p:cNvSpPr/>
              <p:nvPr/>
            </p:nvSpPr>
            <p:spPr>
              <a:xfrm>
                <a:off x="658686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Freihandform: Form 384">
                <a:extLst>
                  <a:ext uri="{FF2B5EF4-FFF2-40B4-BE49-F238E27FC236}">
                    <a16:creationId xmlns:a16="http://schemas.microsoft.com/office/drawing/2014/main" id="{FBE63FC0-F7BD-B873-21AB-AD716C925C47}"/>
                  </a:ext>
                </a:extLst>
              </p:cNvPr>
              <p:cNvSpPr/>
              <p:nvPr/>
            </p:nvSpPr>
            <p:spPr>
              <a:xfrm>
                <a:off x="686394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6" name="Freihandform: Form 385">
                <a:extLst>
                  <a:ext uri="{FF2B5EF4-FFF2-40B4-BE49-F238E27FC236}">
                    <a16:creationId xmlns:a16="http://schemas.microsoft.com/office/drawing/2014/main" id="{3FA668CC-F85C-5715-0D9A-B4A885F1428D}"/>
                  </a:ext>
                </a:extLst>
              </p:cNvPr>
              <p:cNvSpPr/>
              <p:nvPr/>
            </p:nvSpPr>
            <p:spPr>
              <a:xfrm>
                <a:off x="714102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7" name="Freihandform: Form 386">
                <a:extLst>
                  <a:ext uri="{FF2B5EF4-FFF2-40B4-BE49-F238E27FC236}">
                    <a16:creationId xmlns:a16="http://schemas.microsoft.com/office/drawing/2014/main" id="{DE969114-FC5C-B30D-6D3B-A01D145FD56B}"/>
                  </a:ext>
                </a:extLst>
              </p:cNvPr>
              <p:cNvSpPr/>
              <p:nvPr/>
            </p:nvSpPr>
            <p:spPr>
              <a:xfrm>
                <a:off x="741810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Freihandform: Form 387">
                <a:extLst>
                  <a:ext uri="{FF2B5EF4-FFF2-40B4-BE49-F238E27FC236}">
                    <a16:creationId xmlns:a16="http://schemas.microsoft.com/office/drawing/2014/main" id="{EB0D13EF-833A-01FB-A93D-87E6ED98D7F1}"/>
                  </a:ext>
                </a:extLst>
              </p:cNvPr>
              <p:cNvSpPr/>
              <p:nvPr/>
            </p:nvSpPr>
            <p:spPr>
              <a:xfrm>
                <a:off x="769519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Freihandform: Form 388">
                <a:extLst>
                  <a:ext uri="{FF2B5EF4-FFF2-40B4-BE49-F238E27FC236}">
                    <a16:creationId xmlns:a16="http://schemas.microsoft.com/office/drawing/2014/main" id="{EF495F5D-0CDC-2C42-9ED9-491FE2C6BFB4}"/>
                  </a:ext>
                </a:extLst>
              </p:cNvPr>
              <p:cNvSpPr/>
              <p:nvPr/>
            </p:nvSpPr>
            <p:spPr>
              <a:xfrm>
                <a:off x="797227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Freihandform: Form 389">
                <a:extLst>
                  <a:ext uri="{FF2B5EF4-FFF2-40B4-BE49-F238E27FC236}">
                    <a16:creationId xmlns:a16="http://schemas.microsoft.com/office/drawing/2014/main" id="{9FC72C32-C39F-76F0-39FB-D58C9517DFE2}"/>
                  </a:ext>
                </a:extLst>
              </p:cNvPr>
              <p:cNvSpPr/>
              <p:nvPr/>
            </p:nvSpPr>
            <p:spPr>
              <a:xfrm>
                <a:off x="8249345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uppieren 342">
              <a:extLst>
                <a:ext uri="{FF2B5EF4-FFF2-40B4-BE49-F238E27FC236}">
                  <a16:creationId xmlns:a16="http://schemas.microsoft.com/office/drawing/2014/main" id="{05C4CBDA-59FA-C8DC-F8F8-3529DC881D5E}"/>
                </a:ext>
              </a:extLst>
            </p:cNvPr>
            <p:cNvGrpSpPr/>
            <p:nvPr/>
          </p:nvGrpSpPr>
          <p:grpSpPr>
            <a:xfrm>
              <a:off x="5231560" y="2091865"/>
              <a:ext cx="3437723" cy="1664290"/>
              <a:chOff x="5231560" y="2091865"/>
              <a:chExt cx="3437723" cy="1664290"/>
            </a:xfrm>
          </p:grpSpPr>
          <p:sp>
            <p:nvSpPr>
              <p:cNvPr id="94" name="Freihandform: Form 343">
                <a:extLst>
                  <a:ext uri="{FF2B5EF4-FFF2-40B4-BE49-F238E27FC236}">
                    <a16:creationId xmlns:a16="http://schemas.microsoft.com/office/drawing/2014/main" id="{3C4FDD04-1BE9-0626-87C0-A61B8598C152}"/>
                  </a:ext>
                </a:extLst>
              </p:cNvPr>
              <p:cNvSpPr/>
              <p:nvPr/>
            </p:nvSpPr>
            <p:spPr>
              <a:xfrm>
                <a:off x="5231560" y="2091865"/>
                <a:ext cx="329890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ihandform: Form 344">
                <a:extLst>
                  <a:ext uri="{FF2B5EF4-FFF2-40B4-BE49-F238E27FC236}">
                    <a16:creationId xmlns:a16="http://schemas.microsoft.com/office/drawing/2014/main" id="{E24DDAE8-9063-0403-9413-CB077F8D6E76}"/>
                  </a:ext>
                </a:extLst>
              </p:cNvPr>
              <p:cNvSpPr/>
              <p:nvPr/>
            </p:nvSpPr>
            <p:spPr>
              <a:xfrm>
                <a:off x="541873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ihandform: Form 345">
                <a:extLst>
                  <a:ext uri="{FF2B5EF4-FFF2-40B4-BE49-F238E27FC236}">
                    <a16:creationId xmlns:a16="http://schemas.microsoft.com/office/drawing/2014/main" id="{01AB4D27-DA43-74C5-7BFF-4C658EC20375}"/>
                  </a:ext>
                </a:extLst>
              </p:cNvPr>
              <p:cNvSpPr/>
              <p:nvPr/>
            </p:nvSpPr>
            <p:spPr>
              <a:xfrm>
                <a:off x="5591394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ihandform: Form 346">
                <a:extLst>
                  <a:ext uri="{FF2B5EF4-FFF2-40B4-BE49-F238E27FC236}">
                    <a16:creationId xmlns:a16="http://schemas.microsoft.com/office/drawing/2014/main" id="{1BD4E023-B7FD-A6C9-BA32-682EEB3DCB6D}"/>
                  </a:ext>
                </a:extLst>
              </p:cNvPr>
              <p:cNvSpPr/>
              <p:nvPr/>
            </p:nvSpPr>
            <p:spPr>
              <a:xfrm>
                <a:off x="576405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ihandform: Form 347">
                <a:extLst>
                  <a:ext uri="{FF2B5EF4-FFF2-40B4-BE49-F238E27FC236}">
                    <a16:creationId xmlns:a16="http://schemas.microsoft.com/office/drawing/2014/main" id="{796EA97D-BE5C-A96D-B5F0-F5295102FA07}"/>
                  </a:ext>
                </a:extLst>
              </p:cNvPr>
              <p:cNvSpPr/>
              <p:nvPr/>
            </p:nvSpPr>
            <p:spPr>
              <a:xfrm>
                <a:off x="593670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ihandform: Form 348">
                <a:extLst>
                  <a:ext uri="{FF2B5EF4-FFF2-40B4-BE49-F238E27FC236}">
                    <a16:creationId xmlns:a16="http://schemas.microsoft.com/office/drawing/2014/main" id="{536F6431-E025-2271-D238-1378FAE6DB54}"/>
                  </a:ext>
                </a:extLst>
              </p:cNvPr>
              <p:cNvSpPr/>
              <p:nvPr/>
            </p:nvSpPr>
            <p:spPr>
              <a:xfrm>
                <a:off x="610936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ihandform: Form 349">
                <a:extLst>
                  <a:ext uri="{FF2B5EF4-FFF2-40B4-BE49-F238E27FC236}">
                    <a16:creationId xmlns:a16="http://schemas.microsoft.com/office/drawing/2014/main" id="{C00E921D-A375-11CD-0CE6-3CED4588FBB5}"/>
                  </a:ext>
                </a:extLst>
              </p:cNvPr>
              <p:cNvSpPr/>
              <p:nvPr/>
            </p:nvSpPr>
            <p:spPr>
              <a:xfrm>
                <a:off x="628202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ihandform: Form 350">
                <a:extLst>
                  <a:ext uri="{FF2B5EF4-FFF2-40B4-BE49-F238E27FC236}">
                    <a16:creationId xmlns:a16="http://schemas.microsoft.com/office/drawing/2014/main" id="{49542B6B-93FD-E718-22C2-5650D32596A7}"/>
                  </a:ext>
                </a:extLst>
              </p:cNvPr>
              <p:cNvSpPr/>
              <p:nvPr/>
            </p:nvSpPr>
            <p:spPr>
              <a:xfrm>
                <a:off x="645468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Freihandform: Form 351">
                <a:extLst>
                  <a:ext uri="{FF2B5EF4-FFF2-40B4-BE49-F238E27FC236}">
                    <a16:creationId xmlns:a16="http://schemas.microsoft.com/office/drawing/2014/main" id="{CC56EA7C-3CC4-1E6A-6D13-E9C7A51D6553}"/>
                  </a:ext>
                </a:extLst>
              </p:cNvPr>
              <p:cNvSpPr/>
              <p:nvPr/>
            </p:nvSpPr>
            <p:spPr>
              <a:xfrm>
                <a:off x="662733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Freihandform: Form 352">
                <a:extLst>
                  <a:ext uri="{FF2B5EF4-FFF2-40B4-BE49-F238E27FC236}">
                    <a16:creationId xmlns:a16="http://schemas.microsoft.com/office/drawing/2014/main" id="{C04D08DF-6EDC-D844-5D33-1F104378DF2F}"/>
                  </a:ext>
                </a:extLst>
              </p:cNvPr>
              <p:cNvSpPr/>
              <p:nvPr/>
            </p:nvSpPr>
            <p:spPr>
              <a:xfrm>
                <a:off x="679999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Freihandform: Form 353">
                <a:extLst>
                  <a:ext uri="{FF2B5EF4-FFF2-40B4-BE49-F238E27FC236}">
                    <a16:creationId xmlns:a16="http://schemas.microsoft.com/office/drawing/2014/main" id="{E5FB33A2-5429-2650-F419-A1772667EB8C}"/>
                  </a:ext>
                </a:extLst>
              </p:cNvPr>
              <p:cNvSpPr/>
              <p:nvPr/>
            </p:nvSpPr>
            <p:spPr>
              <a:xfrm>
                <a:off x="697265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Freihandform: Form 354">
                <a:extLst>
                  <a:ext uri="{FF2B5EF4-FFF2-40B4-BE49-F238E27FC236}">
                    <a16:creationId xmlns:a16="http://schemas.microsoft.com/office/drawing/2014/main" id="{184EE14C-1C0C-DE2D-28A5-C9E8FD85FB9A}"/>
                  </a:ext>
                </a:extLst>
              </p:cNvPr>
              <p:cNvSpPr/>
              <p:nvPr/>
            </p:nvSpPr>
            <p:spPr>
              <a:xfrm>
                <a:off x="714531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Freihandform: Form 355">
                <a:extLst>
                  <a:ext uri="{FF2B5EF4-FFF2-40B4-BE49-F238E27FC236}">
                    <a16:creationId xmlns:a16="http://schemas.microsoft.com/office/drawing/2014/main" id="{372BBC7A-E506-CD65-1041-B580441B106E}"/>
                  </a:ext>
                </a:extLst>
              </p:cNvPr>
              <p:cNvSpPr/>
              <p:nvPr/>
            </p:nvSpPr>
            <p:spPr>
              <a:xfrm>
                <a:off x="731796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Freihandform: Form 356">
                <a:extLst>
                  <a:ext uri="{FF2B5EF4-FFF2-40B4-BE49-F238E27FC236}">
                    <a16:creationId xmlns:a16="http://schemas.microsoft.com/office/drawing/2014/main" id="{55B722CF-5D6B-D127-BCF9-52F6F0B76555}"/>
                  </a:ext>
                </a:extLst>
              </p:cNvPr>
              <p:cNvSpPr/>
              <p:nvPr/>
            </p:nvSpPr>
            <p:spPr>
              <a:xfrm>
                <a:off x="749062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Freihandform: Form 357">
                <a:extLst>
                  <a:ext uri="{FF2B5EF4-FFF2-40B4-BE49-F238E27FC236}">
                    <a16:creationId xmlns:a16="http://schemas.microsoft.com/office/drawing/2014/main" id="{CB1EF240-40AD-D3E6-4E5D-60B781E40FE3}"/>
                  </a:ext>
                </a:extLst>
              </p:cNvPr>
              <p:cNvSpPr/>
              <p:nvPr/>
            </p:nvSpPr>
            <p:spPr>
              <a:xfrm>
                <a:off x="766328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Freihandform: Form 358">
                <a:extLst>
                  <a:ext uri="{FF2B5EF4-FFF2-40B4-BE49-F238E27FC236}">
                    <a16:creationId xmlns:a16="http://schemas.microsoft.com/office/drawing/2014/main" id="{A28B010D-CA87-E1C9-0B88-A6F53C10F7DE}"/>
                  </a:ext>
                </a:extLst>
              </p:cNvPr>
              <p:cNvSpPr/>
              <p:nvPr/>
            </p:nvSpPr>
            <p:spPr>
              <a:xfrm>
                <a:off x="783594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Freihandform: Form 359">
                <a:extLst>
                  <a:ext uri="{FF2B5EF4-FFF2-40B4-BE49-F238E27FC236}">
                    <a16:creationId xmlns:a16="http://schemas.microsoft.com/office/drawing/2014/main" id="{1B877D21-21D3-231D-FE1B-9704D3404E51}"/>
                  </a:ext>
                </a:extLst>
              </p:cNvPr>
              <p:cNvSpPr/>
              <p:nvPr/>
            </p:nvSpPr>
            <p:spPr>
              <a:xfrm>
                <a:off x="8008597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Freihandform: Form 360">
                <a:extLst>
                  <a:ext uri="{FF2B5EF4-FFF2-40B4-BE49-F238E27FC236}">
                    <a16:creationId xmlns:a16="http://schemas.microsoft.com/office/drawing/2014/main" id="{191DE836-51DD-B9C3-3CE2-FA42824B989E}"/>
                  </a:ext>
                </a:extLst>
              </p:cNvPr>
              <p:cNvSpPr/>
              <p:nvPr/>
            </p:nvSpPr>
            <p:spPr>
              <a:xfrm>
                <a:off x="818125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Freihandform: Form 361">
                <a:extLst>
                  <a:ext uri="{FF2B5EF4-FFF2-40B4-BE49-F238E27FC236}">
                    <a16:creationId xmlns:a16="http://schemas.microsoft.com/office/drawing/2014/main" id="{599DFCCA-0A81-98F7-48E3-0E43BB06DCF9}"/>
                  </a:ext>
                </a:extLst>
              </p:cNvPr>
              <p:cNvSpPr/>
              <p:nvPr/>
            </p:nvSpPr>
            <p:spPr>
              <a:xfrm>
                <a:off x="835391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64F57A-A83F-081C-21E4-113FFD7C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8" y="360001"/>
            <a:ext cx="11184002" cy="846194"/>
          </a:xfrm>
        </p:spPr>
        <p:txBody>
          <a:bodyPr/>
          <a:lstStyle/>
          <a:p>
            <a:r>
              <a:rPr lang="en-US" dirty="0"/>
              <a:t>Why is latency so relevant for digitalization </a:t>
            </a:r>
            <a:br>
              <a:rPr lang="en-US" dirty="0"/>
            </a:b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0C8EB-CDF6-D48C-F27A-A3498C334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5" name="Gruppieren 253">
            <a:extLst>
              <a:ext uri="{FF2B5EF4-FFF2-40B4-BE49-F238E27FC236}">
                <a16:creationId xmlns:a16="http://schemas.microsoft.com/office/drawing/2014/main" id="{158D0924-B90B-D574-895B-9872ECD8E12E}"/>
              </a:ext>
            </a:extLst>
          </p:cNvPr>
          <p:cNvGrpSpPr/>
          <p:nvPr/>
        </p:nvGrpSpPr>
        <p:grpSpPr>
          <a:xfrm flipH="1">
            <a:off x="584558" y="2223068"/>
            <a:ext cx="10121780" cy="2096482"/>
            <a:chOff x="393156" y="2091865"/>
            <a:chExt cx="8276127" cy="1664290"/>
          </a:xfrm>
        </p:grpSpPr>
        <p:grpSp>
          <p:nvGrpSpPr>
            <p:cNvPr id="6" name="Group 31">
              <a:extLst>
                <a:ext uri="{FF2B5EF4-FFF2-40B4-BE49-F238E27FC236}">
                  <a16:creationId xmlns:a16="http://schemas.microsoft.com/office/drawing/2014/main" id="{37ACD072-9D1E-FB14-BA95-E992C09304CD}"/>
                </a:ext>
              </a:extLst>
            </p:cNvPr>
            <p:cNvGrpSpPr/>
            <p:nvPr/>
          </p:nvGrpSpPr>
          <p:grpSpPr>
            <a:xfrm>
              <a:off x="393156" y="2091865"/>
              <a:ext cx="4991634" cy="1664290"/>
              <a:chOff x="744840" y="1990684"/>
              <a:chExt cx="8010615" cy="1903270"/>
            </a:xfrm>
          </p:grpSpPr>
          <p:sp>
            <p:nvSpPr>
              <p:cNvPr id="27" name="Freihandform: Form 275">
                <a:extLst>
                  <a:ext uri="{FF2B5EF4-FFF2-40B4-BE49-F238E27FC236}">
                    <a16:creationId xmlns:a16="http://schemas.microsoft.com/office/drawing/2014/main" id="{87D60F00-67AE-BBE5-9F71-4330B2DBBE16}"/>
                  </a:ext>
                </a:extLst>
              </p:cNvPr>
              <p:cNvSpPr/>
              <p:nvPr/>
            </p:nvSpPr>
            <p:spPr>
              <a:xfrm>
                <a:off x="744840" y="1990684"/>
                <a:ext cx="5294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ihandform: Form 276">
                <a:extLst>
                  <a:ext uri="{FF2B5EF4-FFF2-40B4-BE49-F238E27FC236}">
                    <a16:creationId xmlns:a16="http://schemas.microsoft.com/office/drawing/2014/main" id="{AF06CAA0-D28B-CE31-ABCB-38206F92A7CA}"/>
                  </a:ext>
                </a:extLst>
              </p:cNvPr>
              <p:cNvSpPr/>
              <p:nvPr/>
            </p:nvSpPr>
            <p:spPr>
              <a:xfrm>
                <a:off x="104522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ihandform: Form 277">
                <a:extLst>
                  <a:ext uri="{FF2B5EF4-FFF2-40B4-BE49-F238E27FC236}">
                    <a16:creationId xmlns:a16="http://schemas.microsoft.com/office/drawing/2014/main" id="{5A3ECBB2-A6AE-24E6-3716-51729E9C3CC5}"/>
                  </a:ext>
                </a:extLst>
              </p:cNvPr>
              <p:cNvSpPr/>
              <p:nvPr/>
            </p:nvSpPr>
            <p:spPr>
              <a:xfrm>
                <a:off x="132230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ihandform: Form 278">
                <a:extLst>
                  <a:ext uri="{FF2B5EF4-FFF2-40B4-BE49-F238E27FC236}">
                    <a16:creationId xmlns:a16="http://schemas.microsoft.com/office/drawing/2014/main" id="{90F1E44B-B183-1FDA-9A74-8189A61BCC81}"/>
                  </a:ext>
                </a:extLst>
              </p:cNvPr>
              <p:cNvSpPr/>
              <p:nvPr/>
            </p:nvSpPr>
            <p:spPr>
              <a:xfrm>
                <a:off x="159938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ihandform: Form 279">
                <a:extLst>
                  <a:ext uri="{FF2B5EF4-FFF2-40B4-BE49-F238E27FC236}">
                    <a16:creationId xmlns:a16="http://schemas.microsoft.com/office/drawing/2014/main" id="{70218FEC-6F2B-DB0A-8486-6663F3EDCC02}"/>
                  </a:ext>
                </a:extLst>
              </p:cNvPr>
              <p:cNvSpPr/>
              <p:nvPr/>
            </p:nvSpPr>
            <p:spPr>
              <a:xfrm>
                <a:off x="187646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ihandform: Form 280">
                <a:extLst>
                  <a:ext uri="{FF2B5EF4-FFF2-40B4-BE49-F238E27FC236}">
                    <a16:creationId xmlns:a16="http://schemas.microsoft.com/office/drawing/2014/main" id="{7ABF7673-9F91-9C55-FEE6-4804EFC382FF}"/>
                  </a:ext>
                </a:extLst>
              </p:cNvPr>
              <p:cNvSpPr/>
              <p:nvPr/>
            </p:nvSpPr>
            <p:spPr>
              <a:xfrm>
                <a:off x="215355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ihandform: Form 281">
                <a:extLst>
                  <a:ext uri="{FF2B5EF4-FFF2-40B4-BE49-F238E27FC236}">
                    <a16:creationId xmlns:a16="http://schemas.microsoft.com/office/drawing/2014/main" id="{15CF7E6F-8FC1-721F-C144-B1130F148512}"/>
                  </a:ext>
                </a:extLst>
              </p:cNvPr>
              <p:cNvSpPr/>
              <p:nvPr/>
            </p:nvSpPr>
            <p:spPr>
              <a:xfrm>
                <a:off x="243063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ihandform: Form 282">
                <a:extLst>
                  <a:ext uri="{FF2B5EF4-FFF2-40B4-BE49-F238E27FC236}">
                    <a16:creationId xmlns:a16="http://schemas.microsoft.com/office/drawing/2014/main" id="{66ED0C9E-EF43-9506-42BC-123F442377B8}"/>
                  </a:ext>
                </a:extLst>
              </p:cNvPr>
              <p:cNvSpPr/>
              <p:nvPr/>
            </p:nvSpPr>
            <p:spPr>
              <a:xfrm>
                <a:off x="270771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ihandform: Form 283">
                <a:extLst>
                  <a:ext uri="{FF2B5EF4-FFF2-40B4-BE49-F238E27FC236}">
                    <a16:creationId xmlns:a16="http://schemas.microsoft.com/office/drawing/2014/main" id="{A6C23BF7-5F4F-7462-5AB9-487AC1B1D7E7}"/>
                  </a:ext>
                </a:extLst>
              </p:cNvPr>
              <p:cNvSpPr/>
              <p:nvPr/>
            </p:nvSpPr>
            <p:spPr>
              <a:xfrm>
                <a:off x="298479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ihandform: Form 284">
                <a:extLst>
                  <a:ext uri="{FF2B5EF4-FFF2-40B4-BE49-F238E27FC236}">
                    <a16:creationId xmlns:a16="http://schemas.microsoft.com/office/drawing/2014/main" id="{39756E0C-73DF-C30F-527F-1B8947938530}"/>
                  </a:ext>
                </a:extLst>
              </p:cNvPr>
              <p:cNvSpPr/>
              <p:nvPr/>
            </p:nvSpPr>
            <p:spPr>
              <a:xfrm>
                <a:off x="326187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ihandform: Form 285">
                <a:extLst>
                  <a:ext uri="{FF2B5EF4-FFF2-40B4-BE49-F238E27FC236}">
                    <a16:creationId xmlns:a16="http://schemas.microsoft.com/office/drawing/2014/main" id="{C65C91ED-897D-D2C7-A3B7-C9CC9F4D63B7}"/>
                  </a:ext>
                </a:extLst>
              </p:cNvPr>
              <p:cNvSpPr/>
              <p:nvPr/>
            </p:nvSpPr>
            <p:spPr>
              <a:xfrm>
                <a:off x="353896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ihandform: Form 286">
                <a:extLst>
                  <a:ext uri="{FF2B5EF4-FFF2-40B4-BE49-F238E27FC236}">
                    <a16:creationId xmlns:a16="http://schemas.microsoft.com/office/drawing/2014/main" id="{D63561F7-2C9B-C87A-4EB3-835C73F1597A}"/>
                  </a:ext>
                </a:extLst>
              </p:cNvPr>
              <p:cNvSpPr/>
              <p:nvPr/>
            </p:nvSpPr>
            <p:spPr>
              <a:xfrm>
                <a:off x="381604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ihandform: Form 287">
                <a:extLst>
                  <a:ext uri="{FF2B5EF4-FFF2-40B4-BE49-F238E27FC236}">
                    <a16:creationId xmlns:a16="http://schemas.microsoft.com/office/drawing/2014/main" id="{6E7126A2-572C-7210-DA00-57B613E88140}"/>
                  </a:ext>
                </a:extLst>
              </p:cNvPr>
              <p:cNvSpPr/>
              <p:nvPr/>
            </p:nvSpPr>
            <p:spPr>
              <a:xfrm>
                <a:off x="409312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ihandform: Form 288">
                <a:extLst>
                  <a:ext uri="{FF2B5EF4-FFF2-40B4-BE49-F238E27FC236}">
                    <a16:creationId xmlns:a16="http://schemas.microsoft.com/office/drawing/2014/main" id="{75B30753-1466-24DC-4AE9-BC97C73595D4}"/>
                  </a:ext>
                </a:extLst>
              </p:cNvPr>
              <p:cNvSpPr/>
              <p:nvPr/>
            </p:nvSpPr>
            <p:spPr>
              <a:xfrm>
                <a:off x="437020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ihandform: Form 289">
                <a:extLst>
                  <a:ext uri="{FF2B5EF4-FFF2-40B4-BE49-F238E27FC236}">
                    <a16:creationId xmlns:a16="http://schemas.microsoft.com/office/drawing/2014/main" id="{2D6FCF0E-EFC5-096C-B2E0-776D77EB7064}"/>
                  </a:ext>
                </a:extLst>
              </p:cNvPr>
              <p:cNvSpPr/>
              <p:nvPr/>
            </p:nvSpPr>
            <p:spPr>
              <a:xfrm>
                <a:off x="464728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ihandform: Form 290">
                <a:extLst>
                  <a:ext uri="{FF2B5EF4-FFF2-40B4-BE49-F238E27FC236}">
                    <a16:creationId xmlns:a16="http://schemas.microsoft.com/office/drawing/2014/main" id="{6DAA7E59-2DF5-8473-3312-ACAAC046DAC5}"/>
                  </a:ext>
                </a:extLst>
              </p:cNvPr>
              <p:cNvSpPr/>
              <p:nvPr/>
            </p:nvSpPr>
            <p:spPr>
              <a:xfrm>
                <a:off x="492437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ihandform: Form 291">
                <a:extLst>
                  <a:ext uri="{FF2B5EF4-FFF2-40B4-BE49-F238E27FC236}">
                    <a16:creationId xmlns:a16="http://schemas.microsoft.com/office/drawing/2014/main" id="{429D2921-3AEA-7473-6A97-85828859D325}"/>
                  </a:ext>
                </a:extLst>
              </p:cNvPr>
              <p:cNvSpPr/>
              <p:nvPr/>
            </p:nvSpPr>
            <p:spPr>
              <a:xfrm>
                <a:off x="520145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ihandform: Form 292">
                <a:extLst>
                  <a:ext uri="{FF2B5EF4-FFF2-40B4-BE49-F238E27FC236}">
                    <a16:creationId xmlns:a16="http://schemas.microsoft.com/office/drawing/2014/main" id="{757BFD94-0784-6AED-3C85-7D4B2C44B960}"/>
                  </a:ext>
                </a:extLst>
              </p:cNvPr>
              <p:cNvSpPr/>
              <p:nvPr/>
            </p:nvSpPr>
            <p:spPr>
              <a:xfrm>
                <a:off x="547853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ihandform: Form 293">
                <a:extLst>
                  <a:ext uri="{FF2B5EF4-FFF2-40B4-BE49-F238E27FC236}">
                    <a16:creationId xmlns:a16="http://schemas.microsoft.com/office/drawing/2014/main" id="{8BF7EE4E-8EBC-D885-CC60-4F5D6FF993C7}"/>
                  </a:ext>
                </a:extLst>
              </p:cNvPr>
              <p:cNvSpPr/>
              <p:nvPr/>
            </p:nvSpPr>
            <p:spPr>
              <a:xfrm>
                <a:off x="575561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ihandform: Form 294">
                <a:extLst>
                  <a:ext uri="{FF2B5EF4-FFF2-40B4-BE49-F238E27FC236}">
                    <a16:creationId xmlns:a16="http://schemas.microsoft.com/office/drawing/2014/main" id="{35165C5E-0474-63F8-6A44-8DA9FC5CE762}"/>
                  </a:ext>
                </a:extLst>
              </p:cNvPr>
              <p:cNvSpPr/>
              <p:nvPr/>
            </p:nvSpPr>
            <p:spPr>
              <a:xfrm>
                <a:off x="603269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ihandform: Form 295">
                <a:extLst>
                  <a:ext uri="{FF2B5EF4-FFF2-40B4-BE49-F238E27FC236}">
                    <a16:creationId xmlns:a16="http://schemas.microsoft.com/office/drawing/2014/main" id="{9FA6C494-6C91-45DC-77D2-6288FE46A3FB}"/>
                  </a:ext>
                </a:extLst>
              </p:cNvPr>
              <p:cNvSpPr/>
              <p:nvPr/>
            </p:nvSpPr>
            <p:spPr>
              <a:xfrm>
                <a:off x="630978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ihandform: Form 296">
                <a:extLst>
                  <a:ext uri="{FF2B5EF4-FFF2-40B4-BE49-F238E27FC236}">
                    <a16:creationId xmlns:a16="http://schemas.microsoft.com/office/drawing/2014/main" id="{B815DE2D-74E6-3A92-96EC-95F74E3A1584}"/>
                  </a:ext>
                </a:extLst>
              </p:cNvPr>
              <p:cNvSpPr/>
              <p:nvPr/>
            </p:nvSpPr>
            <p:spPr>
              <a:xfrm>
                <a:off x="658686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ihandform: Form 297">
                <a:extLst>
                  <a:ext uri="{FF2B5EF4-FFF2-40B4-BE49-F238E27FC236}">
                    <a16:creationId xmlns:a16="http://schemas.microsoft.com/office/drawing/2014/main" id="{47DA97F3-93EB-FC32-253B-DE134CA484E0}"/>
                  </a:ext>
                </a:extLst>
              </p:cNvPr>
              <p:cNvSpPr/>
              <p:nvPr/>
            </p:nvSpPr>
            <p:spPr>
              <a:xfrm>
                <a:off x="6863944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ihandform: Form 298">
                <a:extLst>
                  <a:ext uri="{FF2B5EF4-FFF2-40B4-BE49-F238E27FC236}">
                    <a16:creationId xmlns:a16="http://schemas.microsoft.com/office/drawing/2014/main" id="{727CD5DE-1741-770A-6208-3F959C8BCB7B}"/>
                  </a:ext>
                </a:extLst>
              </p:cNvPr>
              <p:cNvSpPr/>
              <p:nvPr/>
            </p:nvSpPr>
            <p:spPr>
              <a:xfrm>
                <a:off x="7141026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ihandform: Form 299">
                <a:extLst>
                  <a:ext uri="{FF2B5EF4-FFF2-40B4-BE49-F238E27FC236}">
                    <a16:creationId xmlns:a16="http://schemas.microsoft.com/office/drawing/2014/main" id="{95AAA829-B2D6-6F08-FFF2-B2F369388D97}"/>
                  </a:ext>
                </a:extLst>
              </p:cNvPr>
              <p:cNvSpPr/>
              <p:nvPr/>
            </p:nvSpPr>
            <p:spPr>
              <a:xfrm>
                <a:off x="7418108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ihandform: Form 300">
                <a:extLst>
                  <a:ext uri="{FF2B5EF4-FFF2-40B4-BE49-F238E27FC236}">
                    <a16:creationId xmlns:a16="http://schemas.microsoft.com/office/drawing/2014/main" id="{CA3AFED7-8B10-78BA-36FA-F85C177A2508}"/>
                  </a:ext>
                </a:extLst>
              </p:cNvPr>
              <p:cNvSpPr/>
              <p:nvPr/>
            </p:nvSpPr>
            <p:spPr>
              <a:xfrm>
                <a:off x="7695190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ihandform: Form 301">
                <a:extLst>
                  <a:ext uri="{FF2B5EF4-FFF2-40B4-BE49-F238E27FC236}">
                    <a16:creationId xmlns:a16="http://schemas.microsoft.com/office/drawing/2014/main" id="{41FF05F9-9B07-F5FA-9800-B91229C185E6}"/>
                  </a:ext>
                </a:extLst>
              </p:cNvPr>
              <p:cNvSpPr/>
              <p:nvPr/>
            </p:nvSpPr>
            <p:spPr>
              <a:xfrm>
                <a:off x="7972272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ihandform: Form 302">
                <a:extLst>
                  <a:ext uri="{FF2B5EF4-FFF2-40B4-BE49-F238E27FC236}">
                    <a16:creationId xmlns:a16="http://schemas.microsoft.com/office/drawing/2014/main" id="{0BF5AA24-15D3-12C8-98F1-40B30CCA28F0}"/>
                  </a:ext>
                </a:extLst>
              </p:cNvPr>
              <p:cNvSpPr/>
              <p:nvPr/>
            </p:nvSpPr>
            <p:spPr>
              <a:xfrm>
                <a:off x="8249345" y="1990684"/>
                <a:ext cx="506110" cy="190327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uppieren 255">
              <a:extLst>
                <a:ext uri="{FF2B5EF4-FFF2-40B4-BE49-F238E27FC236}">
                  <a16:creationId xmlns:a16="http://schemas.microsoft.com/office/drawing/2014/main" id="{BE28E195-1BB2-89D5-ED58-A048C3F1B399}"/>
                </a:ext>
              </a:extLst>
            </p:cNvPr>
            <p:cNvGrpSpPr/>
            <p:nvPr/>
          </p:nvGrpSpPr>
          <p:grpSpPr>
            <a:xfrm>
              <a:off x="5231560" y="2091865"/>
              <a:ext cx="3437723" cy="1664290"/>
              <a:chOff x="5231560" y="2091865"/>
              <a:chExt cx="3437723" cy="1664290"/>
            </a:xfrm>
          </p:grpSpPr>
          <p:sp>
            <p:nvSpPr>
              <p:cNvPr id="8" name="Freihandform: Form 256">
                <a:extLst>
                  <a:ext uri="{FF2B5EF4-FFF2-40B4-BE49-F238E27FC236}">
                    <a16:creationId xmlns:a16="http://schemas.microsoft.com/office/drawing/2014/main" id="{24A64BDD-FF4F-6FE4-5673-7B99F02032F4}"/>
                  </a:ext>
                </a:extLst>
              </p:cNvPr>
              <p:cNvSpPr/>
              <p:nvPr/>
            </p:nvSpPr>
            <p:spPr>
              <a:xfrm>
                <a:off x="5231560" y="2091865"/>
                <a:ext cx="329890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Freihandform: Form 257">
                <a:extLst>
                  <a:ext uri="{FF2B5EF4-FFF2-40B4-BE49-F238E27FC236}">
                    <a16:creationId xmlns:a16="http://schemas.microsoft.com/office/drawing/2014/main" id="{AE3FB124-9C28-BEBE-DDA0-25C5EDCFDD3D}"/>
                  </a:ext>
                </a:extLst>
              </p:cNvPr>
              <p:cNvSpPr/>
              <p:nvPr/>
            </p:nvSpPr>
            <p:spPr>
              <a:xfrm>
                <a:off x="541873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Freihandform: Form 258">
                <a:extLst>
                  <a:ext uri="{FF2B5EF4-FFF2-40B4-BE49-F238E27FC236}">
                    <a16:creationId xmlns:a16="http://schemas.microsoft.com/office/drawing/2014/main" id="{D177D1E9-21CA-363E-32FF-6C5570EAC821}"/>
                  </a:ext>
                </a:extLst>
              </p:cNvPr>
              <p:cNvSpPr/>
              <p:nvPr/>
            </p:nvSpPr>
            <p:spPr>
              <a:xfrm>
                <a:off x="5591394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ihandform: Form 259">
                <a:extLst>
                  <a:ext uri="{FF2B5EF4-FFF2-40B4-BE49-F238E27FC236}">
                    <a16:creationId xmlns:a16="http://schemas.microsoft.com/office/drawing/2014/main" id="{4CC0A722-D55D-7B29-ACD4-A560B2A3D2F4}"/>
                  </a:ext>
                </a:extLst>
              </p:cNvPr>
              <p:cNvSpPr/>
              <p:nvPr/>
            </p:nvSpPr>
            <p:spPr>
              <a:xfrm>
                <a:off x="576405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ihandform: Form 260">
                <a:extLst>
                  <a:ext uri="{FF2B5EF4-FFF2-40B4-BE49-F238E27FC236}">
                    <a16:creationId xmlns:a16="http://schemas.microsoft.com/office/drawing/2014/main" id="{F2F900D1-0C37-9F9A-3CC1-2DD462D42B0A}"/>
                  </a:ext>
                </a:extLst>
              </p:cNvPr>
              <p:cNvSpPr/>
              <p:nvPr/>
            </p:nvSpPr>
            <p:spPr>
              <a:xfrm>
                <a:off x="593670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ihandform: Form 261">
                <a:extLst>
                  <a:ext uri="{FF2B5EF4-FFF2-40B4-BE49-F238E27FC236}">
                    <a16:creationId xmlns:a16="http://schemas.microsoft.com/office/drawing/2014/main" id="{13FABCDB-BE36-6D22-ECFF-0060F5E4C0B5}"/>
                  </a:ext>
                </a:extLst>
              </p:cNvPr>
              <p:cNvSpPr/>
              <p:nvPr/>
            </p:nvSpPr>
            <p:spPr>
              <a:xfrm>
                <a:off x="6109366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ihandform: Form 262">
                <a:extLst>
                  <a:ext uri="{FF2B5EF4-FFF2-40B4-BE49-F238E27FC236}">
                    <a16:creationId xmlns:a16="http://schemas.microsoft.com/office/drawing/2014/main" id="{6608C62D-F415-D989-2FC9-69693F261F68}"/>
                  </a:ext>
                </a:extLst>
              </p:cNvPr>
              <p:cNvSpPr/>
              <p:nvPr/>
            </p:nvSpPr>
            <p:spPr>
              <a:xfrm>
                <a:off x="628202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ihandform: Form 263">
                <a:extLst>
                  <a:ext uri="{FF2B5EF4-FFF2-40B4-BE49-F238E27FC236}">
                    <a16:creationId xmlns:a16="http://schemas.microsoft.com/office/drawing/2014/main" id="{592D5857-0DA1-1264-FEBE-46C29BD0780D}"/>
                  </a:ext>
                </a:extLst>
              </p:cNvPr>
              <p:cNvSpPr/>
              <p:nvPr/>
            </p:nvSpPr>
            <p:spPr>
              <a:xfrm>
                <a:off x="6454681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ihandform: Form 264">
                <a:extLst>
                  <a:ext uri="{FF2B5EF4-FFF2-40B4-BE49-F238E27FC236}">
                    <a16:creationId xmlns:a16="http://schemas.microsoft.com/office/drawing/2014/main" id="{581A1BAF-096D-7D57-861E-43A6D818420A}"/>
                  </a:ext>
                </a:extLst>
              </p:cNvPr>
              <p:cNvSpPr/>
              <p:nvPr/>
            </p:nvSpPr>
            <p:spPr>
              <a:xfrm>
                <a:off x="662733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ihandform: Form 265">
                <a:extLst>
                  <a:ext uri="{FF2B5EF4-FFF2-40B4-BE49-F238E27FC236}">
                    <a16:creationId xmlns:a16="http://schemas.microsoft.com/office/drawing/2014/main" id="{1288B7F0-E66F-CEF8-4ACD-707E895C43FC}"/>
                  </a:ext>
                </a:extLst>
              </p:cNvPr>
              <p:cNvSpPr/>
              <p:nvPr/>
            </p:nvSpPr>
            <p:spPr>
              <a:xfrm>
                <a:off x="679999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ihandform: Form 266">
                <a:extLst>
                  <a:ext uri="{FF2B5EF4-FFF2-40B4-BE49-F238E27FC236}">
                    <a16:creationId xmlns:a16="http://schemas.microsoft.com/office/drawing/2014/main" id="{39465D1B-5EAC-A38C-E052-93C2F529C227}"/>
                  </a:ext>
                </a:extLst>
              </p:cNvPr>
              <p:cNvSpPr/>
              <p:nvPr/>
            </p:nvSpPr>
            <p:spPr>
              <a:xfrm>
                <a:off x="6972653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ihandform: Form 267">
                <a:extLst>
                  <a:ext uri="{FF2B5EF4-FFF2-40B4-BE49-F238E27FC236}">
                    <a16:creationId xmlns:a16="http://schemas.microsoft.com/office/drawing/2014/main" id="{C3A1C230-1A6A-EAE1-8374-F6A570BD1634}"/>
                  </a:ext>
                </a:extLst>
              </p:cNvPr>
              <p:cNvSpPr/>
              <p:nvPr/>
            </p:nvSpPr>
            <p:spPr>
              <a:xfrm>
                <a:off x="714531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ihandform: Form 268">
                <a:extLst>
                  <a:ext uri="{FF2B5EF4-FFF2-40B4-BE49-F238E27FC236}">
                    <a16:creationId xmlns:a16="http://schemas.microsoft.com/office/drawing/2014/main" id="{587286BE-9B0D-9014-AA19-9546D3E21F02}"/>
                  </a:ext>
                </a:extLst>
              </p:cNvPr>
              <p:cNvSpPr/>
              <p:nvPr/>
            </p:nvSpPr>
            <p:spPr>
              <a:xfrm>
                <a:off x="7317968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ihandform: Form 269">
                <a:extLst>
                  <a:ext uri="{FF2B5EF4-FFF2-40B4-BE49-F238E27FC236}">
                    <a16:creationId xmlns:a16="http://schemas.microsoft.com/office/drawing/2014/main" id="{9F2CF69A-47D8-5F0D-5030-72EE292338EF}"/>
                  </a:ext>
                </a:extLst>
              </p:cNvPr>
              <p:cNvSpPr/>
              <p:nvPr/>
            </p:nvSpPr>
            <p:spPr>
              <a:xfrm>
                <a:off x="749062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ihandform: Form 270">
                <a:extLst>
                  <a:ext uri="{FF2B5EF4-FFF2-40B4-BE49-F238E27FC236}">
                    <a16:creationId xmlns:a16="http://schemas.microsoft.com/office/drawing/2014/main" id="{610EA89D-5749-DBB9-735D-7D67E32480CB}"/>
                  </a:ext>
                </a:extLst>
              </p:cNvPr>
              <p:cNvSpPr/>
              <p:nvPr/>
            </p:nvSpPr>
            <p:spPr>
              <a:xfrm>
                <a:off x="766328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ihandform: Form 271">
                <a:extLst>
                  <a:ext uri="{FF2B5EF4-FFF2-40B4-BE49-F238E27FC236}">
                    <a16:creationId xmlns:a16="http://schemas.microsoft.com/office/drawing/2014/main" id="{7DEF1932-D018-CCB8-DCE3-F49DCAF7547E}"/>
                  </a:ext>
                </a:extLst>
              </p:cNvPr>
              <p:cNvSpPr/>
              <p:nvPr/>
            </p:nvSpPr>
            <p:spPr>
              <a:xfrm>
                <a:off x="7835940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ihandform: Form 272">
                <a:extLst>
                  <a:ext uri="{FF2B5EF4-FFF2-40B4-BE49-F238E27FC236}">
                    <a16:creationId xmlns:a16="http://schemas.microsoft.com/office/drawing/2014/main" id="{222698D8-E584-6C98-4EA9-974E5CDA4C1B}"/>
                  </a:ext>
                </a:extLst>
              </p:cNvPr>
              <p:cNvSpPr/>
              <p:nvPr/>
            </p:nvSpPr>
            <p:spPr>
              <a:xfrm>
                <a:off x="8008597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ihandform: Form 273">
                <a:extLst>
                  <a:ext uri="{FF2B5EF4-FFF2-40B4-BE49-F238E27FC236}">
                    <a16:creationId xmlns:a16="http://schemas.microsoft.com/office/drawing/2014/main" id="{C18FED1D-4131-75F8-4C20-061AE1A0EE0F}"/>
                  </a:ext>
                </a:extLst>
              </p:cNvPr>
              <p:cNvSpPr/>
              <p:nvPr/>
            </p:nvSpPr>
            <p:spPr>
              <a:xfrm>
                <a:off x="8181255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ihandform: Form 274">
                <a:extLst>
                  <a:ext uri="{FF2B5EF4-FFF2-40B4-BE49-F238E27FC236}">
                    <a16:creationId xmlns:a16="http://schemas.microsoft.com/office/drawing/2014/main" id="{73A665B3-5050-A05A-97A9-93EA9E6C80AF}"/>
                  </a:ext>
                </a:extLst>
              </p:cNvPr>
              <p:cNvSpPr/>
              <p:nvPr/>
            </p:nvSpPr>
            <p:spPr>
              <a:xfrm>
                <a:off x="8353912" y="2091865"/>
                <a:ext cx="315371" cy="1664290"/>
              </a:xfrm>
              <a:custGeom>
                <a:avLst/>
                <a:gdLst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  <a:gd name="connsiteX5" fmla="*/ 491 w 529410"/>
                  <a:gd name="connsiteY5" fmla="*/ 1029535 h 1903270"/>
                  <a:gd name="connsiteX6" fmla="*/ 0 w 529410"/>
                  <a:gd name="connsiteY6" fmla="*/ 0 h 1903270"/>
                  <a:gd name="connsiteX0" fmla="*/ 2298 w 531708"/>
                  <a:gd name="connsiteY0" fmla="*/ 0 h 1903270"/>
                  <a:gd name="connsiteX1" fmla="*/ 35232 w 531708"/>
                  <a:gd name="connsiteY1" fmla="*/ 17876 h 1903270"/>
                  <a:gd name="connsiteX2" fmla="*/ 531708 w 531708"/>
                  <a:gd name="connsiteY2" fmla="*/ 951635 h 1903270"/>
                  <a:gd name="connsiteX3" fmla="*/ 35232 w 531708"/>
                  <a:gd name="connsiteY3" fmla="*/ 1885394 h 1903270"/>
                  <a:gd name="connsiteX4" fmla="*/ 2298 w 531708"/>
                  <a:gd name="connsiteY4" fmla="*/ 1903270 h 1903270"/>
                  <a:gd name="connsiteX5" fmla="*/ 2789 w 531708"/>
                  <a:gd name="connsiteY5" fmla="*/ 1029535 h 1903270"/>
                  <a:gd name="connsiteX6" fmla="*/ 2789 w 531708"/>
                  <a:gd name="connsiteY6" fmla="*/ 553285 h 1903270"/>
                  <a:gd name="connsiteX7" fmla="*/ 2298 w 531708"/>
                  <a:gd name="connsiteY7" fmla="*/ 0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6" fmla="*/ 94229 w 531708"/>
                  <a:gd name="connsiteY6" fmla="*/ 1120975 h 1903270"/>
                  <a:gd name="connsiteX0" fmla="*/ 2789 w 531708"/>
                  <a:gd name="connsiteY0" fmla="*/ 553285 h 1903270"/>
                  <a:gd name="connsiteX1" fmla="*/ 2298 w 531708"/>
                  <a:gd name="connsiteY1" fmla="*/ 0 h 1903270"/>
                  <a:gd name="connsiteX2" fmla="*/ 35232 w 531708"/>
                  <a:gd name="connsiteY2" fmla="*/ 17876 h 1903270"/>
                  <a:gd name="connsiteX3" fmla="*/ 531708 w 531708"/>
                  <a:gd name="connsiteY3" fmla="*/ 951635 h 1903270"/>
                  <a:gd name="connsiteX4" fmla="*/ 35232 w 531708"/>
                  <a:gd name="connsiteY4" fmla="*/ 1885394 h 1903270"/>
                  <a:gd name="connsiteX5" fmla="*/ 2298 w 531708"/>
                  <a:gd name="connsiteY5" fmla="*/ 1903270 h 1903270"/>
                  <a:gd name="connsiteX0" fmla="*/ 0 w 529410"/>
                  <a:gd name="connsiteY0" fmla="*/ 0 h 1903270"/>
                  <a:gd name="connsiteX1" fmla="*/ 32934 w 529410"/>
                  <a:gd name="connsiteY1" fmla="*/ 17876 h 1903270"/>
                  <a:gd name="connsiteX2" fmla="*/ 529410 w 529410"/>
                  <a:gd name="connsiteY2" fmla="*/ 951635 h 1903270"/>
                  <a:gd name="connsiteX3" fmla="*/ 32934 w 529410"/>
                  <a:gd name="connsiteY3" fmla="*/ 1885394 h 1903270"/>
                  <a:gd name="connsiteX4" fmla="*/ 0 w 529410"/>
                  <a:gd name="connsiteY4" fmla="*/ 1903270 h 19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10" h="1903270">
                    <a:moveTo>
                      <a:pt x="0" y="0"/>
                    </a:moveTo>
                    <a:lnTo>
                      <a:pt x="32934" y="17876"/>
                    </a:lnTo>
                    <a:cubicBezTo>
                      <a:pt x="332472" y="220240"/>
                      <a:pt x="529410" y="562939"/>
                      <a:pt x="529410" y="951635"/>
                    </a:cubicBezTo>
                    <a:cubicBezTo>
                      <a:pt x="529410" y="1340331"/>
                      <a:pt x="332472" y="1683030"/>
                      <a:pt x="32934" y="1885394"/>
                    </a:cubicBezTo>
                    <a:lnTo>
                      <a:pt x="0" y="1903270"/>
                    </a:ln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alpha val="0"/>
                      </a:schemeClr>
                    </a:gs>
                    <a:gs pos="60000">
                      <a:schemeClr val="bg1">
                        <a:alpha val="50000"/>
                      </a:schemeClr>
                    </a:gs>
                    <a:gs pos="50000">
                      <a:schemeClr val="bg1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4295" tIns="114295" bIns="114295" rtlCol="0" anchor="ctr">
                <a:noAutofit/>
              </a:bodyPr>
              <a:lstStyle/>
              <a:p>
                <a:pPr marL="0" marR="0" lvl="0" indent="0" algn="ctr" defTabSz="91442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187">
            <a:extLst>
              <a:ext uri="{FF2B5EF4-FFF2-40B4-BE49-F238E27FC236}">
                <a16:creationId xmlns:a16="http://schemas.microsoft.com/office/drawing/2014/main" id="{7F48A819-8CA6-2356-8D88-33B68ACF4327}"/>
              </a:ext>
            </a:extLst>
          </p:cNvPr>
          <p:cNvGrpSpPr/>
          <p:nvPr/>
        </p:nvGrpSpPr>
        <p:grpSpPr>
          <a:xfrm>
            <a:off x="585314" y="4124099"/>
            <a:ext cx="10563385" cy="1340662"/>
            <a:chOff x="621606" y="3596361"/>
            <a:chExt cx="8637207" cy="1064283"/>
          </a:xfrm>
        </p:grpSpPr>
        <p:pic>
          <p:nvPicPr>
            <p:cNvPr id="56" name="Picture 39">
              <a:extLst>
                <a:ext uri="{FF2B5EF4-FFF2-40B4-BE49-F238E27FC236}">
                  <a16:creationId xmlns:a16="http://schemas.microsoft.com/office/drawing/2014/main" id="{B2EFCC9F-F9C5-E140-1152-5FFCFF7B7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651" b="1181"/>
            <a:stretch/>
          </p:blipFill>
          <p:spPr>
            <a:xfrm>
              <a:off x="622457" y="3596361"/>
              <a:ext cx="1854830" cy="10401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7" name="TextBox 40">
              <a:extLst>
                <a:ext uri="{FF2B5EF4-FFF2-40B4-BE49-F238E27FC236}">
                  <a16:creationId xmlns:a16="http://schemas.microsoft.com/office/drawing/2014/main" id="{7F0DBA6F-7D2A-C33F-CA7C-74261A25B4BA}"/>
                </a:ext>
              </a:extLst>
            </p:cNvPr>
            <p:cNvSpPr txBox="1"/>
            <p:nvPr/>
          </p:nvSpPr>
          <p:spPr>
            <a:xfrm>
              <a:off x="621606" y="4328714"/>
              <a:ext cx="1856178" cy="331930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1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Private</a:t>
              </a:r>
            </a:p>
          </p:txBody>
        </p:sp>
        <p:sp>
          <p:nvSpPr>
            <p:cNvPr id="58" name="TextBox 114">
              <a:extLst>
                <a:ext uri="{FF2B5EF4-FFF2-40B4-BE49-F238E27FC236}">
                  <a16:creationId xmlns:a16="http://schemas.microsoft.com/office/drawing/2014/main" id="{7D04EBC6-DA8D-A8A4-881A-50422D20E0EE}"/>
                </a:ext>
              </a:extLst>
            </p:cNvPr>
            <p:cNvSpPr txBox="1"/>
            <p:nvPr/>
          </p:nvSpPr>
          <p:spPr>
            <a:xfrm>
              <a:off x="2611997" y="4330330"/>
              <a:ext cx="2275120" cy="306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0"/>
                  <a:cs typeface="+mn-cs"/>
                </a:rPr>
                <a:t>Mobility, connected car</a:t>
              </a:r>
            </a:p>
          </p:txBody>
        </p:sp>
        <p:grpSp>
          <p:nvGrpSpPr>
            <p:cNvPr id="59" name="Gruppieren 308">
              <a:extLst>
                <a:ext uri="{FF2B5EF4-FFF2-40B4-BE49-F238E27FC236}">
                  <a16:creationId xmlns:a16="http://schemas.microsoft.com/office/drawing/2014/main" id="{B822ED8F-223B-7E3C-4AC7-5F8F0C119FE9}"/>
                </a:ext>
              </a:extLst>
            </p:cNvPr>
            <p:cNvGrpSpPr/>
            <p:nvPr/>
          </p:nvGrpSpPr>
          <p:grpSpPr>
            <a:xfrm>
              <a:off x="2996207" y="3775999"/>
              <a:ext cx="747491" cy="480444"/>
              <a:chOff x="3027240" y="3678533"/>
              <a:chExt cx="747491" cy="480444"/>
            </a:xfrm>
          </p:grpSpPr>
          <p:grpSp>
            <p:nvGrpSpPr>
              <p:cNvPr id="82" name="Gruppieren 331">
                <a:extLst>
                  <a:ext uri="{FF2B5EF4-FFF2-40B4-BE49-F238E27FC236}">
                    <a16:creationId xmlns:a16="http://schemas.microsoft.com/office/drawing/2014/main" id="{8C17A2B8-BDB7-2EC2-05E0-11B30DEA0A9B}"/>
                  </a:ext>
                </a:extLst>
              </p:cNvPr>
              <p:cNvGrpSpPr/>
              <p:nvPr/>
            </p:nvGrpSpPr>
            <p:grpSpPr>
              <a:xfrm rot="16200000">
                <a:off x="3351690" y="3517042"/>
                <a:ext cx="202768" cy="525750"/>
                <a:chOff x="11047294" y="-801237"/>
                <a:chExt cx="1084201" cy="2066923"/>
              </a:xfrm>
              <a:solidFill>
                <a:schemeClr val="bg1"/>
              </a:solidFill>
            </p:grpSpPr>
            <p:sp>
              <p:nvSpPr>
                <p:cNvPr id="88" name="Freihandform: Form 337">
                  <a:extLst>
                    <a:ext uri="{FF2B5EF4-FFF2-40B4-BE49-F238E27FC236}">
                      <a16:creationId xmlns:a16="http://schemas.microsoft.com/office/drawing/2014/main" id="{7EB76051-DFCD-F5C5-ABEB-A52ACF543BC9}"/>
                    </a:ext>
                  </a:extLst>
                </p:cNvPr>
                <p:cNvSpPr/>
                <p:nvPr/>
              </p:nvSpPr>
              <p:spPr>
                <a:xfrm>
                  <a:off x="11617145" y="-801237"/>
                  <a:ext cx="514350" cy="2066923"/>
                </a:xfrm>
                <a:custGeom>
                  <a:avLst/>
                  <a:gdLst>
                    <a:gd name="connsiteX0" fmla="*/ 514350 w 514350"/>
                    <a:gd name="connsiteY0" fmla="*/ 1139381 h 2066925"/>
                    <a:gd name="connsiteX1" fmla="*/ 475965 w 514350"/>
                    <a:gd name="connsiteY1" fmla="*/ 1376934 h 2066925"/>
                    <a:gd name="connsiteX2" fmla="*/ 138399 w 514350"/>
                    <a:gd name="connsiteY2" fmla="*/ 2075021 h 2066925"/>
                    <a:gd name="connsiteX3" fmla="*/ 0 w 514350"/>
                    <a:gd name="connsiteY3" fmla="*/ 1967675 h 2066925"/>
                    <a:gd name="connsiteX4" fmla="*/ 8382 w 514350"/>
                    <a:gd name="connsiteY4" fmla="*/ 109728 h 2066925"/>
                    <a:gd name="connsiteX5" fmla="*/ 154496 w 514350"/>
                    <a:gd name="connsiteY5" fmla="*/ 0 h 2066925"/>
                    <a:gd name="connsiteX6" fmla="*/ 333566 w 514350"/>
                    <a:gd name="connsiteY6" fmla="*/ 301276 h 2066925"/>
                    <a:gd name="connsiteX7" fmla="*/ 506921 w 514350"/>
                    <a:gd name="connsiteY7" fmla="*/ 912876 h 2066925"/>
                    <a:gd name="connsiteX8" fmla="*/ 514350 w 514350"/>
                    <a:gd name="connsiteY8" fmla="*/ 939356 h 2066925"/>
                    <a:gd name="connsiteX9" fmla="*/ 514350 w 514350"/>
                    <a:gd name="connsiteY9" fmla="*/ 1139381 h 206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4350" h="2066925">
                      <a:moveTo>
                        <a:pt x="514350" y="1139381"/>
                      </a:moveTo>
                      <a:cubicBezTo>
                        <a:pt x="501777" y="1218629"/>
                        <a:pt x="492633" y="1298543"/>
                        <a:pt x="475965" y="1376934"/>
                      </a:cubicBezTo>
                      <a:cubicBezTo>
                        <a:pt x="421196" y="1635443"/>
                        <a:pt x="305276" y="1864900"/>
                        <a:pt x="138399" y="2075021"/>
                      </a:cubicBezTo>
                      <a:cubicBezTo>
                        <a:pt x="91250" y="2038445"/>
                        <a:pt x="45625" y="2003108"/>
                        <a:pt x="0" y="1967675"/>
                      </a:cubicBezTo>
                      <a:cubicBezTo>
                        <a:pt x="432435" y="1425607"/>
                        <a:pt x="459105" y="701516"/>
                        <a:pt x="8382" y="109728"/>
                      </a:cubicBezTo>
                      <a:cubicBezTo>
                        <a:pt x="53530" y="75819"/>
                        <a:pt x="98774" y="41815"/>
                        <a:pt x="154496" y="0"/>
                      </a:cubicBezTo>
                      <a:cubicBezTo>
                        <a:pt x="215455" y="101727"/>
                        <a:pt x="280035" y="198596"/>
                        <a:pt x="333566" y="301276"/>
                      </a:cubicBezTo>
                      <a:cubicBezTo>
                        <a:pt x="433388" y="492538"/>
                        <a:pt x="492443" y="696754"/>
                        <a:pt x="506921" y="912876"/>
                      </a:cubicBezTo>
                      <a:cubicBezTo>
                        <a:pt x="507492" y="921830"/>
                        <a:pt x="511778" y="930497"/>
                        <a:pt x="514350" y="939356"/>
                      </a:cubicBezTo>
                      <a:cubicBezTo>
                        <a:pt x="514350" y="1006031"/>
                        <a:pt x="514350" y="1072706"/>
                        <a:pt x="514350" y="1139381"/>
                      </a:cubicBezTo>
                      <a:close/>
                    </a:path>
                  </a:pathLst>
                </a:custGeom>
                <a:grpFill/>
                <a:ln w="222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9" name="Freihandform: Form 338">
                  <a:extLst>
                    <a:ext uri="{FF2B5EF4-FFF2-40B4-BE49-F238E27FC236}">
                      <a16:creationId xmlns:a16="http://schemas.microsoft.com/office/drawing/2014/main" id="{DA796A04-ACF2-69CA-DF73-E4D3680BBF2B}"/>
                    </a:ext>
                  </a:extLst>
                </p:cNvPr>
                <p:cNvSpPr/>
                <p:nvPr/>
              </p:nvSpPr>
              <p:spPr>
                <a:xfrm>
                  <a:off x="11334142" y="-576159"/>
                  <a:ext cx="438149" cy="1619249"/>
                </a:xfrm>
                <a:custGeom>
                  <a:avLst/>
                  <a:gdLst>
                    <a:gd name="connsiteX0" fmla="*/ 0 w 438150"/>
                    <a:gd name="connsiteY0" fmla="*/ 1518285 h 1619250"/>
                    <a:gd name="connsiteX1" fmla="*/ 95 w 438150"/>
                    <a:gd name="connsiteY1" fmla="*/ 111157 h 1619250"/>
                    <a:gd name="connsiteX2" fmla="*/ 132684 w 438150"/>
                    <a:gd name="connsiteY2" fmla="*/ 0 h 1619250"/>
                    <a:gd name="connsiteX3" fmla="*/ 132969 w 438150"/>
                    <a:gd name="connsiteY3" fmla="*/ 1628585 h 1619250"/>
                    <a:gd name="connsiteX4" fmla="*/ 0 w 438150"/>
                    <a:gd name="connsiteY4" fmla="*/ 1518285 h 1619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50" h="1619250">
                      <a:moveTo>
                        <a:pt x="0" y="1518285"/>
                      </a:moveTo>
                      <a:cubicBezTo>
                        <a:pt x="355473" y="1101185"/>
                        <a:pt x="341757" y="509397"/>
                        <a:pt x="95" y="111157"/>
                      </a:cubicBezTo>
                      <a:cubicBezTo>
                        <a:pt x="44291" y="74104"/>
                        <a:pt x="88488" y="37052"/>
                        <a:pt x="132684" y="0"/>
                      </a:cubicBezTo>
                      <a:cubicBezTo>
                        <a:pt x="539972" y="470059"/>
                        <a:pt x="540163" y="1156430"/>
                        <a:pt x="132969" y="1628585"/>
                      </a:cubicBezTo>
                      <a:cubicBezTo>
                        <a:pt x="89535" y="1592390"/>
                        <a:pt x="45911" y="1556290"/>
                        <a:pt x="0" y="1518285"/>
                      </a:cubicBezTo>
                      <a:close/>
                    </a:path>
                  </a:pathLst>
                </a:custGeom>
                <a:grpFill/>
                <a:ln w="222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90" name="Freihandform: Form 339">
                  <a:extLst>
                    <a:ext uri="{FF2B5EF4-FFF2-40B4-BE49-F238E27FC236}">
                      <a16:creationId xmlns:a16="http://schemas.microsoft.com/office/drawing/2014/main" id="{1B0F7257-1520-9637-878E-68111C6D3921}"/>
                    </a:ext>
                  </a:extLst>
                </p:cNvPr>
                <p:cNvSpPr/>
                <p:nvPr/>
              </p:nvSpPr>
              <p:spPr>
                <a:xfrm>
                  <a:off x="11047294" y="-349553"/>
                  <a:ext cx="361949" cy="1171575"/>
                </a:xfrm>
                <a:custGeom>
                  <a:avLst/>
                  <a:gdLst>
                    <a:gd name="connsiteX0" fmla="*/ 0 w 361950"/>
                    <a:gd name="connsiteY0" fmla="*/ 109442 h 1171575"/>
                    <a:gd name="connsiteX1" fmla="*/ 128873 w 361950"/>
                    <a:gd name="connsiteY1" fmla="*/ 0 h 1171575"/>
                    <a:gd name="connsiteX2" fmla="*/ 130683 w 361950"/>
                    <a:gd name="connsiteY2" fmla="*/ 1176814 h 1171575"/>
                    <a:gd name="connsiteX3" fmla="*/ 1333 w 361950"/>
                    <a:gd name="connsiteY3" fmla="*/ 1067181 h 1171575"/>
                    <a:gd name="connsiteX4" fmla="*/ 0 w 361950"/>
                    <a:gd name="connsiteY4" fmla="*/ 109442 h 117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0" h="1171575">
                      <a:moveTo>
                        <a:pt x="0" y="109442"/>
                      </a:moveTo>
                      <a:cubicBezTo>
                        <a:pt x="44863" y="71342"/>
                        <a:pt x="86963" y="35528"/>
                        <a:pt x="128873" y="0"/>
                      </a:cubicBezTo>
                      <a:cubicBezTo>
                        <a:pt x="431959" y="286607"/>
                        <a:pt x="461391" y="846011"/>
                        <a:pt x="130683" y="1176814"/>
                      </a:cubicBezTo>
                      <a:cubicBezTo>
                        <a:pt x="87725" y="1140428"/>
                        <a:pt x="44577" y="1103852"/>
                        <a:pt x="1333" y="1067181"/>
                      </a:cubicBezTo>
                      <a:cubicBezTo>
                        <a:pt x="267176" y="771620"/>
                        <a:pt x="240411" y="369951"/>
                        <a:pt x="0" y="109442"/>
                      </a:cubicBezTo>
                      <a:close/>
                    </a:path>
                  </a:pathLst>
                </a:custGeom>
                <a:grpFill/>
                <a:ln w="222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grpSp>
            <p:nvGrpSpPr>
              <p:cNvPr id="83" name="Group 26">
                <a:extLst>
                  <a:ext uri="{FF2B5EF4-FFF2-40B4-BE49-F238E27FC236}">
                    <a16:creationId xmlns:a16="http://schemas.microsoft.com/office/drawing/2014/main" id="{BA30BB3F-A943-6F67-25D8-4812C1112D3C}"/>
                  </a:ext>
                </a:extLst>
              </p:cNvPr>
              <p:cNvGrpSpPr/>
              <p:nvPr/>
            </p:nvGrpSpPr>
            <p:grpSpPr>
              <a:xfrm>
                <a:off x="3027240" y="3781046"/>
                <a:ext cx="747491" cy="377931"/>
                <a:chOff x="-11513486" y="304498"/>
                <a:chExt cx="2519303" cy="1273766"/>
              </a:xfrm>
              <a:noFill/>
            </p:grpSpPr>
            <p:sp>
              <p:nvSpPr>
                <p:cNvPr id="84" name="Freihandform: Form 333">
                  <a:extLst>
                    <a:ext uri="{FF2B5EF4-FFF2-40B4-BE49-F238E27FC236}">
                      <a16:creationId xmlns:a16="http://schemas.microsoft.com/office/drawing/2014/main" id="{83DF43DB-9FC1-AAA8-8D7A-7DF66B914715}"/>
                    </a:ext>
                  </a:extLst>
                </p:cNvPr>
                <p:cNvSpPr/>
                <p:nvPr/>
              </p:nvSpPr>
              <p:spPr>
                <a:xfrm>
                  <a:off x="-11235318" y="1313141"/>
                  <a:ext cx="264333" cy="265120"/>
                </a:xfrm>
                <a:custGeom>
                  <a:avLst/>
                  <a:gdLst>
                    <a:gd name="connsiteX0" fmla="*/ 174168 w 347364"/>
                    <a:gd name="connsiteY0" fmla="*/ 0 h 348399"/>
                    <a:gd name="connsiteX1" fmla="*/ 347365 w 347364"/>
                    <a:gd name="connsiteY1" fmla="*/ 173521 h 348399"/>
                    <a:gd name="connsiteX2" fmla="*/ 173456 w 347364"/>
                    <a:gd name="connsiteY2" fmla="*/ 348400 h 348399"/>
                    <a:gd name="connsiteX3" fmla="*/ 0 w 347364"/>
                    <a:gd name="connsiteY3" fmla="*/ 172874 h 348399"/>
                    <a:gd name="connsiteX4" fmla="*/ 174168 w 347364"/>
                    <a:gd name="connsiteY4" fmla="*/ 0 h 34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4" h="348399">
                      <a:moveTo>
                        <a:pt x="174168" y="0"/>
                      </a:moveTo>
                      <a:cubicBezTo>
                        <a:pt x="272897" y="194"/>
                        <a:pt x="347494" y="74921"/>
                        <a:pt x="347365" y="173521"/>
                      </a:cubicBezTo>
                      <a:cubicBezTo>
                        <a:pt x="347235" y="269597"/>
                        <a:pt x="268692" y="348529"/>
                        <a:pt x="173456" y="348400"/>
                      </a:cubicBezTo>
                      <a:cubicBezTo>
                        <a:pt x="78350" y="348206"/>
                        <a:pt x="-194" y="268756"/>
                        <a:pt x="0" y="172874"/>
                      </a:cubicBezTo>
                      <a:cubicBezTo>
                        <a:pt x="194" y="75180"/>
                        <a:pt x="76150" y="-194"/>
                        <a:pt x="174168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5" name="Freihandform: Form 334">
                  <a:extLst>
                    <a:ext uri="{FF2B5EF4-FFF2-40B4-BE49-F238E27FC236}">
                      <a16:creationId xmlns:a16="http://schemas.microsoft.com/office/drawing/2014/main" id="{3137C076-5E54-E81B-818E-4BE245E9DA9D}"/>
                    </a:ext>
                  </a:extLst>
                </p:cNvPr>
                <p:cNvSpPr/>
                <p:nvPr/>
              </p:nvSpPr>
              <p:spPr>
                <a:xfrm>
                  <a:off x="-9582780" y="1313144"/>
                  <a:ext cx="265270" cy="265120"/>
                </a:xfrm>
                <a:custGeom>
                  <a:avLst/>
                  <a:gdLst>
                    <a:gd name="connsiteX0" fmla="*/ 175528 w 348597"/>
                    <a:gd name="connsiteY0" fmla="*/ 1 h 348405"/>
                    <a:gd name="connsiteX1" fmla="*/ 348595 w 348597"/>
                    <a:gd name="connsiteY1" fmla="*/ 174298 h 348405"/>
                    <a:gd name="connsiteX2" fmla="*/ 176563 w 348597"/>
                    <a:gd name="connsiteY2" fmla="*/ 348400 h 348405"/>
                    <a:gd name="connsiteX3" fmla="*/ 2 w 348597"/>
                    <a:gd name="connsiteY3" fmla="*/ 172098 h 348405"/>
                    <a:gd name="connsiteX4" fmla="*/ 175528 w 348597"/>
                    <a:gd name="connsiteY4" fmla="*/ 1 h 348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597" h="348405">
                      <a:moveTo>
                        <a:pt x="175528" y="1"/>
                      </a:moveTo>
                      <a:cubicBezTo>
                        <a:pt x="273222" y="324"/>
                        <a:pt x="349048" y="76668"/>
                        <a:pt x="348595" y="174298"/>
                      </a:cubicBezTo>
                      <a:cubicBezTo>
                        <a:pt x="348142" y="268563"/>
                        <a:pt x="270052" y="347689"/>
                        <a:pt x="176563" y="348400"/>
                      </a:cubicBezTo>
                      <a:cubicBezTo>
                        <a:pt x="79451" y="349177"/>
                        <a:pt x="-451" y="269404"/>
                        <a:pt x="2" y="172098"/>
                      </a:cubicBezTo>
                      <a:cubicBezTo>
                        <a:pt x="390" y="75051"/>
                        <a:pt x="77316" y="-322"/>
                        <a:pt x="175528" y="1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6" name="Freihandform: Form 335">
                  <a:extLst>
                    <a:ext uri="{FF2B5EF4-FFF2-40B4-BE49-F238E27FC236}">
                      <a16:creationId xmlns:a16="http://schemas.microsoft.com/office/drawing/2014/main" id="{8F838A4B-ED4A-377B-4D48-3124DAB40FD5}"/>
                    </a:ext>
                  </a:extLst>
                </p:cNvPr>
                <p:cNvSpPr/>
                <p:nvPr/>
              </p:nvSpPr>
              <p:spPr>
                <a:xfrm>
                  <a:off x="-11513486" y="772109"/>
                  <a:ext cx="2519303" cy="744143"/>
                </a:xfrm>
                <a:custGeom>
                  <a:avLst/>
                  <a:gdLst>
                    <a:gd name="connsiteX0" fmla="*/ 2508213 w 2519305"/>
                    <a:gd name="connsiteY0" fmla="*/ 476231 h 744145"/>
                    <a:gd name="connsiteX1" fmla="*/ 2466289 w 2519305"/>
                    <a:gd name="connsiteY1" fmla="*/ 335577 h 744145"/>
                    <a:gd name="connsiteX2" fmla="*/ 2466612 w 2519305"/>
                    <a:gd name="connsiteY2" fmla="*/ 277414 h 744145"/>
                    <a:gd name="connsiteX3" fmla="*/ 2418218 w 2519305"/>
                    <a:gd name="connsiteY3" fmla="*/ 223002 h 744145"/>
                    <a:gd name="connsiteX4" fmla="*/ 2090134 w 2519305"/>
                    <a:gd name="connsiteY4" fmla="*/ 126861 h 744145"/>
                    <a:gd name="connsiteX5" fmla="*/ 1659309 w 2519305"/>
                    <a:gd name="connsiteY5" fmla="*/ 4776 h 744145"/>
                    <a:gd name="connsiteX6" fmla="*/ 1342935 w 2519305"/>
                    <a:gd name="connsiteY6" fmla="*/ 5423 h 744145"/>
                    <a:gd name="connsiteX7" fmla="*/ 1066998 w 2519305"/>
                    <a:gd name="connsiteY7" fmla="*/ 47994 h 744145"/>
                    <a:gd name="connsiteX8" fmla="*/ 754182 w 2519305"/>
                    <a:gd name="connsiteY8" fmla="*/ 175320 h 744145"/>
                    <a:gd name="connsiteX9" fmla="*/ 346261 w 2519305"/>
                    <a:gd name="connsiteY9" fmla="*/ 309439 h 744145"/>
                    <a:gd name="connsiteX10" fmla="*/ 103772 w 2519305"/>
                    <a:gd name="connsiteY10" fmla="*/ 392382 h 744145"/>
                    <a:gd name="connsiteX11" fmla="*/ 23029 w 2519305"/>
                    <a:gd name="connsiteY11" fmla="*/ 684041 h 744145"/>
                    <a:gd name="connsiteX12" fmla="*/ 55637 w 2519305"/>
                    <a:gd name="connsiteY12" fmla="*/ 716455 h 744145"/>
                    <a:gd name="connsiteX13" fmla="*/ 183545 w 2519305"/>
                    <a:gd name="connsiteY13" fmla="*/ 727001 h 744145"/>
                    <a:gd name="connsiteX14" fmla="*/ 228575 w 2519305"/>
                    <a:gd name="connsiteY14" fmla="*/ 538729 h 744145"/>
                    <a:gd name="connsiteX15" fmla="*/ 397890 w 2519305"/>
                    <a:gd name="connsiteY15" fmla="*/ 453004 h 744145"/>
                    <a:gd name="connsiteX16" fmla="*/ 557629 w 2519305"/>
                    <a:gd name="connsiteY16" fmla="*/ 511103 h 744145"/>
                    <a:gd name="connsiteX17" fmla="*/ 634750 w 2519305"/>
                    <a:gd name="connsiteY17" fmla="*/ 744146 h 744145"/>
                    <a:gd name="connsiteX18" fmla="*/ 1832312 w 2519305"/>
                    <a:gd name="connsiteY18" fmla="*/ 728101 h 744145"/>
                    <a:gd name="connsiteX19" fmla="*/ 1877083 w 2519305"/>
                    <a:gd name="connsiteY19" fmla="*/ 543970 h 744145"/>
                    <a:gd name="connsiteX20" fmla="*/ 2037599 w 2519305"/>
                    <a:gd name="connsiteY20" fmla="*/ 453716 h 744145"/>
                    <a:gd name="connsiteX21" fmla="*/ 2292574 w 2519305"/>
                    <a:gd name="connsiteY21" fmla="*/ 705197 h 744145"/>
                    <a:gd name="connsiteX22" fmla="*/ 2481751 w 2519305"/>
                    <a:gd name="connsiteY22" fmla="*/ 659909 h 744145"/>
                    <a:gd name="connsiteX23" fmla="*/ 2504202 w 2519305"/>
                    <a:gd name="connsiteY23" fmla="*/ 628142 h 744145"/>
                    <a:gd name="connsiteX24" fmla="*/ 2519018 w 2519305"/>
                    <a:gd name="connsiteY24" fmla="*/ 526307 h 744145"/>
                    <a:gd name="connsiteX25" fmla="*/ 2508213 w 2519305"/>
                    <a:gd name="connsiteY25" fmla="*/ 476231 h 74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519305" h="744145">
                      <a:moveTo>
                        <a:pt x="2508213" y="476231"/>
                      </a:moveTo>
                      <a:cubicBezTo>
                        <a:pt x="2473276" y="434630"/>
                        <a:pt x="2460789" y="388565"/>
                        <a:pt x="2466289" y="335577"/>
                      </a:cubicBezTo>
                      <a:cubicBezTo>
                        <a:pt x="2468294" y="316362"/>
                        <a:pt x="2466741" y="296823"/>
                        <a:pt x="2466612" y="277414"/>
                      </a:cubicBezTo>
                      <a:cubicBezTo>
                        <a:pt x="2466418" y="240536"/>
                        <a:pt x="2455096" y="226625"/>
                        <a:pt x="2418218" y="223002"/>
                      </a:cubicBezTo>
                      <a:cubicBezTo>
                        <a:pt x="2302732" y="211551"/>
                        <a:pt x="2193974" y="181272"/>
                        <a:pt x="2090134" y="126861"/>
                      </a:cubicBezTo>
                      <a:cubicBezTo>
                        <a:pt x="1955820" y="56405"/>
                        <a:pt x="1810832" y="14222"/>
                        <a:pt x="1659309" y="4776"/>
                      </a:cubicBezTo>
                      <a:cubicBezTo>
                        <a:pt x="1554175" y="-1759"/>
                        <a:pt x="1448005" y="-1629"/>
                        <a:pt x="1342935" y="5423"/>
                      </a:cubicBezTo>
                      <a:cubicBezTo>
                        <a:pt x="1250223" y="11634"/>
                        <a:pt x="1155440" y="21532"/>
                        <a:pt x="1066998" y="47994"/>
                      </a:cubicBezTo>
                      <a:cubicBezTo>
                        <a:pt x="959599" y="80214"/>
                        <a:pt x="856535" y="128414"/>
                        <a:pt x="754182" y="175320"/>
                      </a:cubicBezTo>
                      <a:cubicBezTo>
                        <a:pt x="622975" y="235489"/>
                        <a:pt x="490861" y="288477"/>
                        <a:pt x="346261" y="309439"/>
                      </a:cubicBezTo>
                      <a:cubicBezTo>
                        <a:pt x="261571" y="321732"/>
                        <a:pt x="178240" y="346770"/>
                        <a:pt x="103772" y="392382"/>
                      </a:cubicBezTo>
                      <a:cubicBezTo>
                        <a:pt x="9248" y="450287"/>
                        <a:pt x="-28212" y="585182"/>
                        <a:pt x="23029" y="684041"/>
                      </a:cubicBezTo>
                      <a:cubicBezTo>
                        <a:pt x="29952" y="697369"/>
                        <a:pt x="43150" y="714385"/>
                        <a:pt x="55637" y="716455"/>
                      </a:cubicBezTo>
                      <a:cubicBezTo>
                        <a:pt x="96332" y="723184"/>
                        <a:pt x="138127" y="723766"/>
                        <a:pt x="183545" y="727001"/>
                      </a:cubicBezTo>
                      <a:cubicBezTo>
                        <a:pt x="178304" y="655768"/>
                        <a:pt x="186003" y="592429"/>
                        <a:pt x="228575" y="538729"/>
                      </a:cubicBezTo>
                      <a:cubicBezTo>
                        <a:pt x="271728" y="484253"/>
                        <a:pt x="327434" y="454816"/>
                        <a:pt x="397890" y="453004"/>
                      </a:cubicBezTo>
                      <a:cubicBezTo>
                        <a:pt x="459159" y="451451"/>
                        <a:pt x="511435" y="472220"/>
                        <a:pt x="557629" y="511103"/>
                      </a:cubicBezTo>
                      <a:cubicBezTo>
                        <a:pt x="629444" y="571466"/>
                        <a:pt x="639990" y="653374"/>
                        <a:pt x="634750" y="744146"/>
                      </a:cubicBezTo>
                      <a:cubicBezTo>
                        <a:pt x="1037689" y="738776"/>
                        <a:pt x="1434418" y="733471"/>
                        <a:pt x="1832312" y="728101"/>
                      </a:cubicBezTo>
                      <a:cubicBezTo>
                        <a:pt x="1835029" y="659650"/>
                        <a:pt x="1836647" y="596634"/>
                        <a:pt x="1877083" y="543970"/>
                      </a:cubicBezTo>
                      <a:cubicBezTo>
                        <a:pt x="1917649" y="491176"/>
                        <a:pt x="1969860" y="456433"/>
                        <a:pt x="2037599" y="453716"/>
                      </a:cubicBezTo>
                      <a:cubicBezTo>
                        <a:pt x="2184140" y="447893"/>
                        <a:pt x="2261131" y="522684"/>
                        <a:pt x="2292574" y="705197"/>
                      </a:cubicBezTo>
                      <a:cubicBezTo>
                        <a:pt x="2355978" y="690446"/>
                        <a:pt x="2419318" y="676860"/>
                        <a:pt x="2481751" y="659909"/>
                      </a:cubicBezTo>
                      <a:cubicBezTo>
                        <a:pt x="2491650" y="657256"/>
                        <a:pt x="2501614" y="640176"/>
                        <a:pt x="2504202" y="628142"/>
                      </a:cubicBezTo>
                      <a:cubicBezTo>
                        <a:pt x="2511448" y="594693"/>
                        <a:pt x="2516818" y="560468"/>
                        <a:pt x="2519018" y="526307"/>
                      </a:cubicBezTo>
                      <a:cubicBezTo>
                        <a:pt x="2520182" y="509680"/>
                        <a:pt x="2518047" y="487941"/>
                        <a:pt x="2508213" y="476231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87" name="Freihandform: Form 336">
                  <a:extLst>
                    <a:ext uri="{FF2B5EF4-FFF2-40B4-BE49-F238E27FC236}">
                      <a16:creationId xmlns:a16="http://schemas.microsoft.com/office/drawing/2014/main" id="{F7BE9C8C-7263-F674-CB26-488F64BAA93E}"/>
                    </a:ext>
                  </a:extLst>
                </p:cNvPr>
                <p:cNvSpPr/>
                <p:nvPr/>
              </p:nvSpPr>
              <p:spPr>
                <a:xfrm>
                  <a:off x="-10810874" y="304498"/>
                  <a:ext cx="6469" cy="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9" h="6469"/>
                  </a:pathLst>
                </a:custGeom>
                <a:grpFill/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</p:grpSp>
        <p:grpSp>
          <p:nvGrpSpPr>
            <p:cNvPr id="60" name="Gruppieren 309">
              <a:extLst>
                <a:ext uri="{FF2B5EF4-FFF2-40B4-BE49-F238E27FC236}">
                  <a16:creationId xmlns:a16="http://schemas.microsoft.com/office/drawing/2014/main" id="{1DFAD3F0-9CFD-C28C-03D8-18F19A196EA3}"/>
                </a:ext>
              </a:extLst>
            </p:cNvPr>
            <p:cNvGrpSpPr/>
            <p:nvPr/>
          </p:nvGrpSpPr>
          <p:grpSpPr>
            <a:xfrm>
              <a:off x="6813648" y="3717297"/>
              <a:ext cx="418325" cy="482872"/>
              <a:chOff x="16079468" y="3613366"/>
              <a:chExt cx="226309" cy="261229"/>
            </a:xfrm>
          </p:grpSpPr>
          <p:sp>
            <p:nvSpPr>
              <p:cNvPr id="76" name="Freeform 89">
                <a:extLst>
                  <a:ext uri="{FF2B5EF4-FFF2-40B4-BE49-F238E27FC236}">
                    <a16:creationId xmlns:a16="http://schemas.microsoft.com/office/drawing/2014/main" id="{D3DDF47A-02EA-69FF-1FC3-63BDCAC69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9468" y="3647615"/>
                <a:ext cx="226309" cy="226980"/>
              </a:xfrm>
              <a:custGeom>
                <a:avLst/>
                <a:gdLst>
                  <a:gd name="T0" fmla="*/ 28 w 100"/>
                  <a:gd name="T1" fmla="*/ 49 h 100"/>
                  <a:gd name="T2" fmla="*/ 36 w 100"/>
                  <a:gd name="T3" fmla="*/ 63 h 100"/>
                  <a:gd name="T4" fmla="*/ 36 w 100"/>
                  <a:gd name="T5" fmla="*/ 69 h 100"/>
                  <a:gd name="T6" fmla="*/ 3 w 100"/>
                  <a:gd name="T7" fmla="*/ 89 h 100"/>
                  <a:gd name="T8" fmla="*/ 0 w 100"/>
                  <a:gd name="T9" fmla="*/ 93 h 100"/>
                  <a:gd name="T10" fmla="*/ 0 w 100"/>
                  <a:gd name="T11" fmla="*/ 96 h 100"/>
                  <a:gd name="T12" fmla="*/ 4 w 100"/>
                  <a:gd name="T13" fmla="*/ 100 h 100"/>
                  <a:gd name="T14" fmla="*/ 96 w 100"/>
                  <a:gd name="T15" fmla="*/ 100 h 100"/>
                  <a:gd name="T16" fmla="*/ 100 w 100"/>
                  <a:gd name="T17" fmla="*/ 96 h 100"/>
                  <a:gd name="T18" fmla="*/ 100 w 100"/>
                  <a:gd name="T19" fmla="*/ 93 h 100"/>
                  <a:gd name="T20" fmla="*/ 98 w 100"/>
                  <a:gd name="T21" fmla="*/ 89 h 100"/>
                  <a:gd name="T22" fmla="*/ 64 w 100"/>
                  <a:gd name="T23" fmla="*/ 69 h 100"/>
                  <a:gd name="T24" fmla="*/ 64 w 100"/>
                  <a:gd name="T25" fmla="*/ 63 h 100"/>
                  <a:gd name="T26" fmla="*/ 72 w 100"/>
                  <a:gd name="T27" fmla="*/ 49 h 100"/>
                  <a:gd name="T28" fmla="*/ 72 w 100"/>
                  <a:gd name="T29" fmla="*/ 22 h 100"/>
                  <a:gd name="T30" fmla="*/ 50 w 100"/>
                  <a:gd name="T31" fmla="*/ 0 h 100"/>
                  <a:gd name="T32" fmla="*/ 28 w 100"/>
                  <a:gd name="T33" fmla="*/ 22 h 100"/>
                  <a:gd name="T34" fmla="*/ 28 w 100"/>
                  <a:gd name="T35" fmla="*/ 4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00">
                    <a:moveTo>
                      <a:pt x="28" y="49"/>
                    </a:moveTo>
                    <a:cubicBezTo>
                      <a:pt x="29" y="56"/>
                      <a:pt x="32" y="59"/>
                      <a:pt x="36" y="63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4" y="74"/>
                      <a:pt x="21" y="83"/>
                      <a:pt x="3" y="89"/>
                    </a:cubicBezTo>
                    <a:cubicBezTo>
                      <a:pt x="1" y="90"/>
                      <a:pt x="0" y="92"/>
                      <a:pt x="0" y="93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8"/>
                      <a:pt x="2" y="100"/>
                      <a:pt x="4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8" y="100"/>
                      <a:pt x="100" y="98"/>
                      <a:pt x="100" y="96"/>
                    </a:cubicBezTo>
                    <a:cubicBezTo>
                      <a:pt x="100" y="93"/>
                      <a:pt x="100" y="93"/>
                      <a:pt x="100" y="93"/>
                    </a:cubicBezTo>
                    <a:cubicBezTo>
                      <a:pt x="100" y="92"/>
                      <a:pt x="99" y="90"/>
                      <a:pt x="98" y="89"/>
                    </a:cubicBezTo>
                    <a:cubicBezTo>
                      <a:pt x="80" y="83"/>
                      <a:pt x="65" y="74"/>
                      <a:pt x="64" y="69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67" y="59"/>
                      <a:pt x="71" y="56"/>
                      <a:pt x="72" y="49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9"/>
                      <a:pt x="66" y="0"/>
                      <a:pt x="50" y="0"/>
                    </a:cubicBezTo>
                    <a:cubicBezTo>
                      <a:pt x="34" y="0"/>
                      <a:pt x="28" y="9"/>
                      <a:pt x="28" y="22"/>
                    </a:cubicBezTo>
                    <a:lnTo>
                      <a:pt x="28" y="49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77" name="Freeform 90">
                <a:extLst>
                  <a:ext uri="{FF2B5EF4-FFF2-40B4-BE49-F238E27FC236}">
                    <a16:creationId xmlns:a16="http://schemas.microsoft.com/office/drawing/2014/main" id="{ACBE8D7A-C0DA-9F56-E9D8-2EC5751CC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3703" y="3756404"/>
                <a:ext cx="56409" cy="36263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25" y="13"/>
                      <a:pt x="15" y="16"/>
                      <a:pt x="0" y="16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78" name="Freeform 91">
                <a:extLst>
                  <a:ext uri="{FF2B5EF4-FFF2-40B4-BE49-F238E27FC236}">
                    <a16:creationId xmlns:a16="http://schemas.microsoft.com/office/drawing/2014/main" id="{C88C28ED-E8B6-A2D0-4C2A-EEFB134BF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7746" y="3693279"/>
                <a:ext cx="24847" cy="63125"/>
              </a:xfrm>
              <a:custGeom>
                <a:avLst/>
                <a:gdLst>
                  <a:gd name="T0" fmla="*/ 11 w 11"/>
                  <a:gd name="T1" fmla="*/ 28 h 28"/>
                  <a:gd name="T2" fmla="*/ 6 w 11"/>
                  <a:gd name="T3" fmla="*/ 28 h 28"/>
                  <a:gd name="T4" fmla="*/ 0 w 11"/>
                  <a:gd name="T5" fmla="*/ 23 h 28"/>
                  <a:gd name="T6" fmla="*/ 0 w 11"/>
                  <a:gd name="T7" fmla="*/ 6 h 28"/>
                  <a:gd name="T8" fmla="*/ 6 w 11"/>
                  <a:gd name="T9" fmla="*/ 0 h 28"/>
                  <a:gd name="T10" fmla="*/ 11 w 11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8">
                    <a:moveTo>
                      <a:pt x="11" y="28"/>
                    </a:moveTo>
                    <a:cubicBezTo>
                      <a:pt x="6" y="28"/>
                      <a:pt x="6" y="28"/>
                      <a:pt x="6" y="28"/>
                    </a:cubicBezTo>
                    <a:cubicBezTo>
                      <a:pt x="3" y="28"/>
                      <a:pt x="0" y="26"/>
                      <a:pt x="0" y="2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79" name="Freeform 92">
                <a:extLst>
                  <a:ext uri="{FF2B5EF4-FFF2-40B4-BE49-F238E27FC236}">
                    <a16:creationId xmlns:a16="http://schemas.microsoft.com/office/drawing/2014/main" id="{44965061-1246-6362-2DCA-72A17A581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1981" y="3693279"/>
                <a:ext cx="25518" cy="63125"/>
              </a:xfrm>
              <a:custGeom>
                <a:avLst/>
                <a:gdLst>
                  <a:gd name="T0" fmla="*/ 0 w 11"/>
                  <a:gd name="T1" fmla="*/ 0 h 28"/>
                  <a:gd name="T2" fmla="*/ 5 w 11"/>
                  <a:gd name="T3" fmla="*/ 0 h 28"/>
                  <a:gd name="T4" fmla="*/ 11 w 11"/>
                  <a:gd name="T5" fmla="*/ 6 h 28"/>
                  <a:gd name="T6" fmla="*/ 11 w 11"/>
                  <a:gd name="T7" fmla="*/ 23 h 28"/>
                  <a:gd name="T8" fmla="*/ 5 w 11"/>
                  <a:gd name="T9" fmla="*/ 28 h 28"/>
                  <a:gd name="T10" fmla="*/ 0 w 11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8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11" y="3"/>
                      <a:pt x="11" y="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6"/>
                      <a:pt x="8" y="28"/>
                      <a:pt x="5" y="28"/>
                    </a:cubicBezTo>
                    <a:cubicBezTo>
                      <a:pt x="0" y="28"/>
                      <a:pt x="0" y="28"/>
                      <a:pt x="0" y="28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80" name="Freeform 93">
                <a:extLst>
                  <a:ext uri="{FF2B5EF4-FFF2-40B4-BE49-F238E27FC236}">
                    <a16:creationId xmlns:a16="http://schemas.microsoft.com/office/drawing/2014/main" id="{E003913A-0C13-A623-23DF-538E228CD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1177" y="3613366"/>
                <a:ext cx="122220" cy="79913"/>
              </a:xfrm>
              <a:custGeom>
                <a:avLst/>
                <a:gdLst>
                  <a:gd name="T0" fmla="*/ 0 w 54"/>
                  <a:gd name="T1" fmla="*/ 35 h 35"/>
                  <a:gd name="T2" fmla="*/ 0 w 54"/>
                  <a:gd name="T3" fmla="*/ 27 h 35"/>
                  <a:gd name="T4" fmla="*/ 27 w 54"/>
                  <a:gd name="T5" fmla="*/ 0 h 35"/>
                  <a:gd name="T6" fmla="*/ 54 w 54"/>
                  <a:gd name="T7" fmla="*/ 27 h 35"/>
                  <a:gd name="T8" fmla="*/ 54 w 5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5">
                    <a:moveTo>
                      <a:pt x="0" y="35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cubicBezTo>
                      <a:pt x="54" y="35"/>
                      <a:pt x="54" y="35"/>
                      <a:pt x="54" y="35"/>
                    </a:cubicBez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81" name="Oval 94">
                <a:extLst>
                  <a:ext uri="{FF2B5EF4-FFF2-40B4-BE49-F238E27FC236}">
                    <a16:creationId xmlns:a16="http://schemas.microsoft.com/office/drawing/2014/main" id="{5ED1C8C2-9235-0117-D652-01507C73F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5571" y="3783937"/>
                <a:ext cx="18132" cy="18132"/>
              </a:xfrm>
              <a:prstGeom prst="ellipse">
                <a:avLst/>
              </a:prstGeom>
              <a:noFill/>
              <a:ln w="952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770" tIns="48385" rIns="96770" bIns="483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93" b="0" i="0" u="none" strike="noStrike" kern="1200" cap="none" spc="0" normalizeH="0" baseline="0" noProof="0">
                  <a:ln>
                    <a:noFill/>
                  </a:ln>
                  <a:solidFill>
                    <a:srgbClr val="24261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</p:grpSp>
        <p:grpSp>
          <p:nvGrpSpPr>
            <p:cNvPr id="61" name="Gruppieren 310">
              <a:extLst>
                <a:ext uri="{FF2B5EF4-FFF2-40B4-BE49-F238E27FC236}">
                  <a16:creationId xmlns:a16="http://schemas.microsoft.com/office/drawing/2014/main" id="{EA7609F2-D99C-B602-AD01-FEB0B6098FF3}"/>
                </a:ext>
              </a:extLst>
            </p:cNvPr>
            <p:cNvGrpSpPr/>
            <p:nvPr/>
          </p:nvGrpSpPr>
          <p:grpSpPr>
            <a:xfrm>
              <a:off x="7458544" y="3740068"/>
              <a:ext cx="523747" cy="525738"/>
              <a:chOff x="7955172" y="3465259"/>
              <a:chExt cx="523747" cy="525738"/>
            </a:xfrm>
          </p:grpSpPr>
          <p:grpSp>
            <p:nvGrpSpPr>
              <p:cNvPr id="68" name="Gruppieren 317">
                <a:extLst>
                  <a:ext uri="{FF2B5EF4-FFF2-40B4-BE49-F238E27FC236}">
                    <a16:creationId xmlns:a16="http://schemas.microsoft.com/office/drawing/2014/main" id="{AB16D9B3-835E-0CF0-7450-7080E9182466}"/>
                  </a:ext>
                </a:extLst>
              </p:cNvPr>
              <p:cNvGrpSpPr/>
              <p:nvPr/>
            </p:nvGrpSpPr>
            <p:grpSpPr>
              <a:xfrm>
                <a:off x="7955172" y="3465259"/>
                <a:ext cx="523747" cy="525738"/>
                <a:chOff x="-2427287" y="-6406437"/>
                <a:chExt cx="417513" cy="525738"/>
              </a:xfrm>
            </p:grpSpPr>
            <p:sp>
              <p:nvSpPr>
                <p:cNvPr id="73" name="Freeform 13">
                  <a:extLst>
                    <a:ext uri="{FF2B5EF4-FFF2-40B4-BE49-F238E27FC236}">
                      <a16:creationId xmlns:a16="http://schemas.microsoft.com/office/drawing/2014/main" id="{48207DAE-621F-C884-E460-219F05B16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98700" y="-5972305"/>
                  <a:ext cx="158750" cy="91606"/>
                </a:xfrm>
                <a:custGeom>
                  <a:avLst/>
                  <a:gdLst>
                    <a:gd name="T0" fmla="*/ 3 w 44"/>
                    <a:gd name="T1" fmla="*/ 0 h 20"/>
                    <a:gd name="T2" fmla="*/ 0 w 44"/>
                    <a:gd name="T3" fmla="*/ 18 h 20"/>
                    <a:gd name="T4" fmla="*/ 3 w 44"/>
                    <a:gd name="T5" fmla="*/ 20 h 20"/>
                    <a:gd name="T6" fmla="*/ 41 w 44"/>
                    <a:gd name="T7" fmla="*/ 20 h 20"/>
                    <a:gd name="T8" fmla="*/ 44 w 44"/>
                    <a:gd name="T9" fmla="*/ 18 h 20"/>
                    <a:gd name="T10" fmla="*/ 41 w 44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20">
                      <a:moveTo>
                        <a:pt x="3" y="0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1" y="20"/>
                        <a:pt x="3" y="20"/>
                      </a:cubicBez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3" y="20"/>
                        <a:pt x="44" y="19"/>
                        <a:pt x="44" y="18"/>
                      </a:cubicBezTo>
                      <a:cubicBezTo>
                        <a:pt x="41" y="0"/>
                        <a:pt x="41" y="0"/>
                        <a:pt x="41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4" name="Freeform 14">
                  <a:extLst>
                    <a:ext uri="{FF2B5EF4-FFF2-40B4-BE49-F238E27FC236}">
                      <a16:creationId xmlns:a16="http://schemas.microsoft.com/office/drawing/2014/main" id="{81D9DD0F-86F4-37D7-B742-4F54B2BD8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427287" y="-6406437"/>
                  <a:ext cx="417513" cy="380364"/>
                </a:xfrm>
                <a:custGeom>
                  <a:avLst/>
                  <a:gdLst>
                    <a:gd name="T0" fmla="*/ 108 w 116"/>
                    <a:gd name="T1" fmla="*/ 0 h 84"/>
                    <a:gd name="T2" fmla="*/ 8 w 116"/>
                    <a:gd name="T3" fmla="*/ 0 h 84"/>
                    <a:gd name="T4" fmla="*/ 0 w 116"/>
                    <a:gd name="T5" fmla="*/ 8 h 84"/>
                    <a:gd name="T6" fmla="*/ 0 w 116"/>
                    <a:gd name="T7" fmla="*/ 76 h 84"/>
                    <a:gd name="T8" fmla="*/ 8 w 116"/>
                    <a:gd name="T9" fmla="*/ 84 h 84"/>
                    <a:gd name="T10" fmla="*/ 108 w 116"/>
                    <a:gd name="T11" fmla="*/ 84 h 84"/>
                    <a:gd name="T12" fmla="*/ 116 w 116"/>
                    <a:gd name="T13" fmla="*/ 76 h 84"/>
                    <a:gd name="T14" fmla="*/ 116 w 116"/>
                    <a:gd name="T15" fmla="*/ 8 h 84"/>
                    <a:gd name="T16" fmla="*/ 108 w 116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84">
                      <a:moveTo>
                        <a:pt x="10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80"/>
                        <a:pt x="4" y="84"/>
                        <a:pt x="8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12" y="84"/>
                        <a:pt x="116" y="80"/>
                        <a:pt x="116" y="76"/>
                      </a:cubicBezTo>
                      <a:cubicBezTo>
                        <a:pt x="116" y="8"/>
                        <a:pt x="116" y="8"/>
                        <a:pt x="116" y="8"/>
                      </a:cubicBezTo>
                      <a:cubicBezTo>
                        <a:pt x="116" y="4"/>
                        <a:pt x="112" y="0"/>
                        <a:pt x="108" y="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5" name="Line 15">
                  <a:extLst>
                    <a:ext uri="{FF2B5EF4-FFF2-40B4-BE49-F238E27FC236}">
                      <a16:creationId xmlns:a16="http://schemas.microsoft.com/office/drawing/2014/main" id="{B70ADCF2-EF03-EE7E-37BE-E1EA61D1F0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2427287" y="-6088835"/>
                  <a:ext cx="417513" cy="0"/>
                </a:xfrm>
                <a:prstGeom prst="line">
                  <a:avLst/>
                </a:pr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grpSp>
            <p:nvGrpSpPr>
              <p:cNvPr id="69" name="Group 40">
                <a:extLst>
                  <a:ext uri="{FF2B5EF4-FFF2-40B4-BE49-F238E27FC236}">
                    <a16:creationId xmlns:a16="http://schemas.microsoft.com/office/drawing/2014/main" id="{9646FE29-0666-B893-B7AC-65B382E5DE67}"/>
                  </a:ext>
                </a:extLst>
              </p:cNvPr>
              <p:cNvGrpSpPr/>
              <p:nvPr/>
            </p:nvGrpSpPr>
            <p:grpSpPr>
              <a:xfrm>
                <a:off x="8107246" y="3526148"/>
                <a:ext cx="217606" cy="204314"/>
                <a:chOff x="12312633" y="-3398831"/>
                <a:chExt cx="623887" cy="585780"/>
              </a:xfrm>
            </p:grpSpPr>
            <p:sp>
              <p:nvSpPr>
                <p:cNvPr id="70" name="Freeform 280">
                  <a:extLst>
                    <a:ext uri="{FF2B5EF4-FFF2-40B4-BE49-F238E27FC236}">
                      <a16:creationId xmlns:a16="http://schemas.microsoft.com/office/drawing/2014/main" id="{4685D46B-2A2E-3B1C-EEF4-D4401ED7C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7392" y="-3235317"/>
                  <a:ext cx="614363" cy="296861"/>
                </a:xfrm>
                <a:custGeom>
                  <a:avLst/>
                  <a:gdLst>
                    <a:gd name="T0" fmla="*/ 0 w 387"/>
                    <a:gd name="T1" fmla="*/ 112 h 187"/>
                    <a:gd name="T2" fmla="*/ 126 w 387"/>
                    <a:gd name="T3" fmla="*/ 112 h 187"/>
                    <a:gd name="T4" fmla="*/ 156 w 387"/>
                    <a:gd name="T5" fmla="*/ 0 h 187"/>
                    <a:gd name="T6" fmla="*/ 197 w 387"/>
                    <a:gd name="T7" fmla="*/ 187 h 187"/>
                    <a:gd name="T8" fmla="*/ 224 w 387"/>
                    <a:gd name="T9" fmla="*/ 61 h 187"/>
                    <a:gd name="T10" fmla="*/ 248 w 387"/>
                    <a:gd name="T11" fmla="*/ 112 h 187"/>
                    <a:gd name="T12" fmla="*/ 387 w 387"/>
                    <a:gd name="T13" fmla="*/ 112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7" h="187">
                      <a:moveTo>
                        <a:pt x="0" y="112"/>
                      </a:moveTo>
                      <a:lnTo>
                        <a:pt x="126" y="112"/>
                      </a:lnTo>
                      <a:lnTo>
                        <a:pt x="156" y="0"/>
                      </a:lnTo>
                      <a:lnTo>
                        <a:pt x="197" y="187"/>
                      </a:lnTo>
                      <a:lnTo>
                        <a:pt x="224" y="61"/>
                      </a:lnTo>
                      <a:lnTo>
                        <a:pt x="248" y="112"/>
                      </a:lnTo>
                      <a:lnTo>
                        <a:pt x="387" y="112"/>
                      </a:ln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1" name="Freeform 281">
                  <a:extLst>
                    <a:ext uri="{FF2B5EF4-FFF2-40B4-BE49-F238E27FC236}">
                      <a16:creationId xmlns:a16="http://schemas.microsoft.com/office/drawing/2014/main" id="{7D69E723-B16E-B530-5384-03FA639B5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2633" y="-3398831"/>
                  <a:ext cx="623887" cy="276224"/>
                </a:xfrm>
                <a:custGeom>
                  <a:avLst/>
                  <a:gdLst>
                    <a:gd name="T0" fmla="*/ 8 w 116"/>
                    <a:gd name="T1" fmla="*/ 51 h 51"/>
                    <a:gd name="T2" fmla="*/ 0 w 116"/>
                    <a:gd name="T3" fmla="*/ 31 h 51"/>
                    <a:gd name="T4" fmla="*/ 32 w 116"/>
                    <a:gd name="T5" fmla="*/ 0 h 51"/>
                    <a:gd name="T6" fmla="*/ 58 w 116"/>
                    <a:gd name="T7" fmla="*/ 13 h 51"/>
                    <a:gd name="T8" fmla="*/ 58 w 116"/>
                    <a:gd name="T9" fmla="*/ 13 h 51"/>
                    <a:gd name="T10" fmla="*/ 84 w 116"/>
                    <a:gd name="T11" fmla="*/ 0 h 51"/>
                    <a:gd name="T12" fmla="*/ 116 w 116"/>
                    <a:gd name="T13" fmla="*/ 31 h 51"/>
                    <a:gd name="T14" fmla="*/ 108 w 116"/>
                    <a:gd name="T1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6" h="51">
                      <a:moveTo>
                        <a:pt x="8" y="51"/>
                      </a:moveTo>
                      <a:cubicBezTo>
                        <a:pt x="3" y="46"/>
                        <a:pt x="0" y="38"/>
                        <a:pt x="0" y="31"/>
                      </a:cubicBez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42" y="0"/>
                        <a:pt x="52" y="5"/>
                        <a:pt x="58" y="13"/>
                      </a:cubicBezTo>
                      <a:cubicBezTo>
                        <a:pt x="58" y="13"/>
                        <a:pt x="58" y="13"/>
                        <a:pt x="58" y="13"/>
                      </a:cubicBezTo>
                      <a:cubicBezTo>
                        <a:pt x="64" y="5"/>
                        <a:pt x="74" y="0"/>
                        <a:pt x="84" y="0"/>
                      </a:cubicBezTo>
                      <a:cubicBezTo>
                        <a:pt x="101" y="0"/>
                        <a:pt x="116" y="14"/>
                        <a:pt x="116" y="31"/>
                      </a:cubicBezTo>
                      <a:cubicBezTo>
                        <a:pt x="116" y="38"/>
                        <a:pt x="113" y="46"/>
                        <a:pt x="108" y="51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72" name="Freeform 282">
                  <a:extLst>
                    <a:ext uri="{FF2B5EF4-FFF2-40B4-BE49-F238E27FC236}">
                      <a16:creationId xmlns:a16="http://schemas.microsoft.com/office/drawing/2014/main" id="{02AF5618-CBCE-F115-B90D-CEFD336450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46000" y="-3008312"/>
                  <a:ext cx="350838" cy="195261"/>
                </a:xfrm>
                <a:custGeom>
                  <a:avLst/>
                  <a:gdLst>
                    <a:gd name="T0" fmla="*/ 0 w 65"/>
                    <a:gd name="T1" fmla="*/ 0 h 36"/>
                    <a:gd name="T2" fmla="*/ 28 w 65"/>
                    <a:gd name="T3" fmla="*/ 34 h 36"/>
                    <a:gd name="T4" fmla="*/ 36 w 65"/>
                    <a:gd name="T5" fmla="*/ 34 h 36"/>
                    <a:gd name="T6" fmla="*/ 65 w 65"/>
                    <a:gd name="T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36">
                      <a:moveTo>
                        <a:pt x="0" y="0"/>
                      </a:move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30" y="36"/>
                        <a:pt x="34" y="36"/>
                        <a:pt x="36" y="34"/>
                      </a:cubicBezTo>
                      <a:cubicBezTo>
                        <a:pt x="65" y="0"/>
                        <a:pt x="65" y="0"/>
                        <a:pt x="65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82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</p:grpSp>
        <p:pic>
          <p:nvPicPr>
            <p:cNvPr id="62" name="Graphic 8">
              <a:extLst>
                <a:ext uri="{FF2B5EF4-FFF2-40B4-BE49-F238E27FC236}">
                  <a16:creationId xmlns:a16="http://schemas.microsoft.com/office/drawing/2014/main" id="{344A756C-8F87-710F-EF06-19FC85CE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1361" y="3653890"/>
              <a:ext cx="630528" cy="630528"/>
            </a:xfrm>
            <a:prstGeom prst="rect">
              <a:avLst/>
            </a:prstGeom>
          </p:spPr>
        </p:pic>
        <p:sp>
          <p:nvSpPr>
            <p:cNvPr id="63" name="Grafik 12">
              <a:extLst>
                <a:ext uri="{FF2B5EF4-FFF2-40B4-BE49-F238E27FC236}">
                  <a16:creationId xmlns:a16="http://schemas.microsoft.com/office/drawing/2014/main" id="{BFEE9D1B-73AB-0A52-D2FF-647C95F68E8E}"/>
                </a:ext>
              </a:extLst>
            </p:cNvPr>
            <p:cNvSpPr/>
            <p:nvPr/>
          </p:nvSpPr>
          <p:spPr>
            <a:xfrm>
              <a:off x="5008834" y="3775230"/>
              <a:ext cx="589520" cy="506382"/>
            </a:xfrm>
            <a:custGeom>
              <a:avLst/>
              <a:gdLst>
                <a:gd name="connsiteX0" fmla="*/ 535928 w 589520"/>
                <a:gd name="connsiteY0" fmla="*/ 0 h 506382"/>
                <a:gd name="connsiteX1" fmla="*/ 53593 w 589520"/>
                <a:gd name="connsiteY1" fmla="*/ 0 h 506382"/>
                <a:gd name="connsiteX2" fmla="*/ 0 w 589520"/>
                <a:gd name="connsiteY2" fmla="*/ 53593 h 506382"/>
                <a:gd name="connsiteX3" fmla="*/ 0 w 589520"/>
                <a:gd name="connsiteY3" fmla="*/ 349586 h 506382"/>
                <a:gd name="connsiteX4" fmla="*/ 53593 w 589520"/>
                <a:gd name="connsiteY4" fmla="*/ 403178 h 506382"/>
                <a:gd name="connsiteX5" fmla="*/ 535928 w 589520"/>
                <a:gd name="connsiteY5" fmla="*/ 403178 h 506382"/>
                <a:gd name="connsiteX6" fmla="*/ 589520 w 589520"/>
                <a:gd name="connsiteY6" fmla="*/ 349586 h 506382"/>
                <a:gd name="connsiteX7" fmla="*/ 589520 w 589520"/>
                <a:gd name="connsiteY7" fmla="*/ 53593 h 506382"/>
                <a:gd name="connsiteX8" fmla="*/ 535928 w 589520"/>
                <a:gd name="connsiteY8" fmla="*/ 0 h 506382"/>
                <a:gd name="connsiteX9" fmla="*/ 562724 w 589520"/>
                <a:gd name="connsiteY9" fmla="*/ 349545 h 506382"/>
                <a:gd name="connsiteX10" fmla="*/ 535928 w 589520"/>
                <a:gd name="connsiteY10" fmla="*/ 376342 h 506382"/>
                <a:gd name="connsiteX11" fmla="*/ 53593 w 589520"/>
                <a:gd name="connsiteY11" fmla="*/ 376342 h 506382"/>
                <a:gd name="connsiteX12" fmla="*/ 26796 w 589520"/>
                <a:gd name="connsiteY12" fmla="*/ 349545 h 506382"/>
                <a:gd name="connsiteX13" fmla="*/ 26796 w 589520"/>
                <a:gd name="connsiteY13" fmla="*/ 53593 h 506382"/>
                <a:gd name="connsiteX14" fmla="*/ 53593 w 589520"/>
                <a:gd name="connsiteY14" fmla="*/ 26796 h 506382"/>
                <a:gd name="connsiteX15" fmla="*/ 535928 w 589520"/>
                <a:gd name="connsiteY15" fmla="*/ 26796 h 506382"/>
                <a:gd name="connsiteX16" fmla="*/ 562724 w 589520"/>
                <a:gd name="connsiteY16" fmla="*/ 53593 h 506382"/>
                <a:gd name="connsiteX17" fmla="*/ 360411 w 589520"/>
                <a:gd name="connsiteY17" fmla="*/ 178732 h 506382"/>
                <a:gd name="connsiteX18" fmla="*/ 268178 w 589520"/>
                <a:gd name="connsiteY18" fmla="*/ 122459 h 506382"/>
                <a:gd name="connsiteX19" fmla="*/ 231345 w 589520"/>
                <a:gd name="connsiteY19" fmla="*/ 131371 h 506382"/>
                <a:gd name="connsiteX20" fmla="*/ 227421 w 589520"/>
                <a:gd name="connsiteY20" fmla="*/ 145330 h 506382"/>
                <a:gd name="connsiteX21" fmla="*/ 227421 w 589520"/>
                <a:gd name="connsiteY21" fmla="*/ 257969 h 506382"/>
                <a:gd name="connsiteX22" fmla="*/ 254219 w 589520"/>
                <a:gd name="connsiteY22" fmla="*/ 284764 h 506382"/>
                <a:gd name="connsiteX23" fmla="*/ 268178 w 589520"/>
                <a:gd name="connsiteY23" fmla="*/ 280839 h 506382"/>
                <a:gd name="connsiteX24" fmla="*/ 360411 w 589520"/>
                <a:gd name="connsiteY24" fmla="*/ 224567 h 506382"/>
                <a:gd name="connsiteX25" fmla="*/ 369318 w 589520"/>
                <a:gd name="connsiteY25" fmla="*/ 187733 h 506382"/>
                <a:gd name="connsiteX26" fmla="*/ 360411 w 589520"/>
                <a:gd name="connsiteY26" fmla="*/ 178826 h 506382"/>
                <a:gd name="connsiteX27" fmla="*/ 346450 w 589520"/>
                <a:gd name="connsiteY27" fmla="*/ 201603 h 506382"/>
                <a:gd name="connsiteX28" fmla="*/ 254217 w 589520"/>
                <a:gd name="connsiteY28" fmla="*/ 257875 h 506382"/>
                <a:gd name="connsiteX29" fmla="*/ 254217 w 589520"/>
                <a:gd name="connsiteY29" fmla="*/ 145290 h 506382"/>
                <a:gd name="connsiteX30" fmla="*/ 346504 w 589520"/>
                <a:gd name="connsiteY30" fmla="*/ 201562 h 506382"/>
                <a:gd name="connsiteX31" fmla="*/ 111339 w 589520"/>
                <a:gd name="connsiteY31" fmla="*/ 463015 h 506382"/>
                <a:gd name="connsiteX32" fmla="*/ 97941 w 589520"/>
                <a:gd name="connsiteY32" fmla="*/ 476413 h 506382"/>
                <a:gd name="connsiteX33" fmla="*/ 13398 w 589520"/>
                <a:gd name="connsiteY33" fmla="*/ 476413 h 506382"/>
                <a:gd name="connsiteX34" fmla="*/ 0 w 589520"/>
                <a:gd name="connsiteY34" fmla="*/ 463015 h 506382"/>
                <a:gd name="connsiteX35" fmla="*/ 13398 w 589520"/>
                <a:gd name="connsiteY35" fmla="*/ 449616 h 506382"/>
                <a:gd name="connsiteX36" fmla="*/ 97941 w 589520"/>
                <a:gd name="connsiteY36" fmla="*/ 449616 h 506382"/>
                <a:gd name="connsiteX37" fmla="*/ 111339 w 589520"/>
                <a:gd name="connsiteY37" fmla="*/ 463015 h 506382"/>
                <a:gd name="connsiteX38" fmla="*/ 576122 w 589520"/>
                <a:gd name="connsiteY38" fmla="*/ 449616 h 506382"/>
                <a:gd name="connsiteX39" fmla="*/ 209146 w 589520"/>
                <a:gd name="connsiteY39" fmla="*/ 449616 h 506382"/>
                <a:gd name="connsiteX40" fmla="*/ 154513 w 589520"/>
                <a:gd name="connsiteY40" fmla="*/ 421780 h 506382"/>
                <a:gd name="connsiteX41" fmla="*/ 126677 w 589520"/>
                <a:gd name="connsiteY41" fmla="*/ 476413 h 506382"/>
                <a:gd name="connsiteX42" fmla="*/ 181310 w 589520"/>
                <a:gd name="connsiteY42" fmla="*/ 504249 h 506382"/>
                <a:gd name="connsiteX43" fmla="*/ 209146 w 589520"/>
                <a:gd name="connsiteY43" fmla="*/ 476413 h 506382"/>
                <a:gd name="connsiteX44" fmla="*/ 576122 w 589520"/>
                <a:gd name="connsiteY44" fmla="*/ 476413 h 506382"/>
                <a:gd name="connsiteX45" fmla="*/ 589520 w 589520"/>
                <a:gd name="connsiteY45" fmla="*/ 463015 h 506382"/>
                <a:gd name="connsiteX46" fmla="*/ 576122 w 589520"/>
                <a:gd name="connsiteY46" fmla="*/ 449616 h 506382"/>
                <a:gd name="connsiteX47" fmla="*/ 168120 w 589520"/>
                <a:gd name="connsiteY47" fmla="*/ 479655 h 506382"/>
                <a:gd name="connsiteX48" fmla="*/ 151547 w 589520"/>
                <a:gd name="connsiteY48" fmla="*/ 463082 h 506382"/>
                <a:gd name="connsiteX49" fmla="*/ 168120 w 589520"/>
                <a:gd name="connsiteY49" fmla="*/ 446508 h 506382"/>
                <a:gd name="connsiteX50" fmla="*/ 184694 w 589520"/>
                <a:gd name="connsiteY50" fmla="*/ 463082 h 506382"/>
                <a:gd name="connsiteX51" fmla="*/ 168120 w 589520"/>
                <a:gd name="connsiteY51" fmla="*/ 479655 h 50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520" h="506382">
                  <a:moveTo>
                    <a:pt x="535928" y="0"/>
                  </a:moveTo>
                  <a:lnTo>
                    <a:pt x="53593" y="0"/>
                  </a:lnTo>
                  <a:cubicBezTo>
                    <a:pt x="23995" y="0"/>
                    <a:pt x="0" y="23995"/>
                    <a:pt x="0" y="53593"/>
                  </a:cubicBezTo>
                  <a:lnTo>
                    <a:pt x="0" y="349586"/>
                  </a:lnTo>
                  <a:cubicBezTo>
                    <a:pt x="0" y="379183"/>
                    <a:pt x="23995" y="403178"/>
                    <a:pt x="53593" y="403178"/>
                  </a:cubicBezTo>
                  <a:lnTo>
                    <a:pt x="535928" y="403178"/>
                  </a:lnTo>
                  <a:cubicBezTo>
                    <a:pt x="565525" y="403178"/>
                    <a:pt x="589520" y="379183"/>
                    <a:pt x="589520" y="349586"/>
                  </a:cubicBezTo>
                  <a:lnTo>
                    <a:pt x="589520" y="53593"/>
                  </a:lnTo>
                  <a:cubicBezTo>
                    <a:pt x="589520" y="23995"/>
                    <a:pt x="565525" y="0"/>
                    <a:pt x="535928" y="0"/>
                  </a:cubicBezTo>
                  <a:close/>
                  <a:moveTo>
                    <a:pt x="562724" y="349545"/>
                  </a:moveTo>
                  <a:cubicBezTo>
                    <a:pt x="562724" y="364345"/>
                    <a:pt x="550727" y="376342"/>
                    <a:pt x="535928" y="376342"/>
                  </a:cubicBezTo>
                  <a:lnTo>
                    <a:pt x="53593" y="376342"/>
                  </a:lnTo>
                  <a:cubicBezTo>
                    <a:pt x="38793" y="376342"/>
                    <a:pt x="26796" y="364345"/>
                    <a:pt x="26796" y="349545"/>
                  </a:cubicBezTo>
                  <a:lnTo>
                    <a:pt x="26796" y="53593"/>
                  </a:lnTo>
                  <a:cubicBezTo>
                    <a:pt x="26796" y="38793"/>
                    <a:pt x="38793" y="26796"/>
                    <a:pt x="53593" y="26796"/>
                  </a:cubicBezTo>
                  <a:lnTo>
                    <a:pt x="535928" y="26796"/>
                  </a:lnTo>
                  <a:cubicBezTo>
                    <a:pt x="550727" y="26796"/>
                    <a:pt x="562724" y="38793"/>
                    <a:pt x="562724" y="53593"/>
                  </a:cubicBezTo>
                  <a:close/>
                  <a:moveTo>
                    <a:pt x="360411" y="178732"/>
                  </a:moveTo>
                  <a:lnTo>
                    <a:pt x="268178" y="122459"/>
                  </a:lnTo>
                  <a:cubicBezTo>
                    <a:pt x="255546" y="114749"/>
                    <a:pt x="239056" y="118739"/>
                    <a:pt x="231345" y="131371"/>
                  </a:cubicBezTo>
                  <a:cubicBezTo>
                    <a:pt x="228779" y="135575"/>
                    <a:pt x="227421" y="140405"/>
                    <a:pt x="227421" y="145330"/>
                  </a:cubicBezTo>
                  <a:lnTo>
                    <a:pt x="227421" y="257969"/>
                  </a:lnTo>
                  <a:cubicBezTo>
                    <a:pt x="227422" y="272768"/>
                    <a:pt x="239419" y="284765"/>
                    <a:pt x="254219" y="284764"/>
                  </a:cubicBezTo>
                  <a:cubicBezTo>
                    <a:pt x="259144" y="284764"/>
                    <a:pt x="263974" y="283405"/>
                    <a:pt x="268178" y="280839"/>
                  </a:cubicBezTo>
                  <a:lnTo>
                    <a:pt x="360411" y="224567"/>
                  </a:lnTo>
                  <a:cubicBezTo>
                    <a:pt x="373043" y="216855"/>
                    <a:pt x="377030" y="200365"/>
                    <a:pt x="369318" y="187733"/>
                  </a:cubicBezTo>
                  <a:cubicBezTo>
                    <a:pt x="367100" y="184098"/>
                    <a:pt x="364046" y="181044"/>
                    <a:pt x="360411" y="178826"/>
                  </a:cubicBezTo>
                  <a:close/>
                  <a:moveTo>
                    <a:pt x="346450" y="201603"/>
                  </a:moveTo>
                  <a:lnTo>
                    <a:pt x="254217" y="257875"/>
                  </a:lnTo>
                  <a:lnTo>
                    <a:pt x="254217" y="145290"/>
                  </a:lnTo>
                  <a:lnTo>
                    <a:pt x="346504" y="201562"/>
                  </a:lnTo>
                  <a:close/>
                  <a:moveTo>
                    <a:pt x="111339" y="463015"/>
                  </a:moveTo>
                  <a:cubicBezTo>
                    <a:pt x="111339" y="470414"/>
                    <a:pt x="105341" y="476413"/>
                    <a:pt x="97941" y="476413"/>
                  </a:cubicBezTo>
                  <a:lnTo>
                    <a:pt x="13398" y="476413"/>
                  </a:lnTo>
                  <a:cubicBezTo>
                    <a:pt x="5998" y="476413"/>
                    <a:pt x="0" y="470414"/>
                    <a:pt x="0" y="463015"/>
                  </a:cubicBezTo>
                  <a:cubicBezTo>
                    <a:pt x="0" y="455615"/>
                    <a:pt x="5998" y="449616"/>
                    <a:pt x="13398" y="449616"/>
                  </a:cubicBezTo>
                  <a:lnTo>
                    <a:pt x="97941" y="449616"/>
                  </a:lnTo>
                  <a:cubicBezTo>
                    <a:pt x="105341" y="449616"/>
                    <a:pt x="111339" y="455615"/>
                    <a:pt x="111339" y="463015"/>
                  </a:cubicBezTo>
                  <a:close/>
                  <a:moveTo>
                    <a:pt x="576122" y="449616"/>
                  </a:moveTo>
                  <a:lnTo>
                    <a:pt x="209146" y="449616"/>
                  </a:lnTo>
                  <a:cubicBezTo>
                    <a:pt x="201746" y="426844"/>
                    <a:pt x="177286" y="414380"/>
                    <a:pt x="154513" y="421780"/>
                  </a:cubicBezTo>
                  <a:cubicBezTo>
                    <a:pt x="131740" y="429180"/>
                    <a:pt x="119277" y="453640"/>
                    <a:pt x="126677" y="476413"/>
                  </a:cubicBezTo>
                  <a:cubicBezTo>
                    <a:pt x="134077" y="499186"/>
                    <a:pt x="158537" y="511649"/>
                    <a:pt x="181310" y="504249"/>
                  </a:cubicBezTo>
                  <a:cubicBezTo>
                    <a:pt x="194508" y="499960"/>
                    <a:pt x="204857" y="489611"/>
                    <a:pt x="209146" y="476413"/>
                  </a:cubicBezTo>
                  <a:lnTo>
                    <a:pt x="576122" y="476413"/>
                  </a:lnTo>
                  <a:cubicBezTo>
                    <a:pt x="583522" y="476413"/>
                    <a:pt x="589520" y="470414"/>
                    <a:pt x="589520" y="463015"/>
                  </a:cubicBezTo>
                  <a:cubicBezTo>
                    <a:pt x="589520" y="455615"/>
                    <a:pt x="583522" y="449616"/>
                    <a:pt x="576122" y="449616"/>
                  </a:cubicBezTo>
                  <a:close/>
                  <a:moveTo>
                    <a:pt x="168120" y="479655"/>
                  </a:moveTo>
                  <a:cubicBezTo>
                    <a:pt x="158967" y="479655"/>
                    <a:pt x="151547" y="472235"/>
                    <a:pt x="151547" y="463082"/>
                  </a:cubicBezTo>
                  <a:cubicBezTo>
                    <a:pt x="151547" y="453928"/>
                    <a:pt x="158967" y="446508"/>
                    <a:pt x="168120" y="446508"/>
                  </a:cubicBezTo>
                  <a:cubicBezTo>
                    <a:pt x="177274" y="446508"/>
                    <a:pt x="184694" y="453928"/>
                    <a:pt x="184694" y="463082"/>
                  </a:cubicBezTo>
                  <a:cubicBezTo>
                    <a:pt x="184679" y="472228"/>
                    <a:pt x="177267" y="479640"/>
                    <a:pt x="168120" y="479655"/>
                  </a:cubicBezTo>
                  <a:close/>
                </a:path>
              </a:pathLst>
            </a:custGeom>
            <a:solidFill>
              <a:schemeClr val="bg1"/>
            </a:solidFill>
            <a:ln w="1428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93" b="0" i="0" u="none" strike="noStrike" kern="1200" cap="none" spc="0" normalizeH="0" baseline="0" noProof="0">
                <a:ln>
                  <a:noFill/>
                </a:ln>
                <a:solidFill>
                  <a:srgbClr val="24261E"/>
                </a:solidFill>
                <a:effectLst/>
                <a:uLnTx/>
                <a:uFillTx/>
                <a:latin typeface="Aptos" panose="020B00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5" name="TextBox 183">
              <a:extLst>
                <a:ext uri="{FF2B5EF4-FFF2-40B4-BE49-F238E27FC236}">
                  <a16:creationId xmlns:a16="http://schemas.microsoft.com/office/drawing/2014/main" id="{BF214A4D-1C9D-F274-37EB-3EBA5C982E24}"/>
                </a:ext>
              </a:extLst>
            </p:cNvPr>
            <p:cNvSpPr txBox="1"/>
            <p:nvPr/>
          </p:nvSpPr>
          <p:spPr>
            <a:xfrm>
              <a:off x="4313520" y="3848548"/>
              <a:ext cx="263713" cy="2284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…</a:t>
              </a:r>
            </a:p>
          </p:txBody>
        </p:sp>
        <p:sp>
          <p:nvSpPr>
            <p:cNvPr id="66" name="TextBox 246">
              <a:extLst>
                <a:ext uri="{FF2B5EF4-FFF2-40B4-BE49-F238E27FC236}">
                  <a16:creationId xmlns:a16="http://schemas.microsoft.com/office/drawing/2014/main" id="{525F197C-B69F-7D2E-62F5-6F4B02C93D2A}"/>
                </a:ext>
              </a:extLst>
            </p:cNvPr>
            <p:cNvSpPr txBox="1"/>
            <p:nvPr/>
          </p:nvSpPr>
          <p:spPr>
            <a:xfrm>
              <a:off x="8280059" y="3897672"/>
              <a:ext cx="263713" cy="2284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…</a:t>
              </a:r>
            </a:p>
          </p:txBody>
        </p:sp>
        <p:sp>
          <p:nvSpPr>
            <p:cNvPr id="67" name="TextBox 101">
              <a:extLst>
                <a:ext uri="{FF2B5EF4-FFF2-40B4-BE49-F238E27FC236}">
                  <a16:creationId xmlns:a16="http://schemas.microsoft.com/office/drawing/2014/main" id="{160D502B-293A-C0F9-FA03-8027AEF20B0A}"/>
                </a:ext>
              </a:extLst>
            </p:cNvPr>
            <p:cNvSpPr txBox="1"/>
            <p:nvPr/>
          </p:nvSpPr>
          <p:spPr>
            <a:xfrm>
              <a:off x="4867307" y="4316335"/>
              <a:ext cx="4391506" cy="3060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300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live streaming, </a:t>
              </a: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0"/>
                  <a:cs typeface="+mn-cs"/>
                </a:rPr>
                <a:t>gaming</a:t>
              </a:r>
              <a:r>
                <a:rPr kumimoji="0" lang="en-US" sz="1905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rPr>
                <a:t>, e-learning, e-health…</a:t>
              </a:r>
            </a:p>
          </p:txBody>
        </p:sp>
      </p:grpSp>
      <p:grpSp>
        <p:nvGrpSpPr>
          <p:cNvPr id="141" name="Gruppieren 390">
            <a:extLst>
              <a:ext uri="{FF2B5EF4-FFF2-40B4-BE49-F238E27FC236}">
                <a16:creationId xmlns:a16="http://schemas.microsoft.com/office/drawing/2014/main" id="{6A5EF6E9-E172-9F7B-12BC-F798543A4161}"/>
              </a:ext>
            </a:extLst>
          </p:cNvPr>
          <p:cNvGrpSpPr/>
          <p:nvPr/>
        </p:nvGrpSpPr>
        <p:grpSpPr>
          <a:xfrm>
            <a:off x="605066" y="1447589"/>
            <a:ext cx="9668651" cy="1341207"/>
            <a:chOff x="637756" y="1471618"/>
            <a:chExt cx="7905624" cy="1064716"/>
          </a:xfrm>
        </p:grpSpPr>
        <p:pic>
          <p:nvPicPr>
            <p:cNvPr id="142" name="Grafik 391" descr="Ein Bild, das Text, Person, computer, Computer enthält.&#10;&#10;Automatisch generierte Beschreibung">
              <a:extLst>
                <a:ext uri="{FF2B5EF4-FFF2-40B4-BE49-F238E27FC236}">
                  <a16:creationId xmlns:a16="http://schemas.microsoft.com/office/drawing/2014/main" id="{3FC7B38A-A3ED-5A4E-5F57-BC4CD11A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3993" b="1840"/>
            <a:stretch>
              <a:fillRect/>
            </a:stretch>
          </p:blipFill>
          <p:spPr>
            <a:xfrm>
              <a:off x="637756" y="1471618"/>
              <a:ext cx="1854830" cy="104013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3" name="Group 3">
              <a:extLst>
                <a:ext uri="{FF2B5EF4-FFF2-40B4-BE49-F238E27FC236}">
                  <a16:creationId xmlns:a16="http://schemas.microsoft.com/office/drawing/2014/main" id="{2BCCA6C5-7C8D-94DB-6B71-E0BC4D7F524F}"/>
                </a:ext>
              </a:extLst>
            </p:cNvPr>
            <p:cNvGrpSpPr/>
            <p:nvPr/>
          </p:nvGrpSpPr>
          <p:grpSpPr>
            <a:xfrm>
              <a:off x="640417" y="1471618"/>
              <a:ext cx="7902963" cy="1064716"/>
              <a:chOff x="640417" y="1471618"/>
              <a:chExt cx="7902963" cy="1064716"/>
            </a:xfrm>
          </p:grpSpPr>
          <p:sp>
            <p:nvSpPr>
              <p:cNvPr id="144" name="TextBox 43">
                <a:extLst>
                  <a:ext uri="{FF2B5EF4-FFF2-40B4-BE49-F238E27FC236}">
                    <a16:creationId xmlns:a16="http://schemas.microsoft.com/office/drawing/2014/main" id="{885F843B-82F6-0244-1148-D0D17D792E76}"/>
                  </a:ext>
                </a:extLst>
              </p:cNvPr>
              <p:cNvSpPr txBox="1"/>
              <p:nvPr/>
            </p:nvSpPr>
            <p:spPr>
              <a:xfrm>
                <a:off x="640417" y="1471618"/>
                <a:ext cx="1858837" cy="331930"/>
              </a:xfrm>
              <a:prstGeom prst="rect">
                <a:avLst/>
              </a:prstGeom>
              <a:solidFill>
                <a:schemeClr val="accent2">
                  <a:alpha val="9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1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ＭＳ Ｐゴシック" charset="0"/>
                    <a:cs typeface="+mn-cs"/>
                  </a:rPr>
                  <a:t>Business</a:t>
                </a:r>
                <a:endParaRPr kumimoji="0" lang="en-US" sz="211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MS PGothic" charset="0"/>
                  <a:cs typeface="+mn-cs"/>
                </a:endParaRPr>
              </a:p>
            </p:txBody>
          </p:sp>
          <p:sp>
            <p:nvSpPr>
              <p:cNvPr id="145" name="TextBox 107">
                <a:extLst>
                  <a:ext uri="{FF2B5EF4-FFF2-40B4-BE49-F238E27FC236}">
                    <a16:creationId xmlns:a16="http://schemas.microsoft.com/office/drawing/2014/main" id="{FCF97BB4-13FB-D915-FEC4-00178E5BC62D}"/>
                  </a:ext>
                </a:extLst>
              </p:cNvPr>
              <p:cNvSpPr txBox="1"/>
              <p:nvPr/>
            </p:nvSpPr>
            <p:spPr>
              <a:xfrm>
                <a:off x="2648286" y="2230313"/>
                <a:ext cx="1517195" cy="306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5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e-manufacturing</a:t>
                </a:r>
              </a:p>
            </p:txBody>
          </p:sp>
          <p:pic>
            <p:nvPicPr>
              <p:cNvPr id="146" name="Grafik 396">
                <a:extLst>
                  <a:ext uri="{FF2B5EF4-FFF2-40B4-BE49-F238E27FC236}">
                    <a16:creationId xmlns:a16="http://schemas.microsoft.com/office/drawing/2014/main" id="{3E0ECAEB-5B1B-B5DE-ADDE-801DFA4A5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50421" y="1590193"/>
                <a:ext cx="621231" cy="621231"/>
              </a:xfrm>
              <a:prstGeom prst="rect">
                <a:avLst/>
              </a:prstGeom>
            </p:spPr>
          </p:pic>
          <p:sp>
            <p:nvSpPr>
              <p:cNvPr id="147" name="TextBox 2">
                <a:extLst>
                  <a:ext uri="{FF2B5EF4-FFF2-40B4-BE49-F238E27FC236}">
                    <a16:creationId xmlns:a16="http://schemas.microsoft.com/office/drawing/2014/main" id="{7B8471D5-B4E7-67A8-6120-D2F5AF326A3E}"/>
                  </a:ext>
                </a:extLst>
              </p:cNvPr>
              <p:cNvSpPr txBox="1"/>
              <p:nvPr/>
            </p:nvSpPr>
            <p:spPr>
              <a:xfrm>
                <a:off x="5013889" y="2230313"/>
                <a:ext cx="3412496" cy="306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5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virtual desktop, videoconferences…</a:t>
                </a:r>
              </a:p>
            </p:txBody>
          </p:sp>
          <p:grpSp>
            <p:nvGrpSpPr>
              <p:cNvPr id="148" name="Gruppieren 398">
                <a:extLst>
                  <a:ext uri="{FF2B5EF4-FFF2-40B4-BE49-F238E27FC236}">
                    <a16:creationId xmlns:a16="http://schemas.microsoft.com/office/drawing/2014/main" id="{7BD389FE-6AB5-FE11-C37B-BF6989B3249B}"/>
                  </a:ext>
                </a:extLst>
              </p:cNvPr>
              <p:cNvGrpSpPr/>
              <p:nvPr/>
            </p:nvGrpSpPr>
            <p:grpSpPr>
              <a:xfrm>
                <a:off x="4949709" y="1625528"/>
                <a:ext cx="615746" cy="518330"/>
                <a:chOff x="-2085975" y="-1285875"/>
                <a:chExt cx="531813" cy="447676"/>
              </a:xfrm>
            </p:grpSpPr>
            <p:sp>
              <p:nvSpPr>
                <p:cNvPr id="168" name="Line 1385">
                  <a:extLst>
                    <a:ext uri="{FF2B5EF4-FFF2-40B4-BE49-F238E27FC236}">
                      <a16:creationId xmlns:a16="http://schemas.microsoft.com/office/drawing/2014/main" id="{8EE48ABD-6281-6184-6C0E-81820B51B3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1808163" y="-1074737"/>
                  <a:ext cx="0" cy="23653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69" name="Freeform 1386">
                  <a:extLst>
                    <a:ext uri="{FF2B5EF4-FFF2-40B4-BE49-F238E27FC236}">
                      <a16:creationId xmlns:a16="http://schemas.microsoft.com/office/drawing/2014/main" id="{D058A315-3C08-0193-206C-05EA4CE20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74838" y="-903287"/>
                  <a:ext cx="131763" cy="65088"/>
                </a:xfrm>
                <a:custGeom>
                  <a:avLst/>
                  <a:gdLst>
                    <a:gd name="T0" fmla="*/ 83 w 83"/>
                    <a:gd name="T1" fmla="*/ 0 h 41"/>
                    <a:gd name="T2" fmla="*/ 42 w 83"/>
                    <a:gd name="T3" fmla="*/ 41 h 41"/>
                    <a:gd name="T4" fmla="*/ 0 w 83"/>
                    <a:gd name="T5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" h="41">
                      <a:moveTo>
                        <a:pt x="83" y="0"/>
                      </a:moveTo>
                      <a:lnTo>
                        <a:pt x="42" y="4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70" name="Freeform 1387">
                  <a:extLst>
                    <a:ext uri="{FF2B5EF4-FFF2-40B4-BE49-F238E27FC236}">
                      <a16:creationId xmlns:a16="http://schemas.microsoft.com/office/drawing/2014/main" id="{2CF9615C-A38A-92ED-1B84-C572983FC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85975" y="-1285875"/>
                  <a:ext cx="531813" cy="320675"/>
                </a:xfrm>
                <a:custGeom>
                  <a:avLst/>
                  <a:gdLst>
                    <a:gd name="T0" fmla="*/ 79 w 121"/>
                    <a:gd name="T1" fmla="*/ 73 h 73"/>
                    <a:gd name="T2" fmla="*/ 98 w 121"/>
                    <a:gd name="T3" fmla="*/ 73 h 73"/>
                    <a:gd name="T4" fmla="*/ 121 w 121"/>
                    <a:gd name="T5" fmla="*/ 52 h 73"/>
                    <a:gd name="T6" fmla="*/ 95 w 121"/>
                    <a:gd name="T7" fmla="*/ 31 h 73"/>
                    <a:gd name="T8" fmla="*/ 69 w 121"/>
                    <a:gd name="T9" fmla="*/ 15 h 73"/>
                    <a:gd name="T10" fmla="*/ 20 w 121"/>
                    <a:gd name="T11" fmla="*/ 34 h 73"/>
                    <a:gd name="T12" fmla="*/ 31 w 121"/>
                    <a:gd name="T13" fmla="*/ 73 h 73"/>
                    <a:gd name="T14" fmla="*/ 47 w 121"/>
                    <a:gd name="T15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1" h="73">
                      <a:moveTo>
                        <a:pt x="79" y="73"/>
                      </a:moveTo>
                      <a:cubicBezTo>
                        <a:pt x="98" y="73"/>
                        <a:pt x="98" y="73"/>
                        <a:pt x="98" y="73"/>
                      </a:cubicBezTo>
                      <a:cubicBezTo>
                        <a:pt x="110" y="73"/>
                        <a:pt x="121" y="63"/>
                        <a:pt x="121" y="52"/>
                      </a:cubicBezTo>
                      <a:cubicBezTo>
                        <a:pt x="121" y="40"/>
                        <a:pt x="109" y="29"/>
                        <a:pt x="95" y="31"/>
                      </a:cubicBezTo>
                      <a:cubicBezTo>
                        <a:pt x="92" y="21"/>
                        <a:pt x="83" y="13"/>
                        <a:pt x="69" y="15"/>
                      </a:cubicBezTo>
                      <a:cubicBezTo>
                        <a:pt x="51" y="0"/>
                        <a:pt x="24" y="10"/>
                        <a:pt x="20" y="34"/>
                      </a:cubicBezTo>
                      <a:cubicBezTo>
                        <a:pt x="0" y="47"/>
                        <a:pt x="10" y="73"/>
                        <a:pt x="31" y="73"/>
                      </a:cubicBezTo>
                      <a:cubicBezTo>
                        <a:pt x="47" y="73"/>
                        <a:pt x="47" y="73"/>
                        <a:pt x="47" y="73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grpSp>
            <p:nvGrpSpPr>
              <p:cNvPr id="149" name="Gruppieren 399">
                <a:extLst>
                  <a:ext uri="{FF2B5EF4-FFF2-40B4-BE49-F238E27FC236}">
                    <a16:creationId xmlns:a16="http://schemas.microsoft.com/office/drawing/2014/main" id="{CDDC2ECA-9EC0-EA29-7EDD-658F50D6EA0D}"/>
                  </a:ext>
                </a:extLst>
              </p:cNvPr>
              <p:cNvGrpSpPr/>
              <p:nvPr/>
            </p:nvGrpSpPr>
            <p:grpSpPr>
              <a:xfrm>
                <a:off x="5906326" y="1562028"/>
                <a:ext cx="573892" cy="590674"/>
                <a:chOff x="5692463" y="1441424"/>
                <a:chExt cx="621356" cy="639525"/>
              </a:xfrm>
            </p:grpSpPr>
            <p:grpSp>
              <p:nvGrpSpPr>
                <p:cNvPr id="159" name="Gruppieren 409">
                  <a:extLst>
                    <a:ext uri="{FF2B5EF4-FFF2-40B4-BE49-F238E27FC236}">
                      <a16:creationId xmlns:a16="http://schemas.microsoft.com/office/drawing/2014/main" id="{20E9048E-1DFD-ABF8-E59F-0AAE59277B67}"/>
                    </a:ext>
                  </a:extLst>
                </p:cNvPr>
                <p:cNvGrpSpPr/>
                <p:nvPr/>
              </p:nvGrpSpPr>
              <p:grpSpPr>
                <a:xfrm>
                  <a:off x="5692463" y="1555211"/>
                  <a:ext cx="523747" cy="525738"/>
                  <a:chOff x="-2427287" y="-5106988"/>
                  <a:chExt cx="417513" cy="419100"/>
                </a:xfrm>
              </p:grpSpPr>
              <p:sp>
                <p:nvSpPr>
                  <p:cNvPr id="165" name="Freeform 13">
                    <a:extLst>
                      <a:ext uri="{FF2B5EF4-FFF2-40B4-BE49-F238E27FC236}">
                        <a16:creationId xmlns:a16="http://schemas.microsoft.com/office/drawing/2014/main" id="{86A403EF-B16D-193F-784B-8785F2DE80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2298700" y="-4760913"/>
                    <a:ext cx="158750" cy="73025"/>
                  </a:xfrm>
                  <a:custGeom>
                    <a:avLst/>
                    <a:gdLst>
                      <a:gd name="T0" fmla="*/ 3 w 44"/>
                      <a:gd name="T1" fmla="*/ 0 h 20"/>
                      <a:gd name="T2" fmla="*/ 0 w 44"/>
                      <a:gd name="T3" fmla="*/ 18 h 20"/>
                      <a:gd name="T4" fmla="*/ 3 w 44"/>
                      <a:gd name="T5" fmla="*/ 20 h 20"/>
                      <a:gd name="T6" fmla="*/ 41 w 44"/>
                      <a:gd name="T7" fmla="*/ 20 h 20"/>
                      <a:gd name="T8" fmla="*/ 44 w 44"/>
                      <a:gd name="T9" fmla="*/ 18 h 20"/>
                      <a:gd name="T10" fmla="*/ 41 w 44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4" h="20">
                        <a:moveTo>
                          <a:pt x="3" y="0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19"/>
                          <a:pt x="1" y="20"/>
                          <a:pt x="3" y="20"/>
                        </a:cubicBez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3" y="20"/>
                          <a:pt x="44" y="19"/>
                          <a:pt x="44" y="18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6" name="Freeform 14">
                    <a:extLst>
                      <a:ext uri="{FF2B5EF4-FFF2-40B4-BE49-F238E27FC236}">
                        <a16:creationId xmlns:a16="http://schemas.microsoft.com/office/drawing/2014/main" id="{3E1BB752-3764-D3A1-DE35-658CB5742C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2427287" y="-5106988"/>
                    <a:ext cx="417513" cy="303213"/>
                  </a:xfrm>
                  <a:custGeom>
                    <a:avLst/>
                    <a:gdLst>
                      <a:gd name="T0" fmla="*/ 108 w 116"/>
                      <a:gd name="T1" fmla="*/ 0 h 84"/>
                      <a:gd name="T2" fmla="*/ 8 w 116"/>
                      <a:gd name="T3" fmla="*/ 0 h 84"/>
                      <a:gd name="T4" fmla="*/ 0 w 116"/>
                      <a:gd name="T5" fmla="*/ 8 h 84"/>
                      <a:gd name="T6" fmla="*/ 0 w 116"/>
                      <a:gd name="T7" fmla="*/ 76 h 84"/>
                      <a:gd name="T8" fmla="*/ 8 w 116"/>
                      <a:gd name="T9" fmla="*/ 84 h 84"/>
                      <a:gd name="T10" fmla="*/ 108 w 116"/>
                      <a:gd name="T11" fmla="*/ 84 h 84"/>
                      <a:gd name="T12" fmla="*/ 116 w 116"/>
                      <a:gd name="T13" fmla="*/ 76 h 84"/>
                      <a:gd name="T14" fmla="*/ 116 w 116"/>
                      <a:gd name="T15" fmla="*/ 8 h 84"/>
                      <a:gd name="T16" fmla="*/ 108 w 116"/>
                      <a:gd name="T17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" h="84">
                        <a:moveTo>
                          <a:pt x="10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76"/>
                          <a:pt x="0" y="76"/>
                          <a:pt x="0" y="76"/>
                        </a:cubicBezTo>
                        <a:cubicBezTo>
                          <a:pt x="0" y="80"/>
                          <a:pt x="4" y="84"/>
                          <a:pt x="8" y="84"/>
                        </a:cubicBezTo>
                        <a:cubicBezTo>
                          <a:pt x="108" y="84"/>
                          <a:pt x="108" y="84"/>
                          <a:pt x="108" y="84"/>
                        </a:cubicBezTo>
                        <a:cubicBezTo>
                          <a:pt x="112" y="84"/>
                          <a:pt x="116" y="80"/>
                          <a:pt x="116" y="76"/>
                        </a:cubicBezTo>
                        <a:cubicBezTo>
                          <a:pt x="116" y="8"/>
                          <a:pt x="116" y="8"/>
                          <a:pt x="116" y="8"/>
                        </a:cubicBezTo>
                        <a:cubicBezTo>
                          <a:pt x="116" y="4"/>
                          <a:pt x="112" y="0"/>
                          <a:pt x="108" y="0"/>
                        </a:cubicBezTo>
                        <a:close/>
                      </a:path>
                    </a:pathLst>
                  </a:cu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7" name="Line 15">
                    <a:extLst>
                      <a:ext uri="{FF2B5EF4-FFF2-40B4-BE49-F238E27FC236}">
                        <a16:creationId xmlns:a16="http://schemas.microsoft.com/office/drawing/2014/main" id="{D38EA768-47AA-0BAD-0CFA-D554861427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-2427287" y="-4860926"/>
                    <a:ext cx="41751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</p:grpSp>
            <p:grpSp>
              <p:nvGrpSpPr>
                <p:cNvPr id="160" name="Gruppieren 410">
                  <a:extLst>
                    <a:ext uri="{FF2B5EF4-FFF2-40B4-BE49-F238E27FC236}">
                      <a16:creationId xmlns:a16="http://schemas.microsoft.com/office/drawing/2014/main" id="{371EC3B7-BC55-2D2B-8CA0-2D9610952C22}"/>
                    </a:ext>
                  </a:extLst>
                </p:cNvPr>
                <p:cNvGrpSpPr/>
                <p:nvPr/>
              </p:nvGrpSpPr>
              <p:grpSpPr>
                <a:xfrm>
                  <a:off x="6015368" y="1441424"/>
                  <a:ext cx="298451" cy="290818"/>
                  <a:chOff x="13342945" y="1978839"/>
                  <a:chExt cx="262572" cy="255857"/>
                </a:xfrm>
                <a:solidFill>
                  <a:srgbClr val="063D5E"/>
                </a:solidFill>
              </p:grpSpPr>
              <p:sp>
                <p:nvSpPr>
                  <p:cNvPr id="161" name="Freeform 20">
                    <a:extLst>
                      <a:ext uri="{FF2B5EF4-FFF2-40B4-BE49-F238E27FC236}">
                        <a16:creationId xmlns:a16="http://schemas.microsoft.com/office/drawing/2014/main" id="{8456ED0D-75AE-03A8-537B-ABE8DA1A98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342945" y="1978839"/>
                    <a:ext cx="262572" cy="255857"/>
                  </a:xfrm>
                  <a:custGeom>
                    <a:avLst/>
                    <a:gdLst>
                      <a:gd name="T0" fmla="*/ 32 w 116"/>
                      <a:gd name="T1" fmla="*/ 84 h 113"/>
                      <a:gd name="T2" fmla="*/ 0 w 116"/>
                      <a:gd name="T3" fmla="*/ 42 h 113"/>
                      <a:gd name="T4" fmla="*/ 40 w 116"/>
                      <a:gd name="T5" fmla="*/ 0 h 113"/>
                      <a:gd name="T6" fmla="*/ 77 w 116"/>
                      <a:gd name="T7" fmla="*/ 0 h 113"/>
                      <a:gd name="T8" fmla="*/ 116 w 116"/>
                      <a:gd name="T9" fmla="*/ 42 h 113"/>
                      <a:gd name="T10" fmla="*/ 77 w 116"/>
                      <a:gd name="T11" fmla="*/ 84 h 113"/>
                      <a:gd name="T12" fmla="*/ 65 w 116"/>
                      <a:gd name="T13" fmla="*/ 84 h 113"/>
                      <a:gd name="T14" fmla="*/ 32 w 116"/>
                      <a:gd name="T15" fmla="*/ 113 h 113"/>
                      <a:gd name="T16" fmla="*/ 32 w 116"/>
                      <a:gd name="T17" fmla="*/ 84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" h="113">
                        <a:moveTo>
                          <a:pt x="32" y="84"/>
                        </a:moveTo>
                        <a:cubicBezTo>
                          <a:pt x="17" y="81"/>
                          <a:pt x="0" y="64"/>
                          <a:pt x="0" y="42"/>
                        </a:cubicBezTo>
                        <a:cubicBezTo>
                          <a:pt x="0" y="19"/>
                          <a:pt x="19" y="0"/>
                          <a:pt x="40" y="0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  <a:cubicBezTo>
                          <a:pt x="97" y="0"/>
                          <a:pt x="116" y="20"/>
                          <a:pt x="116" y="42"/>
                        </a:cubicBezTo>
                        <a:cubicBezTo>
                          <a:pt x="116" y="65"/>
                          <a:pt x="97" y="84"/>
                          <a:pt x="77" y="84"/>
                        </a:cubicBezTo>
                        <a:cubicBezTo>
                          <a:pt x="65" y="84"/>
                          <a:pt x="65" y="84"/>
                          <a:pt x="65" y="84"/>
                        </a:cubicBezTo>
                        <a:cubicBezTo>
                          <a:pt x="32" y="113"/>
                          <a:pt x="32" y="113"/>
                          <a:pt x="32" y="113"/>
                        </a:cubicBezTo>
                        <a:lnTo>
                          <a:pt x="32" y="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2" name="Oval 21">
                    <a:extLst>
                      <a:ext uri="{FF2B5EF4-FFF2-40B4-BE49-F238E27FC236}">
                        <a16:creationId xmlns:a16="http://schemas.microsoft.com/office/drawing/2014/main" id="{4AA2554F-F252-59DE-A61B-68AC2FF42F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88610" y="2056066"/>
                    <a:ext cx="36263" cy="362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3" name="Oval 22">
                    <a:extLst>
                      <a:ext uri="{FF2B5EF4-FFF2-40B4-BE49-F238E27FC236}">
                        <a16:creationId xmlns:a16="http://schemas.microsoft.com/office/drawing/2014/main" id="{A61CF18C-244C-3F31-7EB9-F3E634E9E9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51734" y="2056066"/>
                    <a:ext cx="36263" cy="362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  <p:sp>
                <p:nvSpPr>
                  <p:cNvPr id="164" name="Oval 23">
                    <a:extLst>
                      <a:ext uri="{FF2B5EF4-FFF2-40B4-BE49-F238E27FC236}">
                        <a16:creationId xmlns:a16="http://schemas.microsoft.com/office/drawing/2014/main" id="{9ACDF242-A301-94D1-0B11-2756EB8392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5530" y="2056066"/>
                    <a:ext cx="36263" cy="362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rnd">
                    <a:solidFill>
                      <a:schemeClr val="accent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770" tIns="48385" rIns="96770" bIns="483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30093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9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4261E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MS PGothic" charset="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0" name="Gruppieren 400">
                <a:extLst>
                  <a:ext uri="{FF2B5EF4-FFF2-40B4-BE49-F238E27FC236}">
                    <a16:creationId xmlns:a16="http://schemas.microsoft.com/office/drawing/2014/main" id="{9EBAE99E-8BD5-7005-6BBC-E6CA31CD67F1}"/>
                  </a:ext>
                </a:extLst>
              </p:cNvPr>
              <p:cNvGrpSpPr/>
              <p:nvPr/>
            </p:nvGrpSpPr>
            <p:grpSpPr>
              <a:xfrm>
                <a:off x="6763838" y="1644975"/>
                <a:ext cx="507624" cy="509553"/>
                <a:chOff x="7517671" y="1612761"/>
                <a:chExt cx="507624" cy="509553"/>
              </a:xfrm>
            </p:grpSpPr>
            <p:sp>
              <p:nvSpPr>
                <p:cNvPr id="154" name="Freeform 16">
                  <a:extLst>
                    <a:ext uri="{FF2B5EF4-FFF2-40B4-BE49-F238E27FC236}">
                      <a16:creationId xmlns:a16="http://schemas.microsoft.com/office/drawing/2014/main" id="{BA21284D-5BCD-FC07-2933-4FF817C7C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4011" y="2033528"/>
                  <a:ext cx="193013" cy="88786"/>
                </a:xfrm>
                <a:custGeom>
                  <a:avLst/>
                  <a:gdLst>
                    <a:gd name="T0" fmla="*/ 3 w 44"/>
                    <a:gd name="T1" fmla="*/ 0 h 20"/>
                    <a:gd name="T2" fmla="*/ 0 w 44"/>
                    <a:gd name="T3" fmla="*/ 18 h 20"/>
                    <a:gd name="T4" fmla="*/ 3 w 44"/>
                    <a:gd name="T5" fmla="*/ 20 h 20"/>
                    <a:gd name="T6" fmla="*/ 41 w 44"/>
                    <a:gd name="T7" fmla="*/ 20 h 20"/>
                    <a:gd name="T8" fmla="*/ 44 w 44"/>
                    <a:gd name="T9" fmla="*/ 18 h 20"/>
                    <a:gd name="T10" fmla="*/ 41 w 44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20">
                      <a:moveTo>
                        <a:pt x="3" y="0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1" y="20"/>
                        <a:pt x="3" y="20"/>
                      </a:cubicBez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3" y="20"/>
                        <a:pt x="44" y="19"/>
                        <a:pt x="44" y="18"/>
                      </a:cubicBezTo>
                      <a:cubicBezTo>
                        <a:pt x="41" y="0"/>
                        <a:pt x="41" y="0"/>
                        <a:pt x="41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5" name="Freeform 17">
                  <a:extLst>
                    <a:ext uri="{FF2B5EF4-FFF2-40B4-BE49-F238E27FC236}">
                      <a16:creationId xmlns:a16="http://schemas.microsoft.com/office/drawing/2014/main" id="{DA74EDD9-B9F6-D87E-97AA-43FFC586C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7671" y="1612761"/>
                  <a:ext cx="507624" cy="368654"/>
                </a:xfrm>
                <a:custGeom>
                  <a:avLst/>
                  <a:gdLst>
                    <a:gd name="T0" fmla="*/ 108 w 116"/>
                    <a:gd name="T1" fmla="*/ 0 h 84"/>
                    <a:gd name="T2" fmla="*/ 8 w 116"/>
                    <a:gd name="T3" fmla="*/ 0 h 84"/>
                    <a:gd name="T4" fmla="*/ 0 w 116"/>
                    <a:gd name="T5" fmla="*/ 8 h 84"/>
                    <a:gd name="T6" fmla="*/ 0 w 116"/>
                    <a:gd name="T7" fmla="*/ 76 h 84"/>
                    <a:gd name="T8" fmla="*/ 8 w 116"/>
                    <a:gd name="T9" fmla="*/ 84 h 84"/>
                    <a:gd name="T10" fmla="*/ 108 w 116"/>
                    <a:gd name="T11" fmla="*/ 84 h 84"/>
                    <a:gd name="T12" fmla="*/ 116 w 116"/>
                    <a:gd name="T13" fmla="*/ 76 h 84"/>
                    <a:gd name="T14" fmla="*/ 116 w 116"/>
                    <a:gd name="T15" fmla="*/ 8 h 84"/>
                    <a:gd name="T16" fmla="*/ 108 w 116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84">
                      <a:moveTo>
                        <a:pt x="10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80"/>
                        <a:pt x="4" y="84"/>
                        <a:pt x="8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12" y="84"/>
                        <a:pt x="116" y="80"/>
                        <a:pt x="116" y="76"/>
                      </a:cubicBezTo>
                      <a:cubicBezTo>
                        <a:pt x="116" y="8"/>
                        <a:pt x="116" y="8"/>
                        <a:pt x="116" y="8"/>
                      </a:cubicBezTo>
                      <a:cubicBezTo>
                        <a:pt x="116" y="4"/>
                        <a:pt x="112" y="0"/>
                        <a:pt x="108" y="0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6" name="Line 18">
                  <a:extLst>
                    <a:ext uri="{FF2B5EF4-FFF2-40B4-BE49-F238E27FC236}">
                      <a16:creationId xmlns:a16="http://schemas.microsoft.com/office/drawing/2014/main" id="{71E2EE01-F297-59B6-5F44-942EC3ABF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17671" y="1911930"/>
                  <a:ext cx="507624" cy="0"/>
                </a:xfrm>
                <a:prstGeom prst="line">
                  <a:avLst/>
                </a:pr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7" name="Freeform 19">
                  <a:extLst>
                    <a:ext uri="{FF2B5EF4-FFF2-40B4-BE49-F238E27FC236}">
                      <a16:creationId xmlns:a16="http://schemas.microsoft.com/office/drawing/2014/main" id="{B1A09ABB-A43A-3A35-FD45-5B3D6C25ED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6640" y="1678385"/>
                  <a:ext cx="175642" cy="175642"/>
                </a:xfrm>
                <a:custGeom>
                  <a:avLst/>
                  <a:gdLst>
                    <a:gd name="T0" fmla="*/ 39 w 40"/>
                    <a:gd name="T1" fmla="*/ 32 h 40"/>
                    <a:gd name="T2" fmla="*/ 25 w 40"/>
                    <a:gd name="T3" fmla="*/ 25 h 40"/>
                    <a:gd name="T4" fmla="*/ 25 w 40"/>
                    <a:gd name="T5" fmla="*/ 23 h 40"/>
                    <a:gd name="T6" fmla="*/ 28 w 40"/>
                    <a:gd name="T7" fmla="*/ 17 h 40"/>
                    <a:gd name="T8" fmla="*/ 29 w 40"/>
                    <a:gd name="T9" fmla="*/ 12 h 40"/>
                    <a:gd name="T10" fmla="*/ 29 w 40"/>
                    <a:gd name="T11" fmla="*/ 8 h 40"/>
                    <a:gd name="T12" fmla="*/ 20 w 40"/>
                    <a:gd name="T13" fmla="*/ 0 h 40"/>
                    <a:gd name="T14" fmla="*/ 12 w 40"/>
                    <a:gd name="T15" fmla="*/ 8 h 40"/>
                    <a:gd name="T16" fmla="*/ 12 w 40"/>
                    <a:gd name="T17" fmla="*/ 12 h 40"/>
                    <a:gd name="T18" fmla="*/ 12 w 40"/>
                    <a:gd name="T19" fmla="*/ 17 h 40"/>
                    <a:gd name="T20" fmla="*/ 15 w 40"/>
                    <a:gd name="T21" fmla="*/ 23 h 40"/>
                    <a:gd name="T22" fmla="*/ 15 w 40"/>
                    <a:gd name="T23" fmla="*/ 25 h 40"/>
                    <a:gd name="T24" fmla="*/ 1 w 40"/>
                    <a:gd name="T25" fmla="*/ 32 h 40"/>
                    <a:gd name="T26" fmla="*/ 0 w 40"/>
                    <a:gd name="T27" fmla="*/ 34 h 40"/>
                    <a:gd name="T28" fmla="*/ 0 w 40"/>
                    <a:gd name="T29" fmla="*/ 39 h 40"/>
                    <a:gd name="T30" fmla="*/ 2 w 40"/>
                    <a:gd name="T31" fmla="*/ 40 h 40"/>
                    <a:gd name="T32" fmla="*/ 39 w 40"/>
                    <a:gd name="T33" fmla="*/ 40 h 40"/>
                    <a:gd name="T34" fmla="*/ 40 w 40"/>
                    <a:gd name="T35" fmla="*/ 39 h 40"/>
                    <a:gd name="T36" fmla="*/ 40 w 40"/>
                    <a:gd name="T37" fmla="*/ 34 h 40"/>
                    <a:gd name="T38" fmla="*/ 39 w 40"/>
                    <a:gd name="T39" fmla="*/ 3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0" h="40">
                      <a:moveTo>
                        <a:pt x="39" y="32"/>
                      </a:moveTo>
                      <a:cubicBezTo>
                        <a:pt x="33" y="30"/>
                        <a:pt x="26" y="27"/>
                        <a:pt x="25" y="25"/>
                      </a:cubicBezTo>
                      <a:cubicBezTo>
                        <a:pt x="25" y="23"/>
                        <a:pt x="25" y="23"/>
                        <a:pt x="25" y="23"/>
                      </a:cubicBezTo>
                      <a:cubicBezTo>
                        <a:pt x="26" y="21"/>
                        <a:pt x="27" y="19"/>
                        <a:pt x="28" y="17"/>
                      </a:cubicBezTo>
                      <a:cubicBezTo>
                        <a:pt x="29" y="16"/>
                        <a:pt x="30" y="14"/>
                        <a:pt x="29" y="12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9" y="3"/>
                        <a:pt x="26" y="0"/>
                        <a:pt x="20" y="0"/>
                      </a:cubicBezTo>
                      <a:cubicBezTo>
                        <a:pt x="14" y="0"/>
                        <a:pt x="12" y="3"/>
                        <a:pt x="12" y="8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0" y="14"/>
                        <a:pt x="11" y="16"/>
                        <a:pt x="12" y="17"/>
                      </a:cubicBezTo>
                      <a:cubicBezTo>
                        <a:pt x="13" y="19"/>
                        <a:pt x="14" y="21"/>
                        <a:pt x="15" y="23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7"/>
                        <a:pt x="7" y="30"/>
                        <a:pt x="1" y="32"/>
                      </a:cubicBezTo>
                      <a:cubicBezTo>
                        <a:pt x="0" y="32"/>
                        <a:pt x="0" y="33"/>
                        <a:pt x="0" y="34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1" y="40"/>
                        <a:pt x="2" y="40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0"/>
                        <a:pt x="40" y="39"/>
                        <a:pt x="40" y="39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40" y="33"/>
                        <a:pt x="40" y="32"/>
                        <a:pt x="39" y="32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158" name="Freeform 20">
                  <a:extLst>
                    <a:ext uri="{FF2B5EF4-FFF2-40B4-BE49-F238E27FC236}">
                      <a16:creationId xmlns:a16="http://schemas.microsoft.com/office/drawing/2014/main" id="{9FBDD566-23E3-A2AC-27C9-F517937C8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2281" y="1722778"/>
                  <a:ext cx="88786" cy="131249"/>
                </a:xfrm>
                <a:custGeom>
                  <a:avLst/>
                  <a:gdLst>
                    <a:gd name="T0" fmla="*/ 10 w 20"/>
                    <a:gd name="T1" fmla="*/ 30 h 30"/>
                    <a:gd name="T2" fmla="*/ 19 w 20"/>
                    <a:gd name="T3" fmla="*/ 30 h 30"/>
                    <a:gd name="T4" fmla="*/ 20 w 20"/>
                    <a:gd name="T5" fmla="*/ 29 h 30"/>
                    <a:gd name="T6" fmla="*/ 20 w 20"/>
                    <a:gd name="T7" fmla="*/ 25 h 30"/>
                    <a:gd name="T8" fmla="*/ 19 w 20"/>
                    <a:gd name="T9" fmla="*/ 24 h 30"/>
                    <a:gd name="T10" fmla="*/ 9 w 20"/>
                    <a:gd name="T11" fmla="*/ 19 h 30"/>
                    <a:gd name="T12" fmla="*/ 9 w 20"/>
                    <a:gd name="T13" fmla="*/ 17 h 30"/>
                    <a:gd name="T14" fmla="*/ 11 w 20"/>
                    <a:gd name="T15" fmla="*/ 13 h 30"/>
                    <a:gd name="T16" fmla="*/ 12 w 20"/>
                    <a:gd name="T17" fmla="*/ 6 h 30"/>
                    <a:gd name="T18" fmla="*/ 6 w 20"/>
                    <a:gd name="T19" fmla="*/ 0 h 30"/>
                    <a:gd name="T20" fmla="*/ 0 w 20"/>
                    <a:gd name="T21" fmla="*/ 6 h 30"/>
                    <a:gd name="T22" fmla="*/ 0 w 20"/>
                    <a:gd name="T2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30">
                      <a:moveTo>
                        <a:pt x="10" y="30"/>
                      </a:move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19" y="30"/>
                        <a:pt x="20" y="30"/>
                        <a:pt x="20" y="29"/>
                      </a:cubicBezTo>
                      <a:cubicBezTo>
                        <a:pt x="20" y="25"/>
                        <a:pt x="20" y="25"/>
                        <a:pt x="20" y="25"/>
                      </a:cubicBezTo>
                      <a:cubicBezTo>
                        <a:pt x="20" y="25"/>
                        <a:pt x="20" y="24"/>
                        <a:pt x="19" y="24"/>
                      </a:cubicBezTo>
                      <a:cubicBezTo>
                        <a:pt x="15" y="22"/>
                        <a:pt x="10" y="20"/>
                        <a:pt x="9" y="19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0" y="16"/>
                        <a:pt x="11" y="15"/>
                        <a:pt x="11" y="13"/>
                      </a:cubicBezTo>
                      <a:cubicBezTo>
                        <a:pt x="12" y="12"/>
                        <a:pt x="12" y="6"/>
                        <a:pt x="12" y="6"/>
                      </a:cubicBezTo>
                      <a:cubicBezTo>
                        <a:pt x="12" y="2"/>
                        <a:pt x="10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6"/>
                        <a:pt x="0" y="12"/>
                        <a:pt x="0" y="13"/>
                      </a:cubicBezTo>
                    </a:path>
                  </a:pathLst>
                </a:custGeom>
                <a:noFill/>
                <a:ln w="9525" cap="rnd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6770" tIns="48385" rIns="96770" bIns="4838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3009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93" b="0" i="0" u="none" strike="noStrike" kern="1200" cap="none" spc="0" normalizeH="0" baseline="0" noProof="0">
                    <a:ln>
                      <a:noFill/>
                    </a:ln>
                    <a:solidFill>
                      <a:srgbClr val="24261E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endParaRPr>
                </a:p>
              </p:txBody>
            </p:sp>
          </p:grpSp>
          <p:sp>
            <p:nvSpPr>
              <p:cNvPr id="152" name="TextBox 1">
                <a:extLst>
                  <a:ext uri="{FF2B5EF4-FFF2-40B4-BE49-F238E27FC236}">
                    <a16:creationId xmlns:a16="http://schemas.microsoft.com/office/drawing/2014/main" id="{B89A316C-8922-0E5F-73ED-51D6B9DACEE0}"/>
                  </a:ext>
                </a:extLst>
              </p:cNvPr>
              <p:cNvSpPr txBox="1"/>
              <p:nvPr/>
            </p:nvSpPr>
            <p:spPr>
              <a:xfrm>
                <a:off x="4313128" y="1761106"/>
                <a:ext cx="263713" cy="228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7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…</a:t>
                </a:r>
              </a:p>
            </p:txBody>
          </p:sp>
          <p:sp>
            <p:nvSpPr>
              <p:cNvPr id="153" name="TextBox 245">
                <a:extLst>
                  <a:ext uri="{FF2B5EF4-FFF2-40B4-BE49-F238E27FC236}">
                    <a16:creationId xmlns:a16="http://schemas.microsoft.com/office/drawing/2014/main" id="{8412C17E-1982-041C-EDFD-5E8C0BFD56FF}"/>
                  </a:ext>
                </a:extLst>
              </p:cNvPr>
              <p:cNvSpPr txBox="1"/>
              <p:nvPr/>
            </p:nvSpPr>
            <p:spPr>
              <a:xfrm>
                <a:off x="8279667" y="1810230"/>
                <a:ext cx="263713" cy="228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3009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7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MS PGothic" charset="0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171" name="TextBox 161">
            <a:extLst>
              <a:ext uri="{FF2B5EF4-FFF2-40B4-BE49-F238E27FC236}">
                <a16:creationId xmlns:a16="http://schemas.microsoft.com/office/drawing/2014/main" id="{A89399CB-C452-D036-C555-7357D0D2DC9F}"/>
              </a:ext>
            </a:extLst>
          </p:cNvPr>
          <p:cNvSpPr txBox="1"/>
          <p:nvPr/>
        </p:nvSpPr>
        <p:spPr>
          <a:xfrm>
            <a:off x="8021287" y="3018061"/>
            <a:ext cx="1878884" cy="419993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</p:spPr>
        <p:txBody>
          <a:bodyPr wrap="square" lIns="38098" tIns="0" rIns="152394" bIns="0" rtlCol="0" anchor="ctr">
            <a:no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marL="0" marR="0" lvl="0" indent="0" algn="r" defTabSz="4300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  <a:sym typeface="Symbol" panose="05050102010706020507" pitchFamily="18" charset="2"/>
              </a:rPr>
              <a:t> </a:t>
            </a: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65 </a:t>
            </a:r>
            <a:r>
              <a:rPr kumimoji="0" lang="en-US" sz="2117" b="1" i="0" u="none" strike="noStrike" kern="1200" cap="none" spc="0" normalizeH="0" baseline="0" noProof="0" dirty="0" err="1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ms</a:t>
            </a:r>
            <a:endParaRPr kumimoji="0" lang="en-US" sz="2117" b="1" i="0" u="none" strike="noStrike" kern="1200" cap="none" spc="0" normalizeH="0" baseline="0" noProof="0" dirty="0">
              <a:ln>
                <a:noFill/>
              </a:ln>
              <a:solidFill>
                <a:srgbClr val="C20E1A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</p:txBody>
      </p:sp>
      <p:sp>
        <p:nvSpPr>
          <p:cNvPr id="172" name="TextBox 159">
            <a:extLst>
              <a:ext uri="{FF2B5EF4-FFF2-40B4-BE49-F238E27FC236}">
                <a16:creationId xmlns:a16="http://schemas.microsoft.com/office/drawing/2014/main" id="{FF0A4B3B-C3A5-F2D5-7DCF-F9DCFE804FC4}"/>
              </a:ext>
            </a:extLst>
          </p:cNvPr>
          <p:cNvSpPr txBox="1"/>
          <p:nvPr/>
        </p:nvSpPr>
        <p:spPr>
          <a:xfrm>
            <a:off x="3046356" y="3018061"/>
            <a:ext cx="1878884" cy="419993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</p:spPr>
        <p:txBody>
          <a:bodyPr wrap="square" lIns="38098" tIns="0" rIns="152394" bIns="0" rtlCol="0" anchor="ctr">
            <a:noAutofit/>
          </a:bodyPr>
          <a:lstStyle/>
          <a:p>
            <a:pPr marL="0" marR="0" lvl="0" indent="0" algn="r" defTabSz="4300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+mn-cs"/>
                <a:sym typeface="Symbol" panose="05050102010706020507" pitchFamily="18" charset="2"/>
              </a:rPr>
              <a:t>&lt; 1 </a:t>
            </a:r>
            <a:r>
              <a:rPr kumimoji="0" lang="en-US" sz="2117" b="1" i="0" u="none" strike="noStrike" kern="1200" cap="none" spc="0" normalizeH="0" baseline="0" noProof="0" dirty="0" err="1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+mn-cs"/>
              </a:rPr>
              <a:t>ms</a:t>
            </a:r>
            <a:endParaRPr kumimoji="0" lang="en-US" sz="2117" b="1" i="0" u="none" strike="noStrike" kern="1200" cap="none" spc="0" normalizeH="0" baseline="0" noProof="0" dirty="0">
              <a:ln>
                <a:noFill/>
              </a:ln>
              <a:solidFill>
                <a:srgbClr val="C20E1A"/>
              </a:solidFill>
              <a:effectLst/>
              <a:uLnTx/>
              <a:uFillTx/>
              <a:latin typeface="Aptos" panose="020B0004020202020204" pitchFamily="34" charset="0"/>
              <a:ea typeface="Fira Sans" panose="020B0503050000020004" pitchFamily="34" charset="0"/>
              <a:cs typeface="+mn-cs"/>
            </a:endParaRPr>
          </a:p>
        </p:txBody>
      </p:sp>
      <p:sp>
        <p:nvSpPr>
          <p:cNvPr id="173" name="TextBox 104">
            <a:extLst>
              <a:ext uri="{FF2B5EF4-FFF2-40B4-BE49-F238E27FC236}">
                <a16:creationId xmlns:a16="http://schemas.microsoft.com/office/drawing/2014/main" id="{3EA5A8BF-7E8A-96F9-E9B4-EB9F2847C8BC}"/>
              </a:ext>
            </a:extLst>
          </p:cNvPr>
          <p:cNvSpPr txBox="1"/>
          <p:nvPr/>
        </p:nvSpPr>
        <p:spPr>
          <a:xfrm>
            <a:off x="3046356" y="3434305"/>
            <a:ext cx="1878884" cy="419993"/>
          </a:xfrm>
          <a:prstGeom prst="rect">
            <a:avLst/>
          </a:prstGeom>
          <a:solidFill>
            <a:srgbClr val="447785"/>
          </a:solidFill>
        </p:spPr>
        <p:txBody>
          <a:bodyPr wrap="square" lIns="0" tIns="0" rIns="152394" bIns="0" rtlCol="0" anchor="ctr">
            <a:noAutofit/>
          </a:bodyPr>
          <a:lstStyle/>
          <a:p>
            <a:pPr marL="0" marR="0" lvl="0" indent="0" algn="r" defTabSz="4300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+mn-cs"/>
                <a:sym typeface="Symbol" panose="05050102010706020507" pitchFamily="18" charset="2"/>
              </a:rPr>
              <a:t>&lt; 80 k</a:t>
            </a: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+mn-cs"/>
              </a:rPr>
              <a:t>m</a:t>
            </a:r>
          </a:p>
        </p:txBody>
      </p:sp>
      <p:sp>
        <p:nvSpPr>
          <p:cNvPr id="174" name="TextBox 106">
            <a:extLst>
              <a:ext uri="{FF2B5EF4-FFF2-40B4-BE49-F238E27FC236}">
                <a16:creationId xmlns:a16="http://schemas.microsoft.com/office/drawing/2014/main" id="{11B3F69F-692E-09C6-5D66-D88B0BE6F28B}"/>
              </a:ext>
            </a:extLst>
          </p:cNvPr>
          <p:cNvSpPr txBox="1"/>
          <p:nvPr/>
        </p:nvSpPr>
        <p:spPr>
          <a:xfrm>
            <a:off x="8021287" y="3434305"/>
            <a:ext cx="1878884" cy="419993"/>
          </a:xfrm>
          <a:prstGeom prst="rect">
            <a:avLst/>
          </a:prstGeom>
          <a:solidFill>
            <a:srgbClr val="447785"/>
          </a:solidFill>
        </p:spPr>
        <p:txBody>
          <a:bodyPr wrap="square" lIns="0" tIns="0" rIns="152394" bIns="0" rtlCol="0" anchor="ctr">
            <a:no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marL="0" marR="0" lvl="0" indent="0" algn="r" defTabSz="4300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  <a:sym typeface="Symbol" panose="05050102010706020507" pitchFamily="18" charset="2"/>
              </a:rPr>
              <a:t>&lt; 5,</a:t>
            </a: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500 km</a:t>
            </a:r>
          </a:p>
        </p:txBody>
      </p:sp>
      <p:sp>
        <p:nvSpPr>
          <p:cNvPr id="175" name="TextBox 159">
            <a:extLst>
              <a:ext uri="{FF2B5EF4-FFF2-40B4-BE49-F238E27FC236}">
                <a16:creationId xmlns:a16="http://schemas.microsoft.com/office/drawing/2014/main" id="{0EB068C4-2B07-2C95-421A-5E62526D5404}"/>
              </a:ext>
            </a:extLst>
          </p:cNvPr>
          <p:cNvSpPr txBox="1"/>
          <p:nvPr/>
        </p:nvSpPr>
        <p:spPr>
          <a:xfrm>
            <a:off x="5487150" y="3018061"/>
            <a:ext cx="1878884" cy="419993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</p:spPr>
        <p:txBody>
          <a:bodyPr wrap="square" lIns="38098" tIns="0" rIns="152394" bIns="0" rtlCol="0" anchor="ctr">
            <a:noAutofit/>
          </a:bodyPr>
          <a:lstStyle/>
          <a:p>
            <a:pPr marL="0" marR="0" lvl="0" indent="0" algn="r" defTabSz="4300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+mn-cs"/>
                <a:sym typeface="Symbol" panose="05050102010706020507" pitchFamily="18" charset="2"/>
              </a:rPr>
              <a:t>&lt; 15 </a:t>
            </a:r>
            <a:r>
              <a:rPr kumimoji="0" lang="en-US" sz="2117" b="1" i="0" u="none" strike="noStrike" kern="1200" cap="none" spc="0" normalizeH="0" baseline="0" noProof="0" dirty="0" err="1">
                <a:ln>
                  <a:noFill/>
                </a:ln>
                <a:solidFill>
                  <a:srgbClr val="C20E1A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+mn-cs"/>
              </a:rPr>
              <a:t>ms</a:t>
            </a:r>
            <a:endParaRPr kumimoji="0" lang="en-US" sz="2117" b="1" i="0" u="none" strike="noStrike" kern="1200" cap="none" spc="0" normalizeH="0" baseline="0" noProof="0" dirty="0">
              <a:ln>
                <a:noFill/>
              </a:ln>
              <a:solidFill>
                <a:srgbClr val="C20E1A"/>
              </a:solidFill>
              <a:effectLst/>
              <a:uLnTx/>
              <a:uFillTx/>
              <a:latin typeface="Aptos" panose="020B0004020202020204" pitchFamily="34" charset="0"/>
              <a:ea typeface="Fira Sans" panose="020B0503050000020004" pitchFamily="34" charset="0"/>
              <a:cs typeface="+mn-cs"/>
            </a:endParaRPr>
          </a:p>
        </p:txBody>
      </p:sp>
      <p:sp>
        <p:nvSpPr>
          <p:cNvPr id="176" name="TextBox 106">
            <a:extLst>
              <a:ext uri="{FF2B5EF4-FFF2-40B4-BE49-F238E27FC236}">
                <a16:creationId xmlns:a16="http://schemas.microsoft.com/office/drawing/2014/main" id="{76A9E63B-AA84-CD7B-3CC8-39446AF0DAA0}"/>
              </a:ext>
            </a:extLst>
          </p:cNvPr>
          <p:cNvSpPr txBox="1"/>
          <p:nvPr/>
        </p:nvSpPr>
        <p:spPr>
          <a:xfrm>
            <a:off x="5487150" y="3434305"/>
            <a:ext cx="1878884" cy="419993"/>
          </a:xfrm>
          <a:prstGeom prst="rect">
            <a:avLst/>
          </a:prstGeom>
          <a:solidFill>
            <a:srgbClr val="447785"/>
          </a:solidFill>
        </p:spPr>
        <p:txBody>
          <a:bodyPr wrap="square" lIns="0" tIns="0" rIns="152394" bIns="0" rtlCol="0" anchor="ctr">
            <a:no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pPr marL="0" marR="0" lvl="0" indent="0" algn="r" defTabSz="4300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  <a:sym typeface="Symbol" panose="05050102010706020507" pitchFamily="18" charset="2"/>
              </a:rPr>
              <a:t>&lt; 1,</a:t>
            </a:r>
            <a:r>
              <a: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200 km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1A5CB6F-ADAD-5FF6-AF38-597A8F34FDE6}"/>
              </a:ext>
            </a:extLst>
          </p:cNvPr>
          <p:cNvGrpSpPr/>
          <p:nvPr/>
        </p:nvGrpSpPr>
        <p:grpSpPr>
          <a:xfrm>
            <a:off x="10260017" y="2626902"/>
            <a:ext cx="1842866" cy="1258411"/>
            <a:chOff x="7089367" y="2071295"/>
            <a:chExt cx="1741364" cy="1189100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DA9C5D2C-8A8B-FB17-3444-35C40EF4EC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9367" y="2071295"/>
              <a:ext cx="1741364" cy="1189100"/>
              <a:chOff x="7472449" y="1441761"/>
              <a:chExt cx="1355300" cy="925472"/>
            </a:xfrm>
          </p:grpSpPr>
          <p:pic>
            <p:nvPicPr>
              <p:cNvPr id="180" name="Grafik 14">
                <a:extLst>
                  <a:ext uri="{FF2B5EF4-FFF2-40B4-BE49-F238E27FC236}">
                    <a16:creationId xmlns:a16="http://schemas.microsoft.com/office/drawing/2014/main" id="{B88900AF-B0CA-5B3C-FF08-B49BAD766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881" b="15871"/>
              <a:stretch/>
            </p:blipFill>
            <p:spPr>
              <a:xfrm rot="10800000" flipV="1">
                <a:off x="7477042" y="1723325"/>
                <a:ext cx="1350707" cy="643908"/>
              </a:xfrm>
              <a:prstGeom prst="rect">
                <a:avLst/>
              </a:prstGeom>
            </p:spPr>
          </p:pic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8E8C694-0677-299E-B31C-D34DF20DD3CD}"/>
                  </a:ext>
                </a:extLst>
              </p:cNvPr>
              <p:cNvSpPr txBox="1"/>
              <p:nvPr/>
            </p:nvSpPr>
            <p:spPr>
              <a:xfrm>
                <a:off x="7472449" y="1441761"/>
                <a:ext cx="1333281" cy="2634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8098" tIns="48385" rIns="96770" bIns="48385" rtlCol="0" anchor="t">
                <a:spAutoFit/>
              </a:bodyPr>
              <a:lstStyle/>
              <a:p>
                <a:pPr marL="0" marR="0" lvl="0" indent="0" algn="l" defTabSz="4300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9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ＭＳ Ｐゴシック"/>
                    <a:cs typeface="Arial"/>
                    <a:sym typeface="Helvetica"/>
                  </a:rPr>
                  <a:t>Speed of </a:t>
                </a:r>
                <a:r>
                  <a:rPr kumimoji="0" lang="en-US" sz="169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ＭＳ Ｐゴシック"/>
                    <a:cs typeface="Arial"/>
                  </a:rPr>
                  <a:t>a blink</a:t>
                </a:r>
                <a:r>
                  <a:rPr kumimoji="0" lang="en-US" sz="169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ＭＳ Ｐゴシック"/>
                    <a:cs typeface="Arial"/>
                    <a:sym typeface="Helvetica"/>
                  </a:rPr>
                  <a:t>?</a:t>
                </a:r>
              </a:p>
            </p:txBody>
          </p:sp>
        </p:grpSp>
        <p:sp>
          <p:nvSpPr>
            <p:cNvPr id="179" name="Rectangle 11">
              <a:extLst>
                <a:ext uri="{FF2B5EF4-FFF2-40B4-BE49-F238E27FC236}">
                  <a16:creationId xmlns:a16="http://schemas.microsoft.com/office/drawing/2014/main" id="{A440EEFB-5999-E267-CC26-BA0DC6B1025E}"/>
                </a:ext>
              </a:extLst>
            </p:cNvPr>
            <p:cNvSpPr/>
            <p:nvPr/>
          </p:nvSpPr>
          <p:spPr>
            <a:xfrm>
              <a:off x="7095264" y="2440909"/>
              <a:ext cx="1316958" cy="30822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4300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17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100-150 </a:t>
              </a:r>
              <a:r>
                <a:rPr kumimoji="0" lang="en-US" sz="211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ms</a:t>
              </a:r>
              <a:endParaRPr kumimoji="0" lang="en-US" sz="211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Fira Sans" panose="020B05030500000200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9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heme/theme1.xml><?xml version="1.0" encoding="utf-8"?>
<a:theme xmlns:a="http://schemas.openxmlformats.org/drawingml/2006/main" name="DE-CIX">
  <a:themeElements>
    <a:clrScheme name="Benutzerdefiniert 4">
      <a:dk1>
        <a:srgbClr val="000000"/>
      </a:dk1>
      <a:lt1>
        <a:srgbClr val="FFFFFF"/>
      </a:lt1>
      <a:dk2>
        <a:srgbClr val="0A404F"/>
      </a:dk2>
      <a:lt2>
        <a:srgbClr val="C9E1E7"/>
      </a:lt2>
      <a:accent1>
        <a:srgbClr val="002A3A"/>
      </a:accent1>
      <a:accent2>
        <a:srgbClr val="0A404F"/>
      </a:accent2>
      <a:accent3>
        <a:srgbClr val="57A6BB"/>
      </a:accent3>
      <a:accent4>
        <a:srgbClr val="B2D4DD"/>
      </a:accent4>
      <a:accent5>
        <a:srgbClr val="FA001B"/>
      </a:accent5>
      <a:accent6>
        <a:srgbClr val="F0F7F8"/>
      </a:accent6>
      <a:hlink>
        <a:srgbClr val="57A6BB"/>
      </a:hlink>
      <a:folHlink>
        <a:srgbClr val="0A404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97298AC-6A09-4369-8183-385EC3337A22}" vid="{AFE7F32C-F092-4AB3-8AFD-5664CE343BD0}"/>
    </a:ext>
  </a:extLst>
</a:theme>
</file>

<file path=ppt/theme/theme2.xml><?xml version="1.0" encoding="utf-8"?>
<a:theme xmlns:a="http://schemas.openxmlformats.org/drawingml/2006/main" name="5_DE-CIX Master light 2021">
  <a:themeElements>
    <a:clrScheme name="Benutzerdefiniert 6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FFFFFF"/>
      </a:hlink>
      <a:folHlink>
        <a:srgbClr val="FFFFF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DF4740F76C3E44BE2E9FC3930E5435" ma:contentTypeVersion="16" ma:contentTypeDescription="Ein neues Dokument erstellen." ma:contentTypeScope="" ma:versionID="0e1e3699f5dc388d346a45bb24f7b7aa">
  <xsd:schema xmlns:xsd="http://www.w3.org/2001/XMLSchema" xmlns:xs="http://www.w3.org/2001/XMLSchema" xmlns:p="http://schemas.microsoft.com/office/2006/metadata/properties" xmlns:ns3="67fc8b53-b0d4-4bd0-8b53-629420068431" xmlns:ns4="03442989-9a84-45a8-b63f-4f8f4bbb11a1" targetNamespace="http://schemas.microsoft.com/office/2006/metadata/properties" ma:root="true" ma:fieldsID="0f3c2118f4da78ce4cf6999ca214e397" ns3:_="" ns4:_="">
    <xsd:import namespace="67fc8b53-b0d4-4bd0-8b53-629420068431"/>
    <xsd:import namespace="03442989-9a84-45a8-b63f-4f8f4bbb11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c8b53-b0d4-4bd0-8b53-629420068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442989-9a84-45a8-b63f-4f8f4bbb11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fc8b53-b0d4-4bd0-8b53-62942006843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5865FF-7DEE-42F5-815D-3F2A15C1FA9B}">
  <ds:schemaRefs>
    <ds:schemaRef ds:uri="03442989-9a84-45a8-b63f-4f8f4bbb11a1"/>
    <ds:schemaRef ds:uri="67fc8b53-b0d4-4bd0-8b53-6294200684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7C9C5A0-BA22-4A89-9A70-732A615B00B0}">
  <ds:schemaRefs>
    <ds:schemaRef ds:uri="03442989-9a84-45a8-b63f-4f8f4bbb11a1"/>
    <ds:schemaRef ds:uri="67fc8b53-b0d4-4bd0-8b53-6294200684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F7CB83-6E6C-47B9-A958-38B7785C6D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 DE-CIX Wichita Event</Template>
  <TotalTime>1826</TotalTime>
  <Words>1635</Words>
  <Application>Microsoft Office PowerPoint</Application>
  <PresentationFormat>Widescreen</PresentationFormat>
  <Paragraphs>323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Aptos Display</vt:lpstr>
      <vt:lpstr>Arial</vt:lpstr>
      <vt:lpstr>BentonSans-Book</vt:lpstr>
      <vt:lpstr>Helvetica</vt:lpstr>
      <vt:lpstr>Inter</vt:lpstr>
      <vt:lpstr>Symbol</vt:lpstr>
      <vt:lpstr>Wingdings</vt:lpstr>
      <vt:lpstr>Wingdings 3</vt:lpstr>
      <vt:lpstr>DE-CIX</vt:lpstr>
      <vt:lpstr>5_DE-CIX Master light 2021</vt:lpstr>
      <vt:lpstr>Internet Exchanges:  Future-proofing digital infrastructure </vt:lpstr>
      <vt:lpstr>DE-CIX at a glance – born with the Internet &amp; powering it everywhere, for everything and everyone</vt:lpstr>
      <vt:lpstr>We build, develop &amp; operate neutral Cloud, AI &amp; Internet Exchanges</vt:lpstr>
      <vt:lpstr>Think of an airport ecosystem </vt:lpstr>
      <vt:lpstr>DE-CIX is the world's #1 Cloud, AI &amp; Internet Exchange operator, with the world's largest carrier-neutral interconnection ecosystem</vt:lpstr>
      <vt:lpstr>Dubai – our first IX outside  of Europe</vt:lpstr>
      <vt:lpstr>Frankfurt – our IX powering  the No 1 Digital Capital 2025  </vt:lpstr>
      <vt:lpstr>Let’s talk about latency!</vt:lpstr>
      <vt:lpstr>Why is latency so relevant for digitalization  </vt:lpstr>
      <vt:lpstr>Why is latency so relevant for digitalization  </vt:lpstr>
      <vt:lpstr>But the future needs even more…</vt:lpstr>
      <vt:lpstr>A change of paradigm driven by trends &amp; technologies</vt:lpstr>
      <vt:lpstr>A change of paradigm driven by trends &amp; technologies</vt:lpstr>
      <vt:lpstr>A change of paradigm driven by trends &amp; technologies</vt:lpstr>
      <vt:lpstr>A change of paradigm driven by trends &amp; technologies</vt:lpstr>
      <vt:lpstr>A change of paradigm driven by trends &amp;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Training  requires manageability of multi-cloud data sourcing &amp; computing</vt:lpstr>
      <vt:lpstr>AI Inference Triangle</vt:lpstr>
      <vt:lpstr>AI Inference requires manageability of multi-AI models</vt:lpstr>
      <vt:lpstr>AI Inference requires manageability of multi-AI models</vt:lpstr>
      <vt:lpstr>AI Inference requires manageability of multi-AI models</vt:lpstr>
      <vt:lpstr>AI Inference requires the speed of human perception</vt:lpstr>
      <vt:lpstr>PowerPoint Presentation</vt:lpstr>
      <vt:lpstr>New borders set by AI – Time for a new Internet!</vt:lpstr>
      <vt:lpstr>New borders set by AI – Time for a new Internet!</vt:lpstr>
      <vt:lpstr>Hot off the press – DE-CIX AI-IX !   DE-CIX has launched the world’s first fully-integrated AI Internet Exchange to support model training and inference</vt:lpstr>
      <vt:lpstr>DE-CIX AI-IX for industries </vt:lpstr>
      <vt:lpstr>DE-CIX is the world's #1 Cloud, AI &amp; Internet Exchange operator, and the world's largest carrier-neutral interconnection ecosystem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DE-CIX . The New  PowerPoint -Template</dc:title>
  <dc:subject>Master Template</dc:subject>
  <dc:creator>Michael Vasseur</dc:creator>
  <cp:lastModifiedBy>Jessica Denson</cp:lastModifiedBy>
  <cp:revision>86</cp:revision>
  <dcterms:created xsi:type="dcterms:W3CDTF">2025-08-20T14:18:05Z</dcterms:created>
  <dcterms:modified xsi:type="dcterms:W3CDTF">2025-09-14T16:16:55Z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549db95-76e0-4a2a-ad0f-ae7279377aec_Enabled">
    <vt:lpwstr>true</vt:lpwstr>
  </property>
  <property fmtid="{D5CDD505-2E9C-101B-9397-08002B2CF9AE}" pid="3" name="MSIP_Label_0549db95-76e0-4a2a-ad0f-ae7279377aec_SetDate">
    <vt:lpwstr>2025-06-03T08:33:12Z</vt:lpwstr>
  </property>
  <property fmtid="{D5CDD505-2E9C-101B-9397-08002B2CF9AE}" pid="4" name="MSIP_Label_0549db95-76e0-4a2a-ad0f-ae7279377aec_Method">
    <vt:lpwstr>Standard</vt:lpwstr>
  </property>
  <property fmtid="{D5CDD505-2E9C-101B-9397-08002B2CF9AE}" pid="5" name="MSIP_Label_0549db95-76e0-4a2a-ad0f-ae7279377aec_Name">
    <vt:lpwstr>Public</vt:lpwstr>
  </property>
  <property fmtid="{D5CDD505-2E9C-101B-9397-08002B2CF9AE}" pid="6" name="MSIP_Label_0549db95-76e0-4a2a-ad0f-ae7279377aec_SiteId">
    <vt:lpwstr>442d55f0-10e0-4a5d-9894-57c58a5de2c0</vt:lpwstr>
  </property>
  <property fmtid="{D5CDD505-2E9C-101B-9397-08002B2CF9AE}" pid="7" name="MSIP_Label_0549db95-76e0-4a2a-ad0f-ae7279377aec_ActionId">
    <vt:lpwstr>759d7da5-0463-4d47-874d-b37dfbb72bb1</vt:lpwstr>
  </property>
  <property fmtid="{D5CDD505-2E9C-101B-9397-08002B2CF9AE}" pid="8" name="MSIP_Label_0549db95-76e0-4a2a-ad0f-ae7279377aec_ContentBits">
    <vt:lpwstr>0</vt:lpwstr>
  </property>
  <property fmtid="{D5CDD505-2E9C-101B-9397-08002B2CF9AE}" pid="9" name="MSIP_Label_0549db95-76e0-4a2a-ad0f-ae7279377aec_Tag">
    <vt:lpwstr>10, 3, 0, 1</vt:lpwstr>
  </property>
  <property fmtid="{D5CDD505-2E9C-101B-9397-08002B2CF9AE}" pid="10" name="ContentTypeId">
    <vt:lpwstr>0x01010007DF4740F76C3E44BE2E9FC3930E5435</vt:lpwstr>
  </property>
</Properties>
</file>