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Moonshot AI Infrastructure Deployment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Visual Highlights: Racks, Power, Market Forces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B200 Demand Curve &amp; Pricing Model</a:t>
            </a:r>
          </a:p>
        </p:txBody>
      </p:sp>
      <p:pic>
        <p:nvPicPr>
          <p:cNvPr id="3" name="Picture 2" descr="8866360e-1240-4ba1-bc8f-84a1ed0e48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0972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Hydra Host B200 Pricing</a:t>
            </a:r>
          </a:p>
        </p:txBody>
      </p:sp>
      <p:pic>
        <p:nvPicPr>
          <p:cNvPr id="3" name="Picture 2" descr="481ae7b1-5f73-4fbb-b00d-c99f01caaa3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78540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Deployed B200 Racks</a:t>
            </a:r>
          </a:p>
        </p:txBody>
      </p:sp>
      <p:pic>
        <p:nvPicPr>
          <p:cNvPr id="3" name="Picture 2" descr="dbe75cbc-c4ca-4f97-83dd-b6df6348db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0972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Moonshot Display Panel at Trade Show</a:t>
            </a:r>
          </a:p>
        </p:txBody>
      </p:sp>
      <p:pic>
        <p:nvPicPr>
          <p:cNvPr id="3" name="Picture 2" descr="5bee4e36-2a18-4b7a-a1a0-155982d89d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0972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Infrastructure Shell for High-Density Deployment</a:t>
            </a:r>
          </a:p>
        </p:txBody>
      </p:sp>
      <p:pic>
        <p:nvPicPr>
          <p:cNvPr id="3" name="Picture 2" descr="32a65d07-2d28-403b-8805-e41504b1ea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Moonshot Electrical Distribution Panel</a:t>
            </a:r>
          </a:p>
        </p:txBody>
      </p:sp>
      <p:pic>
        <p:nvPicPr>
          <p:cNvPr id="3" name="Picture 2" descr="06811652-e5d2-48c6-adbc-dd12d0eafe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0972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Moonshot Logo</a:t>
            </a:r>
          </a:p>
        </p:txBody>
      </p:sp>
      <p:pic>
        <p:nvPicPr>
          <p:cNvPr id="3" name="Picture 2" descr="24905782-071c-42cb-9efb-c391fa5aa7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6101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Electrical Wiring Cabinet</a:t>
            </a:r>
          </a:p>
        </p:txBody>
      </p:sp>
      <p:pic>
        <p:nvPicPr>
          <p:cNvPr id="3" name="Picture 2" descr="47403f43-8d1b-42b2-b1fd-1b572cba6a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2366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Google, Terawulf, Fluidstack Market Relevance</a:t>
            </a:r>
          </a:p>
        </p:txBody>
      </p:sp>
      <p:pic>
        <p:nvPicPr>
          <p:cNvPr id="3" name="Picture 2" descr="481ae7b1-5f73-4fbb-b00d-c99f01caaa3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178540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