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469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469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15749-5FF5-44EF-98F6-A1BA0D54AF4E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025"/>
            <a:ext cx="3078513" cy="469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304" y="8917025"/>
            <a:ext cx="3078513" cy="469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F9847-4B88-4086-B436-B54B5D79D89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0895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788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722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13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624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1440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586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8604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025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3387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088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541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12A6-3A51-4E1E-A0B2-6362096AB6FB}" type="datetimeFigureOut">
              <a:rPr lang="en-AU" smtClean="0"/>
              <a:t>28/09/2016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DD88-297B-478A-9ACB-3FE98768E5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326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676400"/>
          </a:xfrm>
        </p:spPr>
        <p:txBody>
          <a:bodyPr>
            <a:noAutofit/>
          </a:bodyPr>
          <a:lstStyle/>
          <a:p>
            <a:r>
              <a:rPr lang="en-AU" sz="5400" dirty="0" smtClean="0"/>
              <a:t>Additional Income</a:t>
            </a:r>
            <a:br>
              <a:rPr lang="en-AU" sz="5400" dirty="0" smtClean="0"/>
            </a:br>
            <a:r>
              <a:rPr lang="en-AU" sz="5400" dirty="0" smtClean="0"/>
              <a:t>Equity Accelerators</a:t>
            </a:r>
            <a:endParaRPr lang="en-AU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5505450" cy="330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0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Property Type and Income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What type of commercial property do you have?</a:t>
            </a:r>
          </a:p>
          <a:p>
            <a:r>
              <a:rPr lang="en-AU" dirty="0" smtClean="0"/>
              <a:t>What does your lease allow for?</a:t>
            </a:r>
          </a:p>
          <a:p>
            <a:r>
              <a:rPr lang="en-AU" dirty="0" smtClean="0"/>
              <a:t>Thinking outside of the box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81400"/>
            <a:ext cx="30099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7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Strata Options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Strata = office suite or shop front</a:t>
            </a:r>
          </a:p>
          <a:p>
            <a:r>
              <a:rPr lang="en-AU" dirty="0" smtClean="0"/>
              <a:t>Additional car spaces</a:t>
            </a:r>
          </a:p>
          <a:p>
            <a:r>
              <a:rPr lang="en-AU" dirty="0" smtClean="0"/>
              <a:t>Storages cages</a:t>
            </a:r>
          </a:p>
          <a:p>
            <a:r>
              <a:rPr lang="en-AU" dirty="0" smtClean="0"/>
              <a:t>Signage?</a:t>
            </a:r>
          </a:p>
          <a:p>
            <a:r>
              <a:rPr lang="en-AU" dirty="0" smtClean="0"/>
              <a:t>Extensions to the back</a:t>
            </a:r>
          </a:p>
          <a:p>
            <a:r>
              <a:rPr lang="en-AU" dirty="0" smtClean="0"/>
              <a:t>Balconies get higher returns</a:t>
            </a:r>
          </a:p>
          <a:p>
            <a:r>
              <a:rPr lang="en-AU" dirty="0" smtClean="0"/>
              <a:t>Views attract better tenants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53551"/>
            <a:ext cx="2895599" cy="169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6" y="4190999"/>
            <a:ext cx="2936613" cy="248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75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Freehold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Splitting a premise</a:t>
            </a:r>
          </a:p>
          <a:p>
            <a:r>
              <a:rPr lang="en-AU" dirty="0" smtClean="0"/>
              <a:t>Signage</a:t>
            </a:r>
          </a:p>
          <a:p>
            <a:r>
              <a:rPr lang="en-AU" dirty="0" smtClean="0"/>
              <a:t>Car spaces</a:t>
            </a:r>
          </a:p>
          <a:p>
            <a:r>
              <a:rPr lang="en-AU" dirty="0" smtClean="0"/>
              <a:t>Extensions to the premise</a:t>
            </a:r>
          </a:p>
          <a:p>
            <a:r>
              <a:rPr lang="en-AU" dirty="0" smtClean="0"/>
              <a:t>Storage sheds </a:t>
            </a:r>
          </a:p>
          <a:p>
            <a:r>
              <a:rPr lang="en-AU" dirty="0" smtClean="0"/>
              <a:t>Outdoor area?</a:t>
            </a:r>
          </a:p>
          <a:p>
            <a:r>
              <a:rPr lang="en-AU" dirty="0" smtClean="0"/>
              <a:t>Is it on a main road, good drive past traffic</a:t>
            </a:r>
          </a:p>
          <a:p>
            <a:r>
              <a:rPr lang="en-AU" dirty="0" smtClean="0"/>
              <a:t>Parking nearby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066800"/>
            <a:ext cx="2209800" cy="33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76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Some other creative options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Movie kiosk</a:t>
            </a:r>
          </a:p>
          <a:p>
            <a:r>
              <a:rPr lang="en-AU" dirty="0" smtClean="0"/>
              <a:t>ATMs</a:t>
            </a:r>
          </a:p>
          <a:p>
            <a:r>
              <a:rPr lang="en-AU" dirty="0" smtClean="0"/>
              <a:t>Tall display signage </a:t>
            </a:r>
          </a:p>
          <a:p>
            <a:r>
              <a:rPr lang="en-AU" dirty="0" smtClean="0"/>
              <a:t>Granny Flats/apartments at the back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270" y="4045066"/>
            <a:ext cx="31718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419225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0007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81" y="4099415"/>
            <a:ext cx="3702628" cy="246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91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Things to look for in a property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678363"/>
          </a:xfrm>
        </p:spPr>
        <p:txBody>
          <a:bodyPr/>
          <a:lstStyle/>
          <a:p>
            <a:r>
              <a:rPr lang="en-AU" dirty="0" smtClean="0"/>
              <a:t>Look for ways to create extra doorways</a:t>
            </a:r>
          </a:p>
          <a:p>
            <a:r>
              <a:rPr lang="en-AU" dirty="0" smtClean="0"/>
              <a:t>Rear lane access</a:t>
            </a:r>
          </a:p>
          <a:p>
            <a:r>
              <a:rPr lang="en-AU" dirty="0" smtClean="0"/>
              <a:t>Ways to extend on existing property</a:t>
            </a:r>
          </a:p>
          <a:p>
            <a:r>
              <a:rPr lang="en-AU" dirty="0" smtClean="0"/>
              <a:t>Can you build upwards?</a:t>
            </a:r>
          </a:p>
          <a:p>
            <a:r>
              <a:rPr lang="en-AU" dirty="0" smtClean="0"/>
              <a:t>Can you build out back?</a:t>
            </a:r>
          </a:p>
          <a:p>
            <a:r>
              <a:rPr lang="en-AU" dirty="0" smtClean="0"/>
              <a:t>Is the property on a main road?</a:t>
            </a:r>
          </a:p>
          <a:p>
            <a:r>
              <a:rPr lang="en-AU" dirty="0" smtClean="0"/>
              <a:t>Any outdoor area available?</a:t>
            </a:r>
            <a:endParaRPr lang="en-A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675909"/>
            <a:ext cx="2895600" cy="194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62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146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Additional Income Equity Accelerators</vt:lpstr>
      <vt:lpstr>Property Type and Income</vt:lpstr>
      <vt:lpstr>Strata Options</vt:lpstr>
      <vt:lpstr>Freehold</vt:lpstr>
      <vt:lpstr>Some other creative options</vt:lpstr>
      <vt:lpstr>Things to look for in a property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Income Equity Accelerators</dc:title>
  <dc:creator>Helen Tarrant</dc:creator>
  <cp:lastModifiedBy>Helen T Wang</cp:lastModifiedBy>
  <cp:revision>8</cp:revision>
  <cp:lastPrinted>2016-09-28T03:54:51Z</cp:lastPrinted>
  <dcterms:created xsi:type="dcterms:W3CDTF">2016-09-28T02:50:08Z</dcterms:created>
  <dcterms:modified xsi:type="dcterms:W3CDTF">2016-09-28T04:59:12Z</dcterms:modified>
</cp:coreProperties>
</file>