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884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648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798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3955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86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16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2515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709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20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0292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7767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612B5-4F8D-44E7-91EA-EEDD14144447}" type="datetimeFigureOut">
              <a:rPr lang="en-AU" smtClean="0"/>
              <a:t>26/08/2016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6F9BF-12EF-456A-A2A6-FEA70CDAC9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685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696200" cy="4038600"/>
          </a:xfrm>
        </p:spPr>
        <p:txBody>
          <a:bodyPr>
            <a:normAutofit fontScale="90000"/>
          </a:bodyPr>
          <a:lstStyle/>
          <a:p>
            <a:r>
              <a:rPr lang="en-AU" dirty="0"/>
              <a:t>Vacant Possession Commercial Premises</a:t>
            </a:r>
            <a:br>
              <a:rPr lang="en-AU" dirty="0"/>
            </a:br>
            <a:r>
              <a:rPr lang="en-AU" dirty="0"/>
              <a:t>And</a:t>
            </a:r>
            <a:br>
              <a:rPr lang="en-AU" dirty="0"/>
            </a:br>
            <a:r>
              <a:rPr lang="en-AU" dirty="0"/>
              <a:t>Strategies for massive capital gain</a:t>
            </a:r>
            <a:br>
              <a:rPr lang="en-AU" dirty="0"/>
            </a:b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08218"/>
            <a:ext cx="428625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2073"/>
            <a:ext cx="2743200" cy="283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7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lvl="0"/>
            <a:r>
              <a:rPr lang="en-AU" sz="3600" dirty="0"/>
              <a:t>Benefits of vacant premises</a:t>
            </a:r>
          </a:p>
          <a:p>
            <a:pPr lvl="0"/>
            <a:r>
              <a:rPr lang="en-AU" sz="3600" dirty="0"/>
              <a:t>Downside of vacant premises</a:t>
            </a:r>
          </a:p>
          <a:p>
            <a:pPr lvl="0"/>
            <a:r>
              <a:rPr lang="en-AU" sz="3600" dirty="0"/>
              <a:t>Changing your premise to fit a new tenant</a:t>
            </a:r>
          </a:p>
          <a:p>
            <a:pPr lvl="0"/>
            <a:r>
              <a:rPr lang="en-AU" sz="3600" dirty="0"/>
              <a:t>Selling for massive capital gains</a:t>
            </a:r>
          </a:p>
          <a:p>
            <a:pPr lvl="0"/>
            <a:r>
              <a:rPr lang="en-AU" sz="3600" dirty="0"/>
              <a:t>Live case </a:t>
            </a:r>
            <a:r>
              <a:rPr lang="en-AU" sz="3600" dirty="0" smtClean="0"/>
              <a:t>study</a:t>
            </a:r>
            <a:endParaRPr lang="en-A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38575"/>
            <a:ext cx="35052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85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PROS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Great Chance for huge capital gains</a:t>
            </a:r>
          </a:p>
          <a:p>
            <a:r>
              <a:rPr lang="en-AU" dirty="0" smtClean="0"/>
              <a:t>Lots of stock to chose from</a:t>
            </a:r>
          </a:p>
          <a:p>
            <a:r>
              <a:rPr lang="en-AU" dirty="0" smtClean="0"/>
              <a:t>Vendor are desperate to sell</a:t>
            </a:r>
          </a:p>
          <a:p>
            <a:r>
              <a:rPr lang="en-AU" dirty="0" smtClean="0"/>
              <a:t>Potential for good returns with new tenant</a:t>
            </a:r>
          </a:p>
        </p:txBody>
      </p:sp>
    </p:spTree>
    <p:extLst>
      <p:ext uri="{BB962C8B-B14F-4D97-AF65-F5344CB8AC3E}">
        <p14:creationId xmlns:p14="http://schemas.microsoft.com/office/powerpoint/2010/main" val="76521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May take 6-9 months to find a tenant</a:t>
            </a:r>
          </a:p>
          <a:p>
            <a:r>
              <a:rPr lang="en-AU" dirty="0" smtClean="0"/>
              <a:t>Need to give new tenant rent free period</a:t>
            </a:r>
          </a:p>
          <a:p>
            <a:r>
              <a:rPr lang="en-AU" dirty="0" smtClean="0"/>
              <a:t>Paying money for outgoings </a:t>
            </a:r>
          </a:p>
          <a:p>
            <a:r>
              <a:rPr lang="en-AU" dirty="0" smtClean="0"/>
              <a:t>Money to refurb the property</a:t>
            </a:r>
          </a:p>
          <a:p>
            <a:r>
              <a:rPr lang="en-AU" dirty="0" smtClean="0"/>
              <a:t>Need to pay GST on purchase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0826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PRACTICAL TIPS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AU" dirty="0" smtClean="0"/>
              <a:t>Look for a versatile premise </a:t>
            </a:r>
          </a:p>
          <a:p>
            <a:r>
              <a:rPr lang="en-AU" dirty="0" smtClean="0"/>
              <a:t>Look for existing facilities</a:t>
            </a:r>
          </a:p>
          <a:p>
            <a:r>
              <a:rPr lang="en-AU" dirty="0" smtClean="0"/>
              <a:t>Look for local brand name stores or hubs</a:t>
            </a:r>
          </a:p>
          <a:p>
            <a:r>
              <a:rPr lang="en-AU" dirty="0" smtClean="0"/>
              <a:t>Speak to local agents regarding tenant types</a:t>
            </a:r>
          </a:p>
          <a:p>
            <a:r>
              <a:rPr lang="en-AU" dirty="0" smtClean="0"/>
              <a:t>Get quotes for cost of simple fitout</a:t>
            </a:r>
          </a:p>
          <a:p>
            <a:r>
              <a:rPr lang="en-AU" dirty="0" smtClean="0"/>
              <a:t>Start with small fitout then more later to suit tenant</a:t>
            </a:r>
          </a:p>
          <a:p>
            <a:r>
              <a:rPr lang="en-AU" dirty="0" smtClean="0"/>
              <a:t>Start </a:t>
            </a:r>
            <a:r>
              <a:rPr lang="en-AU" smtClean="0"/>
              <a:t>advertising ASAP </a:t>
            </a:r>
            <a:r>
              <a:rPr lang="en-AU" dirty="0" smtClean="0"/>
              <a:t>for tenant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011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133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Vacant Possession Commercial Premises And Strategies for massive capital gain </vt:lpstr>
      <vt:lpstr>PowerPoint Presentation</vt:lpstr>
      <vt:lpstr>PROS</vt:lpstr>
      <vt:lpstr>CONS</vt:lpstr>
      <vt:lpstr>PRACTICAL TIPS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Vacant Possession Commercial Premises And Strategies for massive capital gain</dc:title>
  <dc:creator>Helen T Wang</dc:creator>
  <cp:lastModifiedBy>Helen T Wang</cp:lastModifiedBy>
  <cp:revision>4</cp:revision>
  <dcterms:created xsi:type="dcterms:W3CDTF">2016-08-26T00:21:40Z</dcterms:created>
  <dcterms:modified xsi:type="dcterms:W3CDTF">2016-08-26T01:10:10Z</dcterms:modified>
</cp:coreProperties>
</file>