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0BFFF739-7FA8-48D9-B9CD-307588A57CDF}" type="datetimeFigureOut">
              <a:rPr lang="en-AU" smtClean="0"/>
              <a:t>3/09/2016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188F651A-5F05-4B3F-A848-316371CE6B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7847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B8B3-AB03-4A17-8A2F-BB0C97066A61}" type="datetimeFigureOut">
              <a:rPr lang="en-AU" smtClean="0"/>
              <a:t>3/09/2016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5975-CEB3-41D4-BCCC-DE669E5FD6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26658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B8B3-AB03-4A17-8A2F-BB0C97066A61}" type="datetimeFigureOut">
              <a:rPr lang="en-AU" smtClean="0"/>
              <a:t>3/09/2016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5975-CEB3-41D4-BCCC-DE669E5FD6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968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B8B3-AB03-4A17-8A2F-BB0C97066A61}" type="datetimeFigureOut">
              <a:rPr lang="en-AU" smtClean="0"/>
              <a:t>3/09/2016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5975-CEB3-41D4-BCCC-DE669E5FD6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7813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B8B3-AB03-4A17-8A2F-BB0C97066A61}" type="datetimeFigureOut">
              <a:rPr lang="en-AU" smtClean="0"/>
              <a:t>3/09/2016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5975-CEB3-41D4-BCCC-DE669E5FD6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6724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B8B3-AB03-4A17-8A2F-BB0C97066A61}" type="datetimeFigureOut">
              <a:rPr lang="en-AU" smtClean="0"/>
              <a:t>3/09/2016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5975-CEB3-41D4-BCCC-DE669E5FD6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2650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B8B3-AB03-4A17-8A2F-BB0C97066A61}" type="datetimeFigureOut">
              <a:rPr lang="en-AU" smtClean="0"/>
              <a:t>3/09/2016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5975-CEB3-41D4-BCCC-DE669E5FD6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0813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B8B3-AB03-4A17-8A2F-BB0C97066A61}" type="datetimeFigureOut">
              <a:rPr lang="en-AU" smtClean="0"/>
              <a:t>3/09/2016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5975-CEB3-41D4-BCCC-DE669E5FD6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7020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B8B3-AB03-4A17-8A2F-BB0C97066A61}" type="datetimeFigureOut">
              <a:rPr lang="en-AU" smtClean="0"/>
              <a:t>3/09/2016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5975-CEB3-41D4-BCCC-DE669E5FD6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3186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B8B3-AB03-4A17-8A2F-BB0C97066A61}" type="datetimeFigureOut">
              <a:rPr lang="en-AU" smtClean="0"/>
              <a:t>3/09/2016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5975-CEB3-41D4-BCCC-DE669E5FD6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45674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B8B3-AB03-4A17-8A2F-BB0C97066A61}" type="datetimeFigureOut">
              <a:rPr lang="en-AU" smtClean="0"/>
              <a:t>3/09/2016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5975-CEB3-41D4-BCCC-DE669E5FD6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4646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B8B3-AB03-4A17-8A2F-BB0C97066A61}" type="datetimeFigureOut">
              <a:rPr lang="en-AU" smtClean="0"/>
              <a:t>3/09/2016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5975-CEB3-41D4-BCCC-DE669E5FD6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9746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3B8B3-AB03-4A17-8A2F-BB0C97066A61}" type="datetimeFigureOut">
              <a:rPr lang="en-AU" smtClean="0"/>
              <a:t>3/09/2016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C5975-CEB3-41D4-BCCC-DE669E5FD6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7049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848600" cy="1868978"/>
          </a:xfrm>
        </p:spPr>
        <p:txBody>
          <a:bodyPr>
            <a:noAutofit/>
          </a:bodyPr>
          <a:lstStyle/>
          <a:p>
            <a:r>
              <a:rPr lang="en-AU" sz="5400" dirty="0" smtClean="0"/>
              <a:t>Sale Lease Back Agreements</a:t>
            </a:r>
            <a:endParaRPr lang="en-AU" sz="5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402378"/>
            <a:ext cx="5657850" cy="4023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86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400" dirty="0" smtClean="0"/>
              <a:t>Concept</a:t>
            </a:r>
            <a:endParaRPr lang="en-AU" sz="5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8839200" cy="3619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914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400" dirty="0" smtClean="0"/>
              <a:t>Process</a:t>
            </a:r>
            <a:endParaRPr lang="en-AU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AU" dirty="0" smtClean="0"/>
              <a:t>View the IM</a:t>
            </a:r>
          </a:p>
          <a:p>
            <a:r>
              <a:rPr lang="en-AU" dirty="0" smtClean="0"/>
              <a:t>Talk to the agent about leaseback options</a:t>
            </a:r>
          </a:p>
          <a:p>
            <a:r>
              <a:rPr lang="en-AU" dirty="0" smtClean="0"/>
              <a:t>Research business profile</a:t>
            </a:r>
          </a:p>
          <a:p>
            <a:r>
              <a:rPr lang="en-AU" dirty="0" smtClean="0"/>
              <a:t>Decide on the viability of the business as a tenant</a:t>
            </a:r>
          </a:p>
          <a:p>
            <a:r>
              <a:rPr lang="en-AU" dirty="0" smtClean="0"/>
              <a:t>Work out your investment goals</a:t>
            </a:r>
          </a:p>
          <a:p>
            <a:r>
              <a:rPr lang="en-AU" smtClean="0"/>
              <a:t>Get lease </a:t>
            </a:r>
            <a:r>
              <a:rPr lang="en-AU" dirty="0" smtClean="0"/>
              <a:t>drawn up by solicitor</a:t>
            </a:r>
          </a:p>
          <a:p>
            <a:r>
              <a:rPr lang="en-AU" dirty="0" smtClean="0"/>
              <a:t>Make sale condition on lease been signed</a:t>
            </a:r>
            <a:endParaRPr lang="en-A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87036"/>
            <a:ext cx="3276600" cy="160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60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400" dirty="0" smtClean="0"/>
              <a:t>Pros</a:t>
            </a:r>
            <a:endParaRPr lang="en-AU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/>
          </a:bodyPr>
          <a:lstStyle/>
          <a:p>
            <a:r>
              <a:rPr lang="en-AU" dirty="0" smtClean="0"/>
              <a:t>Secure long term tenant</a:t>
            </a:r>
          </a:p>
          <a:p>
            <a:r>
              <a:rPr lang="en-AU" dirty="0" smtClean="0"/>
              <a:t>Saves on agent fees for tenant acquisition</a:t>
            </a:r>
          </a:p>
          <a:p>
            <a:r>
              <a:rPr lang="en-AU" dirty="0" smtClean="0"/>
              <a:t>No rent free period</a:t>
            </a:r>
            <a:endParaRPr lang="en-AU" dirty="0"/>
          </a:p>
          <a:p>
            <a:r>
              <a:rPr lang="en-AU" dirty="0" smtClean="0"/>
              <a:t>Immediate cash flow</a:t>
            </a:r>
          </a:p>
          <a:p>
            <a:r>
              <a:rPr lang="en-AU" dirty="0" smtClean="0"/>
              <a:t>Higher yields</a:t>
            </a:r>
          </a:p>
          <a:p>
            <a:r>
              <a:rPr lang="en-AU" dirty="0" smtClean="0"/>
              <a:t>Can be set and forget</a:t>
            </a:r>
          </a:p>
          <a:p>
            <a:r>
              <a:rPr lang="en-AU" dirty="0" smtClean="0"/>
              <a:t>Tenant continues to take care of the property</a:t>
            </a:r>
          </a:p>
          <a:p>
            <a:r>
              <a:rPr lang="en-AU" dirty="0" smtClean="0"/>
              <a:t>Sell it at a lower yield in the future</a:t>
            </a:r>
            <a:endParaRPr lang="en-A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728976"/>
            <a:ext cx="2286000" cy="217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50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AU" sz="5400" dirty="0" smtClean="0"/>
              <a:t>Cons</a:t>
            </a:r>
            <a:endParaRPr lang="en-AU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429000"/>
          </a:xfrm>
        </p:spPr>
        <p:txBody>
          <a:bodyPr/>
          <a:lstStyle/>
          <a:p>
            <a:r>
              <a:rPr lang="en-AU" dirty="0" smtClean="0"/>
              <a:t>Rent may be misrepresented</a:t>
            </a:r>
          </a:p>
          <a:p>
            <a:r>
              <a:rPr lang="en-AU" dirty="0" smtClean="0"/>
              <a:t>Yield maybe misrepresented</a:t>
            </a:r>
          </a:p>
          <a:p>
            <a:r>
              <a:rPr lang="en-AU" dirty="0" smtClean="0"/>
              <a:t>Tenant not intending to stay in the long term</a:t>
            </a:r>
          </a:p>
          <a:p>
            <a:r>
              <a:rPr lang="en-AU" dirty="0" smtClean="0"/>
              <a:t>Cash flow problems in the tenant business</a:t>
            </a:r>
          </a:p>
          <a:p>
            <a:r>
              <a:rPr lang="en-AU" dirty="0" smtClean="0"/>
              <a:t>Building may have defects or major repairs</a:t>
            </a:r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440382"/>
            <a:ext cx="2324100" cy="2200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47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AU" dirty="0" smtClean="0"/>
              <a:t> 		Look out for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AU" dirty="0" smtClean="0"/>
              <a:t>Tenants are paying market rent</a:t>
            </a:r>
          </a:p>
          <a:p>
            <a:r>
              <a:rPr lang="en-AU" dirty="0" smtClean="0"/>
              <a:t>Bank Guarantees for 3 months rent</a:t>
            </a:r>
          </a:p>
          <a:p>
            <a:r>
              <a:rPr lang="en-AU" dirty="0" smtClean="0"/>
              <a:t>Personal Guarantee of Owner if small business</a:t>
            </a:r>
          </a:p>
          <a:p>
            <a:r>
              <a:rPr lang="en-AU" dirty="0" smtClean="0"/>
              <a:t>Rental increases each year at minimum 3%</a:t>
            </a:r>
          </a:p>
          <a:p>
            <a:r>
              <a:rPr lang="en-AU" dirty="0" smtClean="0"/>
              <a:t>Tenant pays all the outgoings</a:t>
            </a:r>
          </a:p>
          <a:p>
            <a:r>
              <a:rPr lang="en-AU" dirty="0" smtClean="0"/>
              <a:t>Clause in lease about tenant taking care of minor repairs</a:t>
            </a:r>
          </a:p>
          <a:p>
            <a:r>
              <a:rPr lang="en-AU" dirty="0" smtClean="0"/>
              <a:t>Minimum 5 year lease – aim for 10 year lease</a:t>
            </a:r>
          </a:p>
          <a:p>
            <a:r>
              <a:rPr lang="en-AU" dirty="0" smtClean="0"/>
              <a:t>Check building/strata report for  fine print</a:t>
            </a:r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48936"/>
            <a:ext cx="2667000" cy="1832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405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400" dirty="0" smtClean="0"/>
              <a:t>Due Diligence</a:t>
            </a:r>
            <a:endParaRPr lang="en-AU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Talk to the agent</a:t>
            </a:r>
          </a:p>
          <a:p>
            <a:r>
              <a:rPr lang="en-AU" dirty="0" smtClean="0"/>
              <a:t>Understand the tenant’s business</a:t>
            </a:r>
          </a:p>
          <a:p>
            <a:r>
              <a:rPr lang="en-AU" dirty="0" smtClean="0"/>
              <a:t>Lease drawn up by a lawyer</a:t>
            </a:r>
          </a:p>
          <a:p>
            <a:r>
              <a:rPr lang="en-AU" dirty="0" smtClean="0"/>
              <a:t>Fine print is important</a:t>
            </a:r>
          </a:p>
          <a:p>
            <a:r>
              <a:rPr lang="en-AU" dirty="0" smtClean="0"/>
              <a:t>Transparency is key</a:t>
            </a:r>
            <a:endParaRPr lang="en-A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657600"/>
            <a:ext cx="304038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005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202</Words>
  <Application>Microsoft Office PowerPoint</Application>
  <PresentationFormat>On-screen Show 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Sale Lease Back Agreements</vt:lpstr>
      <vt:lpstr>Concept</vt:lpstr>
      <vt:lpstr>Process</vt:lpstr>
      <vt:lpstr>Pros</vt:lpstr>
      <vt:lpstr>Cons</vt:lpstr>
      <vt:lpstr>   Look out for</vt:lpstr>
      <vt:lpstr>Due Diligence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T Wang</dc:creator>
  <cp:lastModifiedBy>Helen T Wang</cp:lastModifiedBy>
  <cp:revision>8</cp:revision>
  <cp:lastPrinted>2016-09-03T04:45:32Z</cp:lastPrinted>
  <dcterms:created xsi:type="dcterms:W3CDTF">2016-09-03T02:37:30Z</dcterms:created>
  <dcterms:modified xsi:type="dcterms:W3CDTF">2016-09-03T05:15:47Z</dcterms:modified>
</cp:coreProperties>
</file>