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FD2B8C7-85EB-4C6E-A196-2DAEF9EEEFDE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8EBA52C2-2941-42B2-BBA1-DCF77560DC8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730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7560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194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1914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8389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6196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805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5266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72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20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900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971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6DFAA-9186-4E52-B3FC-4E824776700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4AB88-5DF6-4CB8-A286-3525B284E4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0784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4396" y="712066"/>
            <a:ext cx="7772400" cy="1470025"/>
          </a:xfrm>
        </p:spPr>
        <p:txBody>
          <a:bodyPr/>
          <a:lstStyle/>
          <a:p>
            <a:r>
              <a:rPr lang="en-AU" dirty="0" smtClean="0"/>
              <a:t>Private Treaty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09800"/>
            <a:ext cx="570359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4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Private Treaty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Private sale</a:t>
            </a:r>
          </a:p>
          <a:p>
            <a:r>
              <a:rPr lang="en-AU" dirty="0" smtClean="0"/>
              <a:t>Make a list of yield and corresponding sales price</a:t>
            </a:r>
          </a:p>
          <a:p>
            <a:r>
              <a:rPr lang="en-AU" dirty="0" smtClean="0"/>
              <a:t>Call agent and discuss the pros and cons of the property</a:t>
            </a:r>
          </a:p>
          <a:p>
            <a:r>
              <a:rPr lang="en-AU" dirty="0" smtClean="0"/>
              <a:t>List what you are looking for in a property</a:t>
            </a:r>
          </a:p>
          <a:p>
            <a:r>
              <a:rPr lang="en-AU" dirty="0" smtClean="0"/>
              <a:t>List what the current property is missing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6701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Private Treaty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State what % yield you are looking to achieve</a:t>
            </a:r>
          </a:p>
          <a:p>
            <a:r>
              <a:rPr lang="en-AU" dirty="0" smtClean="0"/>
              <a:t>List the downside of the property</a:t>
            </a:r>
          </a:p>
          <a:p>
            <a:r>
              <a:rPr lang="en-AU" dirty="0" smtClean="0"/>
              <a:t>Make your offer based on your desired % yield and sales price</a:t>
            </a:r>
          </a:p>
          <a:p>
            <a:r>
              <a:rPr lang="en-AU" dirty="0" smtClean="0"/>
              <a:t>Listen to what the agent says</a:t>
            </a:r>
          </a:p>
          <a:p>
            <a:r>
              <a:rPr lang="en-AU" dirty="0" smtClean="0"/>
              <a:t>The agent will give you reason why the vendor wants higher</a:t>
            </a:r>
          </a:p>
        </p:txBody>
      </p:sp>
    </p:spTree>
    <p:extLst>
      <p:ext uri="{BB962C8B-B14F-4D97-AF65-F5344CB8AC3E}">
        <p14:creationId xmlns:p14="http://schemas.microsoft.com/office/powerpoint/2010/main" val="24696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Private Treaty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Ask the agent to put the offer to the vendor, state if your willing to negotiate</a:t>
            </a:r>
          </a:p>
          <a:p>
            <a:r>
              <a:rPr lang="en-AU" dirty="0" smtClean="0"/>
              <a:t>Tell the agent that you have your finances in place and ready to exchange contracts</a:t>
            </a:r>
          </a:p>
          <a:p>
            <a:r>
              <a:rPr lang="en-AU" dirty="0" smtClean="0"/>
              <a:t>Know the ultimate price you are willing to pay and if you are willing to go above budget</a:t>
            </a:r>
          </a:p>
          <a:p>
            <a:r>
              <a:rPr lang="en-AU" dirty="0" smtClean="0"/>
              <a:t>Be ready to exchange contracts quickly after offer is accepted</a:t>
            </a:r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93824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150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Private Treaty</vt:lpstr>
      <vt:lpstr>Private Treaty</vt:lpstr>
      <vt:lpstr>Private Treaty</vt:lpstr>
      <vt:lpstr>Private Treaty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Private Treaty</dc:title>
  <dc:creator>Helen T Wang</dc:creator>
  <cp:lastModifiedBy>Helen T Wang</cp:lastModifiedBy>
  <cp:revision>4</cp:revision>
  <cp:lastPrinted>2016-08-21T10:28:41Z</cp:lastPrinted>
  <dcterms:created xsi:type="dcterms:W3CDTF">2016-08-21T09:14:06Z</dcterms:created>
  <dcterms:modified xsi:type="dcterms:W3CDTF">2016-08-21T10:40:02Z</dcterms:modified>
</cp:coreProperties>
</file>