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61ADB91D-0284-4D5A-8B0D-D7AA7E97C50A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50103A01-F435-4FDA-A682-BCCB3D1C8C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4785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FDB-4868-40CF-8F4A-0E1E35ED5108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1CD-50D1-4D48-BF02-B9F93A92054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9043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FDB-4868-40CF-8F4A-0E1E35ED5108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1CD-50D1-4D48-BF02-B9F93A92054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5711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FDB-4868-40CF-8F4A-0E1E35ED5108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1CD-50D1-4D48-BF02-B9F93A92054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4078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FDB-4868-40CF-8F4A-0E1E35ED5108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1CD-50D1-4D48-BF02-B9F93A92054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7875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FDB-4868-40CF-8F4A-0E1E35ED5108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1CD-50D1-4D48-BF02-B9F93A92054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2901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FDB-4868-40CF-8F4A-0E1E35ED5108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1CD-50D1-4D48-BF02-B9F93A92054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5783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FDB-4868-40CF-8F4A-0E1E35ED5108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1CD-50D1-4D48-BF02-B9F93A92054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2614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FDB-4868-40CF-8F4A-0E1E35ED5108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1CD-50D1-4D48-BF02-B9F93A92054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2060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FDB-4868-40CF-8F4A-0E1E35ED5108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1CD-50D1-4D48-BF02-B9F93A92054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577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FDB-4868-40CF-8F4A-0E1E35ED5108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1CD-50D1-4D48-BF02-B9F93A92054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0710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FDB-4868-40CF-8F4A-0E1E35ED5108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1CD-50D1-4D48-BF02-B9F93A92054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7539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F9FDB-4868-40CF-8F4A-0E1E35ED5108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1C1CD-50D1-4D48-BF02-B9F93A92054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5521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/>
          <a:lstStyle/>
          <a:p>
            <a:r>
              <a:rPr lang="en-AU" dirty="0" smtClean="0"/>
              <a:t>Expressions of Interest</a:t>
            </a:r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8000"/>
            <a:ext cx="404812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505201"/>
            <a:ext cx="2951804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277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Expressions of Interest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05800" cy="4525963"/>
          </a:xfrm>
        </p:spPr>
        <p:txBody>
          <a:bodyPr/>
          <a:lstStyle/>
          <a:p>
            <a:r>
              <a:rPr lang="en-AU" dirty="0" smtClean="0"/>
              <a:t>Usually for higher end properties $1 Million plus</a:t>
            </a:r>
          </a:p>
          <a:p>
            <a:r>
              <a:rPr lang="en-AU" dirty="0" smtClean="0"/>
              <a:t>Vendor looking to find out what the market will pay</a:t>
            </a:r>
          </a:p>
          <a:p>
            <a:r>
              <a:rPr lang="en-AU" dirty="0" smtClean="0"/>
              <a:t>Agent will give you an estimation of what they think the market is worth</a:t>
            </a:r>
          </a:p>
          <a:p>
            <a:r>
              <a:rPr lang="en-AU" dirty="0" smtClean="0"/>
              <a:t>Agent generally will provide some past sales figures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944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Expression of Interest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AU" dirty="0" smtClean="0"/>
              <a:t>Adhere to deadline of expressions of interest</a:t>
            </a:r>
          </a:p>
          <a:p>
            <a:r>
              <a:rPr lang="en-AU" dirty="0" smtClean="0"/>
              <a:t>Does not mean vendor will sell</a:t>
            </a:r>
          </a:p>
          <a:p>
            <a:r>
              <a:rPr lang="en-AU" dirty="0" smtClean="0"/>
              <a:t>Need to submit a form that agent will provide</a:t>
            </a:r>
          </a:p>
          <a:p>
            <a:r>
              <a:rPr lang="en-AU" dirty="0" smtClean="0"/>
              <a:t>See sample provide</a:t>
            </a:r>
          </a:p>
          <a:p>
            <a:r>
              <a:rPr lang="en-AU" dirty="0" smtClean="0"/>
              <a:t>Agent will submit all expressions of interest at once to vendor</a:t>
            </a:r>
          </a:p>
          <a:p>
            <a:r>
              <a:rPr lang="en-AU" dirty="0" smtClean="0"/>
              <a:t>Ask agent for rough price guide before submitting your offer</a:t>
            </a:r>
          </a:p>
        </p:txBody>
      </p:sp>
    </p:spTree>
    <p:extLst>
      <p:ext uri="{BB962C8B-B14F-4D97-AF65-F5344CB8AC3E}">
        <p14:creationId xmlns:p14="http://schemas.microsoft.com/office/powerpoint/2010/main" val="61029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Expressions of Interest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78363"/>
          </a:xfrm>
        </p:spPr>
        <p:txBody>
          <a:bodyPr>
            <a:normAutofit/>
          </a:bodyPr>
          <a:lstStyle/>
          <a:p>
            <a:r>
              <a:rPr lang="en-AU" dirty="0" smtClean="0"/>
              <a:t>Typically vendor will negotiate with the top 2</a:t>
            </a:r>
          </a:p>
          <a:p>
            <a:r>
              <a:rPr lang="en-AU" dirty="0" smtClean="0"/>
              <a:t>Does not mean vendor will sell</a:t>
            </a:r>
          </a:p>
          <a:p>
            <a:r>
              <a:rPr lang="en-AU" dirty="0" smtClean="0"/>
              <a:t>1-2 day for vendor to review offers</a:t>
            </a:r>
          </a:p>
          <a:p>
            <a:r>
              <a:rPr lang="en-AU" dirty="0" smtClean="0"/>
              <a:t>Can take up to 1-2 weeks to finalise deal depending on the vendor</a:t>
            </a:r>
          </a:p>
          <a:p>
            <a:r>
              <a:rPr lang="en-AU" dirty="0" smtClean="0"/>
              <a:t>Agent will work both parties </a:t>
            </a:r>
          </a:p>
          <a:p>
            <a:r>
              <a:rPr lang="en-AU" dirty="0" smtClean="0"/>
              <a:t>Agent will get back to all parties</a:t>
            </a:r>
          </a:p>
          <a:p>
            <a:r>
              <a:rPr lang="en-AU" dirty="0" smtClean="0"/>
              <a:t>Be ready to exchange contracts</a:t>
            </a:r>
          </a:p>
        </p:txBody>
      </p:sp>
    </p:spTree>
    <p:extLst>
      <p:ext uri="{BB962C8B-B14F-4D97-AF65-F5344CB8AC3E}">
        <p14:creationId xmlns:p14="http://schemas.microsoft.com/office/powerpoint/2010/main" val="304730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150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Expressions of Interest</vt:lpstr>
      <vt:lpstr>Expressions of Interest</vt:lpstr>
      <vt:lpstr>Expression of Interest</vt:lpstr>
      <vt:lpstr>Expressions of Interest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Expressions of Interest</dc:title>
  <dc:creator>Helen T Wang</dc:creator>
  <cp:lastModifiedBy>Helen T Wang</cp:lastModifiedBy>
  <cp:revision>4</cp:revision>
  <cp:lastPrinted>2016-08-21T10:40:22Z</cp:lastPrinted>
  <dcterms:created xsi:type="dcterms:W3CDTF">2016-08-21T09:27:23Z</dcterms:created>
  <dcterms:modified xsi:type="dcterms:W3CDTF">2016-08-21T10:53:16Z</dcterms:modified>
</cp:coreProperties>
</file>