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9CAD681-4B9C-4778-878B-11286C4C624E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8F8B1E15-ED0F-42DF-9A28-8565745CC3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6766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5746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676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0175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07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4893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2973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685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539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7847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935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719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91825-1B17-47E5-A9F7-8B0EE6D61322}" type="datetimeFigureOut">
              <a:rPr lang="en-AU" smtClean="0"/>
              <a:t>21/08/2016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AA092-A374-42A8-AA81-8102A6A99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2463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8775"/>
            <a:ext cx="7772400" cy="1470025"/>
          </a:xfrm>
        </p:spPr>
        <p:txBody>
          <a:bodyPr/>
          <a:lstStyle/>
          <a:p>
            <a:r>
              <a:rPr lang="en-AU" dirty="0" smtClean="0"/>
              <a:t>Auction Tactics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457200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86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Auction Tactics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4876800"/>
          </a:xfrm>
        </p:spPr>
        <p:txBody>
          <a:bodyPr>
            <a:normAutofit/>
          </a:bodyPr>
          <a:lstStyle/>
          <a:p>
            <a:r>
              <a:rPr lang="en-AU" dirty="0" smtClean="0"/>
              <a:t>Due your Due Diligence before Auction</a:t>
            </a:r>
          </a:p>
          <a:p>
            <a:r>
              <a:rPr lang="en-AU" dirty="0" smtClean="0"/>
              <a:t>Get to the Auction early </a:t>
            </a:r>
          </a:p>
          <a:p>
            <a:r>
              <a:rPr lang="en-AU" dirty="0" smtClean="0"/>
              <a:t>Talk to the sales agent </a:t>
            </a:r>
            <a:endParaRPr lang="en-AU" dirty="0"/>
          </a:p>
          <a:p>
            <a:pPr lvl="1"/>
            <a:r>
              <a:rPr lang="en-AU" dirty="0" smtClean="0"/>
              <a:t>Check attending bidders</a:t>
            </a:r>
          </a:p>
          <a:p>
            <a:pPr lvl="1"/>
            <a:r>
              <a:rPr lang="en-AU" dirty="0" smtClean="0"/>
              <a:t>How firm is the vendor on price</a:t>
            </a:r>
          </a:p>
          <a:p>
            <a:pPr lvl="1"/>
            <a:r>
              <a:rPr lang="en-AU" dirty="0" smtClean="0"/>
              <a:t>Show you’re a serious buyer</a:t>
            </a:r>
          </a:p>
          <a:p>
            <a:pPr lvl="1"/>
            <a:r>
              <a:rPr lang="en-AU" dirty="0" smtClean="0"/>
              <a:t>Tell agent you are willing to negotiate after auction</a:t>
            </a:r>
          </a:p>
          <a:p>
            <a:pPr lvl="1"/>
            <a:r>
              <a:rPr lang="en-AU" dirty="0" smtClean="0"/>
              <a:t>State your position again with your agent</a:t>
            </a:r>
          </a:p>
        </p:txBody>
      </p:sp>
    </p:spTree>
    <p:extLst>
      <p:ext uri="{BB962C8B-B14F-4D97-AF65-F5344CB8AC3E}">
        <p14:creationId xmlns:p14="http://schemas.microsoft.com/office/powerpoint/2010/main" val="235546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Auction Tactics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Observe room from the back to check bidders</a:t>
            </a:r>
          </a:p>
          <a:p>
            <a:r>
              <a:rPr lang="en-AU" dirty="0" smtClean="0"/>
              <a:t>Pay attention to the increments in each bid</a:t>
            </a:r>
            <a:endParaRPr lang="en-AU" dirty="0"/>
          </a:p>
          <a:p>
            <a:r>
              <a:rPr lang="en-AU" dirty="0" smtClean="0"/>
              <a:t>Bids can any increment. For example if the property is around $</a:t>
            </a:r>
            <a:r>
              <a:rPr lang="en-AU" dirty="0" smtClean="0"/>
              <a:t>2Million </a:t>
            </a:r>
            <a:r>
              <a:rPr lang="en-AU" dirty="0" smtClean="0"/>
              <a:t>and bidding start at $1Million, auctioneer may have increments at $100k</a:t>
            </a:r>
          </a:p>
          <a:p>
            <a:r>
              <a:rPr lang="en-AU" dirty="0" smtClean="0"/>
              <a:t>But if bidding started at $1.8 Million then increments could be $50k or $25k</a:t>
            </a:r>
          </a:p>
        </p:txBody>
      </p:sp>
    </p:spTree>
    <p:extLst>
      <p:ext uri="{BB962C8B-B14F-4D97-AF65-F5344CB8AC3E}">
        <p14:creationId xmlns:p14="http://schemas.microsoft.com/office/powerpoint/2010/main" val="191227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Auction Tactics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Decide on the ultimate price you are willing to pay and the yields that gives you</a:t>
            </a:r>
          </a:p>
          <a:p>
            <a:r>
              <a:rPr lang="en-AU" dirty="0" smtClean="0"/>
              <a:t>Have deposit ready</a:t>
            </a:r>
          </a:p>
          <a:p>
            <a:r>
              <a:rPr lang="en-AU" dirty="0" smtClean="0"/>
              <a:t>Read the sales contract before auction</a:t>
            </a:r>
          </a:p>
          <a:p>
            <a:r>
              <a:rPr lang="en-AU" dirty="0" smtClean="0"/>
              <a:t>If no one starts the bidding start the bidding at the lower end so you can slow down the auction </a:t>
            </a:r>
          </a:p>
          <a:p>
            <a:r>
              <a:rPr lang="en-AU" dirty="0" smtClean="0"/>
              <a:t>Remember the agent wants a sale that day!</a:t>
            </a:r>
          </a:p>
        </p:txBody>
      </p:sp>
    </p:spTree>
    <p:extLst>
      <p:ext uri="{BB962C8B-B14F-4D97-AF65-F5344CB8AC3E}">
        <p14:creationId xmlns:p14="http://schemas.microsoft.com/office/powerpoint/2010/main" val="56826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After Auction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AU" dirty="0" smtClean="0"/>
              <a:t>If unsuccessful and property unsold then negotiate with agent to see if you can come to an agreement</a:t>
            </a:r>
          </a:p>
          <a:p>
            <a:r>
              <a:rPr lang="en-AU" dirty="0" smtClean="0"/>
              <a:t>If price is too high and not enough yield – walk away</a:t>
            </a:r>
          </a:p>
          <a:p>
            <a:r>
              <a:rPr lang="en-AU" dirty="0" smtClean="0"/>
              <a:t>If successful – pay deposit and sign contract</a:t>
            </a:r>
          </a:p>
          <a:p>
            <a:r>
              <a:rPr lang="en-AU" dirty="0" smtClean="0"/>
              <a:t>Contact your solicitor to finalise your sale</a:t>
            </a:r>
          </a:p>
          <a:p>
            <a:r>
              <a:rPr lang="en-AU" dirty="0" smtClean="0"/>
              <a:t>Make sure your finance is in place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1698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224</Words>
  <Application>Microsoft Office PowerPoint</Application>
  <PresentationFormat>On-screen Show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Auction Tactics</vt:lpstr>
      <vt:lpstr>Auction Tactics</vt:lpstr>
      <vt:lpstr>Auction Tactics</vt:lpstr>
      <vt:lpstr>Auction Tactics</vt:lpstr>
      <vt:lpstr>After Auction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Auction Tactics</dc:title>
  <dc:creator>Helen T Wang</dc:creator>
  <cp:lastModifiedBy>Helen T Wang</cp:lastModifiedBy>
  <cp:revision>5</cp:revision>
  <cp:lastPrinted>2016-08-21T10:08:17Z</cp:lastPrinted>
  <dcterms:created xsi:type="dcterms:W3CDTF">2016-08-21T08:53:57Z</dcterms:created>
  <dcterms:modified xsi:type="dcterms:W3CDTF">2016-08-21T10:28:02Z</dcterms:modified>
</cp:coreProperties>
</file>