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469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469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E1EB0-CCFB-44DB-A013-FACB7271B505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025"/>
            <a:ext cx="3078513" cy="469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304" y="8917025"/>
            <a:ext cx="3078513" cy="469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23D81-6673-401A-950B-93E28FC65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1143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566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882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918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484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36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480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189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7624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900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8937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898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1DD42-C92F-493C-80B8-3FF23F47C3A9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7EF46-040E-4805-A782-D5D4780381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867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7772400" cy="1470025"/>
          </a:xfrm>
        </p:spPr>
        <p:txBody>
          <a:bodyPr>
            <a:normAutofit/>
          </a:bodyPr>
          <a:lstStyle/>
          <a:p>
            <a:r>
              <a:rPr lang="en-AU" sz="5400" dirty="0" smtClean="0"/>
              <a:t>Repairs and Maintenance</a:t>
            </a:r>
            <a:endParaRPr lang="en-AU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894" y="2819885"/>
            <a:ext cx="4985905" cy="339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57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Outgoings vs Maintenance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/>
          <a:lstStyle/>
          <a:p>
            <a:r>
              <a:rPr lang="en-AU" dirty="0" smtClean="0"/>
              <a:t>Outgoings are everyday expenses</a:t>
            </a:r>
          </a:p>
          <a:p>
            <a:pPr lvl="1"/>
            <a:r>
              <a:rPr lang="en-AU" dirty="0" smtClean="0"/>
              <a:t>Strata or Building insurance</a:t>
            </a:r>
          </a:p>
          <a:p>
            <a:pPr lvl="1"/>
            <a:r>
              <a:rPr lang="en-AU" dirty="0" smtClean="0"/>
              <a:t>Rates</a:t>
            </a:r>
          </a:p>
          <a:p>
            <a:pPr lvl="1"/>
            <a:r>
              <a:rPr lang="en-AU" dirty="0" smtClean="0"/>
              <a:t>Water and Electricity</a:t>
            </a:r>
          </a:p>
          <a:p>
            <a:pPr lvl="1"/>
            <a:r>
              <a:rPr lang="en-AU" dirty="0" smtClean="0"/>
              <a:t>General cleaning and repairs</a:t>
            </a:r>
          </a:p>
          <a:p>
            <a:pPr marL="457200" lvl="1" indent="0">
              <a:buNone/>
            </a:pP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470507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3200" dirty="0" smtClean="0"/>
              <a:t>Maintenance are large item repairs such as air conditioning, roof and elevators </a:t>
            </a:r>
            <a:r>
              <a:rPr lang="en-AU" sz="3200" dirty="0" err="1" smtClean="0"/>
              <a:t>etc</a:t>
            </a:r>
            <a:r>
              <a:rPr lang="en-AU" sz="3200" dirty="0" smtClean="0"/>
              <a:t> </a:t>
            </a:r>
            <a:endParaRPr lang="en-A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93" y="2202873"/>
            <a:ext cx="3395011" cy="214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92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Plumbing and Electricals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Block toilets &amp; hot water systems</a:t>
            </a:r>
          </a:p>
          <a:p>
            <a:r>
              <a:rPr lang="en-AU" dirty="0" smtClean="0"/>
              <a:t>Leaking taps?</a:t>
            </a:r>
          </a:p>
          <a:p>
            <a:r>
              <a:rPr lang="en-AU" dirty="0" smtClean="0"/>
              <a:t>Light fittings</a:t>
            </a:r>
          </a:p>
          <a:p>
            <a:r>
              <a:rPr lang="en-AU" dirty="0" smtClean="0"/>
              <a:t>Rewiring</a:t>
            </a:r>
          </a:p>
          <a:p>
            <a:r>
              <a:rPr lang="en-AU" dirty="0" smtClean="0"/>
              <a:t>Common Areas</a:t>
            </a:r>
          </a:p>
          <a:p>
            <a:r>
              <a:rPr lang="en-AU" dirty="0" smtClean="0"/>
              <a:t>Separating meters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322" y="2285999"/>
            <a:ext cx="3937441" cy="203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07867"/>
            <a:ext cx="3255818" cy="217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48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Large Building Repairs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Air Conditioning</a:t>
            </a:r>
          </a:p>
          <a:p>
            <a:r>
              <a:rPr lang="en-AU" dirty="0" smtClean="0"/>
              <a:t>Elevators and Lifts</a:t>
            </a:r>
          </a:p>
          <a:p>
            <a:r>
              <a:rPr lang="en-AU" dirty="0" smtClean="0"/>
              <a:t>Roof</a:t>
            </a:r>
          </a:p>
          <a:p>
            <a:r>
              <a:rPr lang="en-AU" dirty="0" smtClean="0"/>
              <a:t>Compliance – Fire Safety Inspection</a:t>
            </a:r>
          </a:p>
          <a:p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3848100" cy="24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092" y="1641764"/>
            <a:ext cx="3495008" cy="170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60742"/>
            <a:ext cx="3276600" cy="226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8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Who pays for what?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Tenant fits outs and Refurbs</a:t>
            </a:r>
          </a:p>
          <a:p>
            <a:r>
              <a:rPr lang="en-AU" dirty="0" smtClean="0"/>
              <a:t>Your capital improvements to the building</a:t>
            </a:r>
          </a:p>
          <a:p>
            <a:r>
              <a:rPr lang="en-AU" dirty="0" smtClean="0"/>
              <a:t>New doorways, locks </a:t>
            </a:r>
            <a:r>
              <a:rPr lang="en-AU" dirty="0" err="1" smtClean="0"/>
              <a:t>etc</a:t>
            </a:r>
            <a:r>
              <a:rPr lang="en-AU" dirty="0" smtClean="0"/>
              <a:t>?</a:t>
            </a:r>
          </a:p>
          <a:p>
            <a:r>
              <a:rPr lang="en-AU" dirty="0" smtClean="0"/>
              <a:t>New internal plumbing and electricals?</a:t>
            </a:r>
          </a:p>
          <a:p>
            <a:r>
              <a:rPr lang="en-AU" dirty="0" smtClean="0"/>
              <a:t>Make Good Clause?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054" y="4038600"/>
            <a:ext cx="4669786" cy="262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72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101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Repairs and Maintenance</vt:lpstr>
      <vt:lpstr>Outgoings vs Maintenance</vt:lpstr>
      <vt:lpstr>Plumbing and Electricals</vt:lpstr>
      <vt:lpstr>Large Building Repairs</vt:lpstr>
      <vt:lpstr>Who pays for what?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Tarrant</dc:creator>
  <cp:lastModifiedBy>Helen T Wang</cp:lastModifiedBy>
  <cp:revision>5</cp:revision>
  <cp:lastPrinted>2016-09-28T02:22:06Z</cp:lastPrinted>
  <dcterms:created xsi:type="dcterms:W3CDTF">2016-09-28T01:24:50Z</dcterms:created>
  <dcterms:modified xsi:type="dcterms:W3CDTF">2016-09-28T02:50:03Z</dcterms:modified>
</cp:coreProperties>
</file>