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33ECD-849A-4F0D-8404-C0747ED9A3E3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1845B-7205-410C-AE08-965E4236BB2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159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308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527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542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3581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4132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443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278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967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42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50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321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E529A-8E93-446C-842B-459132BE2E56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5B2FF-CA24-47A3-B3DE-6CB7242A974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787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8229600" cy="1470025"/>
          </a:xfrm>
        </p:spPr>
        <p:txBody>
          <a:bodyPr>
            <a:noAutofit/>
          </a:bodyPr>
          <a:lstStyle/>
          <a:p>
            <a:r>
              <a:rPr lang="en-AU" sz="6000" dirty="0" smtClean="0"/>
              <a:t>Exit Strategies</a:t>
            </a:r>
            <a:br>
              <a:rPr lang="en-AU" sz="6000" dirty="0" smtClean="0"/>
            </a:br>
            <a:r>
              <a:rPr lang="en-AU" sz="4000" dirty="0" smtClean="0"/>
              <a:t>How to sell for massive capital gains</a:t>
            </a:r>
            <a:endParaRPr lang="en-A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62746"/>
            <a:ext cx="5159330" cy="223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2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Setting up for the Sale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Commercial property is yield driven</a:t>
            </a:r>
          </a:p>
          <a:p>
            <a:r>
              <a:rPr lang="en-AU" dirty="0" smtClean="0"/>
              <a:t>Make sure your lease is in place</a:t>
            </a:r>
          </a:p>
          <a:p>
            <a:r>
              <a:rPr lang="en-AU" dirty="0" smtClean="0"/>
              <a:t>Make sure your have options in your lease</a:t>
            </a:r>
          </a:p>
          <a:p>
            <a:r>
              <a:rPr lang="en-AU" dirty="0" smtClean="0"/>
              <a:t>Make sure any major repairs have been done on the premise</a:t>
            </a:r>
          </a:p>
          <a:p>
            <a:r>
              <a:rPr lang="en-AU" dirty="0" smtClean="0"/>
              <a:t>Research past sale prices in the area</a:t>
            </a:r>
          </a:p>
          <a:p>
            <a:pPr marL="0" indent="0">
              <a:buNone/>
            </a:pPr>
            <a:endParaRPr lang="en-A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12944"/>
            <a:ext cx="2167608" cy="181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31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5400" dirty="0" smtClean="0"/>
              <a:t>	Sales Agents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Meet with sales agents</a:t>
            </a:r>
          </a:p>
          <a:p>
            <a:r>
              <a:rPr lang="en-AU" dirty="0" smtClean="0"/>
              <a:t>Ask them to show you comparative sales</a:t>
            </a:r>
          </a:p>
          <a:p>
            <a:r>
              <a:rPr lang="en-AU" dirty="0" smtClean="0"/>
              <a:t>Commission is usually 2-3% depending on the price of your property</a:t>
            </a:r>
          </a:p>
          <a:p>
            <a:r>
              <a:rPr lang="en-AU" dirty="0" smtClean="0"/>
              <a:t>Discuss marketing plan with sales agent</a:t>
            </a:r>
          </a:p>
          <a:p>
            <a:r>
              <a:rPr lang="en-AU" dirty="0" smtClean="0"/>
              <a:t>Discuss the best form of selling – auction, expression of interest, private treaty</a:t>
            </a:r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04800"/>
            <a:ext cx="3318510" cy="1793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8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304800"/>
            <a:ext cx="8229600" cy="11430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The Right Time to Sell</a:t>
            </a:r>
            <a:endParaRPr lang="en-AU" sz="5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8" y="2133600"/>
            <a:ext cx="2991014" cy="276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1676400"/>
            <a:ext cx="5105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Time to sell in the middle of your lease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Sell at a lower yield then you brought it from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Sell using the best sales method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Auction – for a hot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Expression of Interest – for high price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Private Treaty – Regional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67632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49" y="228600"/>
            <a:ext cx="8229600" cy="1143000"/>
          </a:xfrm>
        </p:spPr>
        <p:txBody>
          <a:bodyPr>
            <a:normAutofit/>
          </a:bodyPr>
          <a:lstStyle/>
          <a:p>
            <a:r>
              <a:rPr lang="en-AU" sz="5400" dirty="0" smtClean="0"/>
              <a:t>Case Study – 70 Pitt St</a:t>
            </a:r>
            <a:endParaRPr lang="en-AU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859" y="1447800"/>
            <a:ext cx="8229600" cy="2743200"/>
          </a:xfrm>
        </p:spPr>
        <p:txBody>
          <a:bodyPr/>
          <a:lstStyle/>
          <a:p>
            <a:r>
              <a:rPr lang="en-AU" dirty="0" smtClean="0">
                <a:cs typeface="Arial" panose="020B0604020202020204" pitchFamily="34" charset="0"/>
              </a:rPr>
              <a:t>Brought at 8.5% Yield</a:t>
            </a:r>
          </a:p>
          <a:p>
            <a:r>
              <a:rPr lang="en-AU" dirty="0" smtClean="0">
                <a:cs typeface="Arial" panose="020B0604020202020204" pitchFamily="34" charset="0"/>
              </a:rPr>
              <a:t>Built up the tenancy – returning 11%</a:t>
            </a:r>
          </a:p>
          <a:p>
            <a:r>
              <a:rPr lang="en-AU" dirty="0" smtClean="0">
                <a:cs typeface="Arial" panose="020B0604020202020204" pitchFamily="34" charset="0"/>
              </a:rPr>
              <a:t>Sold it to a purchase at 6.5%</a:t>
            </a:r>
            <a:endParaRPr lang="en-AU" dirty="0" smtClean="0"/>
          </a:p>
          <a:p>
            <a:r>
              <a:rPr lang="en-AU" dirty="0" smtClean="0">
                <a:cs typeface="Arial" panose="020B0604020202020204" pitchFamily="34" charset="0"/>
              </a:rPr>
              <a:t>No lease renewals for minimum of 12months</a:t>
            </a:r>
          </a:p>
          <a:p>
            <a:pPr marL="0" indent="0">
              <a:buNone/>
            </a:pPr>
            <a:endParaRPr lang="en-AU" dirty="0" smtClean="0"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2136" y="4269872"/>
            <a:ext cx="2459758" cy="1844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3825" y="4276725"/>
            <a:ext cx="2514602" cy="1885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47334" y="4282066"/>
            <a:ext cx="2487179" cy="18478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6930" y="4256015"/>
            <a:ext cx="2459757" cy="184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9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171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Exit Strategies How to sell for massive capital gains</vt:lpstr>
      <vt:lpstr>Setting up for the Sale</vt:lpstr>
      <vt:lpstr> Sales Agents</vt:lpstr>
      <vt:lpstr>The Right Time to Sell</vt:lpstr>
      <vt:lpstr>Case Study – 70 Pitt 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Strategies How to sell for massive capital gains</dc:title>
  <dc:creator>Helen Tarrant</dc:creator>
  <cp:lastModifiedBy>Helen T Wang</cp:lastModifiedBy>
  <cp:revision>5</cp:revision>
  <cp:lastPrinted>2016-09-28T08:06:59Z</cp:lastPrinted>
  <dcterms:created xsi:type="dcterms:W3CDTF">2016-09-28T06:45:20Z</dcterms:created>
  <dcterms:modified xsi:type="dcterms:W3CDTF">2016-09-28T08:08:44Z</dcterms:modified>
</cp:coreProperties>
</file>