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469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469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C4FBC-F271-4BC1-9B96-BD952E1753E8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025"/>
            <a:ext cx="3078513" cy="4699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304" y="8917025"/>
            <a:ext cx="3078513" cy="4699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7D723-81AA-4818-A4EE-8FE3562BDD6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05953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766E-944F-4412-A4F7-3E75412264B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960-8A5B-4710-B9DA-538D0AA934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9320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766E-944F-4412-A4F7-3E75412264B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960-8A5B-4710-B9DA-538D0AA934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888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766E-944F-4412-A4F7-3E75412264B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960-8A5B-4710-B9DA-538D0AA934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3245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766E-944F-4412-A4F7-3E75412264B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960-8A5B-4710-B9DA-538D0AA934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08910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766E-944F-4412-A4F7-3E75412264B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960-8A5B-4710-B9DA-538D0AA934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431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766E-944F-4412-A4F7-3E75412264B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960-8A5B-4710-B9DA-538D0AA934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2219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766E-944F-4412-A4F7-3E75412264B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960-8A5B-4710-B9DA-538D0AA934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669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766E-944F-4412-A4F7-3E75412264B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960-8A5B-4710-B9DA-538D0AA934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3673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766E-944F-4412-A4F7-3E75412264B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960-8A5B-4710-B9DA-538D0AA934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519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766E-944F-4412-A4F7-3E75412264B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960-8A5B-4710-B9DA-538D0AA934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9287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766E-944F-4412-A4F7-3E75412264B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D960-8A5B-4710-B9DA-538D0AA934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463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F766E-944F-4412-A4F7-3E75412264B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0D960-8A5B-4710-B9DA-538D0AA934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8381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>
            <a:noAutofit/>
          </a:bodyPr>
          <a:lstStyle/>
          <a:p>
            <a:r>
              <a:rPr lang="en-AU" sz="4800" dirty="0" smtClean="0"/>
              <a:t>Leasing Incentive and Strategies</a:t>
            </a:r>
            <a:endParaRPr lang="en-AU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306782"/>
            <a:ext cx="5715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703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dirty="0" smtClean="0"/>
              <a:t>Leasing Incentives</a:t>
            </a:r>
            <a:endParaRPr lang="en-AU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Rent Free periods – one month per year</a:t>
            </a:r>
          </a:p>
          <a:p>
            <a:r>
              <a:rPr lang="en-AU" dirty="0" smtClean="0"/>
              <a:t>Vacant premise may attract longer rent free</a:t>
            </a:r>
          </a:p>
          <a:p>
            <a:r>
              <a:rPr lang="en-AU" dirty="0" smtClean="0"/>
              <a:t>Discount in Rent</a:t>
            </a:r>
          </a:p>
          <a:p>
            <a:r>
              <a:rPr lang="en-AU" dirty="0" smtClean="0"/>
              <a:t>Owner does fit out</a:t>
            </a:r>
            <a:endParaRPr lang="en-A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352212"/>
            <a:ext cx="3657600" cy="2297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43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1143000"/>
          </a:xfrm>
        </p:spPr>
        <p:txBody>
          <a:bodyPr>
            <a:normAutofit/>
          </a:bodyPr>
          <a:lstStyle/>
          <a:p>
            <a:r>
              <a:rPr lang="en-AU" sz="5400" dirty="0" smtClean="0"/>
              <a:t>Which Incentives is better?</a:t>
            </a:r>
            <a:endParaRPr lang="en-AU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Keep your rental high because of compounding effect of rental increases</a:t>
            </a:r>
          </a:p>
          <a:p>
            <a:r>
              <a:rPr lang="en-AU" dirty="0" smtClean="0"/>
              <a:t>Offer rent free instead of discounting rent</a:t>
            </a:r>
          </a:p>
          <a:p>
            <a:r>
              <a:rPr lang="en-AU" dirty="0" smtClean="0"/>
              <a:t>Negotiate with tenant about fit out options</a:t>
            </a:r>
          </a:p>
          <a:p>
            <a:r>
              <a:rPr lang="en-AU" dirty="0" smtClean="0"/>
              <a:t>Look at options that is not going to cost you money upfront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612842"/>
            <a:ext cx="4041775" cy="205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215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AU" sz="5400" dirty="0" smtClean="0"/>
              <a:t>	Leasing agents</a:t>
            </a:r>
            <a:endParaRPr lang="en-AU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153400" cy="4678363"/>
          </a:xfrm>
        </p:spPr>
        <p:txBody>
          <a:bodyPr/>
          <a:lstStyle/>
          <a:p>
            <a:r>
              <a:rPr lang="en-AU" dirty="0" smtClean="0"/>
              <a:t>Find specialist leasing agents</a:t>
            </a:r>
          </a:p>
          <a:p>
            <a:r>
              <a:rPr lang="en-AU" dirty="0" smtClean="0"/>
              <a:t>3 month exclusive</a:t>
            </a:r>
          </a:p>
          <a:p>
            <a:r>
              <a:rPr lang="en-AU" dirty="0" smtClean="0"/>
              <a:t>Some agent may allow non exclusive contracts</a:t>
            </a:r>
          </a:p>
          <a:p>
            <a:r>
              <a:rPr lang="en-AU" dirty="0" smtClean="0"/>
              <a:t>Commission can vary but usually it starts at 10-11% first year rent</a:t>
            </a:r>
          </a:p>
          <a:p>
            <a:r>
              <a:rPr lang="en-AU" dirty="0" smtClean="0"/>
              <a:t>Commission goes higher depending on the term of the lease</a:t>
            </a:r>
            <a:endParaRPr lang="en-A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28599"/>
            <a:ext cx="2362200" cy="245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526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AU" sz="5400" dirty="0" smtClean="0"/>
              <a:t>Leasing Process</a:t>
            </a:r>
            <a:endParaRPr lang="en-AU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lnSpcReduction="10000"/>
          </a:bodyPr>
          <a:lstStyle/>
          <a:p>
            <a:r>
              <a:rPr lang="en-AU" dirty="0" smtClean="0"/>
              <a:t>The agent will send photographer to take photos of the premise</a:t>
            </a:r>
          </a:p>
          <a:p>
            <a:r>
              <a:rPr lang="en-AU" dirty="0" smtClean="0"/>
              <a:t>The will put advertising on internet and organise signage boards</a:t>
            </a:r>
          </a:p>
          <a:p>
            <a:r>
              <a:rPr lang="en-AU" dirty="0" smtClean="0"/>
              <a:t>They will get a key for the premise from you or if your property is tenant they will contact the tenant directly for an inspection</a:t>
            </a:r>
          </a:p>
          <a:p>
            <a:r>
              <a:rPr lang="en-AU" dirty="0" smtClean="0"/>
              <a:t>They will show people to your premise and then update you on market feedback</a:t>
            </a:r>
            <a:endParaRPr lang="en-A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198" y="1828800"/>
            <a:ext cx="16192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95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AU" sz="5400" dirty="0" smtClean="0"/>
              <a:t>Leasing Process Cont.</a:t>
            </a:r>
            <a:endParaRPr lang="en-AU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077200" cy="4876800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/>
              <a:t>Once a tenant is interested they put </a:t>
            </a:r>
          </a:p>
          <a:p>
            <a:pPr marL="0" indent="0">
              <a:buNone/>
            </a:pPr>
            <a:r>
              <a:rPr lang="en-AU" dirty="0" smtClean="0"/>
              <a:t>    forward an offer/proposal</a:t>
            </a:r>
          </a:p>
          <a:p>
            <a:r>
              <a:rPr lang="en-AU" dirty="0"/>
              <a:t>T</a:t>
            </a:r>
            <a:r>
              <a:rPr lang="en-AU" dirty="0" smtClean="0"/>
              <a:t>he landlord can either accept, reject or counter offer</a:t>
            </a:r>
          </a:p>
          <a:p>
            <a:r>
              <a:rPr lang="en-AU" dirty="0" smtClean="0"/>
              <a:t>Once agreement is accepted a “Heads of Agreement or Agreed Terms” is drawn up by the agent</a:t>
            </a:r>
          </a:p>
          <a:p>
            <a:r>
              <a:rPr lang="en-AU" dirty="0" smtClean="0"/>
              <a:t>Both parties sign it and a lease is prepared accordingly</a:t>
            </a:r>
          </a:p>
          <a:p>
            <a:r>
              <a:rPr lang="en-AU" dirty="0" smtClean="0"/>
              <a:t>Both parties then sign lease for formalise deal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52400"/>
            <a:ext cx="1981200" cy="234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92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Important Points to Remember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smtClean="0"/>
              <a:t>Tell agent what you are willing to offer in incentives upfront</a:t>
            </a:r>
          </a:p>
          <a:p>
            <a:r>
              <a:rPr lang="en-AU" dirty="0" smtClean="0"/>
              <a:t>Follow up with your agent regularly</a:t>
            </a:r>
          </a:p>
          <a:p>
            <a:r>
              <a:rPr lang="en-AU" dirty="0" smtClean="0"/>
              <a:t>Ask for any offer to be submitted</a:t>
            </a:r>
          </a:p>
          <a:p>
            <a:r>
              <a:rPr lang="en-AU" dirty="0" smtClean="0"/>
              <a:t>Negotiate to keep tenant for longer term</a:t>
            </a:r>
          </a:p>
          <a:p>
            <a:r>
              <a:rPr lang="en-AU" dirty="0" smtClean="0"/>
              <a:t>Aim for 3% increase in yearly rental increase</a:t>
            </a:r>
          </a:p>
          <a:p>
            <a:r>
              <a:rPr lang="en-AU" dirty="0" smtClean="0"/>
              <a:t>Check your potential tenants out before accepting their offer</a:t>
            </a:r>
          </a:p>
          <a:p>
            <a:r>
              <a:rPr lang="en-AU" dirty="0" smtClean="0"/>
              <a:t>Get a solicitor to draw up a formal lease</a:t>
            </a:r>
            <a:endParaRPr lang="en-A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406" y="1981200"/>
            <a:ext cx="2012372" cy="1569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29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293</Words>
  <Application>Microsoft Office PowerPoint</Application>
  <PresentationFormat>On-screen Show (4:3)</PresentationFormat>
  <Paragraphs>37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Leasing Incentive and Strategies</vt:lpstr>
      <vt:lpstr>Leasing Incentives</vt:lpstr>
      <vt:lpstr>Which Incentives is better?</vt:lpstr>
      <vt:lpstr> Leasing agents</vt:lpstr>
      <vt:lpstr>Leasing Process</vt:lpstr>
      <vt:lpstr>Leasing Process Cont.</vt:lpstr>
      <vt:lpstr>Important Points to Remember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Leasing Incentive and Strategies</dc:title>
  <dc:creator>Helen Tarrant</dc:creator>
  <cp:lastModifiedBy>Helen T Wang</cp:lastModifiedBy>
  <cp:revision>4</cp:revision>
  <cp:lastPrinted>2016-09-28T08:07:44Z</cp:lastPrinted>
  <dcterms:created xsi:type="dcterms:W3CDTF">2016-09-28T07:29:42Z</dcterms:created>
  <dcterms:modified xsi:type="dcterms:W3CDTF">2016-09-28T08:08:48Z</dcterms:modified>
</cp:coreProperties>
</file>