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5"/>
  </p:notesMasterIdLst>
  <p:sldIdLst>
    <p:sldId id="256" r:id="rId2"/>
    <p:sldId id="276" r:id="rId3"/>
    <p:sldId id="267" r:id="rId4"/>
    <p:sldId id="275" r:id="rId5"/>
    <p:sldId id="259" r:id="rId6"/>
    <p:sldId id="271" r:id="rId7"/>
    <p:sldId id="273" r:id="rId8"/>
    <p:sldId id="269" r:id="rId9"/>
    <p:sldId id="277" r:id="rId10"/>
    <p:sldId id="270" r:id="rId11"/>
    <p:sldId id="274" r:id="rId12"/>
    <p:sldId id="272" r:id="rId13"/>
    <p:sldId id="265"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A3B6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06C95D0-11AC-42FB-B531-D2E1D7B72EA2}" v="18" dt="2026-09-09T22:11:21.39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006" autoAdjust="0"/>
    <p:restoredTop sz="94658"/>
  </p:normalViewPr>
  <p:slideViewPr>
    <p:cSldViewPr snapToGrid="0" showGuides="1">
      <p:cViewPr varScale="1">
        <p:scale>
          <a:sx n="110" d="100"/>
          <a:sy n="110" d="100"/>
        </p:scale>
        <p:origin x="1163" y="98"/>
      </p:cViewPr>
      <p:guideLst>
        <p:guide orient="horz" pos="2160"/>
        <p:guide pos="3840"/>
      </p:guideLst>
    </p:cSldViewPr>
  </p:slideViewPr>
  <p:outlineViewPr>
    <p:cViewPr>
      <p:scale>
        <a:sx n="33" d="100"/>
        <a:sy n="33" d="100"/>
      </p:scale>
      <p:origin x="0" y="-92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ichard Dahl" userId="e6a8072e-e97d-4fa4-be3b-0c5eb01db0bd" providerId="ADAL" clId="{268261E2-8609-4670-954E-0C2792DB78A8}"/>
    <pc:docChg chg="undo custSel addSld delSld modSld sldOrd">
      <pc:chgData name="Richard Dahl" userId="e6a8072e-e97d-4fa4-be3b-0c5eb01db0bd" providerId="ADAL" clId="{268261E2-8609-4670-954E-0C2792DB78A8}" dt="2026-09-09T22:43:18.342" v="4652" actId="20577"/>
      <pc:docMkLst>
        <pc:docMk/>
      </pc:docMkLst>
      <pc:sldChg chg="modSp mod">
        <pc:chgData name="Richard Dahl" userId="e6a8072e-e97d-4fa4-be3b-0c5eb01db0bd" providerId="ADAL" clId="{268261E2-8609-4670-954E-0C2792DB78A8}" dt="2026-09-09T16:24:45.437" v="1164" actId="20577"/>
        <pc:sldMkLst>
          <pc:docMk/>
          <pc:sldMk cId="220784486" sldId="256"/>
        </pc:sldMkLst>
        <pc:spChg chg="mod">
          <ac:chgData name="Richard Dahl" userId="e6a8072e-e97d-4fa4-be3b-0c5eb01db0bd" providerId="ADAL" clId="{268261E2-8609-4670-954E-0C2792DB78A8}" dt="2026-09-09T16:24:45.437" v="1164" actId="20577"/>
          <ac:spMkLst>
            <pc:docMk/>
            <pc:sldMk cId="220784486" sldId="256"/>
            <ac:spMk id="2" creationId="{330CC4A4-2AAE-D338-66C4-BE285D1ADD0B}"/>
          </ac:spMkLst>
        </pc:spChg>
      </pc:sldChg>
      <pc:sldChg chg="del">
        <pc:chgData name="Richard Dahl" userId="e6a8072e-e97d-4fa4-be3b-0c5eb01db0bd" providerId="ADAL" clId="{268261E2-8609-4670-954E-0C2792DB78A8}" dt="2026-09-09T21:25:29.473" v="3263" actId="47"/>
        <pc:sldMkLst>
          <pc:docMk/>
          <pc:sldMk cId="2610362584" sldId="257"/>
        </pc:sldMkLst>
      </pc:sldChg>
      <pc:sldChg chg="modSp mod modNotesTx">
        <pc:chgData name="Richard Dahl" userId="e6a8072e-e97d-4fa4-be3b-0c5eb01db0bd" providerId="ADAL" clId="{268261E2-8609-4670-954E-0C2792DB78A8}" dt="2026-09-09T22:43:18.342" v="4652" actId="20577"/>
        <pc:sldMkLst>
          <pc:docMk/>
          <pc:sldMk cId="3811200112" sldId="259"/>
        </pc:sldMkLst>
        <pc:spChg chg="mod">
          <ac:chgData name="Richard Dahl" userId="e6a8072e-e97d-4fa4-be3b-0c5eb01db0bd" providerId="ADAL" clId="{268261E2-8609-4670-954E-0C2792DB78A8}" dt="2026-09-09T22:05:48.485" v="3546" actId="20577"/>
          <ac:spMkLst>
            <pc:docMk/>
            <pc:sldMk cId="3811200112" sldId="259"/>
            <ac:spMk id="3" creationId="{A89C2BFA-64E8-7EA6-C6A8-C0A76394C78B}"/>
          </ac:spMkLst>
        </pc:spChg>
      </pc:sldChg>
      <pc:sldChg chg="addSp delSp modSp del mod">
        <pc:chgData name="Richard Dahl" userId="e6a8072e-e97d-4fa4-be3b-0c5eb01db0bd" providerId="ADAL" clId="{268261E2-8609-4670-954E-0C2792DB78A8}" dt="2026-09-09T21:17:10.265" v="3015" actId="47"/>
        <pc:sldMkLst>
          <pc:docMk/>
          <pc:sldMk cId="830118567" sldId="260"/>
        </pc:sldMkLst>
        <pc:spChg chg="mod">
          <ac:chgData name="Richard Dahl" userId="e6a8072e-e97d-4fa4-be3b-0c5eb01db0bd" providerId="ADAL" clId="{268261E2-8609-4670-954E-0C2792DB78A8}" dt="2026-09-09T16:06:34.602" v="949" actId="20577"/>
          <ac:spMkLst>
            <pc:docMk/>
            <pc:sldMk cId="830118567" sldId="260"/>
            <ac:spMk id="2" creationId="{6EBBB12B-BA33-7CDC-0D27-26A116477DD7}"/>
          </ac:spMkLst>
        </pc:spChg>
        <pc:spChg chg="add del mod">
          <ac:chgData name="Richard Dahl" userId="e6a8072e-e97d-4fa4-be3b-0c5eb01db0bd" providerId="ADAL" clId="{268261E2-8609-4670-954E-0C2792DB78A8}" dt="2026-09-09T15:08:51.383" v="262" actId="478"/>
          <ac:spMkLst>
            <pc:docMk/>
            <pc:sldMk cId="830118567" sldId="260"/>
            <ac:spMk id="5" creationId="{31F77BE1-A2D9-ED94-5B39-4C66E159C295}"/>
          </ac:spMkLst>
        </pc:spChg>
        <pc:spChg chg="add del mod">
          <ac:chgData name="Richard Dahl" userId="e6a8072e-e97d-4fa4-be3b-0c5eb01db0bd" providerId="ADAL" clId="{268261E2-8609-4670-954E-0C2792DB78A8}" dt="2026-09-09T15:31:27.209" v="599" actId="478"/>
          <ac:spMkLst>
            <pc:docMk/>
            <pc:sldMk cId="830118567" sldId="260"/>
            <ac:spMk id="10" creationId="{CD6FC268-E861-522A-5700-89CE0F2EFFFE}"/>
          </ac:spMkLst>
        </pc:spChg>
        <pc:picChg chg="add del">
          <ac:chgData name="Richard Dahl" userId="e6a8072e-e97d-4fa4-be3b-0c5eb01db0bd" providerId="ADAL" clId="{268261E2-8609-4670-954E-0C2792DB78A8}" dt="2026-09-09T15:20:55.882" v="263" actId="478"/>
          <ac:picMkLst>
            <pc:docMk/>
            <pc:sldMk cId="830118567" sldId="260"/>
            <ac:picMk id="6" creationId="{C861AB94-EE3A-0897-5FDF-71DD607C0679}"/>
          </ac:picMkLst>
        </pc:picChg>
        <pc:picChg chg="add del mod">
          <ac:chgData name="Richard Dahl" userId="e6a8072e-e97d-4fa4-be3b-0c5eb01db0bd" providerId="ADAL" clId="{268261E2-8609-4670-954E-0C2792DB78A8}" dt="2026-09-09T15:08:50.822" v="261" actId="22"/>
          <ac:picMkLst>
            <pc:docMk/>
            <pc:sldMk cId="830118567" sldId="260"/>
            <ac:picMk id="8" creationId="{589CE77B-0C7D-CFCA-C98C-AD3D58B295B5}"/>
          </ac:picMkLst>
        </pc:picChg>
        <pc:picChg chg="add mod">
          <ac:chgData name="Richard Dahl" userId="e6a8072e-e97d-4fa4-be3b-0c5eb01db0bd" providerId="ADAL" clId="{268261E2-8609-4670-954E-0C2792DB78A8}" dt="2026-09-09T16:06:49.708" v="950" actId="1076"/>
          <ac:picMkLst>
            <pc:docMk/>
            <pc:sldMk cId="830118567" sldId="260"/>
            <ac:picMk id="12" creationId="{7C23EE7A-42C5-4D6F-7372-7C4BE151B5F9}"/>
          </ac:picMkLst>
        </pc:picChg>
      </pc:sldChg>
      <pc:sldChg chg="del">
        <pc:chgData name="Richard Dahl" userId="e6a8072e-e97d-4fa4-be3b-0c5eb01db0bd" providerId="ADAL" clId="{268261E2-8609-4670-954E-0C2792DB78A8}" dt="2026-09-09T21:25:30.801" v="3264" actId="47"/>
        <pc:sldMkLst>
          <pc:docMk/>
          <pc:sldMk cId="181407567" sldId="262"/>
        </pc:sldMkLst>
      </pc:sldChg>
      <pc:sldChg chg="addSp delSp modSp del mod ord">
        <pc:chgData name="Richard Dahl" userId="e6a8072e-e97d-4fa4-be3b-0c5eb01db0bd" providerId="ADAL" clId="{268261E2-8609-4670-954E-0C2792DB78A8}" dt="2026-09-09T21:21:16.727" v="3077" actId="47"/>
        <pc:sldMkLst>
          <pc:docMk/>
          <pc:sldMk cId="1120185232" sldId="263"/>
        </pc:sldMkLst>
        <pc:spChg chg="add del mod">
          <ac:chgData name="Richard Dahl" userId="e6a8072e-e97d-4fa4-be3b-0c5eb01db0bd" providerId="ADAL" clId="{268261E2-8609-4670-954E-0C2792DB78A8}" dt="2026-09-09T21:17:55.381" v="3019" actId="478"/>
          <ac:spMkLst>
            <pc:docMk/>
            <pc:sldMk cId="1120185232" sldId="263"/>
            <ac:spMk id="8" creationId="{86A27EE2-8D05-E55B-D886-D4D50406DA48}"/>
          </ac:spMkLst>
        </pc:spChg>
        <pc:picChg chg="del">
          <ac:chgData name="Richard Dahl" userId="e6a8072e-e97d-4fa4-be3b-0c5eb01db0bd" providerId="ADAL" clId="{268261E2-8609-4670-954E-0C2792DB78A8}" dt="2026-09-09T21:17:16.494" v="3016" actId="478"/>
          <ac:picMkLst>
            <pc:docMk/>
            <pc:sldMk cId="1120185232" sldId="263"/>
            <ac:picMk id="6" creationId="{01F287AB-93C1-E452-27AD-19B5A74FA339}"/>
          </ac:picMkLst>
        </pc:picChg>
        <pc:picChg chg="add mod">
          <ac:chgData name="Richard Dahl" userId="e6a8072e-e97d-4fa4-be3b-0c5eb01db0bd" providerId="ADAL" clId="{268261E2-8609-4670-954E-0C2792DB78A8}" dt="2026-09-09T21:17:52.807" v="3018" actId="1076"/>
          <ac:picMkLst>
            <pc:docMk/>
            <pc:sldMk cId="1120185232" sldId="263"/>
            <ac:picMk id="10" creationId="{E6542A68-9374-77A5-1F16-D98EC38EC09E}"/>
          </ac:picMkLst>
        </pc:picChg>
      </pc:sldChg>
      <pc:sldChg chg="del">
        <pc:chgData name="Richard Dahl" userId="e6a8072e-e97d-4fa4-be3b-0c5eb01db0bd" providerId="ADAL" clId="{268261E2-8609-4670-954E-0C2792DB78A8}" dt="2026-09-09T21:25:27.295" v="3262" actId="47"/>
        <pc:sldMkLst>
          <pc:docMk/>
          <pc:sldMk cId="1669396440" sldId="264"/>
        </pc:sldMkLst>
      </pc:sldChg>
      <pc:sldChg chg="modSp mod modNotesTx">
        <pc:chgData name="Richard Dahl" userId="e6a8072e-e97d-4fa4-be3b-0c5eb01db0bd" providerId="ADAL" clId="{268261E2-8609-4670-954E-0C2792DB78A8}" dt="2026-09-09T22:34:09.785" v="4371" actId="20577"/>
        <pc:sldMkLst>
          <pc:docMk/>
          <pc:sldMk cId="2268994810" sldId="267"/>
        </pc:sldMkLst>
        <pc:spChg chg="mod">
          <ac:chgData name="Richard Dahl" userId="e6a8072e-e97d-4fa4-be3b-0c5eb01db0bd" providerId="ADAL" clId="{268261E2-8609-4670-954E-0C2792DB78A8}" dt="2026-09-09T22:34:09.785" v="4371" actId="20577"/>
          <ac:spMkLst>
            <pc:docMk/>
            <pc:sldMk cId="2268994810" sldId="267"/>
            <ac:spMk id="3" creationId="{C9D7C8CD-59C2-D6AF-7AF2-63F1959D2987}"/>
          </ac:spMkLst>
        </pc:spChg>
      </pc:sldChg>
      <pc:sldChg chg="del">
        <pc:chgData name="Richard Dahl" userId="e6a8072e-e97d-4fa4-be3b-0c5eb01db0bd" providerId="ADAL" clId="{268261E2-8609-4670-954E-0C2792DB78A8}" dt="2026-09-09T17:59:53.088" v="2990" actId="47"/>
        <pc:sldMkLst>
          <pc:docMk/>
          <pc:sldMk cId="3090512010" sldId="268"/>
        </pc:sldMkLst>
      </pc:sldChg>
      <pc:sldChg chg="modSp mod">
        <pc:chgData name="Richard Dahl" userId="e6a8072e-e97d-4fa4-be3b-0c5eb01db0bd" providerId="ADAL" clId="{268261E2-8609-4670-954E-0C2792DB78A8}" dt="2026-09-09T22:41:04.929" v="4477" actId="20577"/>
        <pc:sldMkLst>
          <pc:docMk/>
          <pc:sldMk cId="451360828" sldId="269"/>
        </pc:sldMkLst>
        <pc:spChg chg="mod">
          <ac:chgData name="Richard Dahl" userId="e6a8072e-e97d-4fa4-be3b-0c5eb01db0bd" providerId="ADAL" clId="{268261E2-8609-4670-954E-0C2792DB78A8}" dt="2026-09-09T22:41:04.929" v="4477" actId="20577"/>
          <ac:spMkLst>
            <pc:docMk/>
            <pc:sldMk cId="451360828" sldId="269"/>
            <ac:spMk id="3" creationId="{CB9C67CC-5D3F-06EC-3A2B-5BAD4AC548CD}"/>
          </ac:spMkLst>
        </pc:spChg>
      </pc:sldChg>
      <pc:sldChg chg="modSp mod">
        <pc:chgData name="Richard Dahl" userId="e6a8072e-e97d-4fa4-be3b-0c5eb01db0bd" providerId="ADAL" clId="{268261E2-8609-4670-954E-0C2792DB78A8}" dt="2026-09-09T21:23:32.595" v="3128" actId="20577"/>
        <pc:sldMkLst>
          <pc:docMk/>
          <pc:sldMk cId="4240776393" sldId="270"/>
        </pc:sldMkLst>
        <pc:spChg chg="mod">
          <ac:chgData name="Richard Dahl" userId="e6a8072e-e97d-4fa4-be3b-0c5eb01db0bd" providerId="ADAL" clId="{268261E2-8609-4670-954E-0C2792DB78A8}" dt="2026-09-09T21:23:32.595" v="3128" actId="20577"/>
          <ac:spMkLst>
            <pc:docMk/>
            <pc:sldMk cId="4240776393" sldId="270"/>
            <ac:spMk id="3" creationId="{176CC52B-B932-A56D-ED9B-0A691D0155DD}"/>
          </ac:spMkLst>
        </pc:spChg>
      </pc:sldChg>
      <pc:sldChg chg="modSp mod">
        <pc:chgData name="Richard Dahl" userId="e6a8072e-e97d-4fa4-be3b-0c5eb01db0bd" providerId="ADAL" clId="{268261E2-8609-4670-954E-0C2792DB78A8}" dt="2026-09-09T22:36:02.145" v="4429" actId="6549"/>
        <pc:sldMkLst>
          <pc:docMk/>
          <pc:sldMk cId="1114060090" sldId="271"/>
        </pc:sldMkLst>
        <pc:spChg chg="mod">
          <ac:chgData name="Richard Dahl" userId="e6a8072e-e97d-4fa4-be3b-0c5eb01db0bd" providerId="ADAL" clId="{268261E2-8609-4670-954E-0C2792DB78A8}" dt="2026-09-09T22:36:02.145" v="4429" actId="6549"/>
          <ac:spMkLst>
            <pc:docMk/>
            <pc:sldMk cId="1114060090" sldId="271"/>
            <ac:spMk id="3" creationId="{B4227758-2615-EFE1-35D1-71C0474958D0}"/>
          </ac:spMkLst>
        </pc:spChg>
      </pc:sldChg>
      <pc:sldChg chg="addSp delSp modSp mod modNotesTx">
        <pc:chgData name="Richard Dahl" userId="e6a8072e-e97d-4fa4-be3b-0c5eb01db0bd" providerId="ADAL" clId="{268261E2-8609-4670-954E-0C2792DB78A8}" dt="2026-09-09T22:42:45.877" v="4559" actId="20577"/>
        <pc:sldMkLst>
          <pc:docMk/>
          <pc:sldMk cId="1154789931" sldId="272"/>
        </pc:sldMkLst>
        <pc:spChg chg="mod">
          <ac:chgData name="Richard Dahl" userId="e6a8072e-e97d-4fa4-be3b-0c5eb01db0bd" providerId="ADAL" clId="{268261E2-8609-4670-954E-0C2792DB78A8}" dt="2026-09-09T22:19:36.749" v="4333" actId="20577"/>
          <ac:spMkLst>
            <pc:docMk/>
            <pc:sldMk cId="1154789931" sldId="272"/>
            <ac:spMk id="2" creationId="{3D3CF587-AB6A-9C3E-6950-CA905C9CEEA4}"/>
          </ac:spMkLst>
        </pc:spChg>
        <pc:spChg chg="mod">
          <ac:chgData name="Richard Dahl" userId="e6a8072e-e97d-4fa4-be3b-0c5eb01db0bd" providerId="ADAL" clId="{268261E2-8609-4670-954E-0C2792DB78A8}" dt="2026-09-09T21:26:22.368" v="3345" actId="20577"/>
          <ac:spMkLst>
            <pc:docMk/>
            <pc:sldMk cId="1154789931" sldId="272"/>
            <ac:spMk id="4" creationId="{B04E57A6-6384-5655-1012-B2D8ED2D6B96}"/>
          </ac:spMkLst>
        </pc:spChg>
        <pc:spChg chg="add del mod">
          <ac:chgData name="Richard Dahl" userId="e6a8072e-e97d-4fa4-be3b-0c5eb01db0bd" providerId="ADAL" clId="{268261E2-8609-4670-954E-0C2792DB78A8}" dt="2026-09-09T21:25:16.577" v="3261" actId="22"/>
          <ac:spMkLst>
            <pc:docMk/>
            <pc:sldMk cId="1154789931" sldId="272"/>
            <ac:spMk id="5" creationId="{FB9F8D15-9677-53C7-8F9B-8F1F842C2EFB}"/>
          </ac:spMkLst>
        </pc:spChg>
        <pc:picChg chg="del mod">
          <ac:chgData name="Richard Dahl" userId="e6a8072e-e97d-4fa4-be3b-0c5eb01db0bd" providerId="ADAL" clId="{268261E2-8609-4670-954E-0C2792DB78A8}" dt="2026-09-09T21:24:52.010" v="3260" actId="478"/>
          <ac:picMkLst>
            <pc:docMk/>
            <pc:sldMk cId="1154789931" sldId="272"/>
            <ac:picMk id="6" creationId="{4F6D5376-77DF-60C9-CFDB-1517F050888B}"/>
          </ac:picMkLst>
        </pc:picChg>
        <pc:picChg chg="add mod">
          <ac:chgData name="Richard Dahl" userId="e6a8072e-e97d-4fa4-be3b-0c5eb01db0bd" providerId="ADAL" clId="{268261E2-8609-4670-954E-0C2792DB78A8}" dt="2026-09-09T21:25:16.577" v="3261" actId="22"/>
          <ac:picMkLst>
            <pc:docMk/>
            <pc:sldMk cId="1154789931" sldId="272"/>
            <ac:picMk id="8" creationId="{B8301ABE-25A3-94B4-A682-C903106E338B}"/>
          </ac:picMkLst>
        </pc:picChg>
      </pc:sldChg>
      <pc:sldChg chg="modSp add mod modNotesTx">
        <pc:chgData name="Richard Dahl" userId="e6a8072e-e97d-4fa4-be3b-0c5eb01db0bd" providerId="ADAL" clId="{268261E2-8609-4670-954E-0C2792DB78A8}" dt="2026-09-09T22:40:39.831" v="4471" actId="20577"/>
        <pc:sldMkLst>
          <pc:docMk/>
          <pc:sldMk cId="206610518" sldId="273"/>
        </pc:sldMkLst>
        <pc:spChg chg="mod">
          <ac:chgData name="Richard Dahl" userId="e6a8072e-e97d-4fa4-be3b-0c5eb01db0bd" providerId="ADAL" clId="{268261E2-8609-4670-954E-0C2792DB78A8}" dt="2026-09-09T22:40:39.831" v="4471" actId="20577"/>
          <ac:spMkLst>
            <pc:docMk/>
            <pc:sldMk cId="206610518" sldId="273"/>
            <ac:spMk id="3" creationId="{5005EADA-13E3-E56D-9E0A-C94B5B74EC88}"/>
          </ac:spMkLst>
        </pc:spChg>
      </pc:sldChg>
      <pc:sldChg chg="modSp add mod">
        <pc:chgData name="Richard Dahl" userId="e6a8072e-e97d-4fa4-be3b-0c5eb01db0bd" providerId="ADAL" clId="{268261E2-8609-4670-954E-0C2792DB78A8}" dt="2026-09-09T21:24:31.548" v="3258" actId="20577"/>
        <pc:sldMkLst>
          <pc:docMk/>
          <pc:sldMk cId="2322483329" sldId="274"/>
        </pc:sldMkLst>
        <pc:spChg chg="mod">
          <ac:chgData name="Richard Dahl" userId="e6a8072e-e97d-4fa4-be3b-0c5eb01db0bd" providerId="ADAL" clId="{268261E2-8609-4670-954E-0C2792DB78A8}" dt="2026-09-09T17:54:50.176" v="2594" actId="20577"/>
          <ac:spMkLst>
            <pc:docMk/>
            <pc:sldMk cId="2322483329" sldId="274"/>
            <ac:spMk id="2" creationId="{3F01E218-8D67-8902-0ACD-1D1AFFD85D1C}"/>
          </ac:spMkLst>
        </pc:spChg>
        <pc:spChg chg="mod">
          <ac:chgData name="Richard Dahl" userId="e6a8072e-e97d-4fa4-be3b-0c5eb01db0bd" providerId="ADAL" clId="{268261E2-8609-4670-954E-0C2792DB78A8}" dt="2026-09-09T21:24:31.548" v="3258" actId="20577"/>
          <ac:spMkLst>
            <pc:docMk/>
            <pc:sldMk cId="2322483329" sldId="274"/>
            <ac:spMk id="3" creationId="{E15FF74F-B279-986B-7E6A-250020FDD3CC}"/>
          </ac:spMkLst>
        </pc:spChg>
      </pc:sldChg>
      <pc:sldChg chg="add">
        <pc:chgData name="Richard Dahl" userId="e6a8072e-e97d-4fa4-be3b-0c5eb01db0bd" providerId="ADAL" clId="{268261E2-8609-4670-954E-0C2792DB78A8}" dt="2026-09-09T21:16:57.009" v="3012"/>
        <pc:sldMkLst>
          <pc:docMk/>
          <pc:sldMk cId="694794369" sldId="275"/>
        </pc:sldMkLst>
      </pc:sldChg>
      <pc:sldChg chg="addSp delSp modSp add mod ord">
        <pc:chgData name="Richard Dahl" userId="e6a8072e-e97d-4fa4-be3b-0c5eb01db0bd" providerId="ADAL" clId="{268261E2-8609-4670-954E-0C2792DB78A8}" dt="2026-09-09T21:21:31.566" v="3080" actId="14100"/>
        <pc:sldMkLst>
          <pc:docMk/>
          <pc:sldMk cId="2145253807" sldId="276"/>
        </pc:sldMkLst>
        <pc:spChg chg="mod">
          <ac:chgData name="Richard Dahl" userId="e6a8072e-e97d-4fa4-be3b-0c5eb01db0bd" providerId="ADAL" clId="{268261E2-8609-4670-954E-0C2792DB78A8}" dt="2026-09-09T21:18:48.533" v="3074" actId="20577"/>
          <ac:spMkLst>
            <pc:docMk/>
            <pc:sldMk cId="2145253807" sldId="276"/>
            <ac:spMk id="2" creationId="{D0C53EC8-5D95-523E-CACD-0FC4BB80E752}"/>
          </ac:spMkLst>
        </pc:spChg>
        <pc:spChg chg="del">
          <ac:chgData name="Richard Dahl" userId="e6a8072e-e97d-4fa4-be3b-0c5eb01db0bd" providerId="ADAL" clId="{268261E2-8609-4670-954E-0C2792DB78A8}" dt="2026-09-09T21:18:14.750" v="3021" actId="478"/>
          <ac:spMkLst>
            <pc:docMk/>
            <pc:sldMk cId="2145253807" sldId="276"/>
            <ac:spMk id="3" creationId="{E66173D6-B631-C1C7-DB41-5429EB505DEF}"/>
          </ac:spMkLst>
        </pc:spChg>
        <pc:spChg chg="add del mod">
          <ac:chgData name="Richard Dahl" userId="e6a8072e-e97d-4fa4-be3b-0c5eb01db0bd" providerId="ADAL" clId="{268261E2-8609-4670-954E-0C2792DB78A8}" dt="2026-09-09T21:18:20.780" v="3022" actId="22"/>
          <ac:spMkLst>
            <pc:docMk/>
            <pc:sldMk cId="2145253807" sldId="276"/>
            <ac:spMk id="5" creationId="{3D0F7DBD-1A42-C2BF-C6A6-09F6AFC45D8E}"/>
          </ac:spMkLst>
        </pc:spChg>
        <pc:picChg chg="add mod">
          <ac:chgData name="Richard Dahl" userId="e6a8072e-e97d-4fa4-be3b-0c5eb01db0bd" providerId="ADAL" clId="{268261E2-8609-4670-954E-0C2792DB78A8}" dt="2026-09-09T21:21:31.566" v="3080" actId="14100"/>
          <ac:picMkLst>
            <pc:docMk/>
            <pc:sldMk cId="2145253807" sldId="276"/>
            <ac:picMk id="7" creationId="{C82883BE-FD9F-248A-651C-28543B2A04B4}"/>
          </ac:picMkLst>
        </pc:picChg>
      </pc:sldChg>
      <pc:sldChg chg="modSp add mod modNotesTx">
        <pc:chgData name="Richard Dahl" userId="e6a8072e-e97d-4fa4-be3b-0c5eb01db0bd" providerId="ADAL" clId="{268261E2-8609-4670-954E-0C2792DB78A8}" dt="2026-09-09T22:41:58.958" v="4515" actId="20577"/>
        <pc:sldMkLst>
          <pc:docMk/>
          <pc:sldMk cId="3294195786" sldId="277"/>
        </pc:sldMkLst>
        <pc:spChg chg="mod">
          <ac:chgData name="Richard Dahl" userId="e6a8072e-e97d-4fa4-be3b-0c5eb01db0bd" providerId="ADAL" clId="{268261E2-8609-4670-954E-0C2792DB78A8}" dt="2026-09-09T22:11:29.679" v="3597" actId="20577"/>
          <ac:spMkLst>
            <pc:docMk/>
            <pc:sldMk cId="3294195786" sldId="277"/>
            <ac:spMk id="2" creationId="{7C58E45F-EF38-EB43-2B55-07A59E3A3ED7}"/>
          </ac:spMkLst>
        </pc:spChg>
        <pc:spChg chg="mod">
          <ac:chgData name="Richard Dahl" userId="e6a8072e-e97d-4fa4-be3b-0c5eb01db0bd" providerId="ADAL" clId="{268261E2-8609-4670-954E-0C2792DB78A8}" dt="2026-09-09T22:41:58.958" v="4515" actId="20577"/>
          <ac:spMkLst>
            <pc:docMk/>
            <pc:sldMk cId="3294195786" sldId="277"/>
            <ac:spMk id="3" creationId="{48EC5B17-8BD7-83BC-94C9-693F3A13BACF}"/>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C7C9EEB-1ECE-D440-8E9D-410CCBCD6BB9}" type="datetimeFigureOut">
              <a:rPr lang="en-US" smtClean="0"/>
              <a:t>9/15/2026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059922F-1FF4-4C4D-ABA3-F202AF5811F8}" type="slidenum">
              <a:rPr lang="en-US" smtClean="0"/>
              <a:t>‹#›</a:t>
            </a:fld>
            <a:endParaRPr lang="en-US"/>
          </a:p>
        </p:txBody>
      </p:sp>
    </p:spTree>
    <p:extLst>
      <p:ext uri="{BB962C8B-B14F-4D97-AF65-F5344CB8AC3E}">
        <p14:creationId xmlns:p14="http://schemas.microsoft.com/office/powerpoint/2010/main" val="39540188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5A7DEB-6BBF-D830-FEAF-722E8BB3F4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5C311E-B78F-8491-0B31-4A80D477F11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1802E3F-CCBF-A442-D61F-03E5271ABC3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345 kV, 230 kV, 115 kV, 69 kV, 41.6 kV</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Elaborate on what transmission planning is.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Explain how MRES does not own a contiguous system between power supply and load. We own snippets. TOs rely on each other. Everything affects everything.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RTOs: Stress that adherence to RTO tariff and its business practices and procedures are not optional. They are mandatory. </a:t>
            </a:r>
          </a:p>
          <a:p>
            <a:endParaRPr lang="en-US" dirty="0"/>
          </a:p>
        </p:txBody>
      </p:sp>
      <p:sp>
        <p:nvSpPr>
          <p:cNvPr id="4" name="Slide Number Placeholder 3">
            <a:extLst>
              <a:ext uri="{FF2B5EF4-FFF2-40B4-BE49-F238E27FC236}">
                <a16:creationId xmlns:a16="http://schemas.microsoft.com/office/drawing/2014/main" id="{462C27BE-0B39-4132-B5E6-E221F600E4BA}"/>
              </a:ext>
            </a:extLst>
          </p:cNvPr>
          <p:cNvSpPr>
            <a:spLocks noGrp="1"/>
          </p:cNvSpPr>
          <p:nvPr>
            <p:ph type="sldNum" sz="quarter" idx="5"/>
          </p:nvPr>
        </p:nvSpPr>
        <p:spPr/>
        <p:txBody>
          <a:bodyPr/>
          <a:lstStyle/>
          <a:p>
            <a:fld id="{A059922F-1FF4-4C4D-ABA3-F202AF5811F8}" type="slidenum">
              <a:rPr lang="en-US" smtClean="0"/>
              <a:t>2</a:t>
            </a:fld>
            <a:endParaRPr lang="en-US"/>
          </a:p>
        </p:txBody>
      </p:sp>
    </p:spTree>
    <p:extLst>
      <p:ext uri="{BB962C8B-B14F-4D97-AF65-F5344CB8AC3E}">
        <p14:creationId xmlns:p14="http://schemas.microsoft.com/office/powerpoint/2010/main" val="9788180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345 kV, 230 kV, 115 kV, 69 kV, 41.6 kV</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Elaborate on what transmission planning is.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Explain how MRES does not own a contiguous system between power supply and load. We own snippets. TOs rely on each other. Everything affects everything.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RTOs: Stress that adherence to RTO tariff and its business practices and procedures are not optional. They are mandatory. </a:t>
            </a:r>
          </a:p>
          <a:p>
            <a:endParaRPr lang="en-US" dirty="0"/>
          </a:p>
        </p:txBody>
      </p:sp>
      <p:sp>
        <p:nvSpPr>
          <p:cNvPr id="4" name="Slide Number Placeholder 3"/>
          <p:cNvSpPr>
            <a:spLocks noGrp="1"/>
          </p:cNvSpPr>
          <p:nvPr>
            <p:ph type="sldNum" sz="quarter" idx="5"/>
          </p:nvPr>
        </p:nvSpPr>
        <p:spPr/>
        <p:txBody>
          <a:bodyPr/>
          <a:lstStyle/>
          <a:p>
            <a:fld id="{A059922F-1FF4-4C4D-ABA3-F202AF5811F8}" type="slidenum">
              <a:rPr lang="en-US" smtClean="0"/>
              <a:t>3</a:t>
            </a:fld>
            <a:endParaRPr lang="en-US"/>
          </a:p>
        </p:txBody>
      </p:sp>
    </p:spTree>
    <p:extLst>
      <p:ext uri="{BB962C8B-B14F-4D97-AF65-F5344CB8AC3E}">
        <p14:creationId xmlns:p14="http://schemas.microsoft.com/office/powerpoint/2010/main" val="2470525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that we do not perform distribution planning services. Will interface with consultant.</a:t>
            </a:r>
          </a:p>
          <a:p>
            <a:r>
              <a:rPr lang="en-US" dirty="0"/>
              <a:t>NOTE MUCH HAPPENING IN TARIFF AND POLICY WORLD ON THIS. NOT A STATIC PICTURE.  </a:t>
            </a:r>
          </a:p>
        </p:txBody>
      </p:sp>
      <p:sp>
        <p:nvSpPr>
          <p:cNvPr id="4" name="Slide Number Placeholder 3"/>
          <p:cNvSpPr>
            <a:spLocks noGrp="1"/>
          </p:cNvSpPr>
          <p:nvPr>
            <p:ph type="sldNum" sz="quarter" idx="5"/>
          </p:nvPr>
        </p:nvSpPr>
        <p:spPr/>
        <p:txBody>
          <a:bodyPr/>
          <a:lstStyle/>
          <a:p>
            <a:fld id="{A059922F-1FF4-4C4D-ABA3-F202AF5811F8}" type="slidenum">
              <a:rPr lang="en-US" smtClean="0"/>
              <a:t>5</a:t>
            </a:fld>
            <a:endParaRPr lang="en-US"/>
          </a:p>
        </p:txBody>
      </p:sp>
    </p:spTree>
    <p:extLst>
      <p:ext uri="{BB962C8B-B14F-4D97-AF65-F5344CB8AC3E}">
        <p14:creationId xmlns:p14="http://schemas.microsoft.com/office/powerpoint/2010/main" val="38998469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059922F-1FF4-4C4D-ABA3-F202AF5811F8}" type="slidenum">
              <a:rPr lang="en-US" smtClean="0"/>
              <a:t>6</a:t>
            </a:fld>
            <a:endParaRPr lang="en-US"/>
          </a:p>
        </p:txBody>
      </p:sp>
    </p:spTree>
    <p:extLst>
      <p:ext uri="{BB962C8B-B14F-4D97-AF65-F5344CB8AC3E}">
        <p14:creationId xmlns:p14="http://schemas.microsoft.com/office/powerpoint/2010/main" val="10384072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that a member could pay for upgrades, but they cannot reserve capacity on it. </a:t>
            </a:r>
          </a:p>
          <a:p>
            <a:r>
              <a:rPr lang="en-US" dirty="0"/>
              <a:t>Note that building load  serving margin is not a need that qualifies for cost recovery, but at times building transmission upgrades to resolve hard needs, adds margin. </a:t>
            </a:r>
          </a:p>
          <a:p>
            <a:r>
              <a:rPr lang="en-US" dirty="0"/>
              <a:t>Make high level comment on ATRR for transmission. 10%.... </a:t>
            </a:r>
          </a:p>
        </p:txBody>
      </p:sp>
      <p:sp>
        <p:nvSpPr>
          <p:cNvPr id="4" name="Slide Number Placeholder 3"/>
          <p:cNvSpPr>
            <a:spLocks noGrp="1"/>
          </p:cNvSpPr>
          <p:nvPr>
            <p:ph type="sldNum" sz="quarter" idx="5"/>
          </p:nvPr>
        </p:nvSpPr>
        <p:spPr/>
        <p:txBody>
          <a:bodyPr/>
          <a:lstStyle/>
          <a:p>
            <a:fld id="{A059922F-1FF4-4C4D-ABA3-F202AF5811F8}" type="slidenum">
              <a:rPr lang="en-US" smtClean="0"/>
              <a:t>7</a:t>
            </a:fld>
            <a:endParaRPr lang="en-US"/>
          </a:p>
        </p:txBody>
      </p:sp>
    </p:spTree>
    <p:extLst>
      <p:ext uri="{BB962C8B-B14F-4D97-AF65-F5344CB8AC3E}">
        <p14:creationId xmlns:p14="http://schemas.microsoft.com/office/powerpoint/2010/main" val="18326662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Spell out NERC in conversation</a:t>
            </a:r>
          </a:p>
        </p:txBody>
      </p:sp>
      <p:sp>
        <p:nvSpPr>
          <p:cNvPr id="4" name="Slide Number Placeholder 3"/>
          <p:cNvSpPr>
            <a:spLocks noGrp="1"/>
          </p:cNvSpPr>
          <p:nvPr>
            <p:ph type="sldNum" sz="quarter" idx="5"/>
          </p:nvPr>
        </p:nvSpPr>
        <p:spPr/>
        <p:txBody>
          <a:bodyPr/>
          <a:lstStyle/>
          <a:p>
            <a:fld id="{A059922F-1FF4-4C4D-ABA3-F202AF5811F8}" type="slidenum">
              <a:rPr lang="en-US" smtClean="0"/>
              <a:t>9</a:t>
            </a:fld>
            <a:endParaRPr lang="en-US"/>
          </a:p>
        </p:txBody>
      </p:sp>
    </p:spTree>
    <p:extLst>
      <p:ext uri="{BB962C8B-B14F-4D97-AF65-F5344CB8AC3E}">
        <p14:creationId xmlns:p14="http://schemas.microsoft.com/office/powerpoint/2010/main" val="40652915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Easier does not always mean “easy”. </a:t>
            </a:r>
          </a:p>
        </p:txBody>
      </p:sp>
      <p:sp>
        <p:nvSpPr>
          <p:cNvPr id="4" name="Slide Number Placeholder 3"/>
          <p:cNvSpPr>
            <a:spLocks noGrp="1"/>
          </p:cNvSpPr>
          <p:nvPr>
            <p:ph type="sldNum" sz="quarter" idx="5"/>
          </p:nvPr>
        </p:nvSpPr>
        <p:spPr/>
        <p:txBody>
          <a:bodyPr/>
          <a:lstStyle/>
          <a:p>
            <a:fld id="{A059922F-1FF4-4C4D-ABA3-F202AF5811F8}" type="slidenum">
              <a:rPr lang="en-US" smtClean="0"/>
              <a:t>12</a:t>
            </a:fld>
            <a:endParaRPr lang="en-US"/>
          </a:p>
        </p:txBody>
      </p:sp>
    </p:spTree>
    <p:extLst>
      <p:ext uri="{BB962C8B-B14F-4D97-AF65-F5344CB8AC3E}">
        <p14:creationId xmlns:p14="http://schemas.microsoft.com/office/powerpoint/2010/main" val="9125161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059922F-1FF4-4C4D-ABA3-F202AF5811F8}" type="slidenum">
              <a:rPr lang="en-US" smtClean="0"/>
              <a:t>13</a:t>
            </a:fld>
            <a:endParaRPr lang="en-US"/>
          </a:p>
        </p:txBody>
      </p:sp>
    </p:spTree>
    <p:extLst>
      <p:ext uri="{BB962C8B-B14F-4D97-AF65-F5344CB8AC3E}">
        <p14:creationId xmlns:p14="http://schemas.microsoft.com/office/powerpoint/2010/main" val="207672158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8F6ADB9-20B7-010E-50D7-D10C7B2BFAC3}"/>
              </a:ext>
            </a:extLst>
          </p:cNvPr>
          <p:cNvPicPr>
            <a:picLocks noGrp="1" noRot="1" noChangeAspect="1" noMove="1" noResize="1" noEditPoints="1" noAdjustHandles="1" noChangeArrowheads="1" noChangeShapeType="1" noCrop="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E4C8E19E-91B6-4EEB-E755-02358E39FBC2}"/>
              </a:ext>
            </a:extLst>
          </p:cNvPr>
          <p:cNvSpPr>
            <a:spLocks noGrp="1"/>
          </p:cNvSpPr>
          <p:nvPr>
            <p:ph type="ctrTitle" hasCustomPrompt="1"/>
          </p:nvPr>
        </p:nvSpPr>
        <p:spPr>
          <a:xfrm>
            <a:off x="1462331" y="2183993"/>
            <a:ext cx="9144000" cy="2387600"/>
          </a:xfrm>
        </p:spPr>
        <p:txBody>
          <a:bodyPr anchor="b"/>
          <a:lstStyle>
            <a:lvl1pPr algn="ctr">
              <a:defRPr sz="6000">
                <a:latin typeface="Arial" panose="020B0604020202020204" pitchFamily="34" charset="0"/>
                <a:cs typeface="Arial" panose="020B0604020202020204" pitchFamily="34" charset="0"/>
              </a:defRPr>
            </a:lvl1pPr>
          </a:lstStyle>
          <a:p>
            <a:r>
              <a:rPr lang="en-US" dirty="0"/>
              <a:t>Presentation Title </a:t>
            </a:r>
            <a:br>
              <a:rPr lang="en-US" dirty="0"/>
            </a:br>
            <a:r>
              <a:rPr lang="en-US" dirty="0"/>
              <a:t>Goes Here</a:t>
            </a:r>
          </a:p>
        </p:txBody>
      </p:sp>
      <p:sp>
        <p:nvSpPr>
          <p:cNvPr id="3" name="Subtitle 2">
            <a:extLst>
              <a:ext uri="{FF2B5EF4-FFF2-40B4-BE49-F238E27FC236}">
                <a16:creationId xmlns:a16="http://schemas.microsoft.com/office/drawing/2014/main" id="{2EE456DB-AF40-2367-14FF-2B9F8529AFCF}"/>
              </a:ext>
            </a:extLst>
          </p:cNvPr>
          <p:cNvSpPr>
            <a:spLocks noGrp="1"/>
          </p:cNvSpPr>
          <p:nvPr>
            <p:ph type="subTitle" idx="1" hasCustomPrompt="1"/>
          </p:nvPr>
        </p:nvSpPr>
        <p:spPr>
          <a:xfrm>
            <a:off x="1829170" y="4944589"/>
            <a:ext cx="8410322" cy="877283"/>
          </a:xfrm>
        </p:spPr>
        <p:txBody>
          <a:bodyPr/>
          <a:lstStyle>
            <a:lvl1pPr marL="0" indent="0" algn="ctr">
              <a:buNone/>
              <a:defRPr sz="24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Name:</a:t>
            </a:r>
          </a:p>
          <a:p>
            <a:r>
              <a:rPr lang="en-US" dirty="0"/>
              <a:t>Title:</a:t>
            </a:r>
          </a:p>
        </p:txBody>
      </p:sp>
    </p:spTree>
    <p:extLst>
      <p:ext uri="{BB962C8B-B14F-4D97-AF65-F5344CB8AC3E}">
        <p14:creationId xmlns:p14="http://schemas.microsoft.com/office/powerpoint/2010/main" val="5996950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Text-Only">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473D15B-3F5F-53B4-84EF-B5EBB06BFA50}"/>
              </a:ext>
            </a:extLst>
          </p:cNvPr>
          <p:cNvPicPr>
            <a:picLocks noGrp="1" noRot="1" noChangeAspect="1" noMove="1" noResize="1" noEditPoints="1" noAdjustHandles="1" noChangeArrowheads="1" noChangeShapeType="1" noCrop="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65FA456F-ABC1-D73B-5FA9-BAAAAAF8B7C6}"/>
              </a:ext>
            </a:extLst>
          </p:cNvPr>
          <p:cNvSpPr>
            <a:spLocks noGrp="1"/>
          </p:cNvSpPr>
          <p:nvPr>
            <p:ph type="title" hasCustomPrompt="1"/>
          </p:nvPr>
        </p:nvSpPr>
        <p:spPr/>
        <p:txBody>
          <a:bodyPr/>
          <a:lstStyle/>
          <a:p>
            <a:r>
              <a:rPr lang="en-US" dirty="0"/>
              <a:t>Click to Edit Title</a:t>
            </a:r>
          </a:p>
        </p:txBody>
      </p:sp>
      <p:sp>
        <p:nvSpPr>
          <p:cNvPr id="7" name="Content Placeholder 2">
            <a:extLst>
              <a:ext uri="{FF2B5EF4-FFF2-40B4-BE49-F238E27FC236}">
                <a16:creationId xmlns:a16="http://schemas.microsoft.com/office/drawing/2014/main" id="{AC560FD1-438A-4898-4C42-9C36B5AC92C2}"/>
              </a:ext>
            </a:extLst>
          </p:cNvPr>
          <p:cNvSpPr>
            <a:spLocks noGrp="1"/>
          </p:cNvSpPr>
          <p:nvPr>
            <p:ph sz="half" idx="1" hasCustomPrompt="1"/>
          </p:nvPr>
        </p:nvSpPr>
        <p:spPr>
          <a:xfrm>
            <a:off x="838200" y="1825625"/>
            <a:ext cx="10515600" cy="3806054"/>
          </a:xfrm>
        </p:spPr>
        <p:txBody>
          <a:bodyPr/>
          <a:lstStyle>
            <a:lvl1pPr marL="7938" indent="-7938">
              <a:spcBef>
                <a:spcPts val="0"/>
              </a:spcBef>
              <a:spcAft>
                <a:spcPts val="600"/>
              </a:spcAft>
              <a:buNone/>
              <a:tabLst/>
              <a:defRPr b="1" i="0">
                <a:latin typeface="Arial" panose="020B0604020202020204" pitchFamily="34" charset="0"/>
                <a:cs typeface="Arial" panose="020B0604020202020204" pitchFamily="34" charset="0"/>
              </a:defRPr>
            </a:lvl1pPr>
            <a:lvl2pPr marL="463550" indent="-227013">
              <a:spcBef>
                <a:spcPts val="0"/>
              </a:spcBef>
              <a:spcAft>
                <a:spcPts val="600"/>
              </a:spcAft>
              <a:tabLst/>
              <a:defRPr/>
            </a:lvl2pPr>
            <a:lvl3pPr marL="742950" indent="-227013">
              <a:spcBef>
                <a:spcPts val="0"/>
              </a:spcBef>
              <a:spcAft>
                <a:spcPts val="600"/>
              </a:spcAft>
              <a:tabLst/>
              <a:defRPr/>
            </a:lvl3pPr>
          </a:lstStyle>
          <a:p>
            <a:pPr lvl="0"/>
            <a:r>
              <a:rPr lang="en-US" dirty="0"/>
              <a:t>Text Only Slide</a:t>
            </a:r>
          </a:p>
          <a:p>
            <a:pPr lvl="1"/>
            <a:r>
              <a:rPr lang="en-US" dirty="0"/>
              <a:t>Second level</a:t>
            </a:r>
          </a:p>
          <a:p>
            <a:pPr lvl="1"/>
            <a:r>
              <a:rPr lang="en-US" dirty="0"/>
              <a:t>Second level</a:t>
            </a:r>
          </a:p>
          <a:p>
            <a:pPr lvl="2"/>
            <a:r>
              <a:rPr lang="en-US" dirty="0"/>
              <a:t>Third level</a:t>
            </a:r>
          </a:p>
          <a:p>
            <a:pPr lvl="2"/>
            <a:endParaRPr lang="en-US" dirty="0"/>
          </a:p>
          <a:p>
            <a:pPr lvl="2"/>
            <a:endParaRPr lang="en-US" dirty="0"/>
          </a:p>
        </p:txBody>
      </p:sp>
      <p:cxnSp>
        <p:nvCxnSpPr>
          <p:cNvPr id="17" name="Straight Connector 16">
            <a:extLst>
              <a:ext uri="{FF2B5EF4-FFF2-40B4-BE49-F238E27FC236}">
                <a16:creationId xmlns:a16="http://schemas.microsoft.com/office/drawing/2014/main" id="{C5844285-2D67-C1CE-B393-B744039F4474}"/>
              </a:ext>
            </a:extLst>
          </p:cNvPr>
          <p:cNvCxnSpPr>
            <a:cxnSpLocks/>
          </p:cNvCxnSpPr>
          <p:nvPr userDrawn="1"/>
        </p:nvCxnSpPr>
        <p:spPr>
          <a:xfrm flipH="1">
            <a:off x="972796" y="1446699"/>
            <a:ext cx="10381004" cy="0"/>
          </a:xfrm>
          <a:prstGeom prst="line">
            <a:avLst/>
          </a:prstGeom>
          <a:ln>
            <a:gradFill>
              <a:gsLst>
                <a:gs pos="17000">
                  <a:schemeClr val="accent1">
                    <a:lumMod val="5000"/>
                    <a:lumOff val="95000"/>
                  </a:schemeClr>
                </a:gs>
                <a:gs pos="59000">
                  <a:schemeClr val="accent1">
                    <a:lumMod val="45000"/>
                    <a:lumOff val="55000"/>
                  </a:schemeClr>
                </a:gs>
                <a:gs pos="100000">
                  <a:schemeClr val="accent1">
                    <a:lumMod val="45000"/>
                    <a:lumOff val="55000"/>
                  </a:schemeClr>
                </a:gs>
                <a:gs pos="100000">
                  <a:schemeClr val="accent1">
                    <a:lumMod val="30000"/>
                    <a:lumOff val="70000"/>
                  </a:schemeClr>
                </a:gs>
              </a:gsLst>
              <a:lin ang="0" scaled="0"/>
            </a:gra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1670998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63BEFDF-B2BD-4054-B722-C63B5FEDD13D}"/>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65FA456F-ABC1-D73B-5FA9-BAAAAAF8B7C6}"/>
              </a:ext>
            </a:extLst>
          </p:cNvPr>
          <p:cNvSpPr>
            <a:spLocks noGrp="1"/>
          </p:cNvSpPr>
          <p:nvPr>
            <p:ph type="title" hasCustomPrompt="1"/>
          </p:nvPr>
        </p:nvSpPr>
        <p:spPr>
          <a:xfrm>
            <a:off x="838200" y="1155167"/>
            <a:ext cx="10515600" cy="1325563"/>
          </a:xfrm>
        </p:spPr>
        <p:txBody>
          <a:bodyPr/>
          <a:lstStyle/>
          <a:p>
            <a:r>
              <a:rPr lang="en-US" dirty="0"/>
              <a:t>Click to Edit Title</a:t>
            </a:r>
          </a:p>
        </p:txBody>
      </p:sp>
      <p:sp>
        <p:nvSpPr>
          <p:cNvPr id="7" name="Content Placeholder 2">
            <a:extLst>
              <a:ext uri="{FF2B5EF4-FFF2-40B4-BE49-F238E27FC236}">
                <a16:creationId xmlns:a16="http://schemas.microsoft.com/office/drawing/2014/main" id="{AC560FD1-438A-4898-4C42-9C36B5AC92C2}"/>
              </a:ext>
            </a:extLst>
          </p:cNvPr>
          <p:cNvSpPr>
            <a:spLocks noGrp="1"/>
          </p:cNvSpPr>
          <p:nvPr>
            <p:ph sz="half" idx="1" hasCustomPrompt="1"/>
          </p:nvPr>
        </p:nvSpPr>
        <p:spPr>
          <a:xfrm>
            <a:off x="838200" y="2539923"/>
            <a:ext cx="10515600" cy="3078211"/>
          </a:xfrm>
        </p:spPr>
        <p:txBody>
          <a:bodyPr/>
          <a:lstStyle>
            <a:lvl1pPr marL="7938" indent="-7938">
              <a:spcBef>
                <a:spcPts val="0"/>
              </a:spcBef>
              <a:spcAft>
                <a:spcPts val="600"/>
              </a:spcAft>
              <a:buNone/>
              <a:tabLst/>
              <a:defRPr b="1"/>
            </a:lvl1pPr>
            <a:lvl2pPr marL="463550" indent="-227013">
              <a:spcBef>
                <a:spcPts val="0"/>
              </a:spcBef>
              <a:spcAft>
                <a:spcPts val="600"/>
              </a:spcAft>
              <a:tabLst/>
              <a:defRPr/>
            </a:lvl2pPr>
            <a:lvl3pPr marL="742950" indent="-227013">
              <a:spcBef>
                <a:spcPts val="0"/>
              </a:spcBef>
              <a:spcAft>
                <a:spcPts val="600"/>
              </a:spcAft>
              <a:tabLst/>
              <a:defRPr/>
            </a:lvl3pPr>
          </a:lstStyle>
          <a:p>
            <a:pPr lvl="0"/>
            <a:r>
              <a:rPr lang="en-US" dirty="0"/>
              <a:t>Text-Only Slide</a:t>
            </a:r>
          </a:p>
          <a:p>
            <a:pPr lvl="1"/>
            <a:r>
              <a:rPr lang="en-US" dirty="0"/>
              <a:t>Second level</a:t>
            </a:r>
          </a:p>
          <a:p>
            <a:pPr lvl="1"/>
            <a:r>
              <a:rPr lang="en-US" dirty="0"/>
              <a:t>Second level</a:t>
            </a:r>
          </a:p>
          <a:p>
            <a:pPr lvl="2"/>
            <a:r>
              <a:rPr lang="en-US" dirty="0"/>
              <a:t>Third level</a:t>
            </a:r>
          </a:p>
          <a:p>
            <a:pPr lvl="2"/>
            <a:endParaRPr lang="en-US" dirty="0"/>
          </a:p>
          <a:p>
            <a:pPr lvl="2"/>
            <a:endParaRPr lang="en-US" dirty="0"/>
          </a:p>
        </p:txBody>
      </p:sp>
      <p:cxnSp>
        <p:nvCxnSpPr>
          <p:cNvPr id="10" name="Straight Connector 9">
            <a:extLst>
              <a:ext uri="{FF2B5EF4-FFF2-40B4-BE49-F238E27FC236}">
                <a16:creationId xmlns:a16="http://schemas.microsoft.com/office/drawing/2014/main" id="{3FA51CC5-597F-494A-F0DD-3C8B523DC327}"/>
              </a:ext>
            </a:extLst>
          </p:cNvPr>
          <p:cNvCxnSpPr>
            <a:cxnSpLocks/>
          </p:cNvCxnSpPr>
          <p:nvPr userDrawn="1"/>
        </p:nvCxnSpPr>
        <p:spPr>
          <a:xfrm flipH="1">
            <a:off x="972796" y="2170904"/>
            <a:ext cx="10381004" cy="0"/>
          </a:xfrm>
          <a:prstGeom prst="line">
            <a:avLst/>
          </a:prstGeom>
          <a:ln>
            <a:gradFill>
              <a:gsLst>
                <a:gs pos="17000">
                  <a:schemeClr val="accent1">
                    <a:lumMod val="5000"/>
                    <a:lumOff val="95000"/>
                  </a:schemeClr>
                </a:gs>
                <a:gs pos="59000">
                  <a:schemeClr val="accent1">
                    <a:lumMod val="45000"/>
                    <a:lumOff val="55000"/>
                  </a:schemeClr>
                </a:gs>
                <a:gs pos="100000">
                  <a:schemeClr val="accent1">
                    <a:lumMod val="45000"/>
                    <a:lumOff val="55000"/>
                  </a:schemeClr>
                </a:gs>
                <a:gs pos="100000">
                  <a:schemeClr val="accent1">
                    <a:lumMod val="30000"/>
                    <a:lumOff val="70000"/>
                  </a:schemeClr>
                </a:gs>
              </a:gsLst>
              <a:lin ang="0" scaled="0"/>
            </a:gra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487789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Text and Graphic/Pictur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B294413-39B6-AD57-1F77-E037775198A8}"/>
              </a:ext>
            </a:extLst>
          </p:cNvPr>
          <p:cNvPicPr>
            <a:picLocks noGrp="1" noRot="1" noChangeAspect="1" noMove="1" noResize="1" noEditPoints="1" noAdjustHandles="1" noChangeArrowheads="1" noChangeShapeType="1" noCrop="1"/>
          </p:cNvPicPr>
          <p:nvPr userDrawn="1"/>
        </p:nvPicPr>
        <p:blipFill>
          <a:blip r:embed="rId2"/>
          <a:stretch>
            <a:fillRect/>
          </a:stretch>
        </p:blipFill>
        <p:spPr>
          <a:xfrm>
            <a:off x="0" y="0"/>
            <a:ext cx="12192000" cy="6858000"/>
          </a:xfrm>
          <a:prstGeom prst="rect">
            <a:avLst/>
          </a:prstGeom>
        </p:spPr>
      </p:pic>
      <p:sp>
        <p:nvSpPr>
          <p:cNvPr id="3" name="Content Placeholder 2">
            <a:extLst>
              <a:ext uri="{FF2B5EF4-FFF2-40B4-BE49-F238E27FC236}">
                <a16:creationId xmlns:a16="http://schemas.microsoft.com/office/drawing/2014/main" id="{06B09C3F-B0F6-71EF-969E-F83C18ABEE93}"/>
              </a:ext>
            </a:extLst>
          </p:cNvPr>
          <p:cNvSpPr>
            <a:spLocks noGrp="1"/>
          </p:cNvSpPr>
          <p:nvPr>
            <p:ph sz="half" idx="1" hasCustomPrompt="1"/>
          </p:nvPr>
        </p:nvSpPr>
        <p:spPr>
          <a:xfrm>
            <a:off x="838200" y="1825625"/>
            <a:ext cx="4075632" cy="3788962"/>
          </a:xfrm>
        </p:spPr>
        <p:txBody>
          <a:bodyPr/>
          <a:lstStyle>
            <a:lvl1pPr marL="7938" indent="-7938">
              <a:spcBef>
                <a:spcPts val="0"/>
              </a:spcBef>
              <a:spcAft>
                <a:spcPts val="600"/>
              </a:spcAft>
              <a:buNone/>
              <a:tabLst/>
              <a:defRPr b="1"/>
            </a:lvl1pPr>
            <a:lvl2pPr marL="463550" indent="-227013">
              <a:spcBef>
                <a:spcPts val="0"/>
              </a:spcBef>
              <a:spcAft>
                <a:spcPts val="600"/>
              </a:spcAft>
              <a:tabLst/>
              <a:defRPr/>
            </a:lvl2pPr>
            <a:lvl3pPr marL="742950" indent="-227013">
              <a:spcBef>
                <a:spcPts val="0"/>
              </a:spcBef>
              <a:spcAft>
                <a:spcPts val="600"/>
              </a:spcAft>
              <a:tabLst/>
              <a:defRPr/>
            </a:lvl3pPr>
          </a:lstStyle>
          <a:p>
            <a:pPr lvl="0"/>
            <a:r>
              <a:rPr lang="en-US" dirty="0"/>
              <a:t>Text + Graphic/Picture Slide</a:t>
            </a:r>
          </a:p>
          <a:p>
            <a:pPr lvl="1"/>
            <a:r>
              <a:rPr lang="en-US" dirty="0"/>
              <a:t>Second level</a:t>
            </a:r>
          </a:p>
          <a:p>
            <a:pPr lvl="1"/>
            <a:r>
              <a:rPr lang="en-US" dirty="0"/>
              <a:t>Second level</a:t>
            </a:r>
          </a:p>
          <a:p>
            <a:pPr lvl="2"/>
            <a:r>
              <a:rPr lang="en-US" dirty="0"/>
              <a:t>Third level</a:t>
            </a:r>
          </a:p>
          <a:p>
            <a:pPr lvl="2"/>
            <a:endParaRPr lang="en-US" dirty="0"/>
          </a:p>
          <a:p>
            <a:pPr lvl="2"/>
            <a:endParaRPr lang="en-US" dirty="0"/>
          </a:p>
        </p:txBody>
      </p:sp>
      <p:sp>
        <p:nvSpPr>
          <p:cNvPr id="11" name="Picture Placeholder 10">
            <a:extLst>
              <a:ext uri="{FF2B5EF4-FFF2-40B4-BE49-F238E27FC236}">
                <a16:creationId xmlns:a16="http://schemas.microsoft.com/office/drawing/2014/main" id="{39056707-39AE-28FD-102F-168DB407D1BC}"/>
              </a:ext>
            </a:extLst>
          </p:cNvPr>
          <p:cNvSpPr>
            <a:spLocks noGrp="1"/>
          </p:cNvSpPr>
          <p:nvPr>
            <p:ph type="pic" sz="quarter" idx="13"/>
          </p:nvPr>
        </p:nvSpPr>
        <p:spPr>
          <a:xfrm>
            <a:off x="5136023" y="1825625"/>
            <a:ext cx="6217778" cy="3788962"/>
          </a:xfrm>
        </p:spPr>
        <p:txBody>
          <a:bodyPr/>
          <a:lstStyle/>
          <a:p>
            <a:r>
              <a:rPr lang="en-US"/>
              <a:t>Click icon to add picture</a:t>
            </a:r>
          </a:p>
        </p:txBody>
      </p:sp>
      <p:sp>
        <p:nvSpPr>
          <p:cNvPr id="2" name="Title 1">
            <a:extLst>
              <a:ext uri="{FF2B5EF4-FFF2-40B4-BE49-F238E27FC236}">
                <a16:creationId xmlns:a16="http://schemas.microsoft.com/office/drawing/2014/main" id="{DA0C2930-559F-D2FC-2F18-B17B90881245}"/>
              </a:ext>
            </a:extLst>
          </p:cNvPr>
          <p:cNvSpPr>
            <a:spLocks noGrp="1"/>
          </p:cNvSpPr>
          <p:nvPr>
            <p:ph type="title" hasCustomPrompt="1"/>
          </p:nvPr>
        </p:nvSpPr>
        <p:spPr/>
        <p:txBody>
          <a:bodyPr/>
          <a:lstStyle/>
          <a:p>
            <a:r>
              <a:rPr lang="en-US" dirty="0"/>
              <a:t>Click to Edit Title</a:t>
            </a:r>
          </a:p>
        </p:txBody>
      </p:sp>
      <p:cxnSp>
        <p:nvCxnSpPr>
          <p:cNvPr id="19" name="Straight Connector 18">
            <a:extLst>
              <a:ext uri="{FF2B5EF4-FFF2-40B4-BE49-F238E27FC236}">
                <a16:creationId xmlns:a16="http://schemas.microsoft.com/office/drawing/2014/main" id="{B8E3943E-994B-E66B-AF3D-AF8C18962BDD}"/>
              </a:ext>
            </a:extLst>
          </p:cNvPr>
          <p:cNvCxnSpPr>
            <a:cxnSpLocks/>
          </p:cNvCxnSpPr>
          <p:nvPr userDrawn="1"/>
        </p:nvCxnSpPr>
        <p:spPr>
          <a:xfrm flipH="1">
            <a:off x="972796" y="1446699"/>
            <a:ext cx="10381004" cy="0"/>
          </a:xfrm>
          <a:prstGeom prst="line">
            <a:avLst/>
          </a:prstGeom>
          <a:ln>
            <a:gradFill>
              <a:gsLst>
                <a:gs pos="17000">
                  <a:schemeClr val="accent1">
                    <a:lumMod val="5000"/>
                    <a:lumOff val="95000"/>
                  </a:schemeClr>
                </a:gs>
                <a:gs pos="59000">
                  <a:schemeClr val="accent1">
                    <a:lumMod val="45000"/>
                    <a:lumOff val="55000"/>
                  </a:schemeClr>
                </a:gs>
                <a:gs pos="100000">
                  <a:schemeClr val="accent1">
                    <a:lumMod val="45000"/>
                    <a:lumOff val="55000"/>
                  </a:schemeClr>
                </a:gs>
                <a:gs pos="100000">
                  <a:schemeClr val="accent1">
                    <a:lumMod val="30000"/>
                    <a:lumOff val="70000"/>
                  </a:schemeClr>
                </a:gs>
              </a:gsLst>
              <a:lin ang="0" scaled="0"/>
            </a:gra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845834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A6DD92C-31AA-3128-AFAC-1DB92821267E}"/>
              </a:ext>
            </a:extLst>
          </p:cNvPr>
          <p:cNvPicPr>
            <a:picLocks noGrp="1" noRot="1" noChangeAspect="1" noMove="1" noResize="1" noEditPoints="1" noAdjustHandles="1" noChangeArrowheads="1" noChangeShapeType="1" noCrop="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4DDDFC56-2CF4-B068-927D-66D8B07CC0C5}"/>
              </a:ext>
            </a:extLst>
          </p:cNvPr>
          <p:cNvSpPr>
            <a:spLocks noGrp="1"/>
          </p:cNvSpPr>
          <p:nvPr>
            <p:ph type="title" hasCustomPrompt="1"/>
          </p:nvPr>
        </p:nvSpPr>
        <p:spPr>
          <a:xfrm>
            <a:off x="839788" y="1106530"/>
            <a:ext cx="10515600" cy="1325563"/>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476A4164-4665-F9FE-8C54-2712C01756A5}"/>
              </a:ext>
            </a:extLst>
          </p:cNvPr>
          <p:cNvSpPr>
            <a:spLocks noGrp="1"/>
          </p:cNvSpPr>
          <p:nvPr>
            <p:ph type="body" idx="1"/>
          </p:nvPr>
        </p:nvSpPr>
        <p:spPr>
          <a:xfrm>
            <a:off x="839788" y="2422568"/>
            <a:ext cx="5157787" cy="823912"/>
          </a:xfrm>
        </p:spPr>
        <p:txBody>
          <a:bodyPr anchor="b">
            <a:normAutofit/>
          </a:bodyPr>
          <a:lstStyle>
            <a:lvl1pPr marL="0" indent="0">
              <a:buNone/>
              <a:defRPr sz="28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48B854B-CD35-4F69-7B99-B8CA744C79D9}"/>
              </a:ext>
            </a:extLst>
          </p:cNvPr>
          <p:cNvSpPr>
            <a:spLocks noGrp="1"/>
          </p:cNvSpPr>
          <p:nvPr>
            <p:ph sz="half" idx="2"/>
          </p:nvPr>
        </p:nvSpPr>
        <p:spPr>
          <a:xfrm>
            <a:off x="839788" y="3424784"/>
            <a:ext cx="5157787" cy="3376762"/>
          </a:xfrm>
        </p:spPr>
        <p:txBody>
          <a:bodyPr/>
          <a:lstStyle>
            <a:lvl1pPr>
              <a:spcAft>
                <a:spcPts val="600"/>
              </a:spcAft>
              <a:defRPr sz="2400"/>
            </a:lvl1pPr>
            <a:lvl2pPr>
              <a:spcAft>
                <a:spcPts val="600"/>
              </a:spcAft>
              <a:defRPr/>
            </a:lvl2pPr>
            <a:lvl3pPr>
              <a:spcAft>
                <a:spcPts val="600"/>
              </a:spcAft>
              <a:defRPr/>
            </a:lvl3pPr>
          </a:lstStyle>
          <a:p>
            <a:pPr lvl="0"/>
            <a:r>
              <a:rPr lang="en-US"/>
              <a:t>Click to edit Master text styles</a:t>
            </a:r>
          </a:p>
          <a:p>
            <a:pPr lvl="1"/>
            <a:r>
              <a:rPr lang="en-US"/>
              <a:t>Second level</a:t>
            </a:r>
          </a:p>
          <a:p>
            <a:pPr lvl="2"/>
            <a:r>
              <a:rPr lang="en-US"/>
              <a:t>Third level</a:t>
            </a:r>
          </a:p>
        </p:txBody>
      </p:sp>
      <p:sp>
        <p:nvSpPr>
          <p:cNvPr id="5" name="Text Placeholder 4">
            <a:extLst>
              <a:ext uri="{FF2B5EF4-FFF2-40B4-BE49-F238E27FC236}">
                <a16:creationId xmlns:a16="http://schemas.microsoft.com/office/drawing/2014/main" id="{D3D1BE61-8BF2-4AFE-283A-D54F4433AC7A}"/>
              </a:ext>
            </a:extLst>
          </p:cNvPr>
          <p:cNvSpPr>
            <a:spLocks noGrp="1"/>
          </p:cNvSpPr>
          <p:nvPr>
            <p:ph type="body" sz="quarter" idx="3"/>
          </p:nvPr>
        </p:nvSpPr>
        <p:spPr>
          <a:xfrm>
            <a:off x="6172200" y="2422568"/>
            <a:ext cx="5183188" cy="823912"/>
          </a:xfrm>
        </p:spPr>
        <p:txBody>
          <a:bodyPr anchor="b">
            <a:normAutofit/>
          </a:bodyPr>
          <a:lstStyle>
            <a:lvl1pPr marL="0" indent="0">
              <a:buNone/>
              <a:defRPr sz="28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Content Placeholder 3">
            <a:extLst>
              <a:ext uri="{FF2B5EF4-FFF2-40B4-BE49-F238E27FC236}">
                <a16:creationId xmlns:a16="http://schemas.microsoft.com/office/drawing/2014/main" id="{D59B7AB0-95EC-DFA4-3E2B-591E81069A08}"/>
              </a:ext>
            </a:extLst>
          </p:cNvPr>
          <p:cNvSpPr>
            <a:spLocks noGrp="1"/>
          </p:cNvSpPr>
          <p:nvPr>
            <p:ph sz="half" idx="13"/>
          </p:nvPr>
        </p:nvSpPr>
        <p:spPr>
          <a:xfrm>
            <a:off x="6163818" y="3424784"/>
            <a:ext cx="5157787" cy="3376762"/>
          </a:xfrm>
        </p:spPr>
        <p:txBody>
          <a:bodyPr/>
          <a:lstStyle>
            <a:lvl1pPr>
              <a:spcAft>
                <a:spcPts val="600"/>
              </a:spcAft>
              <a:defRPr sz="2400"/>
            </a:lvl1pPr>
            <a:lvl2pPr>
              <a:spcAft>
                <a:spcPts val="600"/>
              </a:spcAft>
              <a:defRPr/>
            </a:lvl2pPr>
            <a:lvl3pPr>
              <a:spcAft>
                <a:spcPts val="600"/>
              </a:spcAft>
              <a:defRPr/>
            </a:lvl3pPr>
          </a:lstStyle>
          <a:p>
            <a:pPr lvl="0"/>
            <a:r>
              <a:rPr lang="en-US"/>
              <a:t>Click to edit Master text styles</a:t>
            </a:r>
          </a:p>
          <a:p>
            <a:pPr lvl="1"/>
            <a:r>
              <a:rPr lang="en-US"/>
              <a:t>Second level</a:t>
            </a:r>
          </a:p>
          <a:p>
            <a:pPr lvl="2"/>
            <a:r>
              <a:rPr lang="en-US"/>
              <a:t>Third level</a:t>
            </a:r>
          </a:p>
        </p:txBody>
      </p:sp>
      <p:cxnSp>
        <p:nvCxnSpPr>
          <p:cNvPr id="12" name="Straight Connector 11">
            <a:extLst>
              <a:ext uri="{FF2B5EF4-FFF2-40B4-BE49-F238E27FC236}">
                <a16:creationId xmlns:a16="http://schemas.microsoft.com/office/drawing/2014/main" id="{080B8905-AF2A-3221-F304-B2F63B15F67D}"/>
              </a:ext>
            </a:extLst>
          </p:cNvPr>
          <p:cNvCxnSpPr>
            <a:cxnSpLocks/>
          </p:cNvCxnSpPr>
          <p:nvPr userDrawn="1"/>
        </p:nvCxnSpPr>
        <p:spPr>
          <a:xfrm flipH="1">
            <a:off x="972796" y="2188104"/>
            <a:ext cx="10381004" cy="0"/>
          </a:xfrm>
          <a:prstGeom prst="line">
            <a:avLst/>
          </a:prstGeom>
          <a:ln>
            <a:gradFill>
              <a:gsLst>
                <a:gs pos="17000">
                  <a:schemeClr val="accent1">
                    <a:lumMod val="5000"/>
                    <a:lumOff val="95000"/>
                  </a:schemeClr>
                </a:gs>
                <a:gs pos="59000">
                  <a:schemeClr val="accent1">
                    <a:lumMod val="45000"/>
                    <a:lumOff val="55000"/>
                  </a:schemeClr>
                </a:gs>
                <a:gs pos="100000">
                  <a:schemeClr val="accent1">
                    <a:lumMod val="45000"/>
                    <a:lumOff val="55000"/>
                  </a:schemeClr>
                </a:gs>
                <a:gs pos="100000">
                  <a:schemeClr val="accent1">
                    <a:lumMod val="30000"/>
                    <a:lumOff val="70000"/>
                  </a:schemeClr>
                </a:gs>
              </a:gsLst>
              <a:lin ang="0" scaled="0"/>
            </a:gra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194132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EB45988-F16D-1134-64FB-6E3982AC182C}"/>
              </a:ext>
            </a:extLst>
          </p:cNvPr>
          <p:cNvPicPr>
            <a:picLocks noGrp="1" noRot="1" noChangeAspect="1" noMove="1" noResize="1" noEditPoints="1" noAdjustHandles="1" noChangeArrowheads="1" noChangeShapeType="1" noCrop="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6D0EE4DC-CB19-D2E8-FE36-B2F89798985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4" name="Text Placeholder 3">
            <a:extLst>
              <a:ext uri="{FF2B5EF4-FFF2-40B4-BE49-F238E27FC236}">
                <a16:creationId xmlns:a16="http://schemas.microsoft.com/office/drawing/2014/main" id="{72258F34-53B1-28A4-551F-BFAF1598F91F}"/>
              </a:ext>
            </a:extLst>
          </p:cNvPr>
          <p:cNvSpPr>
            <a:spLocks noGrp="1"/>
          </p:cNvSpPr>
          <p:nvPr>
            <p:ph type="body" sz="half" idx="2"/>
          </p:nvPr>
        </p:nvSpPr>
        <p:spPr>
          <a:xfrm>
            <a:off x="839788" y="2347957"/>
            <a:ext cx="3932237" cy="3033247"/>
          </a:xfrm>
        </p:spPr>
        <p:txBody>
          <a:bodyP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Picture Placeholder 8">
            <a:extLst>
              <a:ext uri="{FF2B5EF4-FFF2-40B4-BE49-F238E27FC236}">
                <a16:creationId xmlns:a16="http://schemas.microsoft.com/office/drawing/2014/main" id="{120E1CAA-E89B-D164-6DEC-6FF65610E19C}"/>
              </a:ext>
            </a:extLst>
          </p:cNvPr>
          <p:cNvSpPr>
            <a:spLocks noGrp="1"/>
          </p:cNvSpPr>
          <p:nvPr>
            <p:ph type="pic" sz="quarter" idx="10"/>
          </p:nvPr>
        </p:nvSpPr>
        <p:spPr>
          <a:xfrm>
            <a:off x="5076825" y="457200"/>
            <a:ext cx="6580188" cy="5585012"/>
          </a:xfrm>
        </p:spPr>
        <p:txBody>
          <a:bodyPr/>
          <a:lstStyle/>
          <a:p>
            <a:r>
              <a:rPr lang="en-US"/>
              <a:t>Click icon to add picture</a:t>
            </a:r>
          </a:p>
        </p:txBody>
      </p:sp>
    </p:spTree>
    <p:extLst>
      <p:ext uri="{BB962C8B-B14F-4D97-AF65-F5344CB8AC3E}">
        <p14:creationId xmlns:p14="http://schemas.microsoft.com/office/powerpoint/2010/main" val="11665475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4CF8511-924A-1C1A-A3D4-534AB36925A7}"/>
              </a:ext>
            </a:extLst>
          </p:cNvPr>
          <p:cNvPicPr>
            <a:picLocks noGrp="1" noRot="1" noChangeAspect="1" noMove="1" noResize="1" noEditPoints="1" noAdjustHandles="1" noChangeArrowheads="1" noChangeShapeType="1" noCrop="1"/>
          </p:cNvPicPr>
          <p:nvPr userDrawn="1"/>
        </p:nvPicPr>
        <p:blipFill>
          <a:blip r:embed="rId2"/>
          <a:stretch>
            <a:fillRect/>
          </a:stretch>
        </p:blipFill>
        <p:spPr>
          <a:xfrm>
            <a:off x="0" y="0"/>
            <a:ext cx="12192000" cy="6858000"/>
          </a:xfrm>
          <a:prstGeom prst="rect">
            <a:avLst/>
          </a:prstGeom>
        </p:spPr>
      </p:pic>
      <p:sp>
        <p:nvSpPr>
          <p:cNvPr id="9" name="Picture Placeholder 8">
            <a:extLst>
              <a:ext uri="{FF2B5EF4-FFF2-40B4-BE49-F238E27FC236}">
                <a16:creationId xmlns:a16="http://schemas.microsoft.com/office/drawing/2014/main" id="{120E1CAA-E89B-D164-6DEC-6FF65610E19C}"/>
              </a:ext>
            </a:extLst>
          </p:cNvPr>
          <p:cNvSpPr>
            <a:spLocks noGrp="1"/>
          </p:cNvSpPr>
          <p:nvPr>
            <p:ph type="pic" sz="quarter" idx="10"/>
          </p:nvPr>
        </p:nvSpPr>
        <p:spPr>
          <a:xfrm>
            <a:off x="5583290" y="587394"/>
            <a:ext cx="5964722" cy="4875707"/>
          </a:xfrm>
          <a:ln>
            <a:solidFill>
              <a:schemeClr val="bg1"/>
            </a:solidFill>
          </a:ln>
          <a:effectLst>
            <a:outerShdw sx="1000" sy="1000" algn="tl" rotWithShape="0">
              <a:prstClr val="black"/>
            </a:outerShdw>
          </a:effectLst>
        </p:spPr>
        <p:txBody>
          <a:bodyPr/>
          <a:lstStyle/>
          <a:p>
            <a:r>
              <a:rPr lang="en-US"/>
              <a:t>Click icon to add picture</a:t>
            </a:r>
          </a:p>
        </p:txBody>
      </p:sp>
      <p:sp>
        <p:nvSpPr>
          <p:cNvPr id="5" name="Text Placeholder 4">
            <a:extLst>
              <a:ext uri="{FF2B5EF4-FFF2-40B4-BE49-F238E27FC236}">
                <a16:creationId xmlns:a16="http://schemas.microsoft.com/office/drawing/2014/main" id="{37898826-29FE-6E09-CBD2-C9B92EFB75B7}"/>
              </a:ext>
            </a:extLst>
          </p:cNvPr>
          <p:cNvSpPr>
            <a:spLocks noGrp="1"/>
          </p:cNvSpPr>
          <p:nvPr>
            <p:ph type="body" sz="quarter" idx="11"/>
          </p:nvPr>
        </p:nvSpPr>
        <p:spPr>
          <a:xfrm>
            <a:off x="468375" y="669032"/>
            <a:ext cx="4848225" cy="3607207"/>
          </a:xfrm>
          <a:noFill/>
          <a:ln w="19050">
            <a:noFill/>
          </a:ln>
        </p:spPr>
        <p:txBody>
          <a:bodyPr lIns="182880" tIns="182880" rIns="182880" bIns="182880"/>
          <a:lstStyle>
            <a:lvl1pPr marL="7938" indent="-7938">
              <a:buNone/>
              <a:tabLst/>
              <a:defRPr>
                <a:solidFill>
                  <a:schemeClr val="tx2"/>
                </a:solidFill>
              </a:defRPr>
            </a:lvl1pPr>
            <a:lvl2pPr marL="457200" indent="-257175">
              <a:tabLst/>
              <a:defRPr/>
            </a:lvl2pPr>
            <a:lvl3pPr marL="690563" indent="-233363">
              <a:tabLst/>
              <a:defRPr/>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14387985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Questions">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57DE092-826D-B2EB-7EB3-E04687826475}"/>
              </a:ext>
            </a:extLst>
          </p:cNvPr>
          <p:cNvPicPr>
            <a:picLocks noGrp="1" noRot="1" noChangeAspect="1" noMove="1" noResize="1" noEditPoints="1" noAdjustHandles="1" noChangeArrowheads="1" noChangeShapeType="1" noCrop="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E4C8E19E-91B6-4EEB-E755-02358E39FBC2}"/>
              </a:ext>
            </a:extLst>
          </p:cNvPr>
          <p:cNvSpPr>
            <a:spLocks noGrp="1"/>
          </p:cNvSpPr>
          <p:nvPr>
            <p:ph type="ctrTitle" hasCustomPrompt="1"/>
          </p:nvPr>
        </p:nvSpPr>
        <p:spPr>
          <a:xfrm>
            <a:off x="1520853" y="2639310"/>
            <a:ext cx="9144000" cy="963563"/>
          </a:xfrm>
        </p:spPr>
        <p:txBody>
          <a:bodyPr anchor="b"/>
          <a:lstStyle>
            <a:lvl1pPr algn="ctr">
              <a:defRPr sz="6000">
                <a:latin typeface="Arial" panose="020B0604020202020204" pitchFamily="34" charset="0"/>
                <a:cs typeface="Arial" panose="020B0604020202020204" pitchFamily="34" charset="0"/>
              </a:defRPr>
            </a:lvl1pPr>
          </a:lstStyle>
          <a:p>
            <a:r>
              <a:rPr lang="en-US" dirty="0"/>
              <a:t>Questions?</a:t>
            </a:r>
          </a:p>
        </p:txBody>
      </p:sp>
      <p:sp>
        <p:nvSpPr>
          <p:cNvPr id="3" name="Subtitle 2">
            <a:extLst>
              <a:ext uri="{FF2B5EF4-FFF2-40B4-BE49-F238E27FC236}">
                <a16:creationId xmlns:a16="http://schemas.microsoft.com/office/drawing/2014/main" id="{2EE456DB-AF40-2367-14FF-2B9F8529AFCF}"/>
              </a:ext>
            </a:extLst>
          </p:cNvPr>
          <p:cNvSpPr>
            <a:spLocks noGrp="1"/>
          </p:cNvSpPr>
          <p:nvPr>
            <p:ph type="subTitle" idx="1" hasCustomPrompt="1"/>
          </p:nvPr>
        </p:nvSpPr>
        <p:spPr>
          <a:xfrm>
            <a:off x="1887804" y="3795033"/>
            <a:ext cx="8410322" cy="345554"/>
          </a:xfrm>
        </p:spPr>
        <p:txBody>
          <a:bodyPr/>
          <a:lstStyle>
            <a:lvl1pPr marL="0" indent="0" algn="ctr">
              <a:buNone/>
              <a:defRPr sz="24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Name</a:t>
            </a:r>
          </a:p>
          <a:p>
            <a:r>
              <a:rPr lang="en-US" dirty="0"/>
              <a:t>Title</a:t>
            </a:r>
          </a:p>
          <a:p>
            <a:r>
              <a:rPr lang="en-US" dirty="0"/>
              <a:t>Email</a:t>
            </a:r>
          </a:p>
          <a:p>
            <a:r>
              <a:rPr lang="en-US" dirty="0"/>
              <a:t>Phone</a:t>
            </a:r>
          </a:p>
        </p:txBody>
      </p:sp>
    </p:spTree>
    <p:extLst>
      <p:ext uri="{BB962C8B-B14F-4D97-AF65-F5344CB8AC3E}">
        <p14:creationId xmlns:p14="http://schemas.microsoft.com/office/powerpoint/2010/main" val="117029951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025A1B6-3B9D-E732-43BE-ABE18F0DB74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92352E1A-5B83-9C06-F557-02A415187E19}"/>
              </a:ext>
            </a:extLst>
          </p:cNvPr>
          <p:cNvSpPr>
            <a:spLocks noGrp="1"/>
          </p:cNvSpPr>
          <p:nvPr>
            <p:ph type="body" idx="1"/>
          </p:nvPr>
        </p:nvSpPr>
        <p:spPr>
          <a:xfrm>
            <a:off x="838200" y="1825625"/>
            <a:ext cx="10515600" cy="391001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1925786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52" r:id="rId4"/>
    <p:sldLayoutId id="2147483653" r:id="rId5"/>
    <p:sldLayoutId id="2147483656" r:id="rId6"/>
    <p:sldLayoutId id="2147483663" r:id="rId7"/>
    <p:sldLayoutId id="2147483662" r:id="rId8"/>
  </p:sldLayoutIdLst>
  <p:txStyles>
    <p:titleStyle>
      <a:lvl1pPr algn="l" defTabSz="914400" rtl="0" eaLnBrk="1" latinLnBrk="0" hangingPunct="1">
        <a:lnSpc>
          <a:spcPct val="90000"/>
        </a:lnSpc>
        <a:spcBef>
          <a:spcPct val="0"/>
        </a:spcBef>
        <a:buNone/>
        <a:defRPr sz="4400" b="1" kern="1200">
          <a:solidFill>
            <a:schemeClr val="tx2"/>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0CC4A4-2AAE-D338-66C4-BE285D1ADD0B}"/>
              </a:ext>
            </a:extLst>
          </p:cNvPr>
          <p:cNvSpPr>
            <a:spLocks noGrp="1"/>
          </p:cNvSpPr>
          <p:nvPr>
            <p:ph type="ctrTitle"/>
          </p:nvPr>
        </p:nvSpPr>
        <p:spPr>
          <a:xfrm>
            <a:off x="1524000" y="1972737"/>
            <a:ext cx="9144000" cy="2387600"/>
          </a:xfrm>
        </p:spPr>
        <p:txBody>
          <a:bodyPr>
            <a:noAutofit/>
          </a:bodyPr>
          <a:lstStyle/>
          <a:p>
            <a:r>
              <a:rPr lang="en-US" sz="5400" dirty="0"/>
              <a:t>Members &amp; MRES Transmission Services</a:t>
            </a:r>
          </a:p>
        </p:txBody>
      </p:sp>
      <p:sp>
        <p:nvSpPr>
          <p:cNvPr id="3" name="Subtitle 2">
            <a:extLst>
              <a:ext uri="{FF2B5EF4-FFF2-40B4-BE49-F238E27FC236}">
                <a16:creationId xmlns:a16="http://schemas.microsoft.com/office/drawing/2014/main" id="{3449FE72-4CBE-FE92-642F-3812E1163277}"/>
              </a:ext>
            </a:extLst>
          </p:cNvPr>
          <p:cNvSpPr>
            <a:spLocks noGrp="1"/>
          </p:cNvSpPr>
          <p:nvPr>
            <p:ph type="subTitle" idx="1"/>
          </p:nvPr>
        </p:nvSpPr>
        <p:spPr>
          <a:xfrm>
            <a:off x="1890839" y="4594189"/>
            <a:ext cx="8410322" cy="1237786"/>
          </a:xfrm>
        </p:spPr>
        <p:txBody>
          <a:bodyPr>
            <a:noAutofit/>
          </a:bodyPr>
          <a:lstStyle/>
          <a:p>
            <a:r>
              <a:rPr lang="en-US" sz="3200" b="1" dirty="0"/>
              <a:t>Richard Dahl</a:t>
            </a:r>
          </a:p>
          <a:p>
            <a:r>
              <a:rPr lang="en-US" dirty="0"/>
              <a:t>Director – Transmission Services</a:t>
            </a:r>
          </a:p>
        </p:txBody>
      </p:sp>
    </p:spTree>
    <p:extLst>
      <p:ext uri="{BB962C8B-B14F-4D97-AF65-F5344CB8AC3E}">
        <p14:creationId xmlns:p14="http://schemas.microsoft.com/office/powerpoint/2010/main" val="2207844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9452F5-98B1-0C62-38AA-1616ADFBC1C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0C53EC8-5D95-523E-CACD-0FC4BB80E752}"/>
              </a:ext>
            </a:extLst>
          </p:cNvPr>
          <p:cNvSpPr>
            <a:spLocks noGrp="1"/>
          </p:cNvSpPr>
          <p:nvPr>
            <p:ph type="title"/>
          </p:nvPr>
        </p:nvSpPr>
        <p:spPr/>
        <p:txBody>
          <a:bodyPr/>
          <a:lstStyle/>
          <a:p>
            <a:r>
              <a:rPr lang="en-US" dirty="0"/>
              <a:t>What is transmission? </a:t>
            </a:r>
          </a:p>
        </p:txBody>
      </p:sp>
      <p:pic>
        <p:nvPicPr>
          <p:cNvPr id="7" name="Content Placeholder 6">
            <a:extLst>
              <a:ext uri="{FF2B5EF4-FFF2-40B4-BE49-F238E27FC236}">
                <a16:creationId xmlns:a16="http://schemas.microsoft.com/office/drawing/2014/main" id="{C82883BE-FD9F-248A-651C-28543B2A04B4}"/>
              </a:ext>
            </a:extLst>
          </p:cNvPr>
          <p:cNvPicPr>
            <a:picLocks noGrp="1" noChangeAspect="1"/>
          </p:cNvPicPr>
          <p:nvPr>
            <p:ph sz="half" idx="1"/>
          </p:nvPr>
        </p:nvPicPr>
        <p:blipFill>
          <a:blip r:embed="rId3"/>
          <a:stretch>
            <a:fillRect/>
          </a:stretch>
        </p:blipFill>
        <p:spPr>
          <a:xfrm>
            <a:off x="1015159" y="2480729"/>
            <a:ext cx="10959127" cy="4158643"/>
          </a:xfrm>
          <a:prstGeom prst="rect">
            <a:avLst/>
          </a:prstGeom>
        </p:spPr>
      </p:pic>
    </p:spTree>
    <p:extLst>
      <p:ext uri="{BB962C8B-B14F-4D97-AF65-F5344CB8AC3E}">
        <p14:creationId xmlns:p14="http://schemas.microsoft.com/office/powerpoint/2010/main" val="21452538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EF2AAD-5614-DCAE-88E5-34A986275FB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1613CF9-28D2-B454-FE87-D7D305EFD5F6}"/>
              </a:ext>
            </a:extLst>
          </p:cNvPr>
          <p:cNvSpPr>
            <a:spLocks noGrp="1"/>
          </p:cNvSpPr>
          <p:nvPr>
            <p:ph type="title"/>
          </p:nvPr>
        </p:nvSpPr>
        <p:spPr/>
        <p:txBody>
          <a:bodyPr/>
          <a:lstStyle/>
          <a:p>
            <a:r>
              <a:rPr lang="en-US" dirty="0"/>
              <a:t>MRES and transmission</a:t>
            </a:r>
          </a:p>
        </p:txBody>
      </p:sp>
      <p:sp>
        <p:nvSpPr>
          <p:cNvPr id="3" name="Content Placeholder 2">
            <a:extLst>
              <a:ext uri="{FF2B5EF4-FFF2-40B4-BE49-F238E27FC236}">
                <a16:creationId xmlns:a16="http://schemas.microsoft.com/office/drawing/2014/main" id="{C9D7C8CD-59C2-D6AF-7AF2-63F1959D2987}"/>
              </a:ext>
            </a:extLst>
          </p:cNvPr>
          <p:cNvSpPr>
            <a:spLocks noGrp="1"/>
          </p:cNvSpPr>
          <p:nvPr>
            <p:ph sz="half" idx="1"/>
          </p:nvPr>
        </p:nvSpPr>
        <p:spPr>
          <a:xfrm>
            <a:off x="838200" y="2464243"/>
            <a:ext cx="10515600" cy="3892130"/>
          </a:xfrm>
        </p:spPr>
        <p:txBody>
          <a:bodyPr>
            <a:normAutofit lnSpcReduction="10000"/>
          </a:bodyPr>
          <a:lstStyle/>
          <a:p>
            <a:pPr lvl="0"/>
            <a:r>
              <a:rPr lang="en-US" dirty="0"/>
              <a:t>MRES owns transmission jointly &amp; discretely, largely in Minnesota:</a:t>
            </a:r>
          </a:p>
          <a:p>
            <a:pPr lvl="1"/>
            <a:r>
              <a:rPr lang="en-US" dirty="0"/>
              <a:t>Utility partners perform operations &amp; maintenance. </a:t>
            </a:r>
            <a:br>
              <a:rPr lang="en-US" dirty="0"/>
            </a:br>
            <a:r>
              <a:rPr lang="en-US" dirty="0"/>
              <a:t>MRES does our own transmission planning.  </a:t>
            </a:r>
          </a:p>
          <a:p>
            <a:pPr lvl="1">
              <a:spcAft>
                <a:spcPts val="1800"/>
              </a:spcAft>
            </a:pPr>
            <a:r>
              <a:rPr lang="en-US" dirty="0"/>
              <a:t>Part of highly interconnected multi-utility grid. Not dedicated to members.</a:t>
            </a:r>
          </a:p>
          <a:p>
            <a:pPr lvl="0"/>
            <a:r>
              <a:rPr lang="en-US" dirty="0"/>
              <a:t>Regional Transmission Organizations (RTO: MISO and SPP)</a:t>
            </a:r>
          </a:p>
          <a:p>
            <a:pPr lvl="1">
              <a:spcAft>
                <a:spcPts val="1800"/>
              </a:spcAft>
            </a:pPr>
            <a:r>
              <a:rPr lang="en-US" dirty="0"/>
              <a:t>All members are in an RTO. MRES &amp; MRES members are obligated to follow the respective RTO’s tariff related to planning, operations, transmission service rates, Annual Transmission Revenue Requirements (ATRR) for members, &amp; more. </a:t>
            </a:r>
          </a:p>
        </p:txBody>
      </p:sp>
    </p:spTree>
    <p:extLst>
      <p:ext uri="{BB962C8B-B14F-4D97-AF65-F5344CB8AC3E}">
        <p14:creationId xmlns:p14="http://schemas.microsoft.com/office/powerpoint/2010/main" val="22689948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A6F51D-6B59-A3C0-4ED7-8AFF0A83EBDB}"/>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B80CEC2-357A-608C-C2DF-8E12BB46BA24}"/>
              </a:ext>
            </a:extLst>
          </p:cNvPr>
          <p:cNvSpPr>
            <a:spLocks noGrp="1"/>
          </p:cNvSpPr>
          <p:nvPr>
            <p:ph sz="half" idx="1"/>
          </p:nvPr>
        </p:nvSpPr>
        <p:spPr>
          <a:xfrm>
            <a:off x="838199" y="1413030"/>
            <a:ext cx="4581294" cy="3788962"/>
          </a:xfrm>
        </p:spPr>
        <p:txBody>
          <a:bodyPr>
            <a:noAutofit/>
          </a:bodyPr>
          <a:lstStyle/>
          <a:p>
            <a:pPr lvl="0"/>
            <a:r>
              <a:rPr lang="en-US" dirty="0"/>
              <a:t>Members w/ transmission in SPP:</a:t>
            </a:r>
          </a:p>
          <a:p>
            <a:pPr lvl="1">
              <a:spcAft>
                <a:spcPts val="1800"/>
              </a:spcAft>
            </a:pPr>
            <a:r>
              <a:rPr lang="en-US" dirty="0"/>
              <a:t>Brookings (fut.), Denison, Moorhead, Orange City, Pierre, Sioux Center, Vermillion, Watertown</a:t>
            </a:r>
          </a:p>
          <a:p>
            <a:pPr lvl="0"/>
            <a:r>
              <a:rPr lang="en-US" sz="2400" dirty="0"/>
              <a:t>Members w/ transmission in MISO:</a:t>
            </a:r>
          </a:p>
          <a:p>
            <a:pPr lvl="1"/>
            <a:r>
              <a:rPr lang="en-US" dirty="0"/>
              <a:t>Alexandria, Atlantic, Benson,  Breckenridge, Detroit Lakes, Hutchinson, Marshall, Pella, Willmar, Worthington</a:t>
            </a:r>
          </a:p>
        </p:txBody>
      </p:sp>
      <p:sp>
        <p:nvSpPr>
          <p:cNvPr id="4" name="Title 3">
            <a:extLst>
              <a:ext uri="{FF2B5EF4-FFF2-40B4-BE49-F238E27FC236}">
                <a16:creationId xmlns:a16="http://schemas.microsoft.com/office/drawing/2014/main" id="{AFCD20FB-3D7E-5BBD-22E8-6E8C01D48CED}"/>
              </a:ext>
            </a:extLst>
          </p:cNvPr>
          <p:cNvSpPr>
            <a:spLocks noGrp="1"/>
          </p:cNvSpPr>
          <p:nvPr>
            <p:ph type="title"/>
          </p:nvPr>
        </p:nvSpPr>
        <p:spPr/>
        <p:txBody>
          <a:bodyPr/>
          <a:lstStyle/>
          <a:p>
            <a:r>
              <a:rPr lang="en-US" dirty="0"/>
              <a:t>RTO vs. Member Map</a:t>
            </a:r>
          </a:p>
        </p:txBody>
      </p:sp>
      <p:grpSp>
        <p:nvGrpSpPr>
          <p:cNvPr id="5" name="Group 4">
            <a:extLst>
              <a:ext uri="{FF2B5EF4-FFF2-40B4-BE49-F238E27FC236}">
                <a16:creationId xmlns:a16="http://schemas.microsoft.com/office/drawing/2014/main" id="{A0B667F2-E17C-C1BB-13B5-6D783E70CFD3}"/>
              </a:ext>
            </a:extLst>
          </p:cNvPr>
          <p:cNvGrpSpPr/>
          <p:nvPr/>
        </p:nvGrpSpPr>
        <p:grpSpPr>
          <a:xfrm>
            <a:off x="5630605" y="1533224"/>
            <a:ext cx="5512083" cy="4512852"/>
            <a:chOff x="5630605" y="1533224"/>
            <a:chExt cx="5512083" cy="4512852"/>
          </a:xfrm>
        </p:grpSpPr>
        <p:pic>
          <p:nvPicPr>
            <p:cNvPr id="12" name="Picture 11">
              <a:extLst>
                <a:ext uri="{FF2B5EF4-FFF2-40B4-BE49-F238E27FC236}">
                  <a16:creationId xmlns:a16="http://schemas.microsoft.com/office/drawing/2014/main" id="{C775ECC2-4A7A-8D88-F127-A04592456F49}"/>
                </a:ext>
              </a:extLst>
            </p:cNvPr>
            <p:cNvPicPr>
              <a:picLocks noChangeAspect="1"/>
            </p:cNvPicPr>
            <p:nvPr/>
          </p:nvPicPr>
          <p:blipFill>
            <a:blip r:embed="rId2"/>
            <a:stretch>
              <a:fillRect/>
            </a:stretch>
          </p:blipFill>
          <p:spPr>
            <a:xfrm>
              <a:off x="5630605" y="1533224"/>
              <a:ext cx="5512083" cy="4460809"/>
            </a:xfrm>
            <a:prstGeom prst="rect">
              <a:avLst/>
            </a:prstGeom>
          </p:spPr>
        </p:pic>
        <p:sp>
          <p:nvSpPr>
            <p:cNvPr id="3" name="Rectangle 2">
              <a:extLst>
                <a:ext uri="{FF2B5EF4-FFF2-40B4-BE49-F238E27FC236}">
                  <a16:creationId xmlns:a16="http://schemas.microsoft.com/office/drawing/2014/main" id="{24F72383-8B18-96D9-607D-3754D7DDBEC5}"/>
                </a:ext>
              </a:extLst>
            </p:cNvPr>
            <p:cNvSpPr/>
            <p:nvPr/>
          </p:nvSpPr>
          <p:spPr>
            <a:xfrm>
              <a:off x="6653049" y="5596758"/>
              <a:ext cx="1182414" cy="44931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6947943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DD9B36-64F8-2DF0-9A0B-84C55E22699E}"/>
              </a:ext>
            </a:extLst>
          </p:cNvPr>
          <p:cNvSpPr>
            <a:spLocks noGrp="1"/>
          </p:cNvSpPr>
          <p:nvPr>
            <p:ph type="title"/>
          </p:nvPr>
        </p:nvSpPr>
        <p:spPr/>
        <p:txBody>
          <a:bodyPr/>
          <a:lstStyle/>
          <a:p>
            <a:r>
              <a:rPr lang="en-US" dirty="0"/>
              <a:t>Load Interconnections</a:t>
            </a:r>
          </a:p>
        </p:txBody>
      </p:sp>
      <p:sp>
        <p:nvSpPr>
          <p:cNvPr id="3" name="Content Placeholder 2">
            <a:extLst>
              <a:ext uri="{FF2B5EF4-FFF2-40B4-BE49-F238E27FC236}">
                <a16:creationId xmlns:a16="http://schemas.microsoft.com/office/drawing/2014/main" id="{A89C2BFA-64E8-7EA6-C6A8-C0A76394C78B}"/>
              </a:ext>
            </a:extLst>
          </p:cNvPr>
          <p:cNvSpPr>
            <a:spLocks noGrp="1"/>
          </p:cNvSpPr>
          <p:nvPr>
            <p:ph sz="half" idx="1"/>
          </p:nvPr>
        </p:nvSpPr>
        <p:spPr>
          <a:xfrm>
            <a:off x="838200" y="2431206"/>
            <a:ext cx="10515600" cy="3892130"/>
          </a:xfrm>
        </p:spPr>
        <p:txBody>
          <a:bodyPr>
            <a:normAutofit/>
          </a:bodyPr>
          <a:lstStyle/>
          <a:p>
            <a:pPr lvl="0"/>
            <a:r>
              <a:rPr lang="en-US" dirty="0"/>
              <a:t>Point load connections</a:t>
            </a:r>
          </a:p>
          <a:p>
            <a:pPr lvl="1">
              <a:spcAft>
                <a:spcPts val="1800"/>
              </a:spcAft>
            </a:pPr>
            <a:r>
              <a:rPr lang="en-US" dirty="0"/>
              <a:t>For larger loads (&gt;0.5 -1 MW): Required transmission studies &amp; process per federal approved tariff &amp; reliability standards needs to take place. </a:t>
            </a:r>
          </a:p>
          <a:p>
            <a:pPr lvl="0"/>
            <a:r>
              <a:rPr lang="en-US" dirty="0"/>
              <a:t>Transmission Process/ Capability</a:t>
            </a:r>
          </a:p>
          <a:p>
            <a:pPr lvl="1">
              <a:spcAft>
                <a:spcPts val="1800"/>
              </a:spcAft>
            </a:pPr>
            <a:r>
              <a:rPr lang="en-US" dirty="0"/>
              <a:t>MRES transmission planning team can help provide estimates of how much incremental load can be served, explain RTO processes and timelines, etc. Help with distribution &amp; transmission interface. </a:t>
            </a:r>
            <a:br>
              <a:rPr lang="en-US" dirty="0"/>
            </a:br>
            <a:r>
              <a:rPr lang="en-US" dirty="0">
                <a:highlight>
                  <a:srgbClr val="FFFF00"/>
                </a:highlight>
              </a:rPr>
              <a:t>Important to contact MRES early to understand feasibility, process timelines, and potentially scale of upgrades and lead times needed. </a:t>
            </a:r>
          </a:p>
        </p:txBody>
      </p:sp>
    </p:spTree>
    <p:extLst>
      <p:ext uri="{BB962C8B-B14F-4D97-AF65-F5344CB8AC3E}">
        <p14:creationId xmlns:p14="http://schemas.microsoft.com/office/powerpoint/2010/main" val="38112001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39E0B7-689F-FFB4-38FA-393D1316C9C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C93E74C-E43C-F85A-32EB-59779F414D28}"/>
              </a:ext>
            </a:extLst>
          </p:cNvPr>
          <p:cNvSpPr>
            <a:spLocks noGrp="1"/>
          </p:cNvSpPr>
          <p:nvPr>
            <p:ph type="title"/>
          </p:nvPr>
        </p:nvSpPr>
        <p:spPr/>
        <p:txBody>
          <a:bodyPr/>
          <a:lstStyle/>
          <a:p>
            <a:r>
              <a:rPr lang="en-US" dirty="0"/>
              <a:t>Transmission Expansion/ Upgrades</a:t>
            </a:r>
          </a:p>
        </p:txBody>
      </p:sp>
      <p:sp>
        <p:nvSpPr>
          <p:cNvPr id="3" name="Content Placeholder 2">
            <a:extLst>
              <a:ext uri="{FF2B5EF4-FFF2-40B4-BE49-F238E27FC236}">
                <a16:creationId xmlns:a16="http://schemas.microsoft.com/office/drawing/2014/main" id="{B4227758-2615-EFE1-35D1-71C0474958D0}"/>
              </a:ext>
            </a:extLst>
          </p:cNvPr>
          <p:cNvSpPr>
            <a:spLocks noGrp="1"/>
          </p:cNvSpPr>
          <p:nvPr>
            <p:ph sz="half" idx="1"/>
          </p:nvPr>
        </p:nvSpPr>
        <p:spPr>
          <a:xfrm>
            <a:off x="838200" y="2431206"/>
            <a:ext cx="10515600" cy="3892130"/>
          </a:xfrm>
        </p:spPr>
        <p:txBody>
          <a:bodyPr>
            <a:normAutofit lnSpcReduction="10000"/>
          </a:bodyPr>
          <a:lstStyle/>
          <a:p>
            <a:pPr lvl="0"/>
            <a:r>
              <a:rPr lang="en-US" dirty="0"/>
              <a:t>RTO requirements</a:t>
            </a:r>
          </a:p>
          <a:p>
            <a:pPr lvl="1">
              <a:spcAft>
                <a:spcPts val="1800"/>
              </a:spcAft>
            </a:pPr>
            <a:r>
              <a:rPr lang="en-US" dirty="0"/>
              <a:t>Upgrades to existing transmission system, additions to the transmission system including connecting a new transmission substations to the grid must be coordinated with the RTO and local transmission utilities.</a:t>
            </a:r>
          </a:p>
          <a:p>
            <a:pPr lvl="0"/>
            <a:r>
              <a:rPr lang="en-US" dirty="0"/>
              <a:t>Tariff and Reliability Compliance</a:t>
            </a:r>
          </a:p>
          <a:p>
            <a:pPr lvl="1">
              <a:spcAft>
                <a:spcPts val="1800"/>
              </a:spcAft>
            </a:pPr>
            <a:r>
              <a:rPr lang="en-US" dirty="0"/>
              <a:t>We navigate the RTO procedures &amp; perform the formal NERC Transmission Planner compliance for MRES and members.  </a:t>
            </a:r>
          </a:p>
          <a:p>
            <a:pPr lvl="0"/>
            <a:r>
              <a:rPr lang="en-US" dirty="0"/>
              <a:t>Lead times</a:t>
            </a:r>
          </a:p>
          <a:p>
            <a:pPr lvl="1"/>
            <a:r>
              <a:rPr lang="en-US" dirty="0"/>
              <a:t>RTO and utility processes takes time, many months. </a:t>
            </a:r>
            <a:br>
              <a:rPr lang="en-US" dirty="0"/>
            </a:br>
            <a:r>
              <a:rPr lang="en-US" dirty="0">
                <a:highlight>
                  <a:srgbClr val="FFFF00"/>
                </a:highlight>
              </a:rPr>
              <a:t>Important to start the conversation with MRES transmission staff early. </a:t>
            </a:r>
          </a:p>
        </p:txBody>
      </p:sp>
    </p:spTree>
    <p:extLst>
      <p:ext uri="{BB962C8B-B14F-4D97-AF65-F5344CB8AC3E}">
        <p14:creationId xmlns:p14="http://schemas.microsoft.com/office/powerpoint/2010/main" val="11140600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725EF5-84CB-913E-B7BE-DBC9C450E03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606F279-9E41-EAB4-978E-32093F0D9760}"/>
              </a:ext>
            </a:extLst>
          </p:cNvPr>
          <p:cNvSpPr>
            <a:spLocks noGrp="1"/>
          </p:cNvSpPr>
          <p:nvPr>
            <p:ph type="title"/>
          </p:nvPr>
        </p:nvSpPr>
        <p:spPr/>
        <p:txBody>
          <a:bodyPr/>
          <a:lstStyle/>
          <a:p>
            <a:r>
              <a:rPr lang="en-US" dirty="0"/>
              <a:t>Transmission Expansion/ Upgrades</a:t>
            </a:r>
          </a:p>
        </p:txBody>
      </p:sp>
      <p:sp>
        <p:nvSpPr>
          <p:cNvPr id="3" name="Content Placeholder 2">
            <a:extLst>
              <a:ext uri="{FF2B5EF4-FFF2-40B4-BE49-F238E27FC236}">
                <a16:creationId xmlns:a16="http://schemas.microsoft.com/office/drawing/2014/main" id="{5005EADA-13E3-E56D-9E0A-C94B5B74EC88}"/>
              </a:ext>
            </a:extLst>
          </p:cNvPr>
          <p:cNvSpPr>
            <a:spLocks noGrp="1"/>
          </p:cNvSpPr>
          <p:nvPr>
            <p:ph sz="half" idx="1"/>
          </p:nvPr>
        </p:nvSpPr>
        <p:spPr>
          <a:xfrm>
            <a:off x="838200" y="2431206"/>
            <a:ext cx="10515600" cy="3892130"/>
          </a:xfrm>
        </p:spPr>
        <p:txBody>
          <a:bodyPr>
            <a:normAutofit/>
          </a:bodyPr>
          <a:lstStyle/>
          <a:p>
            <a:pPr lvl="0"/>
            <a:r>
              <a:rPr lang="en-US" dirty="0"/>
              <a:t>MRES transmission planning</a:t>
            </a:r>
          </a:p>
          <a:p>
            <a:pPr lvl="1">
              <a:spcAft>
                <a:spcPts val="1800"/>
              </a:spcAft>
            </a:pPr>
            <a:r>
              <a:rPr lang="en-US" dirty="0"/>
              <a:t>We participate in RTO planning activities and work with neighboring utilities to resolve transmission concerns. Relationships with other utilities are key to this effort. </a:t>
            </a:r>
          </a:p>
          <a:p>
            <a:pPr lvl="0"/>
            <a:r>
              <a:rPr lang="en-US" dirty="0"/>
              <a:t>Needs driven</a:t>
            </a:r>
          </a:p>
          <a:p>
            <a:pPr lvl="1">
              <a:spcAft>
                <a:spcPts val="1800"/>
              </a:spcAft>
            </a:pPr>
            <a:r>
              <a:rPr lang="en-US" dirty="0"/>
              <a:t>Transmission upgrades must have hard drivers to get cost recovery under an RTO tariff. We strive to optimize solutions that resolves qualifying needs, if possible add load serving margin, &amp; as possible offer investment opportunity for MRES or MRES members. </a:t>
            </a:r>
          </a:p>
        </p:txBody>
      </p:sp>
    </p:spTree>
    <p:extLst>
      <p:ext uri="{BB962C8B-B14F-4D97-AF65-F5344CB8AC3E}">
        <p14:creationId xmlns:p14="http://schemas.microsoft.com/office/powerpoint/2010/main" val="2066105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8659BE-AD2F-C6C4-BAEF-C528203BF95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B672354-DBAB-D18A-AEDE-853ACB8BC768}"/>
              </a:ext>
            </a:extLst>
          </p:cNvPr>
          <p:cNvSpPr>
            <a:spLocks noGrp="1"/>
          </p:cNvSpPr>
          <p:nvPr>
            <p:ph type="title"/>
          </p:nvPr>
        </p:nvSpPr>
        <p:spPr/>
        <p:txBody>
          <a:bodyPr/>
          <a:lstStyle/>
          <a:p>
            <a:r>
              <a:rPr lang="en-US" dirty="0"/>
              <a:t>Operations Assistance</a:t>
            </a:r>
          </a:p>
        </p:txBody>
      </p:sp>
      <p:sp>
        <p:nvSpPr>
          <p:cNvPr id="3" name="Content Placeholder 2">
            <a:extLst>
              <a:ext uri="{FF2B5EF4-FFF2-40B4-BE49-F238E27FC236}">
                <a16:creationId xmlns:a16="http://schemas.microsoft.com/office/drawing/2014/main" id="{CB9C67CC-5D3F-06EC-3A2B-5BAD4AC548CD}"/>
              </a:ext>
            </a:extLst>
          </p:cNvPr>
          <p:cNvSpPr>
            <a:spLocks noGrp="1"/>
          </p:cNvSpPr>
          <p:nvPr>
            <p:ph sz="half" idx="1"/>
          </p:nvPr>
        </p:nvSpPr>
        <p:spPr>
          <a:xfrm>
            <a:off x="838200" y="2431206"/>
            <a:ext cx="10515600" cy="3892130"/>
          </a:xfrm>
        </p:spPr>
        <p:txBody>
          <a:bodyPr>
            <a:normAutofit/>
          </a:bodyPr>
          <a:lstStyle/>
          <a:p>
            <a:pPr lvl="0"/>
            <a:r>
              <a:rPr lang="en-US" dirty="0"/>
              <a:t>Transmission Operations Challenges</a:t>
            </a:r>
          </a:p>
          <a:p>
            <a:pPr lvl="1">
              <a:spcAft>
                <a:spcPts val="1800"/>
              </a:spcAft>
            </a:pPr>
            <a:r>
              <a:rPr lang="en-US" dirty="0"/>
              <a:t>We help members interact with transmission utilities if there are operational challenges by asking questions, trying to optimize reliability, and performing analysis to help inform best outcomes for members.</a:t>
            </a:r>
          </a:p>
          <a:p>
            <a:pPr lvl="0"/>
            <a:r>
              <a:rPr lang="en-US" dirty="0"/>
              <a:t>We do not have real time visibility or a 24/7 desk, but … </a:t>
            </a:r>
          </a:p>
          <a:p>
            <a:pPr lvl="1">
              <a:spcAft>
                <a:spcPts val="1800"/>
              </a:spcAft>
            </a:pPr>
            <a:r>
              <a:rPr lang="en-US" dirty="0"/>
              <a:t>We have tools, skills, &amp; contacts to help with difficult situations. Often related to damaged 3</a:t>
            </a:r>
            <a:r>
              <a:rPr lang="en-US" baseline="30000" dirty="0"/>
              <a:t>rd</a:t>
            </a:r>
            <a:r>
              <a:rPr lang="en-US" dirty="0"/>
              <a:t> party transmission equipment or maintenance and construction outages. </a:t>
            </a:r>
          </a:p>
        </p:txBody>
      </p:sp>
    </p:spTree>
    <p:extLst>
      <p:ext uri="{BB962C8B-B14F-4D97-AF65-F5344CB8AC3E}">
        <p14:creationId xmlns:p14="http://schemas.microsoft.com/office/powerpoint/2010/main" val="4513608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8622DB-E42D-728B-EA0C-3B548A8A901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58E45F-EF38-EB43-2B55-07A59E3A3ED7}"/>
              </a:ext>
            </a:extLst>
          </p:cNvPr>
          <p:cNvSpPr>
            <a:spLocks noGrp="1"/>
          </p:cNvSpPr>
          <p:nvPr>
            <p:ph type="title"/>
          </p:nvPr>
        </p:nvSpPr>
        <p:spPr/>
        <p:txBody>
          <a:bodyPr/>
          <a:lstStyle/>
          <a:p>
            <a:r>
              <a:rPr lang="en-US" dirty="0"/>
              <a:t>NERC Compliance</a:t>
            </a:r>
          </a:p>
        </p:txBody>
      </p:sp>
      <p:sp>
        <p:nvSpPr>
          <p:cNvPr id="3" name="Content Placeholder 2">
            <a:extLst>
              <a:ext uri="{FF2B5EF4-FFF2-40B4-BE49-F238E27FC236}">
                <a16:creationId xmlns:a16="http://schemas.microsoft.com/office/drawing/2014/main" id="{48EC5B17-8BD7-83BC-94C9-693F3A13BACF}"/>
              </a:ext>
            </a:extLst>
          </p:cNvPr>
          <p:cNvSpPr>
            <a:spLocks noGrp="1"/>
          </p:cNvSpPr>
          <p:nvPr>
            <p:ph sz="half" idx="1"/>
          </p:nvPr>
        </p:nvSpPr>
        <p:spPr>
          <a:xfrm>
            <a:off x="838200" y="2431206"/>
            <a:ext cx="10515600" cy="3892130"/>
          </a:xfrm>
        </p:spPr>
        <p:txBody>
          <a:bodyPr>
            <a:normAutofit/>
          </a:bodyPr>
          <a:lstStyle/>
          <a:p>
            <a:pPr lvl="0"/>
            <a:r>
              <a:rPr lang="en-US" dirty="0"/>
              <a:t>Some members have NERC compliance needs:</a:t>
            </a:r>
          </a:p>
          <a:p>
            <a:pPr lvl="1"/>
            <a:r>
              <a:rPr lang="en-US" dirty="0"/>
              <a:t>Usually if looped 115 kV or higher voltage</a:t>
            </a:r>
          </a:p>
          <a:p>
            <a:pPr lvl="1"/>
            <a:r>
              <a:rPr lang="en-US" dirty="0"/>
              <a:t>If peak load is &gt;= 75 MW</a:t>
            </a:r>
          </a:p>
          <a:p>
            <a:pPr lvl="1">
              <a:spcAft>
                <a:spcPts val="1800"/>
              </a:spcAft>
            </a:pPr>
            <a:r>
              <a:rPr lang="en-US" dirty="0"/>
              <a:t>If a member owns relays with Under Frequency Load Shed (UFLS)</a:t>
            </a:r>
          </a:p>
          <a:p>
            <a:pPr lvl="0"/>
            <a:r>
              <a:rPr lang="en-US" dirty="0"/>
              <a:t>MRES assistance</a:t>
            </a:r>
          </a:p>
          <a:p>
            <a:pPr lvl="1">
              <a:spcAft>
                <a:spcPts val="1800"/>
              </a:spcAft>
            </a:pPr>
            <a:r>
              <a:rPr lang="en-US" dirty="0"/>
              <a:t>Availability of NERC Subject Matter Experts, we are/ can be your NERC Transmission Planner, provide guidance on NERC Transmission Owner compliance, connect with consultants, member info meetings.</a:t>
            </a:r>
          </a:p>
        </p:txBody>
      </p:sp>
    </p:spTree>
    <p:extLst>
      <p:ext uri="{BB962C8B-B14F-4D97-AF65-F5344CB8AC3E}">
        <p14:creationId xmlns:p14="http://schemas.microsoft.com/office/powerpoint/2010/main" val="32941957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C8700D-8C0B-5468-10FB-8B873D0D7A9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CE7EEDC-743D-77DB-21F8-54A048903EF0}"/>
              </a:ext>
            </a:extLst>
          </p:cNvPr>
          <p:cNvSpPr>
            <a:spLocks noGrp="1"/>
          </p:cNvSpPr>
          <p:nvPr>
            <p:ph type="title"/>
          </p:nvPr>
        </p:nvSpPr>
        <p:spPr/>
        <p:txBody>
          <a:bodyPr/>
          <a:lstStyle/>
          <a:p>
            <a:r>
              <a:rPr lang="en-US" dirty="0"/>
              <a:t>Transmission Rates</a:t>
            </a:r>
          </a:p>
        </p:txBody>
      </p:sp>
      <p:sp>
        <p:nvSpPr>
          <p:cNvPr id="3" name="Content Placeholder 2">
            <a:extLst>
              <a:ext uri="{FF2B5EF4-FFF2-40B4-BE49-F238E27FC236}">
                <a16:creationId xmlns:a16="http://schemas.microsoft.com/office/drawing/2014/main" id="{176CC52B-B932-A56D-ED9B-0A691D0155DD}"/>
              </a:ext>
            </a:extLst>
          </p:cNvPr>
          <p:cNvSpPr>
            <a:spLocks noGrp="1"/>
          </p:cNvSpPr>
          <p:nvPr>
            <p:ph sz="half" idx="1"/>
          </p:nvPr>
        </p:nvSpPr>
        <p:spPr>
          <a:xfrm>
            <a:off x="838200" y="2431206"/>
            <a:ext cx="10515600" cy="3892130"/>
          </a:xfrm>
        </p:spPr>
        <p:txBody>
          <a:bodyPr>
            <a:normAutofit/>
          </a:bodyPr>
          <a:lstStyle/>
          <a:p>
            <a:pPr lvl="0"/>
            <a:r>
              <a:rPr lang="en-US" dirty="0"/>
              <a:t>Annual Transmission Revenue Requirements (ATRR)</a:t>
            </a:r>
          </a:p>
          <a:p>
            <a:pPr lvl="1">
              <a:spcAft>
                <a:spcPts val="1800"/>
              </a:spcAft>
            </a:pPr>
            <a:r>
              <a:rPr lang="en-US" dirty="0"/>
              <a:t>We help members that own transmission facilities for the “common good” to collect on ATRR – get a revenue stream for such transmission they own. We also look for opportunities for transmission expansion where warranted where an ATRR could be collected. </a:t>
            </a:r>
          </a:p>
          <a:p>
            <a:pPr lvl="0"/>
            <a:r>
              <a:rPr lang="en-US" dirty="0"/>
              <a:t>Transmission Service Rates Paid</a:t>
            </a:r>
          </a:p>
          <a:p>
            <a:pPr lvl="1">
              <a:spcAft>
                <a:spcPts val="1800"/>
              </a:spcAft>
            </a:pPr>
            <a:r>
              <a:rPr lang="en-US" dirty="0"/>
              <a:t>MRES interacts with the RTOs as the Network Integration Transmission Service customer. This entails settling financially with RTOs. Also review other utilities’ transmission rates to help ensure rates paid are fair.</a:t>
            </a:r>
          </a:p>
        </p:txBody>
      </p:sp>
    </p:spTree>
    <p:extLst>
      <p:ext uri="{BB962C8B-B14F-4D97-AF65-F5344CB8AC3E}">
        <p14:creationId xmlns:p14="http://schemas.microsoft.com/office/powerpoint/2010/main" val="42407763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0566FD-383C-439B-2986-C8B006E726C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F01E218-8D67-8902-0ACD-1D1AFFD85D1C}"/>
              </a:ext>
            </a:extLst>
          </p:cNvPr>
          <p:cNvSpPr>
            <a:spLocks noGrp="1"/>
          </p:cNvSpPr>
          <p:nvPr>
            <p:ph type="title"/>
          </p:nvPr>
        </p:nvSpPr>
        <p:spPr/>
        <p:txBody>
          <a:bodyPr/>
          <a:lstStyle/>
          <a:p>
            <a:r>
              <a:rPr lang="en-US" dirty="0"/>
              <a:t>MRES Transmission Investments</a:t>
            </a:r>
          </a:p>
        </p:txBody>
      </p:sp>
      <p:sp>
        <p:nvSpPr>
          <p:cNvPr id="3" name="Content Placeholder 2">
            <a:extLst>
              <a:ext uri="{FF2B5EF4-FFF2-40B4-BE49-F238E27FC236}">
                <a16:creationId xmlns:a16="http://schemas.microsoft.com/office/drawing/2014/main" id="{E15FF74F-B279-986B-7E6A-250020FDD3CC}"/>
              </a:ext>
            </a:extLst>
          </p:cNvPr>
          <p:cNvSpPr>
            <a:spLocks noGrp="1"/>
          </p:cNvSpPr>
          <p:nvPr>
            <p:ph sz="half" idx="1"/>
          </p:nvPr>
        </p:nvSpPr>
        <p:spPr>
          <a:xfrm>
            <a:off x="838200" y="2431206"/>
            <a:ext cx="10515600" cy="3892130"/>
          </a:xfrm>
        </p:spPr>
        <p:txBody>
          <a:bodyPr>
            <a:normAutofit/>
          </a:bodyPr>
          <a:lstStyle/>
          <a:p>
            <a:pPr lvl="0"/>
            <a:r>
              <a:rPr lang="en-US" dirty="0"/>
              <a:t>Board Goal</a:t>
            </a:r>
          </a:p>
          <a:p>
            <a:pPr lvl="1">
              <a:spcAft>
                <a:spcPts val="1800"/>
              </a:spcAft>
            </a:pPr>
            <a:r>
              <a:rPr lang="en-US" dirty="0"/>
              <a:t>Transmission revenue = transmission service charge </a:t>
            </a:r>
          </a:p>
          <a:p>
            <a:pPr lvl="0"/>
            <a:r>
              <a:rPr lang="en-US" dirty="0"/>
              <a:t>Challenges to get there</a:t>
            </a:r>
          </a:p>
          <a:p>
            <a:pPr lvl="1">
              <a:spcAft>
                <a:spcPts val="1800"/>
              </a:spcAft>
            </a:pPr>
            <a:r>
              <a:rPr lang="en-US" dirty="0"/>
              <a:t>Often incumbent transmission owners have right-of-first-refusal (ROFR) to build new transmission facilities and get the cost recovery/ ATRR on those. </a:t>
            </a:r>
          </a:p>
          <a:p>
            <a:pPr lvl="1">
              <a:spcAft>
                <a:spcPts val="1800"/>
              </a:spcAft>
            </a:pPr>
            <a:r>
              <a:rPr lang="en-US" dirty="0"/>
              <a:t>Needs driven projects through RTO planning processes. Utilities can influence and propose, but not unilateral projects. </a:t>
            </a:r>
          </a:p>
        </p:txBody>
      </p:sp>
    </p:spTree>
    <p:extLst>
      <p:ext uri="{BB962C8B-B14F-4D97-AF65-F5344CB8AC3E}">
        <p14:creationId xmlns:p14="http://schemas.microsoft.com/office/powerpoint/2010/main" val="23224833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E84684-4B0B-8AF8-3455-FB59771C43D3}"/>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D3CF587-AB6A-9C3E-6950-CA905C9CEEA4}"/>
              </a:ext>
            </a:extLst>
          </p:cNvPr>
          <p:cNvSpPr>
            <a:spLocks noGrp="1"/>
          </p:cNvSpPr>
          <p:nvPr>
            <p:ph sz="half" idx="1"/>
          </p:nvPr>
        </p:nvSpPr>
        <p:spPr/>
        <p:txBody>
          <a:bodyPr>
            <a:noAutofit/>
          </a:bodyPr>
          <a:lstStyle/>
          <a:p>
            <a:pPr lvl="0"/>
            <a:r>
              <a:rPr lang="en-US" dirty="0"/>
              <a:t>We are here to help our members:</a:t>
            </a:r>
          </a:p>
          <a:p>
            <a:pPr lvl="1"/>
            <a:r>
              <a:rPr lang="en-US" dirty="0"/>
              <a:t>We work to make transmission easier for members.</a:t>
            </a:r>
          </a:p>
          <a:p>
            <a:pPr lvl="1"/>
            <a:r>
              <a:rPr lang="en-US" dirty="0"/>
              <a:t>Reach out early w/ point load addition matters.</a:t>
            </a:r>
          </a:p>
          <a:p>
            <a:pPr lvl="1"/>
            <a:r>
              <a:rPr lang="en-US" dirty="0"/>
              <a:t>Reach out early on transmission upgrades/ expansion/ replacement / new substations.</a:t>
            </a:r>
          </a:p>
          <a:p>
            <a:pPr marL="236537" lvl="1" indent="0">
              <a:buNone/>
            </a:pPr>
            <a:endParaRPr lang="en-US" dirty="0"/>
          </a:p>
        </p:txBody>
      </p:sp>
      <p:sp>
        <p:nvSpPr>
          <p:cNvPr id="4" name="Title 3">
            <a:extLst>
              <a:ext uri="{FF2B5EF4-FFF2-40B4-BE49-F238E27FC236}">
                <a16:creationId xmlns:a16="http://schemas.microsoft.com/office/drawing/2014/main" id="{B04E57A6-6384-5655-1012-B2D8ED2D6B96}"/>
              </a:ext>
            </a:extLst>
          </p:cNvPr>
          <p:cNvSpPr>
            <a:spLocks noGrp="1"/>
          </p:cNvSpPr>
          <p:nvPr>
            <p:ph type="title"/>
          </p:nvPr>
        </p:nvSpPr>
        <p:spPr/>
        <p:txBody>
          <a:bodyPr/>
          <a:lstStyle/>
          <a:p>
            <a:r>
              <a:rPr lang="en-US" dirty="0"/>
              <a:t>Key points</a:t>
            </a:r>
          </a:p>
        </p:txBody>
      </p:sp>
      <p:pic>
        <p:nvPicPr>
          <p:cNvPr id="8" name="Picture Placeholder 7" descr="A large electrical power plant&#10;&#10;AI-generated content may be incorrect.">
            <a:extLst>
              <a:ext uri="{FF2B5EF4-FFF2-40B4-BE49-F238E27FC236}">
                <a16:creationId xmlns:a16="http://schemas.microsoft.com/office/drawing/2014/main" id="{B8301ABE-25A3-94B4-A682-C903106E338B}"/>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3865" r="3865"/>
          <a:stretch/>
        </p:blipFill>
        <p:spPr>
          <a:prstGeom prst="rect">
            <a:avLst/>
          </a:prstGeom>
        </p:spPr>
      </p:pic>
    </p:spTree>
    <p:extLst>
      <p:ext uri="{BB962C8B-B14F-4D97-AF65-F5344CB8AC3E}">
        <p14:creationId xmlns:p14="http://schemas.microsoft.com/office/powerpoint/2010/main" val="11547899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65BAF0-5B5F-588E-8EEF-3FCE0032D287}"/>
              </a:ext>
            </a:extLst>
          </p:cNvPr>
          <p:cNvSpPr>
            <a:spLocks noGrp="1"/>
          </p:cNvSpPr>
          <p:nvPr>
            <p:ph type="ctrTitle"/>
          </p:nvPr>
        </p:nvSpPr>
        <p:spPr/>
        <p:txBody>
          <a:bodyPr/>
          <a:lstStyle/>
          <a:p>
            <a:r>
              <a:rPr lang="en-US" dirty="0"/>
              <a:t>Questions?</a:t>
            </a:r>
          </a:p>
        </p:txBody>
      </p:sp>
      <p:sp>
        <p:nvSpPr>
          <p:cNvPr id="3" name="Subtitle 2">
            <a:extLst>
              <a:ext uri="{FF2B5EF4-FFF2-40B4-BE49-F238E27FC236}">
                <a16:creationId xmlns:a16="http://schemas.microsoft.com/office/drawing/2014/main" id="{DE5C2640-3204-EA86-B015-7AB098B020FD}"/>
              </a:ext>
            </a:extLst>
          </p:cNvPr>
          <p:cNvSpPr>
            <a:spLocks noGrp="1"/>
          </p:cNvSpPr>
          <p:nvPr>
            <p:ph type="subTitle" idx="1"/>
          </p:nvPr>
        </p:nvSpPr>
        <p:spPr>
          <a:xfrm>
            <a:off x="1887692" y="3602873"/>
            <a:ext cx="8410322" cy="1893430"/>
          </a:xfrm>
        </p:spPr>
        <p:txBody>
          <a:bodyPr>
            <a:noAutofit/>
          </a:bodyPr>
          <a:lstStyle/>
          <a:p>
            <a:r>
              <a:rPr lang="en-US" sz="2800" b="1" dirty="0"/>
              <a:t>Richard Dahl</a:t>
            </a:r>
          </a:p>
          <a:p>
            <a:r>
              <a:rPr lang="en-US" dirty="0"/>
              <a:t>Director – Transmission Services</a:t>
            </a:r>
          </a:p>
          <a:p>
            <a:r>
              <a:rPr lang="en-US" sz="2000" dirty="0"/>
              <a:t>richard.dahl@mrenergy.com</a:t>
            </a:r>
          </a:p>
          <a:p>
            <a:r>
              <a:rPr lang="en-US" sz="2000" dirty="0"/>
              <a:t>605-338-4042</a:t>
            </a:r>
          </a:p>
        </p:txBody>
      </p:sp>
    </p:spTree>
    <p:extLst>
      <p:ext uri="{BB962C8B-B14F-4D97-AF65-F5344CB8AC3E}">
        <p14:creationId xmlns:p14="http://schemas.microsoft.com/office/powerpoint/2010/main" val="481080621"/>
      </p:ext>
    </p:extLst>
  </p:cSld>
  <p:clrMapOvr>
    <a:masterClrMapping/>
  </p:clrMapOvr>
</p:sld>
</file>

<file path=ppt/theme/theme1.xml><?xml version="1.0" encoding="utf-8"?>
<a:theme xmlns:a="http://schemas.openxmlformats.org/drawingml/2006/main" name="Office Theme">
  <a:themeElements>
    <a:clrScheme name="MPLA">
      <a:dk1>
        <a:srgbClr val="000000"/>
      </a:dk1>
      <a:lt1>
        <a:srgbClr val="FFFFFF"/>
      </a:lt1>
      <a:dk2>
        <a:srgbClr val="143B67"/>
      </a:dk2>
      <a:lt2>
        <a:srgbClr val="AFAFAF"/>
      </a:lt2>
      <a:accent1>
        <a:srgbClr val="FAA81B"/>
      </a:accent1>
      <a:accent2>
        <a:srgbClr val="F2F2F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2026 MPLA Presentation_REV. 7-16-26" id="{4D9989CD-5AE4-8940-8A9F-55C55400A1E1}" vid="{91B54DC6-E260-E545-A8CE-B47A03C520F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2026 MPLA Presentation Template_FINAL.pptx</Template>
  <TotalTime>564</TotalTime>
  <Words>1033</Words>
  <Application>Microsoft Office PowerPoint</Application>
  <PresentationFormat>Widescreen</PresentationFormat>
  <Paragraphs>88</Paragraphs>
  <Slides>13</Slides>
  <Notes>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Aptos</vt:lpstr>
      <vt:lpstr>Arial</vt:lpstr>
      <vt:lpstr>Office Theme</vt:lpstr>
      <vt:lpstr>Members &amp; MRES Transmission Services</vt:lpstr>
      <vt:lpstr>What is transmission? </vt:lpstr>
      <vt:lpstr>MRES and transmission</vt:lpstr>
      <vt:lpstr>RTO vs. Member Map</vt:lpstr>
      <vt:lpstr>Load Interconnections</vt:lpstr>
      <vt:lpstr>Transmission Expansion/ Upgrades</vt:lpstr>
      <vt:lpstr>Transmission Expansion/ Upgrades</vt:lpstr>
      <vt:lpstr>Operations Assistance</vt:lpstr>
      <vt:lpstr>NERC Compliance</vt:lpstr>
      <vt:lpstr>Transmission Rates</vt:lpstr>
      <vt:lpstr>MRES Transmission Investments</vt:lpstr>
      <vt:lpstr>Key points</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Richard Dahl</dc:creator>
  <cp:lastModifiedBy>Andrew Johnson</cp:lastModifiedBy>
  <cp:revision>5</cp:revision>
  <dcterms:created xsi:type="dcterms:W3CDTF">2026-09-09T13:24:57Z</dcterms:created>
  <dcterms:modified xsi:type="dcterms:W3CDTF">2026-09-15T21:21:22Z</dcterms:modified>
</cp:coreProperties>
</file>