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2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dirty="0" smtClean="0"/>
              <a:t>Degrees Fahrenheit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Average July High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6000"/>
                    <a:lumMod val="100000"/>
                  </a:schemeClr>
                </a:gs>
                <a:gs pos="78000">
                  <a:schemeClr val="accent1">
                    <a:shade val="94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cat>
            <c:strRef>
              <c:f>Sheet1!$A$2:$A$14</c:f>
              <c:strCache>
                <c:ptCount val="13"/>
                <c:pt idx="0">
                  <c:v>Bennington</c:v>
                </c:pt>
                <c:pt idx="1">
                  <c:v>Brattleboro</c:v>
                </c:pt>
                <c:pt idx="2">
                  <c:v>Cavendish</c:v>
                </c:pt>
                <c:pt idx="3">
                  <c:v>Dover</c:v>
                </c:pt>
                <c:pt idx="4">
                  <c:v>Manchester</c:v>
                </c:pt>
                <c:pt idx="5">
                  <c:v>Newfane</c:v>
                </c:pt>
                <c:pt idx="6">
                  <c:v>Putney</c:v>
                </c:pt>
                <c:pt idx="7">
                  <c:v>Readsboro</c:v>
                </c:pt>
                <c:pt idx="8">
                  <c:v>Rockingham</c:v>
                </c:pt>
                <c:pt idx="9">
                  <c:v>Rutland</c:v>
                </c:pt>
                <c:pt idx="10">
                  <c:v>Stratton</c:v>
                </c:pt>
                <c:pt idx="11">
                  <c:v>Wilmington</c:v>
                </c:pt>
                <c:pt idx="12">
                  <c:v>Woodstock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78</c:v>
                </c:pt>
                <c:pt idx="1">
                  <c:v>83</c:v>
                </c:pt>
                <c:pt idx="2">
                  <c:v>82</c:v>
                </c:pt>
                <c:pt idx="3">
                  <c:v>78</c:v>
                </c:pt>
                <c:pt idx="4">
                  <c:v>80</c:v>
                </c:pt>
                <c:pt idx="5">
                  <c:v>78</c:v>
                </c:pt>
                <c:pt idx="6">
                  <c:v>81</c:v>
                </c:pt>
                <c:pt idx="7">
                  <c:v>80</c:v>
                </c:pt>
                <c:pt idx="8">
                  <c:v>82</c:v>
                </c:pt>
                <c:pt idx="9">
                  <c:v>82</c:v>
                </c:pt>
                <c:pt idx="10">
                  <c:v>78</c:v>
                </c:pt>
                <c:pt idx="11">
                  <c:v>80</c:v>
                </c:pt>
                <c:pt idx="12">
                  <c:v>81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Average January Low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6000"/>
                    <a:lumMod val="100000"/>
                  </a:schemeClr>
                </a:gs>
                <a:gs pos="78000">
                  <a:schemeClr val="accent2">
                    <a:shade val="94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cat>
            <c:strRef>
              <c:f>Sheet1!$A$2:$A$14</c:f>
              <c:strCache>
                <c:ptCount val="13"/>
                <c:pt idx="0">
                  <c:v>Bennington</c:v>
                </c:pt>
                <c:pt idx="1">
                  <c:v>Brattleboro</c:v>
                </c:pt>
                <c:pt idx="2">
                  <c:v>Cavendish</c:v>
                </c:pt>
                <c:pt idx="3">
                  <c:v>Dover</c:v>
                </c:pt>
                <c:pt idx="4">
                  <c:v>Manchester</c:v>
                </c:pt>
                <c:pt idx="5">
                  <c:v>Newfane</c:v>
                </c:pt>
                <c:pt idx="6">
                  <c:v>Putney</c:v>
                </c:pt>
                <c:pt idx="7">
                  <c:v>Readsboro</c:v>
                </c:pt>
                <c:pt idx="8">
                  <c:v>Rockingham</c:v>
                </c:pt>
                <c:pt idx="9">
                  <c:v>Rutland</c:v>
                </c:pt>
                <c:pt idx="10">
                  <c:v>Stratton</c:v>
                </c:pt>
                <c:pt idx="11">
                  <c:v>Wilmington</c:v>
                </c:pt>
                <c:pt idx="12">
                  <c:v>Woodstock</c:v>
                </c:pt>
              </c:strCache>
            </c:strRef>
          </c:cat>
          <c:val>
            <c:numRef>
              <c:f>Sheet1!$C$2:$C$14</c:f>
              <c:numCache>
                <c:formatCode>General</c:formatCode>
                <c:ptCount val="13"/>
                <c:pt idx="0">
                  <c:v>12</c:v>
                </c:pt>
                <c:pt idx="1">
                  <c:v>9</c:v>
                </c:pt>
                <c:pt idx="2">
                  <c:v>6</c:v>
                </c:pt>
                <c:pt idx="3">
                  <c:v>5</c:v>
                </c:pt>
                <c:pt idx="4">
                  <c:v>9</c:v>
                </c:pt>
                <c:pt idx="5">
                  <c:v>5</c:v>
                </c:pt>
                <c:pt idx="6">
                  <c:v>7</c:v>
                </c:pt>
                <c:pt idx="7">
                  <c:v>9</c:v>
                </c:pt>
                <c:pt idx="8">
                  <c:v>10</c:v>
                </c:pt>
                <c:pt idx="9">
                  <c:v>11</c:v>
                </c:pt>
                <c:pt idx="10">
                  <c:v>5</c:v>
                </c:pt>
                <c:pt idx="11">
                  <c:v>9</c:v>
                </c:pt>
                <c:pt idx="1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51987776"/>
        <c:axId val="651987232"/>
        <c:axId val="0"/>
      </c:bar3DChart>
      <c:catAx>
        <c:axId val="651987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1987232"/>
        <c:crosses val="autoZero"/>
        <c:auto val="1"/>
        <c:lblAlgn val="ctr"/>
        <c:lblOffset val="100"/>
        <c:noMultiLvlLbl val="0"/>
      </c:catAx>
      <c:valAx>
        <c:axId val="651987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1987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21D88-2F52-4F61-9AFB-DBF82813970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27F18-9DD6-4F27-BC59-08FC04D891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1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21D88-2F52-4F61-9AFB-DBF82813970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27F18-9DD6-4F27-BC59-08FC04D891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501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21D88-2F52-4F61-9AFB-DBF82813970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27F18-9DD6-4F27-BC59-08FC04D891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463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21D88-2F52-4F61-9AFB-DBF82813970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27F18-9DD6-4F27-BC59-08FC04D891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916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21D88-2F52-4F61-9AFB-DBF82813970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27F18-9DD6-4F27-BC59-08FC04D891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05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21D88-2F52-4F61-9AFB-DBF82813970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27F18-9DD6-4F27-BC59-08FC04D891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718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21D88-2F52-4F61-9AFB-DBF82813970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27F18-9DD6-4F27-BC59-08FC04D891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558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21D88-2F52-4F61-9AFB-DBF82813970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27F18-9DD6-4F27-BC59-08FC04D891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90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21D88-2F52-4F61-9AFB-DBF82813970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27F18-9DD6-4F27-BC59-08FC04D891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284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21D88-2F52-4F61-9AFB-DBF82813970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27F18-9DD6-4F27-BC59-08FC04D891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2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21D88-2F52-4F61-9AFB-DBF82813970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27F18-9DD6-4F27-BC59-08FC04D891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8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21D88-2F52-4F61-9AFB-DBF82813970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27F18-9DD6-4F27-BC59-08FC04D891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567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Southern Vermont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Attractions and Activities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541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Downhill Skiing &amp; Snowboarding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Mount Snow</a:t>
            </a:r>
          </a:p>
          <a:p>
            <a:r>
              <a:rPr lang="en-US" dirty="0" smtClean="0"/>
              <a:t>Stratton Mountain</a:t>
            </a:r>
          </a:p>
          <a:p>
            <a:r>
              <a:rPr lang="en-US" dirty="0" err="1" smtClean="0"/>
              <a:t>Okemo</a:t>
            </a:r>
            <a:endParaRPr lang="en-US" dirty="0" smtClean="0"/>
          </a:p>
          <a:p>
            <a:r>
              <a:rPr lang="en-US" dirty="0" smtClean="0"/>
              <a:t>Killington</a:t>
            </a:r>
          </a:p>
          <a:p>
            <a:r>
              <a:rPr lang="en-US" dirty="0" smtClean="0"/>
              <a:t>Bromley</a:t>
            </a:r>
          </a:p>
          <a:p>
            <a:r>
              <a:rPr lang="en-US" dirty="0" smtClean="0"/>
              <a:t>Pico</a:t>
            </a:r>
          </a:p>
          <a:p>
            <a:r>
              <a:rPr lang="en-US" dirty="0" err="1" smtClean="0"/>
              <a:t>Sugarbush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244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Molly Stark trail</a:t>
            </a:r>
          </a:p>
          <a:p>
            <a:r>
              <a:rPr lang="en-US" dirty="0" smtClean="0"/>
              <a:t>Long Trail</a:t>
            </a:r>
          </a:p>
          <a:p>
            <a:pPr lvl="1"/>
            <a:r>
              <a:rPr lang="en-US" dirty="0" smtClean="0"/>
              <a:t>Original part of the Appalachian Trail</a:t>
            </a:r>
          </a:p>
          <a:p>
            <a:pPr lvl="1"/>
            <a:r>
              <a:rPr lang="en-US" dirty="0" smtClean="0"/>
              <a:t>Longest trail in the state</a:t>
            </a:r>
          </a:p>
          <a:p>
            <a:r>
              <a:rPr lang="en-US" dirty="0" smtClean="0"/>
              <a:t>Woodford State Park</a:t>
            </a:r>
          </a:p>
          <a:p>
            <a:r>
              <a:rPr lang="en-US" dirty="0" smtClean="0"/>
              <a:t>Bald Mountain</a:t>
            </a:r>
          </a:p>
          <a:p>
            <a:r>
              <a:rPr lang="en-US" dirty="0" smtClean="0"/>
              <a:t>Haystack Mountain</a:t>
            </a:r>
          </a:p>
          <a:p>
            <a:r>
              <a:rPr lang="en-US" dirty="0" smtClean="0"/>
              <a:t>Equinox Mountain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655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view from Haystack Mountain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51" y="2878023"/>
            <a:ext cx="8596312" cy="2446569"/>
          </a:xfrm>
        </p:spPr>
      </p:pic>
    </p:spTree>
    <p:extLst>
      <p:ext uri="{BB962C8B-B14F-4D97-AF65-F5344CB8AC3E}">
        <p14:creationId xmlns:p14="http://schemas.microsoft.com/office/powerpoint/2010/main" val="72491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and Low Temperatures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67842355"/>
              </p:ext>
            </p:extLst>
          </p:nvPr>
        </p:nvGraphicFramePr>
        <p:xfrm>
          <a:off x="965200" y="2058988"/>
          <a:ext cx="8596313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2902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55</Words>
  <Application>Microsoft Office PowerPoint</Application>
  <PresentationFormat>Widescreen</PresentationFormat>
  <Paragraphs>22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Southern Vermont</vt:lpstr>
      <vt:lpstr>Downhill Skiing &amp; Snowboarding</vt:lpstr>
      <vt:lpstr>Hiking</vt:lpstr>
      <vt:lpstr>The view from Haystack Mountain</vt:lpstr>
      <vt:lpstr>High and Low Temperatures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Southern Vermont</dc:title>
  <dc:creator>Bob Flisser</dc:creator>
  <cp:lastModifiedBy>Bob Flisser</cp:lastModifiedBy>
  <cp:revision>5</cp:revision>
  <dcterms:created xsi:type="dcterms:W3CDTF">2014-03-04T18:04:44Z</dcterms:created>
  <dcterms:modified xsi:type="dcterms:W3CDTF">2014-03-05T18:43:00Z</dcterms:modified>
</cp:coreProperties>
</file>