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56" r:id="rId5"/>
    <p:sldId id="261" r:id="rId6"/>
    <p:sldId id="265" r:id="rId7"/>
    <p:sldId id="264" r:id="rId8"/>
    <p:sldId id="263" r:id="rId9"/>
    <p:sldId id="262" r:id="rId10"/>
    <p:sldId id="266" r:id="rId11"/>
    <p:sldId id="267" r:id="rId12"/>
    <p:sldId id="268" r:id="rId13"/>
    <p:sldId id="270" r:id="rId14"/>
    <p:sldId id="269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503D"/>
    <a:srgbClr val="806C00"/>
    <a:srgbClr val="8859B6"/>
    <a:srgbClr val="2A7AB0"/>
    <a:srgbClr val="15A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45C135-DA8F-D94B-97EE-869172BBD549}" v="1" dt="2023-02-02T20:44:23.293"/>
    <p1510:client id="{3054679A-6558-1CA2-DA5E-488D042F6969}" v="65" dt="2022-08-31T14:51:31.081"/>
    <p1510:client id="{748A7696-3C40-FE5E-C0DC-EAC29F1453AC}" v="2" dt="2022-08-29T17:51:56.644"/>
    <p1510:client id="{7D8F0601-250F-4605-3DB8-90E923CBADD1}" v="4" dt="2023-02-02T20:40:31.757"/>
    <p1510:client id="{A3DE8661-86CB-2773-C51A-559ABF1890DE}" v="9" dt="2022-08-29T22:30:58.713"/>
    <p1510:client id="{BBAA065D-35AF-F344-9456-791F78A78271}" v="7" dt="2022-08-29T22:50:43.6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DDEC3-AC27-F547-AD6E-E6639C6CBBC3}" type="datetimeFigureOut">
              <a:rPr lang="en-US" smtClean="0"/>
              <a:t>2/2/23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896992-4EFA-2D42-BAF7-96FA3A686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434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896992-4EFA-2D42-BAF7-96FA3A6861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27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896992-4EFA-2D42-BAF7-96FA3A68611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750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E80D0-D896-9449-97F4-723093BD0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199"/>
            <a:ext cx="9144000" cy="19097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870D37-B9C1-9840-B41B-2AC3F69B7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A788-E6F5-244D-8A73-A10366D0A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7481F-D473-2A43-98DD-0C3A417D8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err="1"/>
              <a:t>www.mathrecovery.org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96E3A-6E67-FD42-B1E0-A43E7EF0C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BCFE85DE-B59D-CE4E-9359-620392513D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14461" y="390488"/>
            <a:ext cx="4763077" cy="111763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27725C5-7D9D-4744-B882-159EC1071C83}"/>
              </a:ext>
            </a:extLst>
          </p:cNvPr>
          <p:cNvSpPr/>
          <p:nvPr userDrawn="1"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07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5C1689-43DB-D545-9D73-F3B2DF8C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2/2/23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760E84-B6BE-A140-9EE9-07B5458BC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6D93A6-8C20-7C46-AD01-A9C2235E3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124072-05E5-CD4E-8354-99AD914A5A6C}"/>
              </a:ext>
            </a:extLst>
          </p:cNvPr>
          <p:cNvSpPr/>
          <p:nvPr userDrawn="1"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24291E8E-E08A-C549-86C9-16B59612F7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13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5C1689-43DB-D545-9D73-F3B2DF8C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2/2/23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760E84-B6BE-A140-9EE9-07B5458BC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6D93A6-8C20-7C46-AD01-A9C2235E3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24291E8E-E08A-C549-86C9-16B59612F7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12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5C1689-43DB-D545-9D73-F3B2DF8C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2/2/23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760E84-B6BE-A140-9EE9-07B5458BC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6D93A6-8C20-7C46-AD01-A9C2235E3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246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A1046-FD88-4C40-AC4A-74D1B5DAD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519CC-1B38-D34F-A950-E65CFD27B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6573E9-8093-0B43-8B1F-E9E357D313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2631EA-C525-BC4C-8064-5F1DEDEDE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F31FD-6C04-D949-B8BC-AC729706A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D8BBF2-7F9A-364F-8A74-B57ED373E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27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54CFD-DF49-364A-90D4-8C10BCB3D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F3236D-0233-A14A-8C8D-8C580A654A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AC954F-2E5F-A742-AADC-9F5A15A47C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AAFDCA-07D9-4547-AF4F-F46A4639F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F9858-40E2-E04B-B175-DF0A2F20A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26BC5-13AF-104E-801E-F5AAF6971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346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E80D0-D896-9449-97F4-723093BD0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199"/>
            <a:ext cx="9144000" cy="19097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870D37-B9C1-9840-B41B-2AC3F69B7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DBA3B60-89A3-3249-84F5-0097C0C48C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69813" y="320823"/>
            <a:ext cx="5452374" cy="127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246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173A8-6586-7849-A128-44AD23252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A74B08-F7F1-5D4F-86AC-0FD49EA5A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5F91D-BC41-544E-8136-DF70D006C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76D53-02D4-7F4B-996E-5700347C0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58499-4128-4645-BF4D-297764503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598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DBB15D-DC6F-4045-8342-93710AB312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136322-08D0-294F-92AE-47321D5F0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231DD-0833-D141-A73A-65EDE9E4D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A16FA-3435-BE4C-B06B-F88D6C967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18672-046E-AB45-9F88-3BB20456A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28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E80D0-D896-9449-97F4-723093BD0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199"/>
            <a:ext cx="9144000" cy="19097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870D37-B9C1-9840-B41B-2AC3F69B7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DBA3B60-89A3-3249-84F5-0097C0C48C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69813" y="320823"/>
            <a:ext cx="5452374" cy="127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766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BD373-7611-D544-AFF6-0E8D9C932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8BF0E-346D-9244-B493-1DFD61A70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10DA9-6AD2-BC4C-8318-A4F8DABA4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B37C8-ABEA-1249-A7F0-A78B1A7C0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D4B3B-0438-F64A-AC1F-4FB1F1DDD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6A1D77B8-2F8E-3647-BDDF-B31A4B9FB4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F4DB22E-F9C5-6C4B-B218-6476E9A1C93C}"/>
              </a:ext>
            </a:extLst>
          </p:cNvPr>
          <p:cNvSpPr/>
          <p:nvPr userDrawn="1"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7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BD373-7611-D544-AFF6-0E8D9C932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8BF0E-346D-9244-B493-1DFD61A70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10DA9-6AD2-BC4C-8318-A4F8DABA4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B37C8-ABEA-1249-A7F0-A78B1A7C0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D4B3B-0438-F64A-AC1F-4FB1F1DDD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6A1D77B8-2F8E-3647-BDDF-B31A4B9FB4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114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D33C9-D39F-D941-BE1E-DC67994ED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6CA68-FA67-F743-89FC-D042F7B64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F145F-8EFA-2842-A568-8521CFB46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5D512-2954-EA4B-9540-D718AEB3B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A8AD6-74C6-0E40-BC73-E9D14D9FC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11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3D42D-22CE-4C44-BAC0-A29C1B90C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AD3BE-9650-044A-91C0-213BFC50DA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158212-0B41-464F-A510-108393DF89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4C4DDF-4C5A-DD48-8B5C-924D34C37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0421E8-A5CB-3C45-9C0D-AB524829D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E113E2-6983-5745-8941-E4C856181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FFE73554-5A2F-4F49-97BE-FF9A18578A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B75520E-3853-9C4C-A092-97A7D68D8A0E}"/>
              </a:ext>
            </a:extLst>
          </p:cNvPr>
          <p:cNvSpPr/>
          <p:nvPr userDrawn="1"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5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3D42D-22CE-4C44-BAC0-A29C1B90C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AD3BE-9650-044A-91C0-213BFC50DA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158212-0B41-464F-A510-108393DF89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4C4DDF-4C5A-DD48-8B5C-924D34C37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0421E8-A5CB-3C45-9C0D-AB524829D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E113E2-6983-5745-8941-E4C856181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FFE73554-5A2F-4F49-97BE-FF9A18578A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764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724E8-E4CA-7649-935D-29B0B1FE8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47B20-83C1-6A42-B3D6-0D2D38A50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9C0558-4D01-5447-B9AE-626E9ABB5C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A17D7A-F263-8146-BD78-553DF2A947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B07798-4BD5-E24B-BF19-AF5A403F99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F2533F-F884-0D43-A656-67E5F26DE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2/2/23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E12DEC-C142-1148-AF09-22EAB0662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EB51B4-0461-9746-9A9C-A510EE94B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88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19E2B-67EB-3548-BFE1-63C95AFFE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00A14D-FCB3-3045-AB96-306CB3FE5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2/2/23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CC688A-3AEB-D441-949B-3C8D9E4C2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D7949F-038A-3549-9BA8-C2CA0BC3F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05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93A1B-CFBE-4446-B07B-267617E99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C88BBA-467F-3C47-9B37-97A1509C3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E17BC-28AE-BB43-8344-34AECD4C1F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2EE43-2473-4F4B-81D8-B287311F5C87}" type="datetimeFigureOut">
              <a:rPr lang="en-US" smtClean="0"/>
              <a:t>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4664D-C3AF-F040-9FFC-B55E264C77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FC9728-A566-CE4F-ADA7-BFD8611B6D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72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1" r:id="rId4"/>
    <p:sldLayoutId id="2147483651" r:id="rId5"/>
    <p:sldLayoutId id="2147483652" r:id="rId6"/>
    <p:sldLayoutId id="2147483662" r:id="rId7"/>
    <p:sldLayoutId id="2147483653" r:id="rId8"/>
    <p:sldLayoutId id="2147483654" r:id="rId9"/>
    <p:sldLayoutId id="2147483655" r:id="rId10"/>
    <p:sldLayoutId id="2147483665" r:id="rId11"/>
    <p:sldLayoutId id="2147483660" r:id="rId12"/>
    <p:sldLayoutId id="2147483656" r:id="rId13"/>
    <p:sldLayoutId id="2147483657" r:id="rId14"/>
    <p:sldLayoutId id="2147483664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E44E5-C64C-354D-9D83-A7704A0AA4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Paint Job Too</a:t>
            </a:r>
          </a:p>
        </p:txBody>
      </p:sp>
    </p:spTree>
    <p:extLst>
      <p:ext uri="{BB962C8B-B14F-4D97-AF65-F5344CB8AC3E}">
        <p14:creationId xmlns:p14="http://schemas.microsoft.com/office/powerpoint/2010/main" val="3855270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F7638D3-9D1A-9C06-5DF8-E91CCCE6E24E}"/>
              </a:ext>
            </a:extLst>
          </p:cNvPr>
          <p:cNvGraphicFramePr>
            <a:graphicFrameLocks noGrp="1"/>
          </p:cNvGraphicFramePr>
          <p:nvPr/>
        </p:nvGraphicFramePr>
        <p:xfrm>
          <a:off x="2011680" y="722376"/>
          <a:ext cx="81686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8640">
                  <a:extLst>
                    <a:ext uri="{9D8B030D-6E8A-4147-A177-3AD203B41FA5}">
                      <a16:colId xmlns:a16="http://schemas.microsoft.com/office/drawing/2014/main" val="5724672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92129"/>
                  </a:ext>
                </a:extLst>
              </a:tr>
            </a:tbl>
          </a:graphicData>
        </a:graphic>
      </p:graphicFrame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154DE16D-D641-81DB-1C2E-D8AC42E4A7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184754"/>
              </p:ext>
            </p:extLst>
          </p:nvPr>
        </p:nvGraphicFramePr>
        <p:xfrm>
          <a:off x="5372986" y="722376"/>
          <a:ext cx="1446028" cy="5005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028">
                  <a:extLst>
                    <a:ext uri="{9D8B030D-6E8A-4147-A177-3AD203B41FA5}">
                      <a16:colId xmlns:a16="http://schemas.microsoft.com/office/drawing/2014/main" val="2783585149"/>
                    </a:ext>
                  </a:extLst>
                </a:gridCol>
              </a:tblGrid>
              <a:tr h="125147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850317"/>
                  </a:ext>
                </a:extLst>
              </a:tr>
              <a:tr h="1251479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74135"/>
                  </a:ext>
                </a:extLst>
              </a:tr>
              <a:tr h="1251479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983704"/>
                  </a:ext>
                </a:extLst>
              </a:tr>
              <a:tr h="1251479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668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7019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F7638D3-9D1A-9C06-5DF8-E91CCCE6E24E}"/>
              </a:ext>
            </a:extLst>
          </p:cNvPr>
          <p:cNvGraphicFramePr>
            <a:graphicFrameLocks noGrp="1"/>
          </p:cNvGraphicFramePr>
          <p:nvPr/>
        </p:nvGraphicFramePr>
        <p:xfrm>
          <a:off x="2011680" y="722376"/>
          <a:ext cx="81686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8640">
                  <a:extLst>
                    <a:ext uri="{9D8B030D-6E8A-4147-A177-3AD203B41FA5}">
                      <a16:colId xmlns:a16="http://schemas.microsoft.com/office/drawing/2014/main" val="5724672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92129"/>
                  </a:ext>
                </a:extLst>
              </a:tr>
            </a:tbl>
          </a:graphicData>
        </a:graphic>
      </p:graphicFrame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154DE16D-D641-81DB-1C2E-D8AC42E4A7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865534"/>
              </p:ext>
            </p:extLst>
          </p:nvPr>
        </p:nvGraphicFramePr>
        <p:xfrm>
          <a:off x="5372986" y="722376"/>
          <a:ext cx="1446028" cy="5005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028">
                  <a:extLst>
                    <a:ext uri="{9D8B030D-6E8A-4147-A177-3AD203B41FA5}">
                      <a16:colId xmlns:a16="http://schemas.microsoft.com/office/drawing/2014/main" val="2783585149"/>
                    </a:ext>
                  </a:extLst>
                </a:gridCol>
              </a:tblGrid>
              <a:tr h="100118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850317"/>
                  </a:ext>
                </a:extLst>
              </a:tr>
              <a:tr h="1001183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601453"/>
                  </a:ext>
                </a:extLst>
              </a:tr>
              <a:tr h="1001183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190626"/>
                  </a:ext>
                </a:extLst>
              </a:tr>
              <a:tr h="1001183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692481"/>
                  </a:ext>
                </a:extLst>
              </a:tr>
              <a:tr h="1001183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03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0217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F7638D3-9D1A-9C06-5DF8-E91CCCE6E24E}"/>
              </a:ext>
            </a:extLst>
          </p:cNvPr>
          <p:cNvGraphicFramePr>
            <a:graphicFrameLocks noGrp="1"/>
          </p:cNvGraphicFramePr>
          <p:nvPr/>
        </p:nvGraphicFramePr>
        <p:xfrm>
          <a:off x="2011680" y="722376"/>
          <a:ext cx="81686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8640">
                  <a:extLst>
                    <a:ext uri="{9D8B030D-6E8A-4147-A177-3AD203B41FA5}">
                      <a16:colId xmlns:a16="http://schemas.microsoft.com/office/drawing/2014/main" val="5724672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92129"/>
                  </a:ext>
                </a:extLst>
              </a:tr>
            </a:tbl>
          </a:graphicData>
        </a:graphic>
      </p:graphicFrame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154DE16D-D641-81DB-1C2E-D8AC42E4A7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897348"/>
              </p:ext>
            </p:extLst>
          </p:nvPr>
        </p:nvGraphicFramePr>
        <p:xfrm>
          <a:off x="5372986" y="722376"/>
          <a:ext cx="1446028" cy="5005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028">
                  <a:extLst>
                    <a:ext uri="{9D8B030D-6E8A-4147-A177-3AD203B41FA5}">
                      <a16:colId xmlns:a16="http://schemas.microsoft.com/office/drawing/2014/main" val="2783585149"/>
                    </a:ext>
                  </a:extLst>
                </a:gridCol>
              </a:tblGrid>
              <a:tr h="8343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850317"/>
                  </a:ext>
                </a:extLst>
              </a:tr>
              <a:tr h="834319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313751"/>
                  </a:ext>
                </a:extLst>
              </a:tr>
              <a:tr h="834319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991292"/>
                  </a:ext>
                </a:extLst>
              </a:tr>
              <a:tr h="834319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143682"/>
                  </a:ext>
                </a:extLst>
              </a:tr>
              <a:tr h="834319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1638693"/>
                  </a:ext>
                </a:extLst>
              </a:tr>
              <a:tr h="834319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071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3730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F7638D3-9D1A-9C06-5DF8-E91CCCE6E24E}"/>
              </a:ext>
            </a:extLst>
          </p:cNvPr>
          <p:cNvGraphicFramePr>
            <a:graphicFrameLocks noGrp="1"/>
          </p:cNvGraphicFramePr>
          <p:nvPr/>
        </p:nvGraphicFramePr>
        <p:xfrm>
          <a:off x="2011680" y="722376"/>
          <a:ext cx="81686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8640">
                  <a:extLst>
                    <a:ext uri="{9D8B030D-6E8A-4147-A177-3AD203B41FA5}">
                      <a16:colId xmlns:a16="http://schemas.microsoft.com/office/drawing/2014/main" val="5724672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92129"/>
                  </a:ext>
                </a:extLst>
              </a:tr>
            </a:tbl>
          </a:graphicData>
        </a:graphic>
      </p:graphicFrame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154DE16D-D641-81DB-1C2E-D8AC42E4A7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136313"/>
              </p:ext>
            </p:extLst>
          </p:nvPr>
        </p:nvGraphicFramePr>
        <p:xfrm>
          <a:off x="5372986" y="722376"/>
          <a:ext cx="1446028" cy="5005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028">
                  <a:extLst>
                    <a:ext uri="{9D8B030D-6E8A-4147-A177-3AD203B41FA5}">
                      <a16:colId xmlns:a16="http://schemas.microsoft.com/office/drawing/2014/main" val="2783585149"/>
                    </a:ext>
                  </a:extLst>
                </a:gridCol>
              </a:tblGrid>
              <a:tr h="500591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850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4187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F7638D3-9D1A-9C06-5DF8-E91CCCE6E2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251260"/>
              </p:ext>
            </p:extLst>
          </p:nvPr>
        </p:nvGraphicFramePr>
        <p:xfrm>
          <a:off x="2011680" y="722376"/>
          <a:ext cx="81686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8640">
                  <a:extLst>
                    <a:ext uri="{9D8B030D-6E8A-4147-A177-3AD203B41FA5}">
                      <a16:colId xmlns:a16="http://schemas.microsoft.com/office/drawing/2014/main" val="5724672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92129"/>
                  </a:ext>
                </a:extLst>
              </a:tr>
            </a:tbl>
          </a:graphicData>
        </a:graphic>
      </p:graphicFrame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154DE16D-D641-81DB-1C2E-D8AC42E4A7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691418"/>
              </p:ext>
            </p:extLst>
          </p:nvPr>
        </p:nvGraphicFramePr>
        <p:xfrm>
          <a:off x="5372986" y="722376"/>
          <a:ext cx="1446028" cy="5000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028">
                  <a:extLst>
                    <a:ext uri="{9D8B030D-6E8A-4147-A177-3AD203B41FA5}">
                      <a16:colId xmlns:a16="http://schemas.microsoft.com/office/drawing/2014/main" val="2783585149"/>
                    </a:ext>
                  </a:extLst>
                </a:gridCol>
              </a:tblGrid>
              <a:tr h="250032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850317"/>
                  </a:ext>
                </a:extLst>
              </a:tr>
              <a:tr h="125016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4190667"/>
                  </a:ext>
                </a:extLst>
              </a:tr>
              <a:tr h="125016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2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7219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F7638D3-9D1A-9C06-5DF8-E91CCCE6E24E}"/>
              </a:ext>
            </a:extLst>
          </p:cNvPr>
          <p:cNvGraphicFramePr>
            <a:graphicFrameLocks noGrp="1"/>
          </p:cNvGraphicFramePr>
          <p:nvPr/>
        </p:nvGraphicFramePr>
        <p:xfrm>
          <a:off x="2011680" y="722376"/>
          <a:ext cx="81686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8640">
                  <a:extLst>
                    <a:ext uri="{9D8B030D-6E8A-4147-A177-3AD203B41FA5}">
                      <a16:colId xmlns:a16="http://schemas.microsoft.com/office/drawing/2014/main" val="5724672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92129"/>
                  </a:ext>
                </a:extLst>
              </a:tr>
            </a:tbl>
          </a:graphicData>
        </a:graphic>
      </p:graphicFrame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154DE16D-D641-81DB-1C2E-D8AC42E4A7ED}"/>
              </a:ext>
            </a:extLst>
          </p:cNvPr>
          <p:cNvGraphicFramePr>
            <a:graphicFrameLocks noGrp="1"/>
          </p:cNvGraphicFramePr>
          <p:nvPr/>
        </p:nvGraphicFramePr>
        <p:xfrm>
          <a:off x="5372986" y="722376"/>
          <a:ext cx="1446028" cy="5000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028">
                  <a:extLst>
                    <a:ext uri="{9D8B030D-6E8A-4147-A177-3AD203B41FA5}">
                      <a16:colId xmlns:a16="http://schemas.microsoft.com/office/drawing/2014/main" val="2783585149"/>
                    </a:ext>
                  </a:extLst>
                </a:gridCol>
              </a:tblGrid>
              <a:tr h="166688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850317"/>
                  </a:ext>
                </a:extLst>
              </a:tr>
              <a:tr h="8334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2690301"/>
                  </a:ext>
                </a:extLst>
              </a:tr>
              <a:tr h="8334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8784668"/>
                  </a:ext>
                </a:extLst>
              </a:tr>
              <a:tr h="83344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2419314"/>
                  </a:ext>
                </a:extLst>
              </a:tr>
              <a:tr h="8334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241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390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F7638D3-9D1A-9C06-5DF8-E91CCCE6E24E}"/>
              </a:ext>
            </a:extLst>
          </p:cNvPr>
          <p:cNvGraphicFramePr>
            <a:graphicFrameLocks noGrp="1"/>
          </p:cNvGraphicFramePr>
          <p:nvPr/>
        </p:nvGraphicFramePr>
        <p:xfrm>
          <a:off x="2011680" y="722376"/>
          <a:ext cx="81686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8640">
                  <a:extLst>
                    <a:ext uri="{9D8B030D-6E8A-4147-A177-3AD203B41FA5}">
                      <a16:colId xmlns:a16="http://schemas.microsoft.com/office/drawing/2014/main" val="5724672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92129"/>
                  </a:ext>
                </a:extLst>
              </a:tr>
            </a:tbl>
          </a:graphicData>
        </a:graphic>
      </p:graphicFrame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154DE16D-D641-81DB-1C2E-D8AC42E4A7ED}"/>
              </a:ext>
            </a:extLst>
          </p:cNvPr>
          <p:cNvGraphicFramePr>
            <a:graphicFrameLocks noGrp="1"/>
          </p:cNvGraphicFramePr>
          <p:nvPr/>
        </p:nvGraphicFramePr>
        <p:xfrm>
          <a:off x="5699051" y="719666"/>
          <a:ext cx="1446028" cy="5000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028">
                  <a:extLst>
                    <a:ext uri="{9D8B030D-6E8A-4147-A177-3AD203B41FA5}">
                      <a16:colId xmlns:a16="http://schemas.microsoft.com/office/drawing/2014/main" val="2783585149"/>
                    </a:ext>
                  </a:extLst>
                </a:gridCol>
              </a:tblGrid>
              <a:tr h="20002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850317"/>
                  </a:ext>
                </a:extLst>
              </a:tr>
              <a:tr h="100013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5794373"/>
                  </a:ext>
                </a:extLst>
              </a:tr>
              <a:tr h="100013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2576542"/>
                  </a:ext>
                </a:extLst>
              </a:tr>
              <a:tr h="100013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562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119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F7638D3-9D1A-9C06-5DF8-E91CCCE6E24E}"/>
              </a:ext>
            </a:extLst>
          </p:cNvPr>
          <p:cNvGraphicFramePr>
            <a:graphicFrameLocks noGrp="1"/>
          </p:cNvGraphicFramePr>
          <p:nvPr/>
        </p:nvGraphicFramePr>
        <p:xfrm>
          <a:off x="2011680" y="722376"/>
          <a:ext cx="81686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8640">
                  <a:extLst>
                    <a:ext uri="{9D8B030D-6E8A-4147-A177-3AD203B41FA5}">
                      <a16:colId xmlns:a16="http://schemas.microsoft.com/office/drawing/2014/main" val="5724672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92129"/>
                  </a:ext>
                </a:extLst>
              </a:tr>
            </a:tbl>
          </a:graphicData>
        </a:graphic>
      </p:graphicFrame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154DE16D-D641-81DB-1C2E-D8AC42E4A7ED}"/>
              </a:ext>
            </a:extLst>
          </p:cNvPr>
          <p:cNvGraphicFramePr>
            <a:graphicFrameLocks noGrp="1"/>
          </p:cNvGraphicFramePr>
          <p:nvPr/>
        </p:nvGraphicFramePr>
        <p:xfrm>
          <a:off x="5699051" y="719666"/>
          <a:ext cx="1446028" cy="5000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028">
                  <a:extLst>
                    <a:ext uri="{9D8B030D-6E8A-4147-A177-3AD203B41FA5}">
                      <a16:colId xmlns:a16="http://schemas.microsoft.com/office/drawing/2014/main" val="2783585149"/>
                    </a:ext>
                  </a:extLst>
                </a:gridCol>
              </a:tblGrid>
              <a:tr h="8334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850317"/>
                  </a:ext>
                </a:extLst>
              </a:tr>
              <a:tr h="83344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9607818"/>
                  </a:ext>
                </a:extLst>
              </a:tr>
              <a:tr h="8334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896098"/>
                  </a:ext>
                </a:extLst>
              </a:tr>
              <a:tr h="8334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280797"/>
                  </a:ext>
                </a:extLst>
              </a:tr>
              <a:tr h="83344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8338799"/>
                  </a:ext>
                </a:extLst>
              </a:tr>
              <a:tr h="8334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914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2343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F7638D3-9D1A-9C06-5DF8-E91CCCE6E24E}"/>
              </a:ext>
            </a:extLst>
          </p:cNvPr>
          <p:cNvGraphicFramePr>
            <a:graphicFrameLocks noGrp="1"/>
          </p:cNvGraphicFramePr>
          <p:nvPr/>
        </p:nvGraphicFramePr>
        <p:xfrm>
          <a:off x="2011680" y="722376"/>
          <a:ext cx="81686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8640">
                  <a:extLst>
                    <a:ext uri="{9D8B030D-6E8A-4147-A177-3AD203B41FA5}">
                      <a16:colId xmlns:a16="http://schemas.microsoft.com/office/drawing/2014/main" val="5724672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92129"/>
                  </a:ext>
                </a:extLst>
              </a:tr>
            </a:tbl>
          </a:graphicData>
        </a:graphic>
      </p:graphicFrame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154DE16D-D641-81DB-1C2E-D8AC42E4A7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548677"/>
              </p:ext>
            </p:extLst>
          </p:nvPr>
        </p:nvGraphicFramePr>
        <p:xfrm>
          <a:off x="5699051" y="719666"/>
          <a:ext cx="1446028" cy="5000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028">
                  <a:extLst>
                    <a:ext uri="{9D8B030D-6E8A-4147-A177-3AD203B41FA5}">
                      <a16:colId xmlns:a16="http://schemas.microsoft.com/office/drawing/2014/main" val="2783585149"/>
                    </a:ext>
                  </a:extLst>
                </a:gridCol>
              </a:tblGrid>
              <a:tr h="100013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850317"/>
                  </a:ext>
                </a:extLst>
              </a:tr>
              <a:tr h="100013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1445177"/>
                  </a:ext>
                </a:extLst>
              </a:tr>
              <a:tr h="100013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584080"/>
                  </a:ext>
                </a:extLst>
              </a:tr>
              <a:tr h="100013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103725"/>
                  </a:ext>
                </a:extLst>
              </a:tr>
              <a:tr h="100013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799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6775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F7638D3-9D1A-9C06-5DF8-E91CCCE6E24E}"/>
              </a:ext>
            </a:extLst>
          </p:cNvPr>
          <p:cNvGraphicFramePr>
            <a:graphicFrameLocks noGrp="1"/>
          </p:cNvGraphicFramePr>
          <p:nvPr/>
        </p:nvGraphicFramePr>
        <p:xfrm>
          <a:off x="2011680" y="722376"/>
          <a:ext cx="81686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8640">
                  <a:extLst>
                    <a:ext uri="{9D8B030D-6E8A-4147-A177-3AD203B41FA5}">
                      <a16:colId xmlns:a16="http://schemas.microsoft.com/office/drawing/2014/main" val="5724672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92129"/>
                  </a:ext>
                </a:extLst>
              </a:tr>
            </a:tbl>
          </a:graphicData>
        </a:graphic>
      </p:graphicFrame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154DE16D-D641-81DB-1C2E-D8AC42E4A7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047479"/>
              </p:ext>
            </p:extLst>
          </p:nvPr>
        </p:nvGraphicFramePr>
        <p:xfrm>
          <a:off x="5699051" y="719666"/>
          <a:ext cx="1446028" cy="5000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028">
                  <a:extLst>
                    <a:ext uri="{9D8B030D-6E8A-4147-A177-3AD203B41FA5}">
                      <a16:colId xmlns:a16="http://schemas.microsoft.com/office/drawing/2014/main" val="2783585149"/>
                    </a:ext>
                  </a:extLst>
                </a:gridCol>
              </a:tblGrid>
              <a:tr h="166688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850317"/>
                  </a:ext>
                </a:extLst>
              </a:tr>
              <a:tr h="8334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896098"/>
                  </a:ext>
                </a:extLst>
              </a:tr>
              <a:tr h="8334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280797"/>
                  </a:ext>
                </a:extLst>
              </a:tr>
              <a:tr h="83344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8338799"/>
                  </a:ext>
                </a:extLst>
              </a:tr>
              <a:tr h="8334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914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2517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F7638D3-9D1A-9C06-5DF8-E91CCCE6E24E}"/>
              </a:ext>
            </a:extLst>
          </p:cNvPr>
          <p:cNvGraphicFramePr>
            <a:graphicFrameLocks noGrp="1"/>
          </p:cNvGraphicFramePr>
          <p:nvPr/>
        </p:nvGraphicFramePr>
        <p:xfrm>
          <a:off x="2011680" y="722376"/>
          <a:ext cx="81686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8640">
                  <a:extLst>
                    <a:ext uri="{9D8B030D-6E8A-4147-A177-3AD203B41FA5}">
                      <a16:colId xmlns:a16="http://schemas.microsoft.com/office/drawing/2014/main" val="5724672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92129"/>
                  </a:ext>
                </a:extLst>
              </a:tr>
            </a:tbl>
          </a:graphicData>
        </a:graphic>
      </p:graphicFrame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154DE16D-D641-81DB-1C2E-D8AC42E4A7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179555"/>
              </p:ext>
            </p:extLst>
          </p:nvPr>
        </p:nvGraphicFramePr>
        <p:xfrm>
          <a:off x="5699051" y="719666"/>
          <a:ext cx="1446028" cy="5000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028">
                  <a:extLst>
                    <a:ext uri="{9D8B030D-6E8A-4147-A177-3AD203B41FA5}">
                      <a16:colId xmlns:a16="http://schemas.microsoft.com/office/drawing/2014/main" val="2783585149"/>
                    </a:ext>
                  </a:extLst>
                </a:gridCol>
              </a:tblGrid>
              <a:tr h="200025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850317"/>
                  </a:ext>
                </a:extLst>
              </a:tr>
              <a:tr h="100013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584080"/>
                  </a:ext>
                </a:extLst>
              </a:tr>
              <a:tr h="100013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103725"/>
                  </a:ext>
                </a:extLst>
              </a:tr>
              <a:tr h="100013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799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793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F7638D3-9D1A-9C06-5DF8-E91CCCE6E24E}"/>
              </a:ext>
            </a:extLst>
          </p:cNvPr>
          <p:cNvGraphicFramePr>
            <a:graphicFrameLocks noGrp="1"/>
          </p:cNvGraphicFramePr>
          <p:nvPr/>
        </p:nvGraphicFramePr>
        <p:xfrm>
          <a:off x="2011680" y="722376"/>
          <a:ext cx="816864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8640">
                  <a:extLst>
                    <a:ext uri="{9D8B030D-6E8A-4147-A177-3AD203B41FA5}">
                      <a16:colId xmlns:a16="http://schemas.microsoft.com/office/drawing/2014/main" val="5724672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92129"/>
                  </a:ext>
                </a:extLst>
              </a:tr>
            </a:tbl>
          </a:graphicData>
        </a:graphic>
      </p:graphicFrame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154DE16D-D641-81DB-1C2E-D8AC42E4A7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758757"/>
              </p:ext>
            </p:extLst>
          </p:nvPr>
        </p:nvGraphicFramePr>
        <p:xfrm>
          <a:off x="5372986" y="722376"/>
          <a:ext cx="1446028" cy="5000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028">
                  <a:extLst>
                    <a:ext uri="{9D8B030D-6E8A-4147-A177-3AD203B41FA5}">
                      <a16:colId xmlns:a16="http://schemas.microsoft.com/office/drawing/2014/main" val="2783585149"/>
                    </a:ext>
                  </a:extLst>
                </a:gridCol>
              </a:tblGrid>
              <a:tr h="166688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850317"/>
                  </a:ext>
                </a:extLst>
              </a:tr>
              <a:tr h="8334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2690301"/>
                  </a:ext>
                </a:extLst>
              </a:tr>
              <a:tr h="8334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8784668"/>
                  </a:ext>
                </a:extLst>
              </a:tr>
              <a:tr h="83344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2419314"/>
                  </a:ext>
                </a:extLst>
              </a:tr>
              <a:tr h="8334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241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5527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S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A79B0"/>
      </a:accent1>
      <a:accent2>
        <a:srgbClr val="8859B6"/>
      </a:accent2>
      <a:accent3>
        <a:srgbClr val="BC4369"/>
      </a:accent3>
      <a:accent4>
        <a:srgbClr val="408069"/>
      </a:accent4>
      <a:accent5>
        <a:srgbClr val="34515E"/>
      </a:accent5>
      <a:accent6>
        <a:srgbClr val="871A1A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8ba6c90-4ad3-436f-a23e-bf48a3f0756e" xsi:nil="true"/>
    <lcf76f155ced4ddcb4097134ff3c332f xmlns="a5d3ed40-5fa6-4c5d-b978-4368647a6d5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46001874F5364B8ECD2C40F62466A6" ma:contentTypeVersion="16" ma:contentTypeDescription="Create a new document." ma:contentTypeScope="" ma:versionID="23c5212a166fc9b97c75f0768a4ae372">
  <xsd:schema xmlns:xsd="http://www.w3.org/2001/XMLSchema" xmlns:xs="http://www.w3.org/2001/XMLSchema" xmlns:p="http://schemas.microsoft.com/office/2006/metadata/properties" xmlns:ns2="e8ba6c90-4ad3-436f-a23e-bf48a3f0756e" xmlns:ns3="a5d3ed40-5fa6-4c5d-b978-4368647a6d56" targetNamespace="http://schemas.microsoft.com/office/2006/metadata/properties" ma:root="true" ma:fieldsID="6201e0b9ebe2f81cde30dfa6f1aae02c" ns2:_="" ns3:_="">
    <xsd:import namespace="e8ba6c90-4ad3-436f-a23e-bf48a3f0756e"/>
    <xsd:import namespace="a5d3ed40-5fa6-4c5d-b978-4368647a6d5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ba6c90-4ad3-436f-a23e-bf48a3f0756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3b11e90-fadb-41c2-ba42-23e30340b9a9}" ma:internalName="TaxCatchAll" ma:showField="CatchAllData" ma:web="e8ba6c90-4ad3-436f-a23e-bf48a3f075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3ed40-5fa6-4c5d-b978-4368647a6d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89f3514-ad52-48a3-992a-92069835894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157D43-4600-4E37-95FA-790D7EC9AD67}">
  <ds:schemaRefs>
    <ds:schemaRef ds:uri="e8ba6c90-4ad3-436f-a23e-bf48a3f0756e"/>
    <ds:schemaRef ds:uri="a5d3ed40-5fa6-4c5d-b978-4368647a6d56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E926463-6C93-448F-93D6-553BEFCADD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068EAB-EFB9-4672-81E1-03B90B056883}">
  <ds:schemaRefs>
    <ds:schemaRef ds:uri="a5d3ed40-5fa6-4c5d-b978-4368647a6d56"/>
    <ds:schemaRef ds:uri="e8ba6c90-4ad3-436f-a23e-bf48a3f0756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Macintosh PowerPoint</Application>
  <PresentationFormat>Widescreen</PresentationFormat>
  <Paragraphs>3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Paint Job Too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Bingham</dc:creator>
  <cp:lastModifiedBy>Melissa Wilke</cp:lastModifiedBy>
  <cp:revision>2</cp:revision>
  <dcterms:created xsi:type="dcterms:W3CDTF">2021-10-20T13:55:08Z</dcterms:created>
  <dcterms:modified xsi:type="dcterms:W3CDTF">2023-02-02T20:44:23Z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0x010100A646001874F5364B8ECD2C40F62466A6</vt:lpwstr>
  </property>
  <property fmtid="{D5CDD505-2E9C-101B-9397-08002B2CF9AE}" pid="3" name="MediaServiceImageTags">
    <vt:lpwstr/>
  </property>
</Properties>
</file>