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9"/>
  </p:notesMasterIdLst>
  <p:sldIdLst>
    <p:sldId id="281" r:id="rId5"/>
    <p:sldId id="264" r:id="rId6"/>
    <p:sldId id="263" r:id="rId7"/>
    <p:sldId id="293" r:id="rId8"/>
    <p:sldId id="294" r:id="rId9"/>
    <p:sldId id="295" r:id="rId10"/>
    <p:sldId id="271" r:id="rId11"/>
    <p:sldId id="296" r:id="rId12"/>
    <p:sldId id="298" r:id="rId13"/>
    <p:sldId id="299" r:id="rId14"/>
    <p:sldId id="272" r:id="rId15"/>
    <p:sldId id="297" r:id="rId16"/>
    <p:sldId id="300" r:id="rId17"/>
    <p:sldId id="301" r:id="rId18"/>
    <p:sldId id="302" r:id="rId19"/>
    <p:sldId id="280" r:id="rId20"/>
    <p:sldId id="311" r:id="rId21"/>
    <p:sldId id="308" r:id="rId22"/>
    <p:sldId id="309" r:id="rId23"/>
    <p:sldId id="310" r:id="rId24"/>
    <p:sldId id="312" r:id="rId25"/>
    <p:sldId id="313" r:id="rId26"/>
    <p:sldId id="279" r:id="rId27"/>
    <p:sldId id="288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59B6"/>
    <a:srgbClr val="80503D"/>
    <a:srgbClr val="806C00"/>
    <a:srgbClr val="2A7AB0"/>
    <a:srgbClr val="15A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237"/>
    <p:restoredTop sz="80727"/>
  </p:normalViewPr>
  <p:slideViewPr>
    <p:cSldViewPr snapToGrid="0">
      <p:cViewPr varScale="1">
        <p:scale>
          <a:sx n="97" d="100"/>
          <a:sy n="97" d="100"/>
        </p:scale>
        <p:origin x="4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BE2C81-508C-4647-B68A-29F6392EBFE0}" type="datetimeFigureOut">
              <a:rPr lang="en-US" smtClean="0"/>
              <a:t>3/3/23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824194-B2B0-7742-8B00-5B6C2068B2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21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2 rows of cookies.</a:t>
            </a:r>
          </a:p>
          <a:p>
            <a:r>
              <a:rPr lang="en-US" dirty="0"/>
              <a:t>There are 4 cookies in each row.</a:t>
            </a:r>
          </a:p>
          <a:p>
            <a:r>
              <a:rPr lang="en-US" dirty="0"/>
              <a:t>How many cookies altogether?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4194-B2B0-7742-8B00-5B6C2068B28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6916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10 rows of cookies.</a:t>
            </a:r>
          </a:p>
          <a:p>
            <a:r>
              <a:rPr lang="en-US" dirty="0"/>
              <a:t>There are 2 cookies in each row.</a:t>
            </a:r>
          </a:p>
          <a:p>
            <a:r>
              <a:rPr lang="en-US" dirty="0"/>
              <a:t>How many cookies altogether?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4194-B2B0-7742-8B00-5B6C2068B28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6915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2 rows of cookies. </a:t>
            </a:r>
          </a:p>
          <a:p>
            <a:r>
              <a:rPr lang="en-US" dirty="0"/>
              <a:t>There are 8 cookies altogether.</a:t>
            </a:r>
          </a:p>
          <a:p>
            <a:r>
              <a:rPr lang="en-US" dirty="0"/>
              <a:t>How many cookies in each row?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4194-B2B0-7742-8B00-5B6C2068B28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8673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4194-B2B0-7742-8B00-5B6C2068B28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2364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2 rows of cookies. </a:t>
            </a:r>
          </a:p>
          <a:p>
            <a:r>
              <a:rPr lang="en-US" dirty="0"/>
              <a:t>There are 16 cookies altogether.</a:t>
            </a:r>
          </a:p>
          <a:p>
            <a:r>
              <a:rPr lang="en-US" dirty="0"/>
              <a:t>How many cookies in each row?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4194-B2B0-7742-8B00-5B6C2068B28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371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4194-B2B0-7742-8B00-5B6C2068B28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8331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2 rows of cookies. </a:t>
            </a:r>
          </a:p>
          <a:p>
            <a:r>
              <a:rPr lang="en-US" dirty="0"/>
              <a:t>There are 18 cookies altogether.</a:t>
            </a:r>
          </a:p>
          <a:p>
            <a:r>
              <a:rPr lang="en-US" dirty="0"/>
              <a:t>How many cookies in each row?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4194-B2B0-7742-8B00-5B6C2068B28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1316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4194-B2B0-7742-8B00-5B6C2068B28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0437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2 rows of cookies.</a:t>
            </a:r>
          </a:p>
          <a:p>
            <a:r>
              <a:rPr lang="en-US" dirty="0"/>
              <a:t>There are 8 cookies in each row.</a:t>
            </a:r>
          </a:p>
          <a:p>
            <a:r>
              <a:rPr lang="en-US" dirty="0"/>
              <a:t>How many cookies altogether?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4194-B2B0-7742-8B00-5B6C2068B28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1110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2 rows of cookies.</a:t>
            </a:r>
          </a:p>
          <a:p>
            <a:r>
              <a:rPr lang="en-US" dirty="0"/>
              <a:t>There are 9 cookies in each row.</a:t>
            </a:r>
          </a:p>
          <a:p>
            <a:r>
              <a:rPr lang="en-US" dirty="0"/>
              <a:t>How many cookies altogether?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4194-B2B0-7742-8B00-5B6C2068B28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5490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7 rows of cookies.</a:t>
            </a:r>
          </a:p>
          <a:p>
            <a:r>
              <a:rPr lang="en-US" dirty="0"/>
              <a:t>There are 2 cookies in each row.</a:t>
            </a:r>
          </a:p>
          <a:p>
            <a:r>
              <a:rPr lang="en-US" dirty="0"/>
              <a:t>How many cookies altogether?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4194-B2B0-7742-8B00-5B6C2068B28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6674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5 rows of cookies.</a:t>
            </a:r>
          </a:p>
          <a:p>
            <a:r>
              <a:rPr lang="en-US" dirty="0"/>
              <a:t>There are 2 cookies in each row.</a:t>
            </a:r>
          </a:p>
          <a:p>
            <a:r>
              <a:rPr lang="en-US" dirty="0"/>
              <a:t>How many cookies altogether?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4194-B2B0-7742-8B00-5B6C2068B28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939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8 rows of cookies.</a:t>
            </a:r>
          </a:p>
          <a:p>
            <a:r>
              <a:rPr lang="en-US" dirty="0"/>
              <a:t>There are 2 cookies in each row.</a:t>
            </a:r>
          </a:p>
          <a:p>
            <a:r>
              <a:rPr lang="en-US" dirty="0"/>
              <a:t>How many cookies altogether?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4194-B2B0-7742-8B00-5B6C2068B28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835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2 rows of cookies.</a:t>
            </a:r>
          </a:p>
          <a:p>
            <a:r>
              <a:rPr lang="en-US" dirty="0"/>
              <a:t>There are 8 cookies in each row.</a:t>
            </a:r>
          </a:p>
          <a:p>
            <a:r>
              <a:rPr lang="en-US" dirty="0"/>
              <a:t>How many cookies altogether?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4194-B2B0-7742-8B00-5B6C2068B28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8525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8 rows of cookies.</a:t>
            </a:r>
          </a:p>
          <a:p>
            <a:r>
              <a:rPr lang="en-US" dirty="0"/>
              <a:t>There are 2 cookies in each row.</a:t>
            </a:r>
          </a:p>
          <a:p>
            <a:r>
              <a:rPr lang="en-US" dirty="0"/>
              <a:t>How many cookies altogether?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4194-B2B0-7742-8B00-5B6C2068B28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2188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There are 2 rows of cookies.</a:t>
            </a:r>
          </a:p>
          <a:p>
            <a:r>
              <a:rPr lang="en-US" dirty="0"/>
              <a:t>There are 10 cookies in each row.</a:t>
            </a:r>
          </a:p>
          <a:p>
            <a:r>
              <a:rPr lang="en-US" dirty="0"/>
              <a:t>How many cookies altogether?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824194-B2B0-7742-8B00-5B6C2068B28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530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E80D0-D896-9449-97F4-723093BD0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199"/>
            <a:ext cx="9144000" cy="19097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870D37-B9C1-9840-B41B-2AC3F69B7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8A788-E6F5-244D-8A73-A10366D0A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3/3/23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7481F-D473-2A43-98DD-0C3A417D8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err="1"/>
              <a:t>www.mathrecovery.org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796E3A-6E67-FD42-B1E0-A43E7EF0C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BCFE85DE-B59D-CE4E-9359-620392513D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14461" y="390488"/>
            <a:ext cx="4763077" cy="111763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27725C5-7D9D-4744-B882-159EC1071C83}"/>
              </a:ext>
            </a:extLst>
          </p:cNvPr>
          <p:cNvSpPr/>
          <p:nvPr userDrawn="1"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407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5C1689-43DB-D545-9D73-F3B2DF8CC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3/3/23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760E84-B6BE-A140-9EE9-07B5458BC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6D93A6-8C20-7C46-AD01-A9C2235E3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2124072-05E5-CD4E-8354-99AD914A5A6C}"/>
              </a:ext>
            </a:extLst>
          </p:cNvPr>
          <p:cNvSpPr/>
          <p:nvPr userDrawn="1"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24291E8E-E08A-C549-86C9-16B59612F78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06221" y="136525"/>
            <a:ext cx="895158" cy="502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134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5C1689-43DB-D545-9D73-F3B2DF8CC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3/3/23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760E84-B6BE-A140-9EE9-07B5458BC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6D93A6-8C20-7C46-AD01-A9C2235E3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24291E8E-E08A-C549-86C9-16B59612F78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06221" y="136525"/>
            <a:ext cx="895158" cy="502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12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5C1689-43DB-D545-9D73-F3B2DF8CC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3/3/23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760E84-B6BE-A140-9EE9-07B5458BC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6D93A6-8C20-7C46-AD01-A9C2235E3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2469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A1046-FD88-4C40-AC4A-74D1B5DAD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E519CC-1B38-D34F-A950-E65CFD27B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6573E9-8093-0B43-8B1F-E9E357D313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2631EA-C525-BC4C-8064-5F1DEDEDE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3/3/23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CF31FD-6C04-D949-B8BC-AC729706A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D8BBF2-7F9A-364F-8A74-B57ED373E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627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54CFD-DF49-364A-90D4-8C10BCB3D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F3236D-0233-A14A-8C8D-8C580A654A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AC954F-2E5F-A742-AADC-9F5A15A47C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AAFDCA-07D9-4547-AF4F-F46A4639F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3/3/23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EF9858-40E2-E04B-B175-DF0A2F20A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B26BC5-13AF-104E-801E-F5AAF6971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8346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E80D0-D896-9449-97F4-723093BD0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199"/>
            <a:ext cx="9144000" cy="19097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870D37-B9C1-9840-B41B-2AC3F69B7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DBA3B60-89A3-3249-84F5-0097C0C48C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69813" y="320823"/>
            <a:ext cx="5452374" cy="127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2468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173A8-6586-7849-A128-44AD23252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A74B08-F7F1-5D4F-86AC-0FD49EA5A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45F91D-BC41-544E-8136-DF70D006C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3/3/23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676D53-02D4-7F4B-996E-5700347C0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58499-4128-4645-BF4D-297764503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598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DBB15D-DC6F-4045-8342-93710AB312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136322-08D0-294F-92AE-47321D5F0A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231DD-0833-D141-A73A-65EDE9E4D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3/3/23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A16FA-3435-BE4C-B06B-F88D6C967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E18672-046E-AB45-9F88-3BB20456A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128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E80D0-D896-9449-97F4-723093BD0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00199"/>
            <a:ext cx="9144000" cy="19097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870D37-B9C1-9840-B41B-2AC3F69B7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DBA3B60-89A3-3249-84F5-0097C0C48C7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69813" y="320823"/>
            <a:ext cx="5452374" cy="1279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766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BD373-7611-D544-AFF6-0E8D9C932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8BF0E-346D-9244-B493-1DFD61A70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010DA9-6AD2-BC4C-8318-A4F8DABA4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3/3/23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DB37C8-ABEA-1249-A7F0-A78B1A7C0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D4B3B-0438-F64A-AC1F-4FB1F1DDD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6A1D77B8-2F8E-3647-BDDF-B31A4B9FB4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06221" y="136525"/>
            <a:ext cx="895158" cy="502805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F4DB22E-F9C5-6C4B-B218-6476E9A1C93C}"/>
              </a:ext>
            </a:extLst>
          </p:cNvPr>
          <p:cNvSpPr/>
          <p:nvPr userDrawn="1"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677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BD373-7611-D544-AFF6-0E8D9C932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88BF0E-346D-9244-B493-1DFD61A70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010DA9-6AD2-BC4C-8318-A4F8DABA4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3/3/23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DB37C8-ABEA-1249-A7F0-A78B1A7C0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D4B3B-0438-F64A-AC1F-4FB1F1DDD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6A1D77B8-2F8E-3647-BDDF-B31A4B9FB4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06221" y="136525"/>
            <a:ext cx="895158" cy="502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114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D33C9-D39F-D941-BE1E-DC67994ED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56CA68-FA67-F743-89FC-D042F7B64A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F145F-8EFA-2842-A568-8521CFB46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3/3/23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5D512-2954-EA4B-9540-D718AEB3B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FA8AD6-74C6-0E40-BC73-E9D14D9FC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114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3D42D-22CE-4C44-BAC0-A29C1B90C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AD3BE-9650-044A-91C0-213BFC50DA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158212-0B41-464F-A510-108393DF89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4C4DDF-4C5A-DD48-8B5C-924D34C37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3/3/23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0421E8-A5CB-3C45-9C0D-AB524829D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E113E2-6983-5745-8941-E4C856181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FFE73554-5A2F-4F49-97BE-FF9A18578A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06221" y="136525"/>
            <a:ext cx="895158" cy="50280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B75520E-3853-9C4C-A092-97A7D68D8A0E}"/>
              </a:ext>
            </a:extLst>
          </p:cNvPr>
          <p:cNvSpPr/>
          <p:nvPr userDrawn="1"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58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3D42D-22CE-4C44-BAC0-A29C1B90C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AD3BE-9650-044A-91C0-213BFC50DA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158212-0B41-464F-A510-108393DF89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4C4DDF-4C5A-DD48-8B5C-924D34C37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3/3/23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0421E8-A5CB-3C45-9C0D-AB524829D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E113E2-6983-5745-8941-E4C856181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FFE73554-5A2F-4F49-97BE-FF9A18578A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906221" y="136525"/>
            <a:ext cx="895158" cy="502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764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724E8-E4CA-7649-935D-29B0B1FE8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347B20-83C1-6A42-B3D6-0D2D38A50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9C0558-4D01-5447-B9AE-626E9ABB5C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A17D7A-F263-8146-BD78-553DF2A947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B07798-4BD5-E24B-BF19-AF5A403F99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F2533F-F884-0D43-A656-67E5F26DE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3/3/23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E12DEC-C142-1148-AF09-22EAB0662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EB51B4-0461-9746-9A9C-A510EE94B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88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19E2B-67EB-3548-BFE1-63C95AFFE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00A14D-FCB3-3045-AB96-306CB3FE5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2EE43-2473-4F4B-81D8-B287311F5C87}" type="datetimeFigureOut">
              <a:rPr lang="en-US" smtClean="0"/>
              <a:t>3/3/23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CC688A-3AEB-D441-949B-3C8D9E4C2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D7949F-038A-3549-9BA8-C2CA0BC3F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057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993A1B-CFBE-4446-B07B-267617E99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C88BBA-467F-3C47-9B37-97A1509C3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E17BC-28AE-BB43-8344-34AECD4C1F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2EE43-2473-4F4B-81D8-B287311F5C87}" type="datetimeFigureOut">
              <a:rPr lang="en-US" smtClean="0"/>
              <a:t>3/3/23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4664D-C3AF-F040-9FFC-B55E264C77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FC9728-A566-CE4F-ADA7-BFD8611B6D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73BD8-CD9D-E046-9A00-FD6789D7F0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722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1" r:id="rId4"/>
    <p:sldLayoutId id="2147483651" r:id="rId5"/>
    <p:sldLayoutId id="2147483652" r:id="rId6"/>
    <p:sldLayoutId id="2147483662" r:id="rId7"/>
    <p:sldLayoutId id="2147483653" r:id="rId8"/>
    <p:sldLayoutId id="2147483654" r:id="rId9"/>
    <p:sldLayoutId id="2147483655" r:id="rId10"/>
    <p:sldLayoutId id="2147483665" r:id="rId11"/>
    <p:sldLayoutId id="2147483660" r:id="rId12"/>
    <p:sldLayoutId id="2147483656" r:id="rId13"/>
    <p:sldLayoutId id="2147483657" r:id="rId14"/>
    <p:sldLayoutId id="2147483664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69EEF-A71C-0245-817A-CFBE83DC4C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Multiplication and Division with Factors of 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95F0858-8478-A448-B0E3-D07859D1971F}"/>
              </a:ext>
            </a:extLst>
          </p:cNvPr>
          <p:cNvSpPr/>
          <p:nvPr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366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94F736-446B-F040-AB6E-E5A22933B7A5}"/>
              </a:ext>
            </a:extLst>
          </p:cNvPr>
          <p:cNvSpPr/>
          <p:nvPr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C9A7EAA-3B0B-944E-B75F-93975A9CC262}"/>
              </a:ext>
            </a:extLst>
          </p:cNvPr>
          <p:cNvGrpSpPr/>
          <p:nvPr/>
        </p:nvGrpSpPr>
        <p:grpSpPr>
          <a:xfrm>
            <a:off x="5455242" y="1088173"/>
            <a:ext cx="1281515" cy="4681654"/>
            <a:chOff x="5441415" y="488466"/>
            <a:chExt cx="1281515" cy="4681654"/>
          </a:xfrm>
        </p:grpSpPr>
        <p:pic>
          <p:nvPicPr>
            <p:cNvPr id="14" name="Picture 13" descr="Icon&#10;&#10;Description automatically generated">
              <a:extLst>
                <a:ext uri="{FF2B5EF4-FFF2-40B4-BE49-F238E27FC236}">
                  <a16:creationId xmlns:a16="http://schemas.microsoft.com/office/drawing/2014/main" id="{90BD18A9-D65B-3E4A-9CFF-845F6B9E70A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458917" y="488466"/>
              <a:ext cx="580371" cy="580373"/>
            </a:xfrm>
            <a:prstGeom prst="rect">
              <a:avLst/>
            </a:prstGeom>
          </p:spPr>
        </p:pic>
        <p:pic>
          <p:nvPicPr>
            <p:cNvPr id="15" name="Picture 14" descr="Icon&#10;&#10;Description automatically generated">
              <a:extLst>
                <a:ext uri="{FF2B5EF4-FFF2-40B4-BE49-F238E27FC236}">
                  <a16:creationId xmlns:a16="http://schemas.microsoft.com/office/drawing/2014/main" id="{02ACDBFE-9F3F-B84E-9F35-44D130CB8E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077096" y="488466"/>
              <a:ext cx="580371" cy="580373"/>
            </a:xfrm>
            <a:prstGeom prst="rect">
              <a:avLst/>
            </a:prstGeom>
          </p:spPr>
        </p:pic>
        <p:pic>
          <p:nvPicPr>
            <p:cNvPr id="25" name="Picture 24" descr="Icon&#10;&#10;Description automatically generated">
              <a:extLst>
                <a:ext uri="{FF2B5EF4-FFF2-40B4-BE49-F238E27FC236}">
                  <a16:creationId xmlns:a16="http://schemas.microsoft.com/office/drawing/2014/main" id="{3485697A-3797-444C-900F-58AA388528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441415" y="1068841"/>
              <a:ext cx="580371" cy="580373"/>
            </a:xfrm>
            <a:prstGeom prst="rect">
              <a:avLst/>
            </a:prstGeom>
          </p:spPr>
        </p:pic>
        <p:pic>
          <p:nvPicPr>
            <p:cNvPr id="26" name="Picture 25" descr="Icon&#10;&#10;Description automatically generated">
              <a:extLst>
                <a:ext uri="{FF2B5EF4-FFF2-40B4-BE49-F238E27FC236}">
                  <a16:creationId xmlns:a16="http://schemas.microsoft.com/office/drawing/2014/main" id="{68B71269-687B-F049-A194-D96ADA53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059594" y="1068841"/>
              <a:ext cx="580371" cy="580373"/>
            </a:xfrm>
            <a:prstGeom prst="rect">
              <a:avLst/>
            </a:prstGeom>
          </p:spPr>
        </p:pic>
        <p:pic>
          <p:nvPicPr>
            <p:cNvPr id="36" name="Picture 35" descr="Icon&#10;&#10;Description automatically generated">
              <a:extLst>
                <a:ext uri="{FF2B5EF4-FFF2-40B4-BE49-F238E27FC236}">
                  <a16:creationId xmlns:a16="http://schemas.microsoft.com/office/drawing/2014/main" id="{1AD21D36-360D-0A40-A043-80A097755C3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469070" y="1649214"/>
              <a:ext cx="580371" cy="580373"/>
            </a:xfrm>
            <a:prstGeom prst="rect">
              <a:avLst/>
            </a:prstGeom>
          </p:spPr>
        </p:pic>
        <p:pic>
          <p:nvPicPr>
            <p:cNvPr id="37" name="Picture 36" descr="Icon&#10;&#10;Description automatically generated">
              <a:extLst>
                <a:ext uri="{FF2B5EF4-FFF2-40B4-BE49-F238E27FC236}">
                  <a16:creationId xmlns:a16="http://schemas.microsoft.com/office/drawing/2014/main" id="{0FA4E1DE-C6AB-1B49-BDAE-5AC752AE99E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087249" y="1649214"/>
              <a:ext cx="580371" cy="580373"/>
            </a:xfrm>
            <a:prstGeom prst="rect">
              <a:avLst/>
            </a:prstGeom>
          </p:spPr>
        </p:pic>
        <p:pic>
          <p:nvPicPr>
            <p:cNvPr id="47" name="Picture 46" descr="Icon&#10;&#10;Description automatically generated">
              <a:extLst>
                <a:ext uri="{FF2B5EF4-FFF2-40B4-BE49-F238E27FC236}">
                  <a16:creationId xmlns:a16="http://schemas.microsoft.com/office/drawing/2014/main" id="{7B146B6F-B5AB-634A-A9DF-944204C5AAE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469070" y="2268254"/>
              <a:ext cx="580371" cy="580373"/>
            </a:xfrm>
            <a:prstGeom prst="rect">
              <a:avLst/>
            </a:prstGeom>
          </p:spPr>
        </p:pic>
        <p:pic>
          <p:nvPicPr>
            <p:cNvPr id="48" name="Picture 47" descr="Icon&#10;&#10;Description automatically generated">
              <a:extLst>
                <a:ext uri="{FF2B5EF4-FFF2-40B4-BE49-F238E27FC236}">
                  <a16:creationId xmlns:a16="http://schemas.microsoft.com/office/drawing/2014/main" id="{49766AB0-986F-2046-A02D-755B0BB748C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087249" y="2268254"/>
              <a:ext cx="580371" cy="580373"/>
            </a:xfrm>
            <a:prstGeom prst="rect">
              <a:avLst/>
            </a:prstGeom>
          </p:spPr>
        </p:pic>
        <p:pic>
          <p:nvPicPr>
            <p:cNvPr id="58" name="Picture 57" descr="Icon&#10;&#10;Description automatically generated">
              <a:extLst>
                <a:ext uri="{FF2B5EF4-FFF2-40B4-BE49-F238E27FC236}">
                  <a16:creationId xmlns:a16="http://schemas.microsoft.com/office/drawing/2014/main" id="{EB6EA5D9-4F6C-3548-8637-4990BD337E0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496725" y="2848627"/>
              <a:ext cx="580371" cy="580373"/>
            </a:xfrm>
            <a:prstGeom prst="rect">
              <a:avLst/>
            </a:prstGeom>
          </p:spPr>
        </p:pic>
        <p:pic>
          <p:nvPicPr>
            <p:cNvPr id="59" name="Picture 58" descr="Icon&#10;&#10;Description automatically generated">
              <a:extLst>
                <a:ext uri="{FF2B5EF4-FFF2-40B4-BE49-F238E27FC236}">
                  <a16:creationId xmlns:a16="http://schemas.microsoft.com/office/drawing/2014/main" id="{0A0F7F7B-DA08-DA45-A05C-E7726A7DCBB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114904" y="2848627"/>
              <a:ext cx="580371" cy="580373"/>
            </a:xfrm>
            <a:prstGeom prst="rect">
              <a:avLst/>
            </a:prstGeom>
          </p:spPr>
        </p:pic>
        <p:pic>
          <p:nvPicPr>
            <p:cNvPr id="80" name="Picture 79" descr="Icon&#10;&#10;Description automatically generated">
              <a:extLst>
                <a:ext uri="{FF2B5EF4-FFF2-40B4-BE49-F238E27FC236}">
                  <a16:creationId xmlns:a16="http://schemas.microsoft.com/office/drawing/2014/main" id="{BAFF1EC8-DDD0-1544-A9D7-855894B2C05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496725" y="4009374"/>
              <a:ext cx="580371" cy="580373"/>
            </a:xfrm>
            <a:prstGeom prst="rect">
              <a:avLst/>
            </a:prstGeom>
          </p:spPr>
        </p:pic>
        <p:pic>
          <p:nvPicPr>
            <p:cNvPr id="81" name="Picture 80" descr="Icon&#10;&#10;Description automatically generated">
              <a:extLst>
                <a:ext uri="{FF2B5EF4-FFF2-40B4-BE49-F238E27FC236}">
                  <a16:creationId xmlns:a16="http://schemas.microsoft.com/office/drawing/2014/main" id="{530AF8D8-4095-6E4C-BFD8-657E38E77FB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114904" y="4009374"/>
              <a:ext cx="580371" cy="580373"/>
            </a:xfrm>
            <a:prstGeom prst="rect">
              <a:avLst/>
            </a:prstGeom>
          </p:spPr>
        </p:pic>
        <p:pic>
          <p:nvPicPr>
            <p:cNvPr id="91" name="Picture 90" descr="Icon&#10;&#10;Description automatically generated">
              <a:extLst>
                <a:ext uri="{FF2B5EF4-FFF2-40B4-BE49-F238E27FC236}">
                  <a16:creationId xmlns:a16="http://schemas.microsoft.com/office/drawing/2014/main" id="{2E19F2D7-DE99-2D4B-86C4-78493B4DEA7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524380" y="4589747"/>
              <a:ext cx="580371" cy="580373"/>
            </a:xfrm>
            <a:prstGeom prst="rect">
              <a:avLst/>
            </a:prstGeom>
          </p:spPr>
        </p:pic>
        <p:pic>
          <p:nvPicPr>
            <p:cNvPr id="92" name="Picture 91" descr="Icon&#10;&#10;Description automatically generated">
              <a:extLst>
                <a:ext uri="{FF2B5EF4-FFF2-40B4-BE49-F238E27FC236}">
                  <a16:creationId xmlns:a16="http://schemas.microsoft.com/office/drawing/2014/main" id="{983A7572-68F0-594E-9BA6-A81E2F3084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142559" y="4589747"/>
              <a:ext cx="580371" cy="580373"/>
            </a:xfrm>
            <a:prstGeom prst="rect">
              <a:avLst/>
            </a:prstGeom>
          </p:spPr>
        </p:pic>
        <p:pic>
          <p:nvPicPr>
            <p:cNvPr id="124" name="Picture 123" descr="Icon&#10;&#10;Description automatically generated">
              <a:extLst>
                <a:ext uri="{FF2B5EF4-FFF2-40B4-BE49-F238E27FC236}">
                  <a16:creationId xmlns:a16="http://schemas.microsoft.com/office/drawing/2014/main" id="{DD41043E-5867-974A-AEDF-04CDBFE58E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496725" y="3428966"/>
              <a:ext cx="580371" cy="580373"/>
            </a:xfrm>
            <a:prstGeom prst="rect">
              <a:avLst/>
            </a:prstGeom>
          </p:spPr>
        </p:pic>
        <p:pic>
          <p:nvPicPr>
            <p:cNvPr id="125" name="Picture 124" descr="Icon&#10;&#10;Description automatically generated">
              <a:extLst>
                <a:ext uri="{FF2B5EF4-FFF2-40B4-BE49-F238E27FC236}">
                  <a16:creationId xmlns:a16="http://schemas.microsoft.com/office/drawing/2014/main" id="{5E3A1C9F-20AF-E248-B0CB-F574C2443EE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114904" y="3428966"/>
              <a:ext cx="580371" cy="5803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24180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69EEF-A71C-0245-817A-CFBE83DC4C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4341" y="2566115"/>
            <a:ext cx="9144000" cy="1909763"/>
          </a:xfrm>
        </p:spPr>
        <p:txBody>
          <a:bodyPr>
            <a:normAutofit fontScale="90000"/>
          </a:bodyPr>
          <a:lstStyle/>
          <a:p>
            <a:r>
              <a:rPr lang="en-US" dirty="0"/>
              <a:t>Arrays: Multiplication</a:t>
            </a:r>
            <a:br>
              <a:rPr lang="en-US" dirty="0"/>
            </a:br>
            <a:r>
              <a:rPr lang="en-US" dirty="0"/>
              <a:t>2 as the Multiplier or Multiplicand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95F0858-8478-A448-B0E3-D07859D1971F}"/>
              </a:ext>
            </a:extLst>
          </p:cNvPr>
          <p:cNvSpPr/>
          <p:nvPr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53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94F736-446B-F040-AB6E-E5A22933B7A5}"/>
              </a:ext>
            </a:extLst>
          </p:cNvPr>
          <p:cNvSpPr/>
          <p:nvPr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0132F5C-4E7A-BE4F-B5E6-81AE44880764}"/>
              </a:ext>
            </a:extLst>
          </p:cNvPr>
          <p:cNvGrpSpPr/>
          <p:nvPr/>
        </p:nvGrpSpPr>
        <p:grpSpPr>
          <a:xfrm>
            <a:off x="3633437" y="2848625"/>
            <a:ext cx="4925125" cy="1160749"/>
            <a:chOff x="2412340" y="424247"/>
            <a:chExt cx="4925125" cy="1160749"/>
          </a:xfrm>
        </p:grpSpPr>
        <p:pic>
          <p:nvPicPr>
            <p:cNvPr id="7" name="Picture 6" descr="Icon&#10;&#10;Description automatically generated">
              <a:extLst>
                <a:ext uri="{FF2B5EF4-FFF2-40B4-BE49-F238E27FC236}">
                  <a16:creationId xmlns:a16="http://schemas.microsoft.com/office/drawing/2014/main" id="{0CBA2110-FA49-8148-9B9B-CCD0BB2642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4284379" y="424248"/>
              <a:ext cx="580371" cy="580373"/>
            </a:xfrm>
            <a:prstGeom prst="rect">
              <a:avLst/>
            </a:prstGeom>
          </p:spPr>
        </p:pic>
        <p:pic>
          <p:nvPicPr>
            <p:cNvPr id="8" name="Picture 7" descr="Icon&#10;&#10;Description automatically generated">
              <a:extLst>
                <a:ext uri="{FF2B5EF4-FFF2-40B4-BE49-F238E27FC236}">
                  <a16:creationId xmlns:a16="http://schemas.microsoft.com/office/drawing/2014/main" id="{7E2C7D41-102E-3543-9D70-EAD46460A5A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4902558" y="424248"/>
              <a:ext cx="580371" cy="580373"/>
            </a:xfrm>
            <a:prstGeom prst="rect">
              <a:avLst/>
            </a:prstGeom>
          </p:spPr>
        </p:pic>
        <p:pic>
          <p:nvPicPr>
            <p:cNvPr id="9" name="Picture 8" descr="Icon&#10;&#10;Description automatically generated">
              <a:extLst>
                <a:ext uri="{FF2B5EF4-FFF2-40B4-BE49-F238E27FC236}">
                  <a16:creationId xmlns:a16="http://schemas.microsoft.com/office/drawing/2014/main" id="{DF1ED050-97EF-9341-950A-9E4F50FD6A9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520737" y="424248"/>
              <a:ext cx="580371" cy="580373"/>
            </a:xfrm>
            <a:prstGeom prst="rect">
              <a:avLst/>
            </a:prstGeom>
          </p:spPr>
        </p:pic>
        <p:pic>
          <p:nvPicPr>
            <p:cNvPr id="10" name="Picture 9" descr="Icon&#10;&#10;Description automatically generated">
              <a:extLst>
                <a:ext uri="{FF2B5EF4-FFF2-40B4-BE49-F238E27FC236}">
                  <a16:creationId xmlns:a16="http://schemas.microsoft.com/office/drawing/2014/main" id="{8EE0A710-376C-D247-95ED-2E1D28979A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138916" y="424248"/>
              <a:ext cx="580371" cy="580373"/>
            </a:xfrm>
            <a:prstGeom prst="rect">
              <a:avLst/>
            </a:prstGeom>
          </p:spPr>
        </p:pic>
        <p:pic>
          <p:nvPicPr>
            <p:cNvPr id="12" name="Picture 11" descr="Icon&#10;&#10;Description automatically generated">
              <a:extLst>
                <a:ext uri="{FF2B5EF4-FFF2-40B4-BE49-F238E27FC236}">
                  <a16:creationId xmlns:a16="http://schemas.microsoft.com/office/drawing/2014/main" id="{73A52AA4-301C-7442-87C7-22D932F1385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757094" y="424247"/>
              <a:ext cx="580371" cy="580373"/>
            </a:xfrm>
            <a:prstGeom prst="rect">
              <a:avLst/>
            </a:prstGeom>
          </p:spPr>
        </p:pic>
        <p:pic>
          <p:nvPicPr>
            <p:cNvPr id="14" name="Picture 13" descr="Icon&#10;&#10;Description automatically generated">
              <a:extLst>
                <a:ext uri="{FF2B5EF4-FFF2-40B4-BE49-F238E27FC236}">
                  <a16:creationId xmlns:a16="http://schemas.microsoft.com/office/drawing/2014/main" id="{90BD18A9-D65B-3E4A-9CFF-845F6B9E70A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2429842" y="424248"/>
              <a:ext cx="580371" cy="580373"/>
            </a:xfrm>
            <a:prstGeom prst="rect">
              <a:avLst/>
            </a:prstGeom>
          </p:spPr>
        </p:pic>
        <p:pic>
          <p:nvPicPr>
            <p:cNvPr id="15" name="Picture 14" descr="Icon&#10;&#10;Description automatically generated">
              <a:extLst>
                <a:ext uri="{FF2B5EF4-FFF2-40B4-BE49-F238E27FC236}">
                  <a16:creationId xmlns:a16="http://schemas.microsoft.com/office/drawing/2014/main" id="{02ACDBFE-9F3F-B84E-9F35-44D130CB8E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048021" y="424248"/>
              <a:ext cx="580371" cy="580373"/>
            </a:xfrm>
            <a:prstGeom prst="rect">
              <a:avLst/>
            </a:prstGeom>
          </p:spPr>
        </p:pic>
        <p:pic>
          <p:nvPicPr>
            <p:cNvPr id="16" name="Picture 15" descr="Icon&#10;&#10;Description automatically generated">
              <a:extLst>
                <a:ext uri="{FF2B5EF4-FFF2-40B4-BE49-F238E27FC236}">
                  <a16:creationId xmlns:a16="http://schemas.microsoft.com/office/drawing/2014/main" id="{E46BF35A-A5ED-CF4E-A9CF-5A918DFBA4F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666200" y="424248"/>
              <a:ext cx="580371" cy="580373"/>
            </a:xfrm>
            <a:prstGeom prst="rect">
              <a:avLst/>
            </a:prstGeom>
          </p:spPr>
        </p:pic>
        <p:pic>
          <p:nvPicPr>
            <p:cNvPr id="18" name="Picture 17" descr="Icon&#10;&#10;Description automatically generated">
              <a:extLst>
                <a:ext uri="{FF2B5EF4-FFF2-40B4-BE49-F238E27FC236}">
                  <a16:creationId xmlns:a16="http://schemas.microsoft.com/office/drawing/2014/main" id="{28226A84-97E5-FF45-B167-6A129948D7C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4266877" y="1004623"/>
              <a:ext cx="580371" cy="580373"/>
            </a:xfrm>
            <a:prstGeom prst="rect">
              <a:avLst/>
            </a:prstGeom>
          </p:spPr>
        </p:pic>
        <p:pic>
          <p:nvPicPr>
            <p:cNvPr id="19" name="Picture 18" descr="Icon&#10;&#10;Description automatically generated">
              <a:extLst>
                <a:ext uri="{FF2B5EF4-FFF2-40B4-BE49-F238E27FC236}">
                  <a16:creationId xmlns:a16="http://schemas.microsoft.com/office/drawing/2014/main" id="{9D11958C-87C6-FA48-8701-7046E8013D8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4885056" y="1004623"/>
              <a:ext cx="580371" cy="580373"/>
            </a:xfrm>
            <a:prstGeom prst="rect">
              <a:avLst/>
            </a:prstGeom>
          </p:spPr>
        </p:pic>
        <p:pic>
          <p:nvPicPr>
            <p:cNvPr id="20" name="Picture 19" descr="Icon&#10;&#10;Description automatically generated">
              <a:extLst>
                <a:ext uri="{FF2B5EF4-FFF2-40B4-BE49-F238E27FC236}">
                  <a16:creationId xmlns:a16="http://schemas.microsoft.com/office/drawing/2014/main" id="{6738869F-F37C-AA49-BC56-CAF43596FFB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503235" y="1004623"/>
              <a:ext cx="580371" cy="580373"/>
            </a:xfrm>
            <a:prstGeom prst="rect">
              <a:avLst/>
            </a:prstGeom>
          </p:spPr>
        </p:pic>
        <p:pic>
          <p:nvPicPr>
            <p:cNvPr id="21" name="Picture 20" descr="Icon&#10;&#10;Description automatically generated">
              <a:extLst>
                <a:ext uri="{FF2B5EF4-FFF2-40B4-BE49-F238E27FC236}">
                  <a16:creationId xmlns:a16="http://schemas.microsoft.com/office/drawing/2014/main" id="{E30D7A28-BD44-0945-9477-7D5B93B8E5F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121414" y="1004623"/>
              <a:ext cx="580371" cy="580373"/>
            </a:xfrm>
            <a:prstGeom prst="rect">
              <a:avLst/>
            </a:prstGeom>
          </p:spPr>
        </p:pic>
        <p:pic>
          <p:nvPicPr>
            <p:cNvPr id="23" name="Picture 22" descr="Icon&#10;&#10;Description automatically generated">
              <a:extLst>
                <a:ext uri="{FF2B5EF4-FFF2-40B4-BE49-F238E27FC236}">
                  <a16:creationId xmlns:a16="http://schemas.microsoft.com/office/drawing/2014/main" id="{EED8EE44-F87B-AA49-A709-1312FC4CDD3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739592" y="1004622"/>
              <a:ext cx="580371" cy="580373"/>
            </a:xfrm>
            <a:prstGeom prst="rect">
              <a:avLst/>
            </a:prstGeom>
          </p:spPr>
        </p:pic>
        <p:pic>
          <p:nvPicPr>
            <p:cNvPr id="25" name="Picture 24" descr="Icon&#10;&#10;Description automatically generated">
              <a:extLst>
                <a:ext uri="{FF2B5EF4-FFF2-40B4-BE49-F238E27FC236}">
                  <a16:creationId xmlns:a16="http://schemas.microsoft.com/office/drawing/2014/main" id="{3485697A-3797-444C-900F-58AA388528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2412340" y="1004623"/>
              <a:ext cx="580371" cy="580373"/>
            </a:xfrm>
            <a:prstGeom prst="rect">
              <a:avLst/>
            </a:prstGeom>
          </p:spPr>
        </p:pic>
        <p:pic>
          <p:nvPicPr>
            <p:cNvPr id="26" name="Picture 25" descr="Icon&#10;&#10;Description automatically generated">
              <a:extLst>
                <a:ext uri="{FF2B5EF4-FFF2-40B4-BE49-F238E27FC236}">
                  <a16:creationId xmlns:a16="http://schemas.microsoft.com/office/drawing/2014/main" id="{68B71269-687B-F049-A194-D96ADA53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030519" y="1004623"/>
              <a:ext cx="580371" cy="580373"/>
            </a:xfrm>
            <a:prstGeom prst="rect">
              <a:avLst/>
            </a:prstGeom>
          </p:spPr>
        </p:pic>
        <p:pic>
          <p:nvPicPr>
            <p:cNvPr id="27" name="Picture 26" descr="Icon&#10;&#10;Description automatically generated">
              <a:extLst>
                <a:ext uri="{FF2B5EF4-FFF2-40B4-BE49-F238E27FC236}">
                  <a16:creationId xmlns:a16="http://schemas.microsoft.com/office/drawing/2014/main" id="{F1A004D2-95CE-B34E-8085-F2258270A9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648698" y="1004623"/>
              <a:ext cx="580371" cy="5803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981038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94F736-446B-F040-AB6E-E5A22933B7A5}"/>
              </a:ext>
            </a:extLst>
          </p:cNvPr>
          <p:cNvSpPr/>
          <p:nvPr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2DBEB90-97E2-EF42-916E-9C9BA2064822}"/>
              </a:ext>
            </a:extLst>
          </p:cNvPr>
          <p:cNvGrpSpPr/>
          <p:nvPr/>
        </p:nvGrpSpPr>
        <p:grpSpPr>
          <a:xfrm>
            <a:off x="5465583" y="1088173"/>
            <a:ext cx="1281515" cy="4681654"/>
            <a:chOff x="2412340" y="424248"/>
            <a:chExt cx="1281515" cy="4681654"/>
          </a:xfrm>
        </p:grpSpPr>
        <p:pic>
          <p:nvPicPr>
            <p:cNvPr id="14" name="Picture 13" descr="Icon&#10;&#10;Description automatically generated">
              <a:extLst>
                <a:ext uri="{FF2B5EF4-FFF2-40B4-BE49-F238E27FC236}">
                  <a16:creationId xmlns:a16="http://schemas.microsoft.com/office/drawing/2014/main" id="{90BD18A9-D65B-3E4A-9CFF-845F6B9E70A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2429842" y="424248"/>
              <a:ext cx="580371" cy="580373"/>
            </a:xfrm>
            <a:prstGeom prst="rect">
              <a:avLst/>
            </a:prstGeom>
          </p:spPr>
        </p:pic>
        <p:pic>
          <p:nvPicPr>
            <p:cNvPr id="15" name="Picture 14" descr="Icon&#10;&#10;Description automatically generated">
              <a:extLst>
                <a:ext uri="{FF2B5EF4-FFF2-40B4-BE49-F238E27FC236}">
                  <a16:creationId xmlns:a16="http://schemas.microsoft.com/office/drawing/2014/main" id="{02ACDBFE-9F3F-B84E-9F35-44D130CB8E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048021" y="424248"/>
              <a:ext cx="580371" cy="580373"/>
            </a:xfrm>
            <a:prstGeom prst="rect">
              <a:avLst/>
            </a:prstGeom>
          </p:spPr>
        </p:pic>
        <p:pic>
          <p:nvPicPr>
            <p:cNvPr id="25" name="Picture 24" descr="Icon&#10;&#10;Description automatically generated">
              <a:extLst>
                <a:ext uri="{FF2B5EF4-FFF2-40B4-BE49-F238E27FC236}">
                  <a16:creationId xmlns:a16="http://schemas.microsoft.com/office/drawing/2014/main" id="{3485697A-3797-444C-900F-58AA388528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2412340" y="1004623"/>
              <a:ext cx="580371" cy="580373"/>
            </a:xfrm>
            <a:prstGeom prst="rect">
              <a:avLst/>
            </a:prstGeom>
          </p:spPr>
        </p:pic>
        <p:pic>
          <p:nvPicPr>
            <p:cNvPr id="26" name="Picture 25" descr="Icon&#10;&#10;Description automatically generated">
              <a:extLst>
                <a:ext uri="{FF2B5EF4-FFF2-40B4-BE49-F238E27FC236}">
                  <a16:creationId xmlns:a16="http://schemas.microsoft.com/office/drawing/2014/main" id="{68B71269-687B-F049-A194-D96ADA53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030519" y="1004623"/>
              <a:ext cx="580371" cy="580373"/>
            </a:xfrm>
            <a:prstGeom prst="rect">
              <a:avLst/>
            </a:prstGeom>
          </p:spPr>
        </p:pic>
        <p:pic>
          <p:nvPicPr>
            <p:cNvPr id="36" name="Picture 35" descr="Icon&#10;&#10;Description automatically generated">
              <a:extLst>
                <a:ext uri="{FF2B5EF4-FFF2-40B4-BE49-F238E27FC236}">
                  <a16:creationId xmlns:a16="http://schemas.microsoft.com/office/drawing/2014/main" id="{1AD21D36-360D-0A40-A043-80A097755C3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2439995" y="1584996"/>
              <a:ext cx="580371" cy="580373"/>
            </a:xfrm>
            <a:prstGeom prst="rect">
              <a:avLst/>
            </a:prstGeom>
          </p:spPr>
        </p:pic>
        <p:pic>
          <p:nvPicPr>
            <p:cNvPr id="37" name="Picture 36" descr="Icon&#10;&#10;Description automatically generated">
              <a:extLst>
                <a:ext uri="{FF2B5EF4-FFF2-40B4-BE49-F238E27FC236}">
                  <a16:creationId xmlns:a16="http://schemas.microsoft.com/office/drawing/2014/main" id="{0FA4E1DE-C6AB-1B49-BDAE-5AC752AE99E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058174" y="1584996"/>
              <a:ext cx="580371" cy="580373"/>
            </a:xfrm>
            <a:prstGeom prst="rect">
              <a:avLst/>
            </a:prstGeom>
          </p:spPr>
        </p:pic>
        <p:pic>
          <p:nvPicPr>
            <p:cNvPr id="47" name="Picture 46" descr="Icon&#10;&#10;Description automatically generated">
              <a:extLst>
                <a:ext uri="{FF2B5EF4-FFF2-40B4-BE49-F238E27FC236}">
                  <a16:creationId xmlns:a16="http://schemas.microsoft.com/office/drawing/2014/main" id="{7B146B6F-B5AB-634A-A9DF-944204C5AAE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2439995" y="2204036"/>
              <a:ext cx="580371" cy="580373"/>
            </a:xfrm>
            <a:prstGeom prst="rect">
              <a:avLst/>
            </a:prstGeom>
          </p:spPr>
        </p:pic>
        <p:pic>
          <p:nvPicPr>
            <p:cNvPr id="48" name="Picture 47" descr="Icon&#10;&#10;Description automatically generated">
              <a:extLst>
                <a:ext uri="{FF2B5EF4-FFF2-40B4-BE49-F238E27FC236}">
                  <a16:creationId xmlns:a16="http://schemas.microsoft.com/office/drawing/2014/main" id="{49766AB0-986F-2046-A02D-755B0BB748C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058174" y="2204036"/>
              <a:ext cx="580371" cy="580373"/>
            </a:xfrm>
            <a:prstGeom prst="rect">
              <a:avLst/>
            </a:prstGeom>
          </p:spPr>
        </p:pic>
        <p:pic>
          <p:nvPicPr>
            <p:cNvPr id="58" name="Picture 57" descr="Icon&#10;&#10;Description automatically generated">
              <a:extLst>
                <a:ext uri="{FF2B5EF4-FFF2-40B4-BE49-F238E27FC236}">
                  <a16:creationId xmlns:a16="http://schemas.microsoft.com/office/drawing/2014/main" id="{EB6EA5D9-4F6C-3548-8637-4990BD337E0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2467650" y="2784409"/>
              <a:ext cx="580371" cy="580373"/>
            </a:xfrm>
            <a:prstGeom prst="rect">
              <a:avLst/>
            </a:prstGeom>
          </p:spPr>
        </p:pic>
        <p:pic>
          <p:nvPicPr>
            <p:cNvPr id="59" name="Picture 58" descr="Icon&#10;&#10;Description automatically generated">
              <a:extLst>
                <a:ext uri="{FF2B5EF4-FFF2-40B4-BE49-F238E27FC236}">
                  <a16:creationId xmlns:a16="http://schemas.microsoft.com/office/drawing/2014/main" id="{0A0F7F7B-DA08-DA45-A05C-E7726A7DCBB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085829" y="2784409"/>
              <a:ext cx="580371" cy="580373"/>
            </a:xfrm>
            <a:prstGeom prst="rect">
              <a:avLst/>
            </a:prstGeom>
          </p:spPr>
        </p:pic>
        <p:pic>
          <p:nvPicPr>
            <p:cNvPr id="80" name="Picture 79" descr="Icon&#10;&#10;Description automatically generated">
              <a:extLst>
                <a:ext uri="{FF2B5EF4-FFF2-40B4-BE49-F238E27FC236}">
                  <a16:creationId xmlns:a16="http://schemas.microsoft.com/office/drawing/2014/main" id="{BAFF1EC8-DDD0-1544-A9D7-855894B2C05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2467650" y="3945156"/>
              <a:ext cx="580371" cy="580373"/>
            </a:xfrm>
            <a:prstGeom prst="rect">
              <a:avLst/>
            </a:prstGeom>
          </p:spPr>
        </p:pic>
        <p:pic>
          <p:nvPicPr>
            <p:cNvPr id="81" name="Picture 80" descr="Icon&#10;&#10;Description automatically generated">
              <a:extLst>
                <a:ext uri="{FF2B5EF4-FFF2-40B4-BE49-F238E27FC236}">
                  <a16:creationId xmlns:a16="http://schemas.microsoft.com/office/drawing/2014/main" id="{530AF8D8-4095-6E4C-BFD8-657E38E77FB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085829" y="3945156"/>
              <a:ext cx="580371" cy="580373"/>
            </a:xfrm>
            <a:prstGeom prst="rect">
              <a:avLst/>
            </a:prstGeom>
          </p:spPr>
        </p:pic>
        <p:pic>
          <p:nvPicPr>
            <p:cNvPr id="91" name="Picture 90" descr="Icon&#10;&#10;Description automatically generated">
              <a:extLst>
                <a:ext uri="{FF2B5EF4-FFF2-40B4-BE49-F238E27FC236}">
                  <a16:creationId xmlns:a16="http://schemas.microsoft.com/office/drawing/2014/main" id="{2E19F2D7-DE99-2D4B-86C4-78493B4DEA7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2495305" y="4525529"/>
              <a:ext cx="580371" cy="580373"/>
            </a:xfrm>
            <a:prstGeom prst="rect">
              <a:avLst/>
            </a:prstGeom>
          </p:spPr>
        </p:pic>
        <p:pic>
          <p:nvPicPr>
            <p:cNvPr id="92" name="Picture 91" descr="Icon&#10;&#10;Description automatically generated">
              <a:extLst>
                <a:ext uri="{FF2B5EF4-FFF2-40B4-BE49-F238E27FC236}">
                  <a16:creationId xmlns:a16="http://schemas.microsoft.com/office/drawing/2014/main" id="{983A7572-68F0-594E-9BA6-A81E2F3084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113484" y="4525529"/>
              <a:ext cx="580371" cy="580373"/>
            </a:xfrm>
            <a:prstGeom prst="rect">
              <a:avLst/>
            </a:prstGeom>
          </p:spPr>
        </p:pic>
        <p:pic>
          <p:nvPicPr>
            <p:cNvPr id="124" name="Picture 123" descr="Icon&#10;&#10;Description automatically generated">
              <a:extLst>
                <a:ext uri="{FF2B5EF4-FFF2-40B4-BE49-F238E27FC236}">
                  <a16:creationId xmlns:a16="http://schemas.microsoft.com/office/drawing/2014/main" id="{DD41043E-5867-974A-AEDF-04CDBFE58E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2467650" y="3364748"/>
              <a:ext cx="580371" cy="580373"/>
            </a:xfrm>
            <a:prstGeom prst="rect">
              <a:avLst/>
            </a:prstGeom>
          </p:spPr>
        </p:pic>
        <p:pic>
          <p:nvPicPr>
            <p:cNvPr id="125" name="Picture 124" descr="Icon&#10;&#10;Description automatically generated">
              <a:extLst>
                <a:ext uri="{FF2B5EF4-FFF2-40B4-BE49-F238E27FC236}">
                  <a16:creationId xmlns:a16="http://schemas.microsoft.com/office/drawing/2014/main" id="{5E3A1C9F-20AF-E248-B0CB-F574C2443EE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085829" y="3364748"/>
              <a:ext cx="580371" cy="5803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940104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94F736-446B-F040-AB6E-E5A22933B7A5}"/>
              </a:ext>
            </a:extLst>
          </p:cNvPr>
          <p:cNvSpPr/>
          <p:nvPr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697872E-EFCD-E742-B16F-6A17923E71B9}"/>
              </a:ext>
            </a:extLst>
          </p:cNvPr>
          <p:cNvGrpSpPr/>
          <p:nvPr/>
        </p:nvGrpSpPr>
        <p:grpSpPr>
          <a:xfrm>
            <a:off x="3024009" y="2268251"/>
            <a:ext cx="6143982" cy="1160749"/>
            <a:chOff x="2412340" y="424247"/>
            <a:chExt cx="6143982" cy="1160749"/>
          </a:xfrm>
        </p:grpSpPr>
        <p:pic>
          <p:nvPicPr>
            <p:cNvPr id="7" name="Picture 6" descr="Icon&#10;&#10;Description automatically generated">
              <a:extLst>
                <a:ext uri="{FF2B5EF4-FFF2-40B4-BE49-F238E27FC236}">
                  <a16:creationId xmlns:a16="http://schemas.microsoft.com/office/drawing/2014/main" id="{0CBA2110-FA49-8148-9B9B-CCD0BB2642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4284379" y="424248"/>
              <a:ext cx="580371" cy="580373"/>
            </a:xfrm>
            <a:prstGeom prst="rect">
              <a:avLst/>
            </a:prstGeom>
          </p:spPr>
        </p:pic>
        <p:pic>
          <p:nvPicPr>
            <p:cNvPr id="8" name="Picture 7" descr="Icon&#10;&#10;Description automatically generated">
              <a:extLst>
                <a:ext uri="{FF2B5EF4-FFF2-40B4-BE49-F238E27FC236}">
                  <a16:creationId xmlns:a16="http://schemas.microsoft.com/office/drawing/2014/main" id="{7E2C7D41-102E-3543-9D70-EAD46460A5A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4902558" y="424248"/>
              <a:ext cx="580371" cy="580373"/>
            </a:xfrm>
            <a:prstGeom prst="rect">
              <a:avLst/>
            </a:prstGeom>
          </p:spPr>
        </p:pic>
        <p:pic>
          <p:nvPicPr>
            <p:cNvPr id="9" name="Picture 8" descr="Icon&#10;&#10;Description automatically generated">
              <a:extLst>
                <a:ext uri="{FF2B5EF4-FFF2-40B4-BE49-F238E27FC236}">
                  <a16:creationId xmlns:a16="http://schemas.microsoft.com/office/drawing/2014/main" id="{DF1ED050-97EF-9341-950A-9E4F50FD6A9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520737" y="424248"/>
              <a:ext cx="580371" cy="580373"/>
            </a:xfrm>
            <a:prstGeom prst="rect">
              <a:avLst/>
            </a:prstGeom>
          </p:spPr>
        </p:pic>
        <p:pic>
          <p:nvPicPr>
            <p:cNvPr id="10" name="Picture 9" descr="Icon&#10;&#10;Description automatically generated">
              <a:extLst>
                <a:ext uri="{FF2B5EF4-FFF2-40B4-BE49-F238E27FC236}">
                  <a16:creationId xmlns:a16="http://schemas.microsoft.com/office/drawing/2014/main" id="{8EE0A710-376C-D247-95ED-2E1D28979A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138916" y="424248"/>
              <a:ext cx="580371" cy="580373"/>
            </a:xfrm>
            <a:prstGeom prst="rect">
              <a:avLst/>
            </a:prstGeom>
          </p:spPr>
        </p:pic>
        <p:pic>
          <p:nvPicPr>
            <p:cNvPr id="11" name="Picture 10" descr="Icon&#10;&#10;Description automatically generated">
              <a:extLst>
                <a:ext uri="{FF2B5EF4-FFF2-40B4-BE49-F238E27FC236}">
                  <a16:creationId xmlns:a16="http://schemas.microsoft.com/office/drawing/2014/main" id="{AD537062-AFF5-BF42-A886-F0802552B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7975951" y="424247"/>
              <a:ext cx="580371" cy="580373"/>
            </a:xfrm>
            <a:prstGeom prst="rect">
              <a:avLst/>
            </a:prstGeom>
          </p:spPr>
        </p:pic>
        <p:pic>
          <p:nvPicPr>
            <p:cNvPr id="12" name="Picture 11" descr="Icon&#10;&#10;Description automatically generated">
              <a:extLst>
                <a:ext uri="{FF2B5EF4-FFF2-40B4-BE49-F238E27FC236}">
                  <a16:creationId xmlns:a16="http://schemas.microsoft.com/office/drawing/2014/main" id="{73A52AA4-301C-7442-87C7-22D932F1385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757094" y="424247"/>
              <a:ext cx="580371" cy="580373"/>
            </a:xfrm>
            <a:prstGeom prst="rect">
              <a:avLst/>
            </a:prstGeom>
          </p:spPr>
        </p:pic>
        <p:pic>
          <p:nvPicPr>
            <p:cNvPr id="13" name="Picture 12" descr="Icon&#10;&#10;Description automatically generated">
              <a:extLst>
                <a:ext uri="{FF2B5EF4-FFF2-40B4-BE49-F238E27FC236}">
                  <a16:creationId xmlns:a16="http://schemas.microsoft.com/office/drawing/2014/main" id="{5E796B4A-BFA5-A84D-AB65-79C7FE4D37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7375273" y="424247"/>
              <a:ext cx="580371" cy="580373"/>
            </a:xfrm>
            <a:prstGeom prst="rect">
              <a:avLst/>
            </a:prstGeom>
          </p:spPr>
        </p:pic>
        <p:pic>
          <p:nvPicPr>
            <p:cNvPr id="14" name="Picture 13" descr="Icon&#10;&#10;Description automatically generated">
              <a:extLst>
                <a:ext uri="{FF2B5EF4-FFF2-40B4-BE49-F238E27FC236}">
                  <a16:creationId xmlns:a16="http://schemas.microsoft.com/office/drawing/2014/main" id="{90BD18A9-D65B-3E4A-9CFF-845F6B9E70A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2429842" y="424248"/>
              <a:ext cx="580371" cy="580373"/>
            </a:xfrm>
            <a:prstGeom prst="rect">
              <a:avLst/>
            </a:prstGeom>
          </p:spPr>
        </p:pic>
        <p:pic>
          <p:nvPicPr>
            <p:cNvPr id="15" name="Picture 14" descr="Icon&#10;&#10;Description automatically generated">
              <a:extLst>
                <a:ext uri="{FF2B5EF4-FFF2-40B4-BE49-F238E27FC236}">
                  <a16:creationId xmlns:a16="http://schemas.microsoft.com/office/drawing/2014/main" id="{02ACDBFE-9F3F-B84E-9F35-44D130CB8E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048021" y="424248"/>
              <a:ext cx="580371" cy="580373"/>
            </a:xfrm>
            <a:prstGeom prst="rect">
              <a:avLst/>
            </a:prstGeom>
          </p:spPr>
        </p:pic>
        <p:pic>
          <p:nvPicPr>
            <p:cNvPr id="16" name="Picture 15" descr="Icon&#10;&#10;Description automatically generated">
              <a:extLst>
                <a:ext uri="{FF2B5EF4-FFF2-40B4-BE49-F238E27FC236}">
                  <a16:creationId xmlns:a16="http://schemas.microsoft.com/office/drawing/2014/main" id="{E46BF35A-A5ED-CF4E-A9CF-5A918DFBA4F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666200" y="424248"/>
              <a:ext cx="580371" cy="580373"/>
            </a:xfrm>
            <a:prstGeom prst="rect">
              <a:avLst/>
            </a:prstGeom>
          </p:spPr>
        </p:pic>
        <p:pic>
          <p:nvPicPr>
            <p:cNvPr id="18" name="Picture 17" descr="Icon&#10;&#10;Description automatically generated">
              <a:extLst>
                <a:ext uri="{FF2B5EF4-FFF2-40B4-BE49-F238E27FC236}">
                  <a16:creationId xmlns:a16="http://schemas.microsoft.com/office/drawing/2014/main" id="{28226A84-97E5-FF45-B167-6A129948D7C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4266877" y="1004623"/>
              <a:ext cx="580371" cy="580373"/>
            </a:xfrm>
            <a:prstGeom prst="rect">
              <a:avLst/>
            </a:prstGeom>
          </p:spPr>
        </p:pic>
        <p:pic>
          <p:nvPicPr>
            <p:cNvPr id="19" name="Picture 18" descr="Icon&#10;&#10;Description automatically generated">
              <a:extLst>
                <a:ext uri="{FF2B5EF4-FFF2-40B4-BE49-F238E27FC236}">
                  <a16:creationId xmlns:a16="http://schemas.microsoft.com/office/drawing/2014/main" id="{9D11958C-87C6-FA48-8701-7046E8013D8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4885056" y="1004623"/>
              <a:ext cx="580371" cy="580373"/>
            </a:xfrm>
            <a:prstGeom prst="rect">
              <a:avLst/>
            </a:prstGeom>
          </p:spPr>
        </p:pic>
        <p:pic>
          <p:nvPicPr>
            <p:cNvPr id="20" name="Picture 19" descr="Icon&#10;&#10;Description automatically generated">
              <a:extLst>
                <a:ext uri="{FF2B5EF4-FFF2-40B4-BE49-F238E27FC236}">
                  <a16:creationId xmlns:a16="http://schemas.microsoft.com/office/drawing/2014/main" id="{6738869F-F37C-AA49-BC56-CAF43596FFB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503235" y="1004623"/>
              <a:ext cx="580371" cy="580373"/>
            </a:xfrm>
            <a:prstGeom prst="rect">
              <a:avLst/>
            </a:prstGeom>
          </p:spPr>
        </p:pic>
        <p:pic>
          <p:nvPicPr>
            <p:cNvPr id="21" name="Picture 20" descr="Icon&#10;&#10;Description automatically generated">
              <a:extLst>
                <a:ext uri="{FF2B5EF4-FFF2-40B4-BE49-F238E27FC236}">
                  <a16:creationId xmlns:a16="http://schemas.microsoft.com/office/drawing/2014/main" id="{E30D7A28-BD44-0945-9477-7D5B93B8E5F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121414" y="1004623"/>
              <a:ext cx="580371" cy="580373"/>
            </a:xfrm>
            <a:prstGeom prst="rect">
              <a:avLst/>
            </a:prstGeom>
          </p:spPr>
        </p:pic>
        <p:pic>
          <p:nvPicPr>
            <p:cNvPr id="22" name="Picture 21" descr="Icon&#10;&#10;Description automatically generated">
              <a:extLst>
                <a:ext uri="{FF2B5EF4-FFF2-40B4-BE49-F238E27FC236}">
                  <a16:creationId xmlns:a16="http://schemas.microsoft.com/office/drawing/2014/main" id="{9A5BEBD7-C582-454B-AA62-F6F9C7B437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7958449" y="1004622"/>
              <a:ext cx="580371" cy="580373"/>
            </a:xfrm>
            <a:prstGeom prst="rect">
              <a:avLst/>
            </a:prstGeom>
          </p:spPr>
        </p:pic>
        <p:pic>
          <p:nvPicPr>
            <p:cNvPr id="23" name="Picture 22" descr="Icon&#10;&#10;Description automatically generated">
              <a:extLst>
                <a:ext uri="{FF2B5EF4-FFF2-40B4-BE49-F238E27FC236}">
                  <a16:creationId xmlns:a16="http://schemas.microsoft.com/office/drawing/2014/main" id="{EED8EE44-F87B-AA49-A709-1312FC4CDD3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739592" y="1004622"/>
              <a:ext cx="580371" cy="580373"/>
            </a:xfrm>
            <a:prstGeom prst="rect">
              <a:avLst/>
            </a:prstGeom>
          </p:spPr>
        </p:pic>
        <p:pic>
          <p:nvPicPr>
            <p:cNvPr id="24" name="Picture 23" descr="Icon&#10;&#10;Description automatically generated">
              <a:extLst>
                <a:ext uri="{FF2B5EF4-FFF2-40B4-BE49-F238E27FC236}">
                  <a16:creationId xmlns:a16="http://schemas.microsoft.com/office/drawing/2014/main" id="{82F232C8-FFF9-2F4F-9799-F8DA79C029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7357771" y="1004622"/>
              <a:ext cx="580371" cy="580373"/>
            </a:xfrm>
            <a:prstGeom prst="rect">
              <a:avLst/>
            </a:prstGeom>
          </p:spPr>
        </p:pic>
        <p:pic>
          <p:nvPicPr>
            <p:cNvPr id="25" name="Picture 24" descr="Icon&#10;&#10;Description automatically generated">
              <a:extLst>
                <a:ext uri="{FF2B5EF4-FFF2-40B4-BE49-F238E27FC236}">
                  <a16:creationId xmlns:a16="http://schemas.microsoft.com/office/drawing/2014/main" id="{3485697A-3797-444C-900F-58AA388528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2412340" y="1004623"/>
              <a:ext cx="580371" cy="580373"/>
            </a:xfrm>
            <a:prstGeom prst="rect">
              <a:avLst/>
            </a:prstGeom>
          </p:spPr>
        </p:pic>
        <p:pic>
          <p:nvPicPr>
            <p:cNvPr id="26" name="Picture 25" descr="Icon&#10;&#10;Description automatically generated">
              <a:extLst>
                <a:ext uri="{FF2B5EF4-FFF2-40B4-BE49-F238E27FC236}">
                  <a16:creationId xmlns:a16="http://schemas.microsoft.com/office/drawing/2014/main" id="{68B71269-687B-F049-A194-D96ADA53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030519" y="1004623"/>
              <a:ext cx="580371" cy="580373"/>
            </a:xfrm>
            <a:prstGeom prst="rect">
              <a:avLst/>
            </a:prstGeom>
          </p:spPr>
        </p:pic>
        <p:pic>
          <p:nvPicPr>
            <p:cNvPr id="27" name="Picture 26" descr="Icon&#10;&#10;Description automatically generated">
              <a:extLst>
                <a:ext uri="{FF2B5EF4-FFF2-40B4-BE49-F238E27FC236}">
                  <a16:creationId xmlns:a16="http://schemas.microsoft.com/office/drawing/2014/main" id="{F1A004D2-95CE-B34E-8085-F2258270A9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648698" y="1004623"/>
              <a:ext cx="580371" cy="5803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694863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94F736-446B-F040-AB6E-E5A22933B7A5}"/>
              </a:ext>
            </a:extLst>
          </p:cNvPr>
          <p:cNvSpPr/>
          <p:nvPr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pic>
        <p:nvPicPr>
          <p:cNvPr id="14" name="Picture 13" descr="Icon&#10;&#10;Description automatically generated">
            <a:extLst>
              <a:ext uri="{FF2B5EF4-FFF2-40B4-BE49-F238E27FC236}">
                <a16:creationId xmlns:a16="http://schemas.microsoft.com/office/drawing/2014/main" id="{90BD18A9-D65B-3E4A-9CFF-845F6B9E70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2429842" y="424248"/>
            <a:ext cx="580371" cy="580373"/>
          </a:xfrm>
          <a:prstGeom prst="rect">
            <a:avLst/>
          </a:prstGeom>
        </p:spPr>
      </p:pic>
      <p:pic>
        <p:nvPicPr>
          <p:cNvPr id="15" name="Picture 14" descr="Icon&#10;&#10;Description automatically generated">
            <a:extLst>
              <a:ext uri="{FF2B5EF4-FFF2-40B4-BE49-F238E27FC236}">
                <a16:creationId xmlns:a16="http://schemas.microsoft.com/office/drawing/2014/main" id="{02ACDBFE-9F3F-B84E-9F35-44D130CB8E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3048021" y="424248"/>
            <a:ext cx="580371" cy="580373"/>
          </a:xfrm>
          <a:prstGeom prst="rect">
            <a:avLst/>
          </a:prstGeom>
        </p:spPr>
      </p:pic>
      <p:pic>
        <p:nvPicPr>
          <p:cNvPr id="25" name="Picture 24" descr="Icon&#10;&#10;Description automatically generated">
            <a:extLst>
              <a:ext uri="{FF2B5EF4-FFF2-40B4-BE49-F238E27FC236}">
                <a16:creationId xmlns:a16="http://schemas.microsoft.com/office/drawing/2014/main" id="{3485697A-3797-444C-900F-58AA388528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2412340" y="1004623"/>
            <a:ext cx="580371" cy="580373"/>
          </a:xfrm>
          <a:prstGeom prst="rect">
            <a:avLst/>
          </a:prstGeom>
        </p:spPr>
      </p:pic>
      <p:pic>
        <p:nvPicPr>
          <p:cNvPr id="26" name="Picture 25" descr="Icon&#10;&#10;Description automatically generated">
            <a:extLst>
              <a:ext uri="{FF2B5EF4-FFF2-40B4-BE49-F238E27FC236}">
                <a16:creationId xmlns:a16="http://schemas.microsoft.com/office/drawing/2014/main" id="{68B71269-687B-F049-A194-D96ADA53D7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3030519" y="1004623"/>
            <a:ext cx="580371" cy="580373"/>
          </a:xfrm>
          <a:prstGeom prst="rect">
            <a:avLst/>
          </a:prstGeom>
        </p:spPr>
      </p:pic>
      <p:pic>
        <p:nvPicPr>
          <p:cNvPr id="36" name="Picture 35" descr="Icon&#10;&#10;Description automatically generated">
            <a:extLst>
              <a:ext uri="{FF2B5EF4-FFF2-40B4-BE49-F238E27FC236}">
                <a16:creationId xmlns:a16="http://schemas.microsoft.com/office/drawing/2014/main" id="{1AD21D36-360D-0A40-A043-80A097755C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2439995" y="1584996"/>
            <a:ext cx="580371" cy="580373"/>
          </a:xfrm>
          <a:prstGeom prst="rect">
            <a:avLst/>
          </a:prstGeom>
        </p:spPr>
      </p:pic>
      <p:pic>
        <p:nvPicPr>
          <p:cNvPr id="37" name="Picture 36" descr="Icon&#10;&#10;Description automatically generated">
            <a:extLst>
              <a:ext uri="{FF2B5EF4-FFF2-40B4-BE49-F238E27FC236}">
                <a16:creationId xmlns:a16="http://schemas.microsoft.com/office/drawing/2014/main" id="{0FA4E1DE-C6AB-1B49-BDAE-5AC752AE99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3058174" y="1584996"/>
            <a:ext cx="580371" cy="580373"/>
          </a:xfrm>
          <a:prstGeom prst="rect">
            <a:avLst/>
          </a:prstGeom>
        </p:spPr>
      </p:pic>
      <p:pic>
        <p:nvPicPr>
          <p:cNvPr id="47" name="Picture 46" descr="Icon&#10;&#10;Description automatically generated">
            <a:extLst>
              <a:ext uri="{FF2B5EF4-FFF2-40B4-BE49-F238E27FC236}">
                <a16:creationId xmlns:a16="http://schemas.microsoft.com/office/drawing/2014/main" id="{7B146B6F-B5AB-634A-A9DF-944204C5AA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2439995" y="2204036"/>
            <a:ext cx="580371" cy="580373"/>
          </a:xfrm>
          <a:prstGeom prst="rect">
            <a:avLst/>
          </a:prstGeom>
        </p:spPr>
      </p:pic>
      <p:pic>
        <p:nvPicPr>
          <p:cNvPr id="48" name="Picture 47" descr="Icon&#10;&#10;Description automatically generated">
            <a:extLst>
              <a:ext uri="{FF2B5EF4-FFF2-40B4-BE49-F238E27FC236}">
                <a16:creationId xmlns:a16="http://schemas.microsoft.com/office/drawing/2014/main" id="{49766AB0-986F-2046-A02D-755B0BB748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3058174" y="2204036"/>
            <a:ext cx="580371" cy="580373"/>
          </a:xfrm>
          <a:prstGeom prst="rect">
            <a:avLst/>
          </a:prstGeom>
        </p:spPr>
      </p:pic>
      <p:pic>
        <p:nvPicPr>
          <p:cNvPr id="58" name="Picture 57" descr="Icon&#10;&#10;Description automatically generated">
            <a:extLst>
              <a:ext uri="{FF2B5EF4-FFF2-40B4-BE49-F238E27FC236}">
                <a16:creationId xmlns:a16="http://schemas.microsoft.com/office/drawing/2014/main" id="{EB6EA5D9-4F6C-3548-8637-4990BD337E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2467650" y="2784409"/>
            <a:ext cx="580371" cy="580373"/>
          </a:xfrm>
          <a:prstGeom prst="rect">
            <a:avLst/>
          </a:prstGeom>
        </p:spPr>
      </p:pic>
      <p:pic>
        <p:nvPicPr>
          <p:cNvPr id="59" name="Picture 58" descr="Icon&#10;&#10;Description automatically generated">
            <a:extLst>
              <a:ext uri="{FF2B5EF4-FFF2-40B4-BE49-F238E27FC236}">
                <a16:creationId xmlns:a16="http://schemas.microsoft.com/office/drawing/2014/main" id="{0A0F7F7B-DA08-DA45-A05C-E7726A7DCB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3085829" y="2784409"/>
            <a:ext cx="580371" cy="580373"/>
          </a:xfrm>
          <a:prstGeom prst="rect">
            <a:avLst/>
          </a:prstGeom>
        </p:spPr>
      </p:pic>
      <p:pic>
        <p:nvPicPr>
          <p:cNvPr id="80" name="Picture 79" descr="Icon&#10;&#10;Description automatically generated">
            <a:extLst>
              <a:ext uri="{FF2B5EF4-FFF2-40B4-BE49-F238E27FC236}">
                <a16:creationId xmlns:a16="http://schemas.microsoft.com/office/drawing/2014/main" id="{BAFF1EC8-DDD0-1544-A9D7-855894B2C0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2467650" y="3945156"/>
            <a:ext cx="580371" cy="580373"/>
          </a:xfrm>
          <a:prstGeom prst="rect">
            <a:avLst/>
          </a:prstGeom>
        </p:spPr>
      </p:pic>
      <p:pic>
        <p:nvPicPr>
          <p:cNvPr id="81" name="Picture 80" descr="Icon&#10;&#10;Description automatically generated">
            <a:extLst>
              <a:ext uri="{FF2B5EF4-FFF2-40B4-BE49-F238E27FC236}">
                <a16:creationId xmlns:a16="http://schemas.microsoft.com/office/drawing/2014/main" id="{530AF8D8-4095-6E4C-BFD8-657E38E77F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3085829" y="3945156"/>
            <a:ext cx="580371" cy="580373"/>
          </a:xfrm>
          <a:prstGeom prst="rect">
            <a:avLst/>
          </a:prstGeom>
        </p:spPr>
      </p:pic>
      <p:pic>
        <p:nvPicPr>
          <p:cNvPr id="91" name="Picture 90" descr="Icon&#10;&#10;Description automatically generated">
            <a:extLst>
              <a:ext uri="{FF2B5EF4-FFF2-40B4-BE49-F238E27FC236}">
                <a16:creationId xmlns:a16="http://schemas.microsoft.com/office/drawing/2014/main" id="{2E19F2D7-DE99-2D4B-86C4-78493B4DEA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2495305" y="4525529"/>
            <a:ext cx="580371" cy="580373"/>
          </a:xfrm>
          <a:prstGeom prst="rect">
            <a:avLst/>
          </a:prstGeom>
        </p:spPr>
      </p:pic>
      <p:pic>
        <p:nvPicPr>
          <p:cNvPr id="92" name="Picture 91" descr="Icon&#10;&#10;Description automatically generated">
            <a:extLst>
              <a:ext uri="{FF2B5EF4-FFF2-40B4-BE49-F238E27FC236}">
                <a16:creationId xmlns:a16="http://schemas.microsoft.com/office/drawing/2014/main" id="{983A7572-68F0-594E-9BA6-A81E2F3084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3113484" y="4525529"/>
            <a:ext cx="580371" cy="580373"/>
          </a:xfrm>
          <a:prstGeom prst="rect">
            <a:avLst/>
          </a:prstGeom>
        </p:spPr>
      </p:pic>
      <p:pic>
        <p:nvPicPr>
          <p:cNvPr id="102" name="Picture 101" descr="Icon&#10;&#10;Description automatically generated">
            <a:extLst>
              <a:ext uri="{FF2B5EF4-FFF2-40B4-BE49-F238E27FC236}">
                <a16:creationId xmlns:a16="http://schemas.microsoft.com/office/drawing/2014/main" id="{D710360F-0F81-1044-A54B-16E052F480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2495305" y="5144569"/>
            <a:ext cx="580371" cy="580373"/>
          </a:xfrm>
          <a:prstGeom prst="rect">
            <a:avLst/>
          </a:prstGeom>
        </p:spPr>
      </p:pic>
      <p:pic>
        <p:nvPicPr>
          <p:cNvPr id="103" name="Picture 102" descr="Icon&#10;&#10;Description automatically generated">
            <a:extLst>
              <a:ext uri="{FF2B5EF4-FFF2-40B4-BE49-F238E27FC236}">
                <a16:creationId xmlns:a16="http://schemas.microsoft.com/office/drawing/2014/main" id="{7EABB125-ECA2-F243-9DA7-208E60CDFC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3113484" y="5144569"/>
            <a:ext cx="580371" cy="580373"/>
          </a:xfrm>
          <a:prstGeom prst="rect">
            <a:avLst/>
          </a:prstGeom>
        </p:spPr>
      </p:pic>
      <p:pic>
        <p:nvPicPr>
          <p:cNvPr id="113" name="Picture 112" descr="Icon&#10;&#10;Description automatically generated">
            <a:extLst>
              <a:ext uri="{FF2B5EF4-FFF2-40B4-BE49-F238E27FC236}">
                <a16:creationId xmlns:a16="http://schemas.microsoft.com/office/drawing/2014/main" id="{A11BF5C4-8EFC-8947-9068-3D2F99E383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2522960" y="5724942"/>
            <a:ext cx="580371" cy="580373"/>
          </a:xfrm>
          <a:prstGeom prst="rect">
            <a:avLst/>
          </a:prstGeom>
        </p:spPr>
      </p:pic>
      <p:pic>
        <p:nvPicPr>
          <p:cNvPr id="114" name="Picture 113" descr="Icon&#10;&#10;Description automatically generated">
            <a:extLst>
              <a:ext uri="{FF2B5EF4-FFF2-40B4-BE49-F238E27FC236}">
                <a16:creationId xmlns:a16="http://schemas.microsoft.com/office/drawing/2014/main" id="{D346B3AD-7622-E74F-985F-9050182547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3141139" y="5724942"/>
            <a:ext cx="580371" cy="580373"/>
          </a:xfrm>
          <a:prstGeom prst="rect">
            <a:avLst/>
          </a:prstGeom>
        </p:spPr>
      </p:pic>
      <p:pic>
        <p:nvPicPr>
          <p:cNvPr id="124" name="Picture 123" descr="Icon&#10;&#10;Description automatically generated">
            <a:extLst>
              <a:ext uri="{FF2B5EF4-FFF2-40B4-BE49-F238E27FC236}">
                <a16:creationId xmlns:a16="http://schemas.microsoft.com/office/drawing/2014/main" id="{DD41043E-5867-974A-AEDF-04CDBFE58E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2467650" y="3364748"/>
            <a:ext cx="580371" cy="580373"/>
          </a:xfrm>
          <a:prstGeom prst="rect">
            <a:avLst/>
          </a:prstGeom>
        </p:spPr>
      </p:pic>
      <p:pic>
        <p:nvPicPr>
          <p:cNvPr id="125" name="Picture 124" descr="Icon&#10;&#10;Description automatically generated">
            <a:extLst>
              <a:ext uri="{FF2B5EF4-FFF2-40B4-BE49-F238E27FC236}">
                <a16:creationId xmlns:a16="http://schemas.microsoft.com/office/drawing/2014/main" id="{5E3A1C9F-20AF-E248-B0CB-F574C2443E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3085829" y="3364748"/>
            <a:ext cx="580371" cy="580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6155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69EEF-A71C-0245-817A-CFBE83DC4C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4341" y="2566115"/>
            <a:ext cx="9144000" cy="1909763"/>
          </a:xfrm>
        </p:spPr>
        <p:txBody>
          <a:bodyPr>
            <a:normAutofit/>
          </a:bodyPr>
          <a:lstStyle/>
          <a:p>
            <a:r>
              <a:rPr lang="en-US" dirty="0"/>
              <a:t>Arrays: Division</a:t>
            </a:r>
            <a:br>
              <a:rPr lang="en-US" dirty="0"/>
            </a:b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95F0858-8478-A448-B0E3-D07859D1971F}"/>
              </a:ext>
            </a:extLst>
          </p:cNvPr>
          <p:cNvSpPr/>
          <p:nvPr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1365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94F736-446B-F040-AB6E-E5A22933B7A5}"/>
              </a:ext>
            </a:extLst>
          </p:cNvPr>
          <p:cNvSpPr/>
          <p:nvPr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97509B4-ABC2-F34B-8B2F-4B19EA8B513C}"/>
              </a:ext>
            </a:extLst>
          </p:cNvPr>
          <p:cNvGrpSpPr/>
          <p:nvPr/>
        </p:nvGrpSpPr>
        <p:grpSpPr>
          <a:xfrm>
            <a:off x="4765248" y="2848626"/>
            <a:ext cx="2452410" cy="1160748"/>
            <a:chOff x="2568458" y="2268253"/>
            <a:chExt cx="2452410" cy="1160748"/>
          </a:xfrm>
        </p:grpSpPr>
        <p:pic>
          <p:nvPicPr>
            <p:cNvPr id="7" name="Picture 6" descr="Icon&#10;&#10;Description automatically generated">
              <a:extLst>
                <a:ext uri="{FF2B5EF4-FFF2-40B4-BE49-F238E27FC236}">
                  <a16:creationId xmlns:a16="http://schemas.microsoft.com/office/drawing/2014/main" id="{0CBA2110-FA49-8148-9B9B-CCD0BB2642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4440497" y="2268253"/>
              <a:ext cx="580371" cy="580373"/>
            </a:xfrm>
            <a:prstGeom prst="rect">
              <a:avLst/>
            </a:prstGeom>
          </p:spPr>
        </p:pic>
        <p:pic>
          <p:nvPicPr>
            <p:cNvPr id="14" name="Picture 13" descr="Icon&#10;&#10;Description automatically generated">
              <a:extLst>
                <a:ext uri="{FF2B5EF4-FFF2-40B4-BE49-F238E27FC236}">
                  <a16:creationId xmlns:a16="http://schemas.microsoft.com/office/drawing/2014/main" id="{90BD18A9-D65B-3E4A-9CFF-845F6B9E70A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2585960" y="2268253"/>
              <a:ext cx="580371" cy="580373"/>
            </a:xfrm>
            <a:prstGeom prst="rect">
              <a:avLst/>
            </a:prstGeom>
          </p:spPr>
        </p:pic>
        <p:pic>
          <p:nvPicPr>
            <p:cNvPr id="15" name="Picture 14" descr="Icon&#10;&#10;Description automatically generated">
              <a:extLst>
                <a:ext uri="{FF2B5EF4-FFF2-40B4-BE49-F238E27FC236}">
                  <a16:creationId xmlns:a16="http://schemas.microsoft.com/office/drawing/2014/main" id="{02ACDBFE-9F3F-B84E-9F35-44D130CB8E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204139" y="2268253"/>
              <a:ext cx="580371" cy="580373"/>
            </a:xfrm>
            <a:prstGeom prst="rect">
              <a:avLst/>
            </a:prstGeom>
          </p:spPr>
        </p:pic>
        <p:pic>
          <p:nvPicPr>
            <p:cNvPr id="16" name="Picture 15" descr="Icon&#10;&#10;Description automatically generated">
              <a:extLst>
                <a:ext uri="{FF2B5EF4-FFF2-40B4-BE49-F238E27FC236}">
                  <a16:creationId xmlns:a16="http://schemas.microsoft.com/office/drawing/2014/main" id="{E46BF35A-A5ED-CF4E-A9CF-5A918DFBA4F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822318" y="2268253"/>
              <a:ext cx="580371" cy="580373"/>
            </a:xfrm>
            <a:prstGeom prst="rect">
              <a:avLst/>
            </a:prstGeom>
          </p:spPr>
        </p:pic>
        <p:pic>
          <p:nvPicPr>
            <p:cNvPr id="18" name="Picture 17" descr="Icon&#10;&#10;Description automatically generated">
              <a:extLst>
                <a:ext uri="{FF2B5EF4-FFF2-40B4-BE49-F238E27FC236}">
                  <a16:creationId xmlns:a16="http://schemas.microsoft.com/office/drawing/2014/main" id="{28226A84-97E5-FF45-B167-6A129948D7C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4422995" y="2848628"/>
              <a:ext cx="580371" cy="580373"/>
            </a:xfrm>
            <a:prstGeom prst="rect">
              <a:avLst/>
            </a:prstGeom>
          </p:spPr>
        </p:pic>
        <p:pic>
          <p:nvPicPr>
            <p:cNvPr id="25" name="Picture 24" descr="Icon&#10;&#10;Description automatically generated">
              <a:extLst>
                <a:ext uri="{FF2B5EF4-FFF2-40B4-BE49-F238E27FC236}">
                  <a16:creationId xmlns:a16="http://schemas.microsoft.com/office/drawing/2014/main" id="{3485697A-3797-444C-900F-58AA388528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2568458" y="2848628"/>
              <a:ext cx="580371" cy="580373"/>
            </a:xfrm>
            <a:prstGeom prst="rect">
              <a:avLst/>
            </a:prstGeom>
          </p:spPr>
        </p:pic>
        <p:pic>
          <p:nvPicPr>
            <p:cNvPr id="26" name="Picture 25" descr="Icon&#10;&#10;Description automatically generated">
              <a:extLst>
                <a:ext uri="{FF2B5EF4-FFF2-40B4-BE49-F238E27FC236}">
                  <a16:creationId xmlns:a16="http://schemas.microsoft.com/office/drawing/2014/main" id="{68B71269-687B-F049-A194-D96ADA53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186637" y="2848628"/>
              <a:ext cx="580371" cy="580373"/>
            </a:xfrm>
            <a:prstGeom prst="rect">
              <a:avLst/>
            </a:prstGeom>
          </p:spPr>
        </p:pic>
        <p:pic>
          <p:nvPicPr>
            <p:cNvPr id="27" name="Picture 26" descr="Icon&#10;&#10;Description automatically generated">
              <a:extLst>
                <a:ext uri="{FF2B5EF4-FFF2-40B4-BE49-F238E27FC236}">
                  <a16:creationId xmlns:a16="http://schemas.microsoft.com/office/drawing/2014/main" id="{F1A004D2-95CE-B34E-8085-F2258270A9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804816" y="2848628"/>
              <a:ext cx="580371" cy="580373"/>
            </a:xfrm>
            <a:prstGeom prst="rect">
              <a:avLst/>
            </a:prstGeom>
          </p:spPr>
        </p:pic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04BA4C93-9ABF-D742-A2BD-C88170E8194B}"/>
              </a:ext>
            </a:extLst>
          </p:cNvPr>
          <p:cNvSpPr/>
          <p:nvPr/>
        </p:nvSpPr>
        <p:spPr>
          <a:xfrm>
            <a:off x="2550193" y="1868095"/>
            <a:ext cx="6937829" cy="25548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11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94F736-446B-F040-AB6E-E5A22933B7A5}"/>
              </a:ext>
            </a:extLst>
          </p:cNvPr>
          <p:cNvSpPr/>
          <p:nvPr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97509B4-ABC2-F34B-8B2F-4B19EA8B513C}"/>
              </a:ext>
            </a:extLst>
          </p:cNvPr>
          <p:cNvGrpSpPr/>
          <p:nvPr/>
        </p:nvGrpSpPr>
        <p:grpSpPr>
          <a:xfrm>
            <a:off x="4765248" y="2848626"/>
            <a:ext cx="2452410" cy="1160748"/>
            <a:chOff x="2568458" y="2268253"/>
            <a:chExt cx="2452410" cy="1160748"/>
          </a:xfrm>
        </p:grpSpPr>
        <p:pic>
          <p:nvPicPr>
            <p:cNvPr id="7" name="Picture 6" descr="Icon&#10;&#10;Description automatically generated">
              <a:extLst>
                <a:ext uri="{FF2B5EF4-FFF2-40B4-BE49-F238E27FC236}">
                  <a16:creationId xmlns:a16="http://schemas.microsoft.com/office/drawing/2014/main" id="{0CBA2110-FA49-8148-9B9B-CCD0BB2642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4440497" y="2268253"/>
              <a:ext cx="580371" cy="580373"/>
            </a:xfrm>
            <a:prstGeom prst="rect">
              <a:avLst/>
            </a:prstGeom>
          </p:spPr>
        </p:pic>
        <p:pic>
          <p:nvPicPr>
            <p:cNvPr id="14" name="Picture 13" descr="Icon&#10;&#10;Description automatically generated">
              <a:extLst>
                <a:ext uri="{FF2B5EF4-FFF2-40B4-BE49-F238E27FC236}">
                  <a16:creationId xmlns:a16="http://schemas.microsoft.com/office/drawing/2014/main" id="{90BD18A9-D65B-3E4A-9CFF-845F6B9E70A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2585960" y="2268253"/>
              <a:ext cx="580371" cy="580373"/>
            </a:xfrm>
            <a:prstGeom prst="rect">
              <a:avLst/>
            </a:prstGeom>
          </p:spPr>
        </p:pic>
        <p:pic>
          <p:nvPicPr>
            <p:cNvPr id="15" name="Picture 14" descr="Icon&#10;&#10;Description automatically generated">
              <a:extLst>
                <a:ext uri="{FF2B5EF4-FFF2-40B4-BE49-F238E27FC236}">
                  <a16:creationId xmlns:a16="http://schemas.microsoft.com/office/drawing/2014/main" id="{02ACDBFE-9F3F-B84E-9F35-44D130CB8E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204139" y="2268253"/>
              <a:ext cx="580371" cy="580373"/>
            </a:xfrm>
            <a:prstGeom prst="rect">
              <a:avLst/>
            </a:prstGeom>
          </p:spPr>
        </p:pic>
        <p:pic>
          <p:nvPicPr>
            <p:cNvPr id="16" name="Picture 15" descr="Icon&#10;&#10;Description automatically generated">
              <a:extLst>
                <a:ext uri="{FF2B5EF4-FFF2-40B4-BE49-F238E27FC236}">
                  <a16:creationId xmlns:a16="http://schemas.microsoft.com/office/drawing/2014/main" id="{E46BF35A-A5ED-CF4E-A9CF-5A918DFBA4F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822318" y="2268253"/>
              <a:ext cx="580371" cy="580373"/>
            </a:xfrm>
            <a:prstGeom prst="rect">
              <a:avLst/>
            </a:prstGeom>
          </p:spPr>
        </p:pic>
        <p:pic>
          <p:nvPicPr>
            <p:cNvPr id="18" name="Picture 17" descr="Icon&#10;&#10;Description automatically generated">
              <a:extLst>
                <a:ext uri="{FF2B5EF4-FFF2-40B4-BE49-F238E27FC236}">
                  <a16:creationId xmlns:a16="http://schemas.microsoft.com/office/drawing/2014/main" id="{28226A84-97E5-FF45-B167-6A129948D7C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4422995" y="2848628"/>
              <a:ext cx="580371" cy="580373"/>
            </a:xfrm>
            <a:prstGeom prst="rect">
              <a:avLst/>
            </a:prstGeom>
          </p:spPr>
        </p:pic>
        <p:pic>
          <p:nvPicPr>
            <p:cNvPr id="25" name="Picture 24" descr="Icon&#10;&#10;Description automatically generated">
              <a:extLst>
                <a:ext uri="{FF2B5EF4-FFF2-40B4-BE49-F238E27FC236}">
                  <a16:creationId xmlns:a16="http://schemas.microsoft.com/office/drawing/2014/main" id="{3485697A-3797-444C-900F-58AA388528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2568458" y="2848628"/>
              <a:ext cx="580371" cy="580373"/>
            </a:xfrm>
            <a:prstGeom prst="rect">
              <a:avLst/>
            </a:prstGeom>
          </p:spPr>
        </p:pic>
        <p:pic>
          <p:nvPicPr>
            <p:cNvPr id="26" name="Picture 25" descr="Icon&#10;&#10;Description automatically generated">
              <a:extLst>
                <a:ext uri="{FF2B5EF4-FFF2-40B4-BE49-F238E27FC236}">
                  <a16:creationId xmlns:a16="http://schemas.microsoft.com/office/drawing/2014/main" id="{68B71269-687B-F049-A194-D96ADA53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186637" y="2848628"/>
              <a:ext cx="580371" cy="580373"/>
            </a:xfrm>
            <a:prstGeom prst="rect">
              <a:avLst/>
            </a:prstGeom>
          </p:spPr>
        </p:pic>
        <p:pic>
          <p:nvPicPr>
            <p:cNvPr id="27" name="Picture 26" descr="Icon&#10;&#10;Description automatically generated">
              <a:extLst>
                <a:ext uri="{FF2B5EF4-FFF2-40B4-BE49-F238E27FC236}">
                  <a16:creationId xmlns:a16="http://schemas.microsoft.com/office/drawing/2014/main" id="{F1A004D2-95CE-B34E-8085-F2258270A9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804816" y="2848628"/>
              <a:ext cx="580371" cy="580373"/>
            </a:xfrm>
            <a:prstGeom prst="rect">
              <a:avLst/>
            </a:prstGeom>
          </p:spPr>
        </p:pic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A21C6944-1CE2-A94A-B4EF-E00BBC31C7DB}"/>
              </a:ext>
            </a:extLst>
          </p:cNvPr>
          <p:cNvSpPr txBox="1"/>
          <p:nvPr/>
        </p:nvSpPr>
        <p:spPr>
          <a:xfrm>
            <a:off x="7453859" y="4794340"/>
            <a:ext cx="414179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Check your thinking!</a:t>
            </a:r>
          </a:p>
        </p:txBody>
      </p:sp>
    </p:spTree>
    <p:extLst>
      <p:ext uri="{BB962C8B-B14F-4D97-AF65-F5344CB8AC3E}">
        <p14:creationId xmlns:p14="http://schemas.microsoft.com/office/powerpoint/2010/main" val="15733511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94F736-446B-F040-AB6E-E5A22933B7A5}"/>
              </a:ext>
            </a:extLst>
          </p:cNvPr>
          <p:cNvSpPr/>
          <p:nvPr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0CBA2110-FA49-8148-9B9B-CCD0BB2642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4440497" y="2268253"/>
            <a:ext cx="580371" cy="580373"/>
          </a:xfrm>
          <a:prstGeom prst="rect">
            <a:avLst/>
          </a:prstGeom>
        </p:spPr>
      </p:pic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7E2C7D41-102E-3543-9D70-EAD46460A5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5058676" y="2268253"/>
            <a:ext cx="580371" cy="580373"/>
          </a:xfrm>
          <a:prstGeom prst="rect">
            <a:avLst/>
          </a:prstGeom>
        </p:spPr>
      </p:pic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DF1ED050-97EF-9341-950A-9E4F50FD6A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5676855" y="2268253"/>
            <a:ext cx="580371" cy="580373"/>
          </a:xfrm>
          <a:prstGeom prst="rect">
            <a:avLst/>
          </a:prstGeom>
        </p:spPr>
      </p:pic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8EE0A710-376C-D247-95ED-2E1D28979A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6295034" y="2268253"/>
            <a:ext cx="580371" cy="580373"/>
          </a:xfrm>
          <a:prstGeom prst="rect">
            <a:avLst/>
          </a:prstGeom>
        </p:spPr>
      </p:pic>
      <p:pic>
        <p:nvPicPr>
          <p:cNvPr id="12" name="Picture 11" descr="Icon&#10;&#10;Description automatically generated">
            <a:extLst>
              <a:ext uri="{FF2B5EF4-FFF2-40B4-BE49-F238E27FC236}">
                <a16:creationId xmlns:a16="http://schemas.microsoft.com/office/drawing/2014/main" id="{73A52AA4-301C-7442-87C7-22D932F138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6913212" y="2268253"/>
            <a:ext cx="580371" cy="580373"/>
          </a:xfrm>
          <a:prstGeom prst="rect">
            <a:avLst/>
          </a:prstGeom>
        </p:spPr>
      </p:pic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5E796B4A-BFA5-A84D-AB65-79C7FE4D37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7531391" y="2268253"/>
            <a:ext cx="580371" cy="580373"/>
          </a:xfrm>
          <a:prstGeom prst="rect">
            <a:avLst/>
          </a:prstGeom>
        </p:spPr>
      </p:pic>
      <p:pic>
        <p:nvPicPr>
          <p:cNvPr id="14" name="Picture 13" descr="Icon&#10;&#10;Description automatically generated">
            <a:extLst>
              <a:ext uri="{FF2B5EF4-FFF2-40B4-BE49-F238E27FC236}">
                <a16:creationId xmlns:a16="http://schemas.microsoft.com/office/drawing/2014/main" id="{90BD18A9-D65B-3E4A-9CFF-845F6B9E70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2585960" y="2268253"/>
            <a:ext cx="580371" cy="580373"/>
          </a:xfrm>
          <a:prstGeom prst="rect">
            <a:avLst/>
          </a:prstGeom>
        </p:spPr>
      </p:pic>
      <p:pic>
        <p:nvPicPr>
          <p:cNvPr id="15" name="Picture 14" descr="Icon&#10;&#10;Description automatically generated">
            <a:extLst>
              <a:ext uri="{FF2B5EF4-FFF2-40B4-BE49-F238E27FC236}">
                <a16:creationId xmlns:a16="http://schemas.microsoft.com/office/drawing/2014/main" id="{02ACDBFE-9F3F-B84E-9F35-44D130CB8E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3204139" y="2268253"/>
            <a:ext cx="580371" cy="580373"/>
          </a:xfrm>
          <a:prstGeom prst="rect">
            <a:avLst/>
          </a:prstGeom>
        </p:spPr>
      </p:pic>
      <p:pic>
        <p:nvPicPr>
          <p:cNvPr id="16" name="Picture 15" descr="Icon&#10;&#10;Description automatically generated">
            <a:extLst>
              <a:ext uri="{FF2B5EF4-FFF2-40B4-BE49-F238E27FC236}">
                <a16:creationId xmlns:a16="http://schemas.microsoft.com/office/drawing/2014/main" id="{E46BF35A-A5ED-CF4E-A9CF-5A918DFBA4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3822318" y="2268253"/>
            <a:ext cx="580371" cy="580373"/>
          </a:xfrm>
          <a:prstGeom prst="rect">
            <a:avLst/>
          </a:prstGeom>
        </p:spPr>
      </p:pic>
      <p:pic>
        <p:nvPicPr>
          <p:cNvPr id="18" name="Picture 17" descr="Icon&#10;&#10;Description automatically generated">
            <a:extLst>
              <a:ext uri="{FF2B5EF4-FFF2-40B4-BE49-F238E27FC236}">
                <a16:creationId xmlns:a16="http://schemas.microsoft.com/office/drawing/2014/main" id="{28226A84-97E5-FF45-B167-6A129948D7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4422995" y="2848628"/>
            <a:ext cx="580371" cy="580373"/>
          </a:xfrm>
          <a:prstGeom prst="rect">
            <a:avLst/>
          </a:prstGeom>
        </p:spPr>
      </p:pic>
      <p:pic>
        <p:nvPicPr>
          <p:cNvPr id="19" name="Picture 18" descr="Icon&#10;&#10;Description automatically generated">
            <a:extLst>
              <a:ext uri="{FF2B5EF4-FFF2-40B4-BE49-F238E27FC236}">
                <a16:creationId xmlns:a16="http://schemas.microsoft.com/office/drawing/2014/main" id="{9D11958C-87C6-FA48-8701-7046E8013D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5041174" y="2848628"/>
            <a:ext cx="580371" cy="580373"/>
          </a:xfrm>
          <a:prstGeom prst="rect">
            <a:avLst/>
          </a:prstGeom>
        </p:spPr>
      </p:pic>
      <p:pic>
        <p:nvPicPr>
          <p:cNvPr id="20" name="Picture 19" descr="Icon&#10;&#10;Description automatically generated">
            <a:extLst>
              <a:ext uri="{FF2B5EF4-FFF2-40B4-BE49-F238E27FC236}">
                <a16:creationId xmlns:a16="http://schemas.microsoft.com/office/drawing/2014/main" id="{6738869F-F37C-AA49-BC56-CAF43596FF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5659353" y="2848628"/>
            <a:ext cx="580371" cy="580373"/>
          </a:xfrm>
          <a:prstGeom prst="rect">
            <a:avLst/>
          </a:prstGeom>
        </p:spPr>
      </p:pic>
      <p:pic>
        <p:nvPicPr>
          <p:cNvPr id="21" name="Picture 20" descr="Icon&#10;&#10;Description automatically generated">
            <a:extLst>
              <a:ext uri="{FF2B5EF4-FFF2-40B4-BE49-F238E27FC236}">
                <a16:creationId xmlns:a16="http://schemas.microsoft.com/office/drawing/2014/main" id="{E30D7A28-BD44-0945-9477-7D5B93B8E5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6277532" y="2848628"/>
            <a:ext cx="580371" cy="580373"/>
          </a:xfrm>
          <a:prstGeom prst="rect">
            <a:avLst/>
          </a:prstGeom>
        </p:spPr>
      </p:pic>
      <p:pic>
        <p:nvPicPr>
          <p:cNvPr id="23" name="Picture 22" descr="Icon&#10;&#10;Description automatically generated">
            <a:extLst>
              <a:ext uri="{FF2B5EF4-FFF2-40B4-BE49-F238E27FC236}">
                <a16:creationId xmlns:a16="http://schemas.microsoft.com/office/drawing/2014/main" id="{EED8EE44-F87B-AA49-A709-1312FC4CDD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6895710" y="2848628"/>
            <a:ext cx="580371" cy="580373"/>
          </a:xfrm>
          <a:prstGeom prst="rect">
            <a:avLst/>
          </a:prstGeom>
        </p:spPr>
      </p:pic>
      <p:pic>
        <p:nvPicPr>
          <p:cNvPr id="24" name="Picture 23" descr="Icon&#10;&#10;Description automatically generated">
            <a:extLst>
              <a:ext uri="{FF2B5EF4-FFF2-40B4-BE49-F238E27FC236}">
                <a16:creationId xmlns:a16="http://schemas.microsoft.com/office/drawing/2014/main" id="{82F232C8-FFF9-2F4F-9799-F8DA79C029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7513889" y="2848628"/>
            <a:ext cx="580371" cy="580373"/>
          </a:xfrm>
          <a:prstGeom prst="rect">
            <a:avLst/>
          </a:prstGeom>
        </p:spPr>
      </p:pic>
      <p:pic>
        <p:nvPicPr>
          <p:cNvPr id="25" name="Picture 24" descr="Icon&#10;&#10;Description automatically generated">
            <a:extLst>
              <a:ext uri="{FF2B5EF4-FFF2-40B4-BE49-F238E27FC236}">
                <a16:creationId xmlns:a16="http://schemas.microsoft.com/office/drawing/2014/main" id="{3485697A-3797-444C-900F-58AA388528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2568458" y="2848628"/>
            <a:ext cx="580371" cy="580373"/>
          </a:xfrm>
          <a:prstGeom prst="rect">
            <a:avLst/>
          </a:prstGeom>
        </p:spPr>
      </p:pic>
      <p:pic>
        <p:nvPicPr>
          <p:cNvPr id="26" name="Picture 25" descr="Icon&#10;&#10;Description automatically generated">
            <a:extLst>
              <a:ext uri="{FF2B5EF4-FFF2-40B4-BE49-F238E27FC236}">
                <a16:creationId xmlns:a16="http://schemas.microsoft.com/office/drawing/2014/main" id="{68B71269-687B-F049-A194-D96ADA53D7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3186637" y="2848628"/>
            <a:ext cx="580371" cy="580373"/>
          </a:xfrm>
          <a:prstGeom prst="rect">
            <a:avLst/>
          </a:prstGeom>
        </p:spPr>
      </p:pic>
      <p:pic>
        <p:nvPicPr>
          <p:cNvPr id="27" name="Picture 26" descr="Icon&#10;&#10;Description automatically generated">
            <a:extLst>
              <a:ext uri="{FF2B5EF4-FFF2-40B4-BE49-F238E27FC236}">
                <a16:creationId xmlns:a16="http://schemas.microsoft.com/office/drawing/2014/main" id="{F1A004D2-95CE-B34E-8085-F2258270A9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3804816" y="2848628"/>
            <a:ext cx="580371" cy="580373"/>
          </a:xfrm>
          <a:prstGeom prst="rect">
            <a:avLst/>
          </a:prstGeom>
        </p:spPr>
      </p:pic>
      <p:sp>
        <p:nvSpPr>
          <p:cNvPr id="127" name="Rectangle 126">
            <a:extLst>
              <a:ext uri="{FF2B5EF4-FFF2-40B4-BE49-F238E27FC236}">
                <a16:creationId xmlns:a16="http://schemas.microsoft.com/office/drawing/2014/main" id="{224E1221-BEDB-E047-9175-2FF5B0B1E8E7}"/>
              </a:ext>
            </a:extLst>
          </p:cNvPr>
          <p:cNvSpPr/>
          <p:nvPr/>
        </p:nvSpPr>
        <p:spPr>
          <a:xfrm>
            <a:off x="2374340" y="1971370"/>
            <a:ext cx="6937829" cy="25548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360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A9B9E-5A67-4542-BFB9-18474D711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021C2-164D-AC4B-89DD-59EFAC7944E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In this resource you will see ready-made tasks involving equal-sized groups.</a:t>
            </a:r>
          </a:p>
          <a:p>
            <a:r>
              <a:rPr lang="en-US" dirty="0">
                <a:cs typeface="Calibri"/>
              </a:rPr>
              <a:t>“What to say and do” is included in the notes of the slide.</a:t>
            </a:r>
          </a:p>
          <a:p>
            <a:r>
              <a:rPr lang="en-US" dirty="0"/>
              <a:t>At the end of the PowerPoint, you will find images to copy and create your own cookie problems.</a:t>
            </a:r>
          </a:p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5155B5-1E22-C043-A71C-0FB363BF369A}"/>
              </a:ext>
            </a:extLst>
          </p:cNvPr>
          <p:cNvSpPr/>
          <p:nvPr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7848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94F736-446B-F040-AB6E-E5A22933B7A5}"/>
              </a:ext>
            </a:extLst>
          </p:cNvPr>
          <p:cNvSpPr/>
          <p:nvPr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0CBA2110-FA49-8148-9B9B-CCD0BB2642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4440497" y="2268253"/>
            <a:ext cx="580371" cy="580373"/>
          </a:xfrm>
          <a:prstGeom prst="rect">
            <a:avLst/>
          </a:prstGeom>
        </p:spPr>
      </p:pic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7E2C7D41-102E-3543-9D70-EAD46460A5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5058676" y="2268253"/>
            <a:ext cx="580371" cy="580373"/>
          </a:xfrm>
          <a:prstGeom prst="rect">
            <a:avLst/>
          </a:prstGeom>
        </p:spPr>
      </p:pic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DF1ED050-97EF-9341-950A-9E4F50FD6A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5676855" y="2268253"/>
            <a:ext cx="580371" cy="580373"/>
          </a:xfrm>
          <a:prstGeom prst="rect">
            <a:avLst/>
          </a:prstGeom>
        </p:spPr>
      </p:pic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8EE0A710-376C-D247-95ED-2E1D28979A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6295034" y="2268253"/>
            <a:ext cx="580371" cy="580373"/>
          </a:xfrm>
          <a:prstGeom prst="rect">
            <a:avLst/>
          </a:prstGeom>
        </p:spPr>
      </p:pic>
      <p:pic>
        <p:nvPicPr>
          <p:cNvPr id="12" name="Picture 11" descr="Icon&#10;&#10;Description automatically generated">
            <a:extLst>
              <a:ext uri="{FF2B5EF4-FFF2-40B4-BE49-F238E27FC236}">
                <a16:creationId xmlns:a16="http://schemas.microsoft.com/office/drawing/2014/main" id="{73A52AA4-301C-7442-87C7-22D932F138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6913212" y="2268253"/>
            <a:ext cx="580371" cy="580373"/>
          </a:xfrm>
          <a:prstGeom prst="rect">
            <a:avLst/>
          </a:prstGeom>
        </p:spPr>
      </p:pic>
      <p:pic>
        <p:nvPicPr>
          <p:cNvPr id="14" name="Picture 13" descr="Icon&#10;&#10;Description automatically generated">
            <a:extLst>
              <a:ext uri="{FF2B5EF4-FFF2-40B4-BE49-F238E27FC236}">
                <a16:creationId xmlns:a16="http://schemas.microsoft.com/office/drawing/2014/main" id="{90BD18A9-D65B-3E4A-9CFF-845F6B9E70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2585960" y="2268253"/>
            <a:ext cx="580371" cy="580373"/>
          </a:xfrm>
          <a:prstGeom prst="rect">
            <a:avLst/>
          </a:prstGeom>
        </p:spPr>
      </p:pic>
      <p:pic>
        <p:nvPicPr>
          <p:cNvPr id="15" name="Picture 14" descr="Icon&#10;&#10;Description automatically generated">
            <a:extLst>
              <a:ext uri="{FF2B5EF4-FFF2-40B4-BE49-F238E27FC236}">
                <a16:creationId xmlns:a16="http://schemas.microsoft.com/office/drawing/2014/main" id="{02ACDBFE-9F3F-B84E-9F35-44D130CB8E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3204139" y="2268253"/>
            <a:ext cx="580371" cy="580373"/>
          </a:xfrm>
          <a:prstGeom prst="rect">
            <a:avLst/>
          </a:prstGeom>
        </p:spPr>
      </p:pic>
      <p:pic>
        <p:nvPicPr>
          <p:cNvPr id="16" name="Picture 15" descr="Icon&#10;&#10;Description automatically generated">
            <a:extLst>
              <a:ext uri="{FF2B5EF4-FFF2-40B4-BE49-F238E27FC236}">
                <a16:creationId xmlns:a16="http://schemas.microsoft.com/office/drawing/2014/main" id="{E46BF35A-A5ED-CF4E-A9CF-5A918DFBA4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3822318" y="2268253"/>
            <a:ext cx="580371" cy="580373"/>
          </a:xfrm>
          <a:prstGeom prst="rect">
            <a:avLst/>
          </a:prstGeom>
        </p:spPr>
      </p:pic>
      <p:pic>
        <p:nvPicPr>
          <p:cNvPr id="18" name="Picture 17" descr="Icon&#10;&#10;Description automatically generated">
            <a:extLst>
              <a:ext uri="{FF2B5EF4-FFF2-40B4-BE49-F238E27FC236}">
                <a16:creationId xmlns:a16="http://schemas.microsoft.com/office/drawing/2014/main" id="{28226A84-97E5-FF45-B167-6A129948D7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4422995" y="2848628"/>
            <a:ext cx="580371" cy="580373"/>
          </a:xfrm>
          <a:prstGeom prst="rect">
            <a:avLst/>
          </a:prstGeom>
        </p:spPr>
      </p:pic>
      <p:pic>
        <p:nvPicPr>
          <p:cNvPr id="19" name="Picture 18" descr="Icon&#10;&#10;Description automatically generated">
            <a:extLst>
              <a:ext uri="{FF2B5EF4-FFF2-40B4-BE49-F238E27FC236}">
                <a16:creationId xmlns:a16="http://schemas.microsoft.com/office/drawing/2014/main" id="{9D11958C-87C6-FA48-8701-7046E8013D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5041174" y="2848628"/>
            <a:ext cx="580371" cy="580373"/>
          </a:xfrm>
          <a:prstGeom prst="rect">
            <a:avLst/>
          </a:prstGeom>
        </p:spPr>
      </p:pic>
      <p:pic>
        <p:nvPicPr>
          <p:cNvPr id="20" name="Picture 19" descr="Icon&#10;&#10;Description automatically generated">
            <a:extLst>
              <a:ext uri="{FF2B5EF4-FFF2-40B4-BE49-F238E27FC236}">
                <a16:creationId xmlns:a16="http://schemas.microsoft.com/office/drawing/2014/main" id="{6738869F-F37C-AA49-BC56-CAF43596FF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5659353" y="2848628"/>
            <a:ext cx="580371" cy="580373"/>
          </a:xfrm>
          <a:prstGeom prst="rect">
            <a:avLst/>
          </a:prstGeom>
        </p:spPr>
      </p:pic>
      <p:pic>
        <p:nvPicPr>
          <p:cNvPr id="21" name="Picture 20" descr="Icon&#10;&#10;Description automatically generated">
            <a:extLst>
              <a:ext uri="{FF2B5EF4-FFF2-40B4-BE49-F238E27FC236}">
                <a16:creationId xmlns:a16="http://schemas.microsoft.com/office/drawing/2014/main" id="{E30D7A28-BD44-0945-9477-7D5B93B8E5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6277532" y="2848628"/>
            <a:ext cx="580371" cy="580373"/>
          </a:xfrm>
          <a:prstGeom prst="rect">
            <a:avLst/>
          </a:prstGeom>
        </p:spPr>
      </p:pic>
      <p:pic>
        <p:nvPicPr>
          <p:cNvPr id="23" name="Picture 22" descr="Icon&#10;&#10;Description automatically generated">
            <a:extLst>
              <a:ext uri="{FF2B5EF4-FFF2-40B4-BE49-F238E27FC236}">
                <a16:creationId xmlns:a16="http://schemas.microsoft.com/office/drawing/2014/main" id="{EED8EE44-F87B-AA49-A709-1312FC4CDD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6895710" y="2848628"/>
            <a:ext cx="580371" cy="580373"/>
          </a:xfrm>
          <a:prstGeom prst="rect">
            <a:avLst/>
          </a:prstGeom>
        </p:spPr>
      </p:pic>
      <p:pic>
        <p:nvPicPr>
          <p:cNvPr id="25" name="Picture 24" descr="Icon&#10;&#10;Description automatically generated">
            <a:extLst>
              <a:ext uri="{FF2B5EF4-FFF2-40B4-BE49-F238E27FC236}">
                <a16:creationId xmlns:a16="http://schemas.microsoft.com/office/drawing/2014/main" id="{3485697A-3797-444C-900F-58AA388528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2568458" y="2848628"/>
            <a:ext cx="580371" cy="580373"/>
          </a:xfrm>
          <a:prstGeom prst="rect">
            <a:avLst/>
          </a:prstGeom>
        </p:spPr>
      </p:pic>
      <p:pic>
        <p:nvPicPr>
          <p:cNvPr id="26" name="Picture 25" descr="Icon&#10;&#10;Description automatically generated">
            <a:extLst>
              <a:ext uri="{FF2B5EF4-FFF2-40B4-BE49-F238E27FC236}">
                <a16:creationId xmlns:a16="http://schemas.microsoft.com/office/drawing/2014/main" id="{68B71269-687B-F049-A194-D96ADA53D7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3186637" y="2848628"/>
            <a:ext cx="580371" cy="580373"/>
          </a:xfrm>
          <a:prstGeom prst="rect">
            <a:avLst/>
          </a:prstGeom>
        </p:spPr>
      </p:pic>
      <p:pic>
        <p:nvPicPr>
          <p:cNvPr id="27" name="Picture 26" descr="Icon&#10;&#10;Description automatically generated">
            <a:extLst>
              <a:ext uri="{FF2B5EF4-FFF2-40B4-BE49-F238E27FC236}">
                <a16:creationId xmlns:a16="http://schemas.microsoft.com/office/drawing/2014/main" id="{F1A004D2-95CE-B34E-8085-F2258270A9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3804816" y="2848628"/>
            <a:ext cx="580371" cy="58037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7C14EBF5-CB59-6445-99E3-D6FB5D8298DE}"/>
              </a:ext>
            </a:extLst>
          </p:cNvPr>
          <p:cNvSpPr txBox="1"/>
          <p:nvPr/>
        </p:nvSpPr>
        <p:spPr>
          <a:xfrm>
            <a:off x="7453859" y="4794340"/>
            <a:ext cx="414179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Check your thinking!</a:t>
            </a:r>
          </a:p>
        </p:txBody>
      </p:sp>
    </p:spTree>
    <p:extLst>
      <p:ext uri="{BB962C8B-B14F-4D97-AF65-F5344CB8AC3E}">
        <p14:creationId xmlns:p14="http://schemas.microsoft.com/office/powerpoint/2010/main" val="37531371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94F736-446B-F040-AB6E-E5A22933B7A5}"/>
              </a:ext>
            </a:extLst>
          </p:cNvPr>
          <p:cNvSpPr/>
          <p:nvPr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0CBA2110-FA49-8148-9B9B-CCD0BB2642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4440497" y="2268253"/>
            <a:ext cx="580371" cy="580373"/>
          </a:xfrm>
          <a:prstGeom prst="rect">
            <a:avLst/>
          </a:prstGeom>
        </p:spPr>
      </p:pic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7E2C7D41-102E-3543-9D70-EAD46460A5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5058676" y="2268253"/>
            <a:ext cx="580371" cy="580373"/>
          </a:xfrm>
          <a:prstGeom prst="rect">
            <a:avLst/>
          </a:prstGeom>
        </p:spPr>
      </p:pic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DF1ED050-97EF-9341-950A-9E4F50FD6A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5676855" y="2268253"/>
            <a:ext cx="580371" cy="580373"/>
          </a:xfrm>
          <a:prstGeom prst="rect">
            <a:avLst/>
          </a:prstGeom>
        </p:spPr>
      </p:pic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8EE0A710-376C-D247-95ED-2E1D28979A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6295034" y="2268253"/>
            <a:ext cx="580371" cy="580373"/>
          </a:xfrm>
          <a:prstGeom prst="rect">
            <a:avLst/>
          </a:prstGeom>
        </p:spPr>
      </p:pic>
      <p:pic>
        <p:nvPicPr>
          <p:cNvPr id="12" name="Picture 11" descr="Icon&#10;&#10;Description automatically generated">
            <a:extLst>
              <a:ext uri="{FF2B5EF4-FFF2-40B4-BE49-F238E27FC236}">
                <a16:creationId xmlns:a16="http://schemas.microsoft.com/office/drawing/2014/main" id="{73A52AA4-301C-7442-87C7-22D932F138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6913212" y="2268253"/>
            <a:ext cx="580371" cy="580373"/>
          </a:xfrm>
          <a:prstGeom prst="rect">
            <a:avLst/>
          </a:prstGeom>
        </p:spPr>
      </p:pic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5E796B4A-BFA5-A84D-AB65-79C7FE4D37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7531391" y="2268253"/>
            <a:ext cx="580371" cy="580373"/>
          </a:xfrm>
          <a:prstGeom prst="rect">
            <a:avLst/>
          </a:prstGeom>
        </p:spPr>
      </p:pic>
      <p:pic>
        <p:nvPicPr>
          <p:cNvPr id="14" name="Picture 13" descr="Icon&#10;&#10;Description automatically generated">
            <a:extLst>
              <a:ext uri="{FF2B5EF4-FFF2-40B4-BE49-F238E27FC236}">
                <a16:creationId xmlns:a16="http://schemas.microsoft.com/office/drawing/2014/main" id="{90BD18A9-D65B-3E4A-9CFF-845F6B9E70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2585960" y="2268253"/>
            <a:ext cx="580371" cy="580373"/>
          </a:xfrm>
          <a:prstGeom prst="rect">
            <a:avLst/>
          </a:prstGeom>
        </p:spPr>
      </p:pic>
      <p:pic>
        <p:nvPicPr>
          <p:cNvPr id="15" name="Picture 14" descr="Icon&#10;&#10;Description automatically generated">
            <a:extLst>
              <a:ext uri="{FF2B5EF4-FFF2-40B4-BE49-F238E27FC236}">
                <a16:creationId xmlns:a16="http://schemas.microsoft.com/office/drawing/2014/main" id="{02ACDBFE-9F3F-B84E-9F35-44D130CB8E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3204139" y="2268253"/>
            <a:ext cx="580371" cy="580373"/>
          </a:xfrm>
          <a:prstGeom prst="rect">
            <a:avLst/>
          </a:prstGeom>
        </p:spPr>
      </p:pic>
      <p:pic>
        <p:nvPicPr>
          <p:cNvPr id="16" name="Picture 15" descr="Icon&#10;&#10;Description automatically generated">
            <a:extLst>
              <a:ext uri="{FF2B5EF4-FFF2-40B4-BE49-F238E27FC236}">
                <a16:creationId xmlns:a16="http://schemas.microsoft.com/office/drawing/2014/main" id="{E46BF35A-A5ED-CF4E-A9CF-5A918DFBA4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3822318" y="2268253"/>
            <a:ext cx="580371" cy="580373"/>
          </a:xfrm>
          <a:prstGeom prst="rect">
            <a:avLst/>
          </a:prstGeom>
        </p:spPr>
      </p:pic>
      <p:pic>
        <p:nvPicPr>
          <p:cNvPr id="18" name="Picture 17" descr="Icon&#10;&#10;Description automatically generated">
            <a:extLst>
              <a:ext uri="{FF2B5EF4-FFF2-40B4-BE49-F238E27FC236}">
                <a16:creationId xmlns:a16="http://schemas.microsoft.com/office/drawing/2014/main" id="{28226A84-97E5-FF45-B167-6A129948D7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4422995" y="2848628"/>
            <a:ext cx="580371" cy="580373"/>
          </a:xfrm>
          <a:prstGeom prst="rect">
            <a:avLst/>
          </a:prstGeom>
        </p:spPr>
      </p:pic>
      <p:pic>
        <p:nvPicPr>
          <p:cNvPr id="19" name="Picture 18" descr="Icon&#10;&#10;Description automatically generated">
            <a:extLst>
              <a:ext uri="{FF2B5EF4-FFF2-40B4-BE49-F238E27FC236}">
                <a16:creationId xmlns:a16="http://schemas.microsoft.com/office/drawing/2014/main" id="{9D11958C-87C6-FA48-8701-7046E8013D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5041174" y="2848628"/>
            <a:ext cx="580371" cy="580373"/>
          </a:xfrm>
          <a:prstGeom prst="rect">
            <a:avLst/>
          </a:prstGeom>
        </p:spPr>
      </p:pic>
      <p:pic>
        <p:nvPicPr>
          <p:cNvPr id="20" name="Picture 19" descr="Icon&#10;&#10;Description automatically generated">
            <a:extLst>
              <a:ext uri="{FF2B5EF4-FFF2-40B4-BE49-F238E27FC236}">
                <a16:creationId xmlns:a16="http://schemas.microsoft.com/office/drawing/2014/main" id="{6738869F-F37C-AA49-BC56-CAF43596FF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5659353" y="2848628"/>
            <a:ext cx="580371" cy="580373"/>
          </a:xfrm>
          <a:prstGeom prst="rect">
            <a:avLst/>
          </a:prstGeom>
        </p:spPr>
      </p:pic>
      <p:pic>
        <p:nvPicPr>
          <p:cNvPr id="21" name="Picture 20" descr="Icon&#10;&#10;Description automatically generated">
            <a:extLst>
              <a:ext uri="{FF2B5EF4-FFF2-40B4-BE49-F238E27FC236}">
                <a16:creationId xmlns:a16="http://schemas.microsoft.com/office/drawing/2014/main" id="{E30D7A28-BD44-0945-9477-7D5B93B8E5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6277532" y="2848628"/>
            <a:ext cx="580371" cy="580373"/>
          </a:xfrm>
          <a:prstGeom prst="rect">
            <a:avLst/>
          </a:prstGeom>
        </p:spPr>
      </p:pic>
      <p:pic>
        <p:nvPicPr>
          <p:cNvPr id="23" name="Picture 22" descr="Icon&#10;&#10;Description automatically generated">
            <a:extLst>
              <a:ext uri="{FF2B5EF4-FFF2-40B4-BE49-F238E27FC236}">
                <a16:creationId xmlns:a16="http://schemas.microsoft.com/office/drawing/2014/main" id="{EED8EE44-F87B-AA49-A709-1312FC4CDD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6895710" y="2848628"/>
            <a:ext cx="580371" cy="580373"/>
          </a:xfrm>
          <a:prstGeom prst="rect">
            <a:avLst/>
          </a:prstGeom>
        </p:spPr>
      </p:pic>
      <p:pic>
        <p:nvPicPr>
          <p:cNvPr id="24" name="Picture 23" descr="Icon&#10;&#10;Description automatically generated">
            <a:extLst>
              <a:ext uri="{FF2B5EF4-FFF2-40B4-BE49-F238E27FC236}">
                <a16:creationId xmlns:a16="http://schemas.microsoft.com/office/drawing/2014/main" id="{82F232C8-FFF9-2F4F-9799-F8DA79C029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7513889" y="2848628"/>
            <a:ext cx="580371" cy="580373"/>
          </a:xfrm>
          <a:prstGeom prst="rect">
            <a:avLst/>
          </a:prstGeom>
        </p:spPr>
      </p:pic>
      <p:pic>
        <p:nvPicPr>
          <p:cNvPr id="25" name="Picture 24" descr="Icon&#10;&#10;Description automatically generated">
            <a:extLst>
              <a:ext uri="{FF2B5EF4-FFF2-40B4-BE49-F238E27FC236}">
                <a16:creationId xmlns:a16="http://schemas.microsoft.com/office/drawing/2014/main" id="{3485697A-3797-444C-900F-58AA388528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2568458" y="2848628"/>
            <a:ext cx="580371" cy="580373"/>
          </a:xfrm>
          <a:prstGeom prst="rect">
            <a:avLst/>
          </a:prstGeom>
        </p:spPr>
      </p:pic>
      <p:pic>
        <p:nvPicPr>
          <p:cNvPr id="26" name="Picture 25" descr="Icon&#10;&#10;Description automatically generated">
            <a:extLst>
              <a:ext uri="{FF2B5EF4-FFF2-40B4-BE49-F238E27FC236}">
                <a16:creationId xmlns:a16="http://schemas.microsoft.com/office/drawing/2014/main" id="{68B71269-687B-F049-A194-D96ADA53D7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3186637" y="2848628"/>
            <a:ext cx="580371" cy="580373"/>
          </a:xfrm>
          <a:prstGeom prst="rect">
            <a:avLst/>
          </a:prstGeom>
        </p:spPr>
      </p:pic>
      <p:pic>
        <p:nvPicPr>
          <p:cNvPr id="27" name="Picture 26" descr="Icon&#10;&#10;Description automatically generated">
            <a:extLst>
              <a:ext uri="{FF2B5EF4-FFF2-40B4-BE49-F238E27FC236}">
                <a16:creationId xmlns:a16="http://schemas.microsoft.com/office/drawing/2014/main" id="{F1A004D2-95CE-B34E-8085-F2258270A9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3804816" y="2848628"/>
            <a:ext cx="580371" cy="580373"/>
          </a:xfrm>
          <a:prstGeom prst="rect">
            <a:avLst/>
          </a:prstGeom>
        </p:spPr>
      </p:pic>
      <p:sp>
        <p:nvSpPr>
          <p:cNvPr id="127" name="Rectangle 126">
            <a:extLst>
              <a:ext uri="{FF2B5EF4-FFF2-40B4-BE49-F238E27FC236}">
                <a16:creationId xmlns:a16="http://schemas.microsoft.com/office/drawing/2014/main" id="{224E1221-BEDB-E047-9175-2FF5B0B1E8E7}"/>
              </a:ext>
            </a:extLst>
          </p:cNvPr>
          <p:cNvSpPr/>
          <p:nvPr/>
        </p:nvSpPr>
        <p:spPr>
          <a:xfrm>
            <a:off x="2568457" y="2151590"/>
            <a:ext cx="6937829" cy="25548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4844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94F736-446B-F040-AB6E-E5A22933B7A5}"/>
              </a:ext>
            </a:extLst>
          </p:cNvPr>
          <p:cNvSpPr/>
          <p:nvPr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0CBA2110-FA49-8148-9B9B-CCD0BB2642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4440497" y="2268253"/>
            <a:ext cx="580371" cy="580373"/>
          </a:xfrm>
          <a:prstGeom prst="rect">
            <a:avLst/>
          </a:prstGeom>
        </p:spPr>
      </p:pic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7E2C7D41-102E-3543-9D70-EAD46460A5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5058676" y="2268253"/>
            <a:ext cx="580371" cy="580373"/>
          </a:xfrm>
          <a:prstGeom prst="rect">
            <a:avLst/>
          </a:prstGeom>
        </p:spPr>
      </p:pic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DF1ED050-97EF-9341-950A-9E4F50FD6A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5676855" y="2268253"/>
            <a:ext cx="580371" cy="580373"/>
          </a:xfrm>
          <a:prstGeom prst="rect">
            <a:avLst/>
          </a:prstGeom>
        </p:spPr>
      </p:pic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8EE0A710-376C-D247-95ED-2E1D28979A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6295034" y="2268253"/>
            <a:ext cx="580371" cy="580373"/>
          </a:xfrm>
          <a:prstGeom prst="rect">
            <a:avLst/>
          </a:prstGeom>
        </p:spPr>
      </p:pic>
      <p:pic>
        <p:nvPicPr>
          <p:cNvPr id="12" name="Picture 11" descr="Icon&#10;&#10;Description automatically generated">
            <a:extLst>
              <a:ext uri="{FF2B5EF4-FFF2-40B4-BE49-F238E27FC236}">
                <a16:creationId xmlns:a16="http://schemas.microsoft.com/office/drawing/2014/main" id="{73A52AA4-301C-7442-87C7-22D932F138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6913212" y="2268253"/>
            <a:ext cx="580371" cy="580373"/>
          </a:xfrm>
          <a:prstGeom prst="rect">
            <a:avLst/>
          </a:prstGeom>
        </p:spPr>
      </p:pic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5E796B4A-BFA5-A84D-AB65-79C7FE4D37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7531391" y="2268253"/>
            <a:ext cx="580371" cy="580373"/>
          </a:xfrm>
          <a:prstGeom prst="rect">
            <a:avLst/>
          </a:prstGeom>
        </p:spPr>
      </p:pic>
      <p:pic>
        <p:nvPicPr>
          <p:cNvPr id="14" name="Picture 13" descr="Icon&#10;&#10;Description automatically generated">
            <a:extLst>
              <a:ext uri="{FF2B5EF4-FFF2-40B4-BE49-F238E27FC236}">
                <a16:creationId xmlns:a16="http://schemas.microsoft.com/office/drawing/2014/main" id="{90BD18A9-D65B-3E4A-9CFF-845F6B9E70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2585960" y="2268253"/>
            <a:ext cx="580371" cy="580373"/>
          </a:xfrm>
          <a:prstGeom prst="rect">
            <a:avLst/>
          </a:prstGeom>
        </p:spPr>
      </p:pic>
      <p:pic>
        <p:nvPicPr>
          <p:cNvPr id="15" name="Picture 14" descr="Icon&#10;&#10;Description automatically generated">
            <a:extLst>
              <a:ext uri="{FF2B5EF4-FFF2-40B4-BE49-F238E27FC236}">
                <a16:creationId xmlns:a16="http://schemas.microsoft.com/office/drawing/2014/main" id="{02ACDBFE-9F3F-B84E-9F35-44D130CB8E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3204139" y="2268253"/>
            <a:ext cx="580371" cy="580373"/>
          </a:xfrm>
          <a:prstGeom prst="rect">
            <a:avLst/>
          </a:prstGeom>
        </p:spPr>
      </p:pic>
      <p:pic>
        <p:nvPicPr>
          <p:cNvPr id="16" name="Picture 15" descr="Icon&#10;&#10;Description automatically generated">
            <a:extLst>
              <a:ext uri="{FF2B5EF4-FFF2-40B4-BE49-F238E27FC236}">
                <a16:creationId xmlns:a16="http://schemas.microsoft.com/office/drawing/2014/main" id="{E46BF35A-A5ED-CF4E-A9CF-5A918DFBA4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3822318" y="2268253"/>
            <a:ext cx="580371" cy="580373"/>
          </a:xfrm>
          <a:prstGeom prst="rect">
            <a:avLst/>
          </a:prstGeom>
        </p:spPr>
      </p:pic>
      <p:pic>
        <p:nvPicPr>
          <p:cNvPr id="18" name="Picture 17" descr="Icon&#10;&#10;Description automatically generated">
            <a:extLst>
              <a:ext uri="{FF2B5EF4-FFF2-40B4-BE49-F238E27FC236}">
                <a16:creationId xmlns:a16="http://schemas.microsoft.com/office/drawing/2014/main" id="{28226A84-97E5-FF45-B167-6A129948D7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4422995" y="2848628"/>
            <a:ext cx="580371" cy="580373"/>
          </a:xfrm>
          <a:prstGeom prst="rect">
            <a:avLst/>
          </a:prstGeom>
        </p:spPr>
      </p:pic>
      <p:pic>
        <p:nvPicPr>
          <p:cNvPr id="19" name="Picture 18" descr="Icon&#10;&#10;Description automatically generated">
            <a:extLst>
              <a:ext uri="{FF2B5EF4-FFF2-40B4-BE49-F238E27FC236}">
                <a16:creationId xmlns:a16="http://schemas.microsoft.com/office/drawing/2014/main" id="{9D11958C-87C6-FA48-8701-7046E8013D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5041174" y="2848628"/>
            <a:ext cx="580371" cy="580373"/>
          </a:xfrm>
          <a:prstGeom prst="rect">
            <a:avLst/>
          </a:prstGeom>
        </p:spPr>
      </p:pic>
      <p:pic>
        <p:nvPicPr>
          <p:cNvPr id="20" name="Picture 19" descr="Icon&#10;&#10;Description automatically generated">
            <a:extLst>
              <a:ext uri="{FF2B5EF4-FFF2-40B4-BE49-F238E27FC236}">
                <a16:creationId xmlns:a16="http://schemas.microsoft.com/office/drawing/2014/main" id="{6738869F-F37C-AA49-BC56-CAF43596FF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5659353" y="2848628"/>
            <a:ext cx="580371" cy="580373"/>
          </a:xfrm>
          <a:prstGeom prst="rect">
            <a:avLst/>
          </a:prstGeom>
        </p:spPr>
      </p:pic>
      <p:pic>
        <p:nvPicPr>
          <p:cNvPr id="21" name="Picture 20" descr="Icon&#10;&#10;Description automatically generated">
            <a:extLst>
              <a:ext uri="{FF2B5EF4-FFF2-40B4-BE49-F238E27FC236}">
                <a16:creationId xmlns:a16="http://schemas.microsoft.com/office/drawing/2014/main" id="{E30D7A28-BD44-0945-9477-7D5B93B8E5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6277532" y="2848628"/>
            <a:ext cx="580371" cy="580373"/>
          </a:xfrm>
          <a:prstGeom prst="rect">
            <a:avLst/>
          </a:prstGeom>
        </p:spPr>
      </p:pic>
      <p:pic>
        <p:nvPicPr>
          <p:cNvPr id="23" name="Picture 22" descr="Icon&#10;&#10;Description automatically generated">
            <a:extLst>
              <a:ext uri="{FF2B5EF4-FFF2-40B4-BE49-F238E27FC236}">
                <a16:creationId xmlns:a16="http://schemas.microsoft.com/office/drawing/2014/main" id="{EED8EE44-F87B-AA49-A709-1312FC4CDD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6895710" y="2848628"/>
            <a:ext cx="580371" cy="580373"/>
          </a:xfrm>
          <a:prstGeom prst="rect">
            <a:avLst/>
          </a:prstGeom>
        </p:spPr>
      </p:pic>
      <p:pic>
        <p:nvPicPr>
          <p:cNvPr id="24" name="Picture 23" descr="Icon&#10;&#10;Description automatically generated">
            <a:extLst>
              <a:ext uri="{FF2B5EF4-FFF2-40B4-BE49-F238E27FC236}">
                <a16:creationId xmlns:a16="http://schemas.microsoft.com/office/drawing/2014/main" id="{82F232C8-FFF9-2F4F-9799-F8DA79C029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7513889" y="2848628"/>
            <a:ext cx="580371" cy="580373"/>
          </a:xfrm>
          <a:prstGeom prst="rect">
            <a:avLst/>
          </a:prstGeom>
        </p:spPr>
      </p:pic>
      <p:pic>
        <p:nvPicPr>
          <p:cNvPr id="25" name="Picture 24" descr="Icon&#10;&#10;Description automatically generated">
            <a:extLst>
              <a:ext uri="{FF2B5EF4-FFF2-40B4-BE49-F238E27FC236}">
                <a16:creationId xmlns:a16="http://schemas.microsoft.com/office/drawing/2014/main" id="{3485697A-3797-444C-900F-58AA388528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2568458" y="2848628"/>
            <a:ext cx="580371" cy="580373"/>
          </a:xfrm>
          <a:prstGeom prst="rect">
            <a:avLst/>
          </a:prstGeom>
        </p:spPr>
      </p:pic>
      <p:pic>
        <p:nvPicPr>
          <p:cNvPr id="26" name="Picture 25" descr="Icon&#10;&#10;Description automatically generated">
            <a:extLst>
              <a:ext uri="{FF2B5EF4-FFF2-40B4-BE49-F238E27FC236}">
                <a16:creationId xmlns:a16="http://schemas.microsoft.com/office/drawing/2014/main" id="{68B71269-687B-F049-A194-D96ADA53D7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3186637" y="2848628"/>
            <a:ext cx="580371" cy="580373"/>
          </a:xfrm>
          <a:prstGeom prst="rect">
            <a:avLst/>
          </a:prstGeom>
        </p:spPr>
      </p:pic>
      <p:pic>
        <p:nvPicPr>
          <p:cNvPr id="27" name="Picture 26" descr="Icon&#10;&#10;Description automatically generated">
            <a:extLst>
              <a:ext uri="{FF2B5EF4-FFF2-40B4-BE49-F238E27FC236}">
                <a16:creationId xmlns:a16="http://schemas.microsoft.com/office/drawing/2014/main" id="{F1A004D2-95CE-B34E-8085-F2258270A9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3804816" y="2848628"/>
            <a:ext cx="580371" cy="58037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8A8B79C-7F4A-5245-8831-FA31B1917091}"/>
              </a:ext>
            </a:extLst>
          </p:cNvPr>
          <p:cNvSpPr txBox="1"/>
          <p:nvPr/>
        </p:nvSpPr>
        <p:spPr>
          <a:xfrm>
            <a:off x="7453859" y="4794340"/>
            <a:ext cx="414179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Check your thinking!</a:t>
            </a:r>
          </a:p>
        </p:txBody>
      </p:sp>
    </p:spTree>
    <p:extLst>
      <p:ext uri="{BB962C8B-B14F-4D97-AF65-F5344CB8AC3E}">
        <p14:creationId xmlns:p14="http://schemas.microsoft.com/office/powerpoint/2010/main" val="35848994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94F736-446B-F040-AB6E-E5A22933B7A5}"/>
              </a:ext>
            </a:extLst>
          </p:cNvPr>
          <p:cNvSpPr/>
          <p:nvPr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F3C3BBC5-7E7A-0F4D-A129-C7AE766757E6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7234898" y="-2305264"/>
            <a:ext cx="580373" cy="6126480"/>
            <a:chOff x="1496538" y="143290"/>
            <a:chExt cx="640080" cy="6756771"/>
          </a:xfrm>
        </p:grpSpPr>
        <p:pic>
          <p:nvPicPr>
            <p:cNvPr id="7" name="Picture 6" descr="Icon&#10;&#10;Description automatically generated">
              <a:extLst>
                <a:ext uri="{FF2B5EF4-FFF2-40B4-BE49-F238E27FC236}">
                  <a16:creationId xmlns:a16="http://schemas.microsoft.com/office/drawing/2014/main" id="{0CBA2110-FA49-8148-9B9B-CCD0BB26423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4214650"/>
              <a:ext cx="640080" cy="640080"/>
            </a:xfrm>
            <a:prstGeom prst="rect">
              <a:avLst/>
            </a:prstGeom>
          </p:spPr>
        </p:pic>
        <p:pic>
          <p:nvPicPr>
            <p:cNvPr id="8" name="Picture 7" descr="Icon&#10;&#10;Description automatically generated">
              <a:extLst>
                <a:ext uri="{FF2B5EF4-FFF2-40B4-BE49-F238E27FC236}">
                  <a16:creationId xmlns:a16="http://schemas.microsoft.com/office/drawing/2014/main" id="{7E2C7D41-102E-3543-9D70-EAD46460A5A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3532873"/>
              <a:ext cx="640080" cy="640080"/>
            </a:xfrm>
            <a:prstGeom prst="rect">
              <a:avLst/>
            </a:prstGeom>
          </p:spPr>
        </p:pic>
        <p:pic>
          <p:nvPicPr>
            <p:cNvPr id="9" name="Picture 8" descr="Icon&#10;&#10;Description automatically generated">
              <a:extLst>
                <a:ext uri="{FF2B5EF4-FFF2-40B4-BE49-F238E27FC236}">
                  <a16:creationId xmlns:a16="http://schemas.microsoft.com/office/drawing/2014/main" id="{DF1ED050-97EF-9341-950A-9E4F50FD6A9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2851096"/>
              <a:ext cx="640080" cy="640080"/>
            </a:xfrm>
            <a:prstGeom prst="rect">
              <a:avLst/>
            </a:prstGeom>
          </p:spPr>
        </p:pic>
        <p:pic>
          <p:nvPicPr>
            <p:cNvPr id="10" name="Picture 9" descr="Icon&#10;&#10;Description automatically generated">
              <a:extLst>
                <a:ext uri="{FF2B5EF4-FFF2-40B4-BE49-F238E27FC236}">
                  <a16:creationId xmlns:a16="http://schemas.microsoft.com/office/drawing/2014/main" id="{8EE0A710-376C-D247-95ED-2E1D28979AA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2169319"/>
              <a:ext cx="640080" cy="640080"/>
            </a:xfrm>
            <a:prstGeom prst="rect">
              <a:avLst/>
            </a:prstGeom>
          </p:spPr>
        </p:pic>
        <p:pic>
          <p:nvPicPr>
            <p:cNvPr id="11" name="Picture 10" descr="Icon&#10;&#10;Description automatically generated">
              <a:extLst>
                <a:ext uri="{FF2B5EF4-FFF2-40B4-BE49-F238E27FC236}">
                  <a16:creationId xmlns:a16="http://schemas.microsoft.com/office/drawing/2014/main" id="{AD537062-AFF5-BF42-A886-F0802552B4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143290"/>
              <a:ext cx="640080" cy="640080"/>
            </a:xfrm>
            <a:prstGeom prst="rect">
              <a:avLst/>
            </a:prstGeom>
          </p:spPr>
        </p:pic>
        <p:pic>
          <p:nvPicPr>
            <p:cNvPr id="12" name="Picture 11" descr="Icon&#10;&#10;Description automatically generated">
              <a:extLst>
                <a:ext uri="{FF2B5EF4-FFF2-40B4-BE49-F238E27FC236}">
                  <a16:creationId xmlns:a16="http://schemas.microsoft.com/office/drawing/2014/main" id="{73A52AA4-301C-7442-87C7-22D932F1385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1487543"/>
              <a:ext cx="640080" cy="640080"/>
            </a:xfrm>
            <a:prstGeom prst="rect">
              <a:avLst/>
            </a:prstGeom>
          </p:spPr>
        </p:pic>
        <p:pic>
          <p:nvPicPr>
            <p:cNvPr id="13" name="Picture 12" descr="Icon&#10;&#10;Description automatically generated">
              <a:extLst>
                <a:ext uri="{FF2B5EF4-FFF2-40B4-BE49-F238E27FC236}">
                  <a16:creationId xmlns:a16="http://schemas.microsoft.com/office/drawing/2014/main" id="{5E796B4A-BFA5-A84D-AB65-79C7FE4D371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805766"/>
              <a:ext cx="640080" cy="640080"/>
            </a:xfrm>
            <a:prstGeom prst="rect">
              <a:avLst/>
            </a:prstGeom>
          </p:spPr>
        </p:pic>
        <p:pic>
          <p:nvPicPr>
            <p:cNvPr id="14" name="Picture 13" descr="Icon&#10;&#10;Description automatically generated">
              <a:extLst>
                <a:ext uri="{FF2B5EF4-FFF2-40B4-BE49-F238E27FC236}">
                  <a16:creationId xmlns:a16="http://schemas.microsoft.com/office/drawing/2014/main" id="{90BD18A9-D65B-3E4A-9CFF-845F6B9E70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6259981"/>
              <a:ext cx="640080" cy="640080"/>
            </a:xfrm>
            <a:prstGeom prst="rect">
              <a:avLst/>
            </a:prstGeom>
          </p:spPr>
        </p:pic>
        <p:pic>
          <p:nvPicPr>
            <p:cNvPr id="15" name="Picture 14" descr="Icon&#10;&#10;Description automatically generated">
              <a:extLst>
                <a:ext uri="{FF2B5EF4-FFF2-40B4-BE49-F238E27FC236}">
                  <a16:creationId xmlns:a16="http://schemas.microsoft.com/office/drawing/2014/main" id="{02ACDBFE-9F3F-B84E-9F35-44D130CB8E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5578204"/>
              <a:ext cx="640080" cy="640080"/>
            </a:xfrm>
            <a:prstGeom prst="rect">
              <a:avLst/>
            </a:prstGeom>
          </p:spPr>
        </p:pic>
        <p:pic>
          <p:nvPicPr>
            <p:cNvPr id="16" name="Picture 15" descr="Icon&#10;&#10;Description automatically generated">
              <a:extLst>
                <a:ext uri="{FF2B5EF4-FFF2-40B4-BE49-F238E27FC236}">
                  <a16:creationId xmlns:a16="http://schemas.microsoft.com/office/drawing/2014/main" id="{E46BF35A-A5ED-CF4E-A9CF-5A918DFBA4F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4896427"/>
              <a:ext cx="640080" cy="640080"/>
            </a:xfrm>
            <a:prstGeom prst="rect">
              <a:avLst/>
            </a:prstGeom>
          </p:spPr>
        </p:pic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B574C622-AE26-714B-8CA3-94D968267D81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7217396" y="-1724889"/>
            <a:ext cx="580373" cy="6126480"/>
            <a:chOff x="1496538" y="143290"/>
            <a:chExt cx="640080" cy="6756771"/>
          </a:xfrm>
        </p:grpSpPr>
        <p:pic>
          <p:nvPicPr>
            <p:cNvPr id="18" name="Picture 17" descr="Icon&#10;&#10;Description automatically generated">
              <a:extLst>
                <a:ext uri="{FF2B5EF4-FFF2-40B4-BE49-F238E27FC236}">
                  <a16:creationId xmlns:a16="http://schemas.microsoft.com/office/drawing/2014/main" id="{28226A84-97E5-FF45-B167-6A129948D7C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4214650"/>
              <a:ext cx="640080" cy="640080"/>
            </a:xfrm>
            <a:prstGeom prst="rect">
              <a:avLst/>
            </a:prstGeom>
          </p:spPr>
        </p:pic>
        <p:pic>
          <p:nvPicPr>
            <p:cNvPr id="19" name="Picture 18" descr="Icon&#10;&#10;Description automatically generated">
              <a:extLst>
                <a:ext uri="{FF2B5EF4-FFF2-40B4-BE49-F238E27FC236}">
                  <a16:creationId xmlns:a16="http://schemas.microsoft.com/office/drawing/2014/main" id="{9D11958C-87C6-FA48-8701-7046E8013D8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3532873"/>
              <a:ext cx="640080" cy="640080"/>
            </a:xfrm>
            <a:prstGeom prst="rect">
              <a:avLst/>
            </a:prstGeom>
          </p:spPr>
        </p:pic>
        <p:pic>
          <p:nvPicPr>
            <p:cNvPr id="20" name="Picture 19" descr="Icon&#10;&#10;Description automatically generated">
              <a:extLst>
                <a:ext uri="{FF2B5EF4-FFF2-40B4-BE49-F238E27FC236}">
                  <a16:creationId xmlns:a16="http://schemas.microsoft.com/office/drawing/2014/main" id="{6738869F-F37C-AA49-BC56-CAF43596FFB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2851096"/>
              <a:ext cx="640080" cy="640080"/>
            </a:xfrm>
            <a:prstGeom prst="rect">
              <a:avLst/>
            </a:prstGeom>
          </p:spPr>
        </p:pic>
        <p:pic>
          <p:nvPicPr>
            <p:cNvPr id="21" name="Picture 20" descr="Icon&#10;&#10;Description automatically generated">
              <a:extLst>
                <a:ext uri="{FF2B5EF4-FFF2-40B4-BE49-F238E27FC236}">
                  <a16:creationId xmlns:a16="http://schemas.microsoft.com/office/drawing/2014/main" id="{E30D7A28-BD44-0945-9477-7D5B93B8E5F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2169319"/>
              <a:ext cx="640080" cy="640080"/>
            </a:xfrm>
            <a:prstGeom prst="rect">
              <a:avLst/>
            </a:prstGeom>
          </p:spPr>
        </p:pic>
        <p:pic>
          <p:nvPicPr>
            <p:cNvPr id="22" name="Picture 21" descr="Icon&#10;&#10;Description automatically generated">
              <a:extLst>
                <a:ext uri="{FF2B5EF4-FFF2-40B4-BE49-F238E27FC236}">
                  <a16:creationId xmlns:a16="http://schemas.microsoft.com/office/drawing/2014/main" id="{9A5BEBD7-C582-454B-AA62-F6F9C7B4373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143290"/>
              <a:ext cx="640080" cy="640080"/>
            </a:xfrm>
            <a:prstGeom prst="rect">
              <a:avLst/>
            </a:prstGeom>
          </p:spPr>
        </p:pic>
        <p:pic>
          <p:nvPicPr>
            <p:cNvPr id="23" name="Picture 22" descr="Icon&#10;&#10;Description automatically generated">
              <a:extLst>
                <a:ext uri="{FF2B5EF4-FFF2-40B4-BE49-F238E27FC236}">
                  <a16:creationId xmlns:a16="http://schemas.microsoft.com/office/drawing/2014/main" id="{EED8EE44-F87B-AA49-A709-1312FC4CDD3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1487543"/>
              <a:ext cx="640080" cy="640080"/>
            </a:xfrm>
            <a:prstGeom prst="rect">
              <a:avLst/>
            </a:prstGeom>
          </p:spPr>
        </p:pic>
        <p:pic>
          <p:nvPicPr>
            <p:cNvPr id="24" name="Picture 23" descr="Icon&#10;&#10;Description automatically generated">
              <a:extLst>
                <a:ext uri="{FF2B5EF4-FFF2-40B4-BE49-F238E27FC236}">
                  <a16:creationId xmlns:a16="http://schemas.microsoft.com/office/drawing/2014/main" id="{82F232C8-FFF9-2F4F-9799-F8DA79C0291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805766"/>
              <a:ext cx="640080" cy="640080"/>
            </a:xfrm>
            <a:prstGeom prst="rect">
              <a:avLst/>
            </a:prstGeom>
          </p:spPr>
        </p:pic>
        <p:pic>
          <p:nvPicPr>
            <p:cNvPr id="25" name="Picture 24" descr="Icon&#10;&#10;Description automatically generated">
              <a:extLst>
                <a:ext uri="{FF2B5EF4-FFF2-40B4-BE49-F238E27FC236}">
                  <a16:creationId xmlns:a16="http://schemas.microsoft.com/office/drawing/2014/main" id="{3485697A-3797-444C-900F-58AA388528E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6259981"/>
              <a:ext cx="640080" cy="640080"/>
            </a:xfrm>
            <a:prstGeom prst="rect">
              <a:avLst/>
            </a:prstGeom>
          </p:spPr>
        </p:pic>
        <p:pic>
          <p:nvPicPr>
            <p:cNvPr id="26" name="Picture 25" descr="Icon&#10;&#10;Description automatically generated">
              <a:extLst>
                <a:ext uri="{FF2B5EF4-FFF2-40B4-BE49-F238E27FC236}">
                  <a16:creationId xmlns:a16="http://schemas.microsoft.com/office/drawing/2014/main" id="{68B71269-687B-F049-A194-D96ADA53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5578204"/>
              <a:ext cx="640080" cy="640080"/>
            </a:xfrm>
            <a:prstGeom prst="rect">
              <a:avLst/>
            </a:prstGeom>
          </p:spPr>
        </p:pic>
        <p:pic>
          <p:nvPicPr>
            <p:cNvPr id="27" name="Picture 26" descr="Icon&#10;&#10;Description automatically generated">
              <a:extLst>
                <a:ext uri="{FF2B5EF4-FFF2-40B4-BE49-F238E27FC236}">
                  <a16:creationId xmlns:a16="http://schemas.microsoft.com/office/drawing/2014/main" id="{F1A004D2-95CE-B34E-8085-F2258270A91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4896427"/>
              <a:ext cx="640080" cy="640080"/>
            </a:xfrm>
            <a:prstGeom prst="rect">
              <a:avLst/>
            </a:prstGeom>
          </p:spPr>
        </p:pic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2F6C739-EB16-7F49-A47D-CF1EECF01935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7245051" y="-1144516"/>
            <a:ext cx="580373" cy="6126480"/>
            <a:chOff x="1496538" y="143290"/>
            <a:chExt cx="640080" cy="6756771"/>
          </a:xfrm>
        </p:grpSpPr>
        <p:pic>
          <p:nvPicPr>
            <p:cNvPr id="29" name="Picture 28" descr="Icon&#10;&#10;Description automatically generated">
              <a:extLst>
                <a:ext uri="{FF2B5EF4-FFF2-40B4-BE49-F238E27FC236}">
                  <a16:creationId xmlns:a16="http://schemas.microsoft.com/office/drawing/2014/main" id="{F45502BD-FC55-7847-8C56-6493693A090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4214650"/>
              <a:ext cx="640080" cy="640080"/>
            </a:xfrm>
            <a:prstGeom prst="rect">
              <a:avLst/>
            </a:prstGeom>
          </p:spPr>
        </p:pic>
        <p:pic>
          <p:nvPicPr>
            <p:cNvPr id="30" name="Picture 29" descr="Icon&#10;&#10;Description automatically generated">
              <a:extLst>
                <a:ext uri="{FF2B5EF4-FFF2-40B4-BE49-F238E27FC236}">
                  <a16:creationId xmlns:a16="http://schemas.microsoft.com/office/drawing/2014/main" id="{2A6EE509-3473-0C48-9AF9-B71D33E69CE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3532873"/>
              <a:ext cx="640080" cy="640080"/>
            </a:xfrm>
            <a:prstGeom prst="rect">
              <a:avLst/>
            </a:prstGeom>
          </p:spPr>
        </p:pic>
        <p:pic>
          <p:nvPicPr>
            <p:cNvPr id="31" name="Picture 30" descr="Icon&#10;&#10;Description automatically generated">
              <a:extLst>
                <a:ext uri="{FF2B5EF4-FFF2-40B4-BE49-F238E27FC236}">
                  <a16:creationId xmlns:a16="http://schemas.microsoft.com/office/drawing/2014/main" id="{32C86F53-D734-574D-850F-07C023F4354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2851096"/>
              <a:ext cx="640080" cy="640080"/>
            </a:xfrm>
            <a:prstGeom prst="rect">
              <a:avLst/>
            </a:prstGeom>
          </p:spPr>
        </p:pic>
        <p:pic>
          <p:nvPicPr>
            <p:cNvPr id="32" name="Picture 31" descr="Icon&#10;&#10;Description automatically generated">
              <a:extLst>
                <a:ext uri="{FF2B5EF4-FFF2-40B4-BE49-F238E27FC236}">
                  <a16:creationId xmlns:a16="http://schemas.microsoft.com/office/drawing/2014/main" id="{C7D665BC-FEC3-3D4D-8B62-5869E03D965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2169319"/>
              <a:ext cx="640080" cy="640080"/>
            </a:xfrm>
            <a:prstGeom prst="rect">
              <a:avLst/>
            </a:prstGeom>
          </p:spPr>
        </p:pic>
        <p:pic>
          <p:nvPicPr>
            <p:cNvPr id="33" name="Picture 32" descr="Icon&#10;&#10;Description automatically generated">
              <a:extLst>
                <a:ext uri="{FF2B5EF4-FFF2-40B4-BE49-F238E27FC236}">
                  <a16:creationId xmlns:a16="http://schemas.microsoft.com/office/drawing/2014/main" id="{81BD5A87-308F-5446-9798-2316C7C5561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143290"/>
              <a:ext cx="640080" cy="640080"/>
            </a:xfrm>
            <a:prstGeom prst="rect">
              <a:avLst/>
            </a:prstGeom>
          </p:spPr>
        </p:pic>
        <p:pic>
          <p:nvPicPr>
            <p:cNvPr id="34" name="Picture 33" descr="Icon&#10;&#10;Description automatically generated">
              <a:extLst>
                <a:ext uri="{FF2B5EF4-FFF2-40B4-BE49-F238E27FC236}">
                  <a16:creationId xmlns:a16="http://schemas.microsoft.com/office/drawing/2014/main" id="{7205992C-B5AB-1D4E-937B-A3C3D4D883E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1487543"/>
              <a:ext cx="640080" cy="640080"/>
            </a:xfrm>
            <a:prstGeom prst="rect">
              <a:avLst/>
            </a:prstGeom>
          </p:spPr>
        </p:pic>
        <p:pic>
          <p:nvPicPr>
            <p:cNvPr id="35" name="Picture 34" descr="Icon&#10;&#10;Description automatically generated">
              <a:extLst>
                <a:ext uri="{FF2B5EF4-FFF2-40B4-BE49-F238E27FC236}">
                  <a16:creationId xmlns:a16="http://schemas.microsoft.com/office/drawing/2014/main" id="{D2D6AA2F-DBA3-1D43-AF36-A8EAE1D783D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805766"/>
              <a:ext cx="640080" cy="640080"/>
            </a:xfrm>
            <a:prstGeom prst="rect">
              <a:avLst/>
            </a:prstGeom>
          </p:spPr>
        </p:pic>
        <p:pic>
          <p:nvPicPr>
            <p:cNvPr id="36" name="Picture 35" descr="Icon&#10;&#10;Description automatically generated">
              <a:extLst>
                <a:ext uri="{FF2B5EF4-FFF2-40B4-BE49-F238E27FC236}">
                  <a16:creationId xmlns:a16="http://schemas.microsoft.com/office/drawing/2014/main" id="{1AD21D36-360D-0A40-A043-80A097755C3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6259981"/>
              <a:ext cx="640080" cy="640080"/>
            </a:xfrm>
            <a:prstGeom prst="rect">
              <a:avLst/>
            </a:prstGeom>
          </p:spPr>
        </p:pic>
        <p:pic>
          <p:nvPicPr>
            <p:cNvPr id="37" name="Picture 36" descr="Icon&#10;&#10;Description automatically generated">
              <a:extLst>
                <a:ext uri="{FF2B5EF4-FFF2-40B4-BE49-F238E27FC236}">
                  <a16:creationId xmlns:a16="http://schemas.microsoft.com/office/drawing/2014/main" id="{0FA4E1DE-C6AB-1B49-BDAE-5AC752AE99E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5578204"/>
              <a:ext cx="640080" cy="640080"/>
            </a:xfrm>
            <a:prstGeom prst="rect">
              <a:avLst/>
            </a:prstGeom>
          </p:spPr>
        </p:pic>
        <p:pic>
          <p:nvPicPr>
            <p:cNvPr id="38" name="Picture 37" descr="Icon&#10;&#10;Description automatically generated">
              <a:extLst>
                <a:ext uri="{FF2B5EF4-FFF2-40B4-BE49-F238E27FC236}">
                  <a16:creationId xmlns:a16="http://schemas.microsoft.com/office/drawing/2014/main" id="{535702C6-9B7B-A140-BC9D-21D4994D59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4896427"/>
              <a:ext cx="640080" cy="640080"/>
            </a:xfrm>
            <a:prstGeom prst="rect">
              <a:avLst/>
            </a:prstGeom>
          </p:spPr>
        </p:pic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91E59CCB-CEC3-474F-8B54-5B0447074C68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7245051" y="-525476"/>
            <a:ext cx="580373" cy="6126480"/>
            <a:chOff x="1496538" y="143290"/>
            <a:chExt cx="640080" cy="6756771"/>
          </a:xfrm>
        </p:grpSpPr>
        <p:pic>
          <p:nvPicPr>
            <p:cNvPr id="40" name="Picture 39" descr="Icon&#10;&#10;Description automatically generated">
              <a:extLst>
                <a:ext uri="{FF2B5EF4-FFF2-40B4-BE49-F238E27FC236}">
                  <a16:creationId xmlns:a16="http://schemas.microsoft.com/office/drawing/2014/main" id="{15661705-8448-4642-BC7D-EE4DD59E1DF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4214650"/>
              <a:ext cx="640080" cy="640080"/>
            </a:xfrm>
            <a:prstGeom prst="rect">
              <a:avLst/>
            </a:prstGeom>
          </p:spPr>
        </p:pic>
        <p:pic>
          <p:nvPicPr>
            <p:cNvPr id="41" name="Picture 40" descr="Icon&#10;&#10;Description automatically generated">
              <a:extLst>
                <a:ext uri="{FF2B5EF4-FFF2-40B4-BE49-F238E27FC236}">
                  <a16:creationId xmlns:a16="http://schemas.microsoft.com/office/drawing/2014/main" id="{B0898563-5E54-D543-991A-66EF5DFF834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3532873"/>
              <a:ext cx="640080" cy="640080"/>
            </a:xfrm>
            <a:prstGeom prst="rect">
              <a:avLst/>
            </a:prstGeom>
          </p:spPr>
        </p:pic>
        <p:pic>
          <p:nvPicPr>
            <p:cNvPr id="42" name="Picture 41" descr="Icon&#10;&#10;Description automatically generated">
              <a:extLst>
                <a:ext uri="{FF2B5EF4-FFF2-40B4-BE49-F238E27FC236}">
                  <a16:creationId xmlns:a16="http://schemas.microsoft.com/office/drawing/2014/main" id="{A6DD096C-3D53-4440-B68D-5142CBD0ACC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2851096"/>
              <a:ext cx="640080" cy="640080"/>
            </a:xfrm>
            <a:prstGeom prst="rect">
              <a:avLst/>
            </a:prstGeom>
          </p:spPr>
        </p:pic>
        <p:pic>
          <p:nvPicPr>
            <p:cNvPr id="43" name="Picture 42" descr="Icon&#10;&#10;Description automatically generated">
              <a:extLst>
                <a:ext uri="{FF2B5EF4-FFF2-40B4-BE49-F238E27FC236}">
                  <a16:creationId xmlns:a16="http://schemas.microsoft.com/office/drawing/2014/main" id="{AC4EA4DB-202E-A946-A0F7-C75C77DC50C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2169319"/>
              <a:ext cx="640080" cy="640080"/>
            </a:xfrm>
            <a:prstGeom prst="rect">
              <a:avLst/>
            </a:prstGeom>
          </p:spPr>
        </p:pic>
        <p:pic>
          <p:nvPicPr>
            <p:cNvPr id="44" name="Picture 43" descr="Icon&#10;&#10;Description automatically generated">
              <a:extLst>
                <a:ext uri="{FF2B5EF4-FFF2-40B4-BE49-F238E27FC236}">
                  <a16:creationId xmlns:a16="http://schemas.microsoft.com/office/drawing/2014/main" id="{9821A461-64A3-7D4A-9239-0867D8AF6F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143290"/>
              <a:ext cx="640080" cy="640080"/>
            </a:xfrm>
            <a:prstGeom prst="rect">
              <a:avLst/>
            </a:prstGeom>
          </p:spPr>
        </p:pic>
        <p:pic>
          <p:nvPicPr>
            <p:cNvPr id="45" name="Picture 44" descr="Icon&#10;&#10;Description automatically generated">
              <a:extLst>
                <a:ext uri="{FF2B5EF4-FFF2-40B4-BE49-F238E27FC236}">
                  <a16:creationId xmlns:a16="http://schemas.microsoft.com/office/drawing/2014/main" id="{5A011BA8-46DD-E047-ACC7-D018460E36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1487543"/>
              <a:ext cx="640080" cy="640080"/>
            </a:xfrm>
            <a:prstGeom prst="rect">
              <a:avLst/>
            </a:prstGeom>
          </p:spPr>
        </p:pic>
        <p:pic>
          <p:nvPicPr>
            <p:cNvPr id="46" name="Picture 45" descr="Icon&#10;&#10;Description automatically generated">
              <a:extLst>
                <a:ext uri="{FF2B5EF4-FFF2-40B4-BE49-F238E27FC236}">
                  <a16:creationId xmlns:a16="http://schemas.microsoft.com/office/drawing/2014/main" id="{449E544C-2C73-EA4B-A663-4B874054B62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805766"/>
              <a:ext cx="640080" cy="640080"/>
            </a:xfrm>
            <a:prstGeom prst="rect">
              <a:avLst/>
            </a:prstGeom>
          </p:spPr>
        </p:pic>
        <p:pic>
          <p:nvPicPr>
            <p:cNvPr id="47" name="Picture 46" descr="Icon&#10;&#10;Description automatically generated">
              <a:extLst>
                <a:ext uri="{FF2B5EF4-FFF2-40B4-BE49-F238E27FC236}">
                  <a16:creationId xmlns:a16="http://schemas.microsoft.com/office/drawing/2014/main" id="{7B146B6F-B5AB-634A-A9DF-944204C5AAE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6259981"/>
              <a:ext cx="640080" cy="640080"/>
            </a:xfrm>
            <a:prstGeom prst="rect">
              <a:avLst/>
            </a:prstGeom>
          </p:spPr>
        </p:pic>
        <p:pic>
          <p:nvPicPr>
            <p:cNvPr id="48" name="Picture 47" descr="Icon&#10;&#10;Description automatically generated">
              <a:extLst>
                <a:ext uri="{FF2B5EF4-FFF2-40B4-BE49-F238E27FC236}">
                  <a16:creationId xmlns:a16="http://schemas.microsoft.com/office/drawing/2014/main" id="{49766AB0-986F-2046-A02D-755B0BB748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5578204"/>
              <a:ext cx="640080" cy="640080"/>
            </a:xfrm>
            <a:prstGeom prst="rect">
              <a:avLst/>
            </a:prstGeom>
          </p:spPr>
        </p:pic>
        <p:pic>
          <p:nvPicPr>
            <p:cNvPr id="49" name="Picture 48" descr="Icon&#10;&#10;Description automatically generated">
              <a:extLst>
                <a:ext uri="{FF2B5EF4-FFF2-40B4-BE49-F238E27FC236}">
                  <a16:creationId xmlns:a16="http://schemas.microsoft.com/office/drawing/2014/main" id="{551AC5A0-D17B-9148-93AA-6E1C61066D9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4896427"/>
              <a:ext cx="640080" cy="640080"/>
            </a:xfrm>
            <a:prstGeom prst="rect">
              <a:avLst/>
            </a:prstGeom>
          </p:spPr>
        </p:pic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A6ED686D-93A7-FF4D-B785-66FD1200137D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7272706" y="54897"/>
            <a:ext cx="580373" cy="6126480"/>
            <a:chOff x="1496538" y="143290"/>
            <a:chExt cx="640080" cy="6756771"/>
          </a:xfrm>
        </p:grpSpPr>
        <p:pic>
          <p:nvPicPr>
            <p:cNvPr id="51" name="Picture 50" descr="Icon&#10;&#10;Description automatically generated">
              <a:extLst>
                <a:ext uri="{FF2B5EF4-FFF2-40B4-BE49-F238E27FC236}">
                  <a16:creationId xmlns:a16="http://schemas.microsoft.com/office/drawing/2014/main" id="{167C60CD-F52C-354A-A5D8-CCFB4C1FC5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4214650"/>
              <a:ext cx="640080" cy="640080"/>
            </a:xfrm>
            <a:prstGeom prst="rect">
              <a:avLst/>
            </a:prstGeom>
          </p:spPr>
        </p:pic>
        <p:pic>
          <p:nvPicPr>
            <p:cNvPr id="52" name="Picture 51" descr="Icon&#10;&#10;Description automatically generated">
              <a:extLst>
                <a:ext uri="{FF2B5EF4-FFF2-40B4-BE49-F238E27FC236}">
                  <a16:creationId xmlns:a16="http://schemas.microsoft.com/office/drawing/2014/main" id="{0FD447A3-59BA-0B43-8568-08DA4A16EE2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3532873"/>
              <a:ext cx="640080" cy="640080"/>
            </a:xfrm>
            <a:prstGeom prst="rect">
              <a:avLst/>
            </a:prstGeom>
          </p:spPr>
        </p:pic>
        <p:pic>
          <p:nvPicPr>
            <p:cNvPr id="53" name="Picture 52" descr="Icon&#10;&#10;Description automatically generated">
              <a:extLst>
                <a:ext uri="{FF2B5EF4-FFF2-40B4-BE49-F238E27FC236}">
                  <a16:creationId xmlns:a16="http://schemas.microsoft.com/office/drawing/2014/main" id="{F14D34A9-D8AD-B442-B583-F615B837B6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2851096"/>
              <a:ext cx="640080" cy="640080"/>
            </a:xfrm>
            <a:prstGeom prst="rect">
              <a:avLst/>
            </a:prstGeom>
          </p:spPr>
        </p:pic>
        <p:pic>
          <p:nvPicPr>
            <p:cNvPr id="54" name="Picture 53" descr="Icon&#10;&#10;Description automatically generated">
              <a:extLst>
                <a:ext uri="{FF2B5EF4-FFF2-40B4-BE49-F238E27FC236}">
                  <a16:creationId xmlns:a16="http://schemas.microsoft.com/office/drawing/2014/main" id="{7E3E415B-0F2D-AB4F-A59E-379A7F7AAAC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2169319"/>
              <a:ext cx="640080" cy="640080"/>
            </a:xfrm>
            <a:prstGeom prst="rect">
              <a:avLst/>
            </a:prstGeom>
          </p:spPr>
        </p:pic>
        <p:pic>
          <p:nvPicPr>
            <p:cNvPr id="55" name="Picture 54" descr="Icon&#10;&#10;Description automatically generated">
              <a:extLst>
                <a:ext uri="{FF2B5EF4-FFF2-40B4-BE49-F238E27FC236}">
                  <a16:creationId xmlns:a16="http://schemas.microsoft.com/office/drawing/2014/main" id="{D2BA0B2D-1CF9-2F4A-B9E0-D4A4B963EA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143290"/>
              <a:ext cx="640080" cy="640080"/>
            </a:xfrm>
            <a:prstGeom prst="rect">
              <a:avLst/>
            </a:prstGeom>
          </p:spPr>
        </p:pic>
        <p:pic>
          <p:nvPicPr>
            <p:cNvPr id="56" name="Picture 55" descr="Icon&#10;&#10;Description automatically generated">
              <a:extLst>
                <a:ext uri="{FF2B5EF4-FFF2-40B4-BE49-F238E27FC236}">
                  <a16:creationId xmlns:a16="http://schemas.microsoft.com/office/drawing/2014/main" id="{9389E6E1-71E2-964D-9817-49DD1E02C79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1487543"/>
              <a:ext cx="640080" cy="640080"/>
            </a:xfrm>
            <a:prstGeom prst="rect">
              <a:avLst/>
            </a:prstGeom>
          </p:spPr>
        </p:pic>
        <p:pic>
          <p:nvPicPr>
            <p:cNvPr id="57" name="Picture 56" descr="Icon&#10;&#10;Description automatically generated">
              <a:extLst>
                <a:ext uri="{FF2B5EF4-FFF2-40B4-BE49-F238E27FC236}">
                  <a16:creationId xmlns:a16="http://schemas.microsoft.com/office/drawing/2014/main" id="{5775FBC3-ACCC-AC4C-A3DD-84FB9A2E8FF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805766"/>
              <a:ext cx="640080" cy="640080"/>
            </a:xfrm>
            <a:prstGeom prst="rect">
              <a:avLst/>
            </a:prstGeom>
          </p:spPr>
        </p:pic>
        <p:pic>
          <p:nvPicPr>
            <p:cNvPr id="58" name="Picture 57" descr="Icon&#10;&#10;Description automatically generated">
              <a:extLst>
                <a:ext uri="{FF2B5EF4-FFF2-40B4-BE49-F238E27FC236}">
                  <a16:creationId xmlns:a16="http://schemas.microsoft.com/office/drawing/2014/main" id="{EB6EA5D9-4F6C-3548-8637-4990BD337E0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6259981"/>
              <a:ext cx="640080" cy="640080"/>
            </a:xfrm>
            <a:prstGeom prst="rect">
              <a:avLst/>
            </a:prstGeom>
          </p:spPr>
        </p:pic>
        <p:pic>
          <p:nvPicPr>
            <p:cNvPr id="59" name="Picture 58" descr="Icon&#10;&#10;Description automatically generated">
              <a:extLst>
                <a:ext uri="{FF2B5EF4-FFF2-40B4-BE49-F238E27FC236}">
                  <a16:creationId xmlns:a16="http://schemas.microsoft.com/office/drawing/2014/main" id="{0A0F7F7B-DA08-DA45-A05C-E7726A7DCBB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5578204"/>
              <a:ext cx="640080" cy="640080"/>
            </a:xfrm>
            <a:prstGeom prst="rect">
              <a:avLst/>
            </a:prstGeom>
          </p:spPr>
        </p:pic>
        <p:pic>
          <p:nvPicPr>
            <p:cNvPr id="60" name="Picture 59" descr="Icon&#10;&#10;Description automatically generated">
              <a:extLst>
                <a:ext uri="{FF2B5EF4-FFF2-40B4-BE49-F238E27FC236}">
                  <a16:creationId xmlns:a16="http://schemas.microsoft.com/office/drawing/2014/main" id="{57EDAF9B-B688-3842-A111-9939CF1B14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4896427"/>
              <a:ext cx="640080" cy="640080"/>
            </a:xfrm>
            <a:prstGeom prst="rect">
              <a:avLst/>
            </a:prstGeom>
          </p:spPr>
        </p:pic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8D7904C2-E23A-3C40-8CDF-58E39EEFB47B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7217396" y="-2305297"/>
            <a:ext cx="580373" cy="6126480"/>
            <a:chOff x="1496538" y="143290"/>
            <a:chExt cx="640080" cy="6756771"/>
          </a:xfrm>
        </p:grpSpPr>
        <p:pic>
          <p:nvPicPr>
            <p:cNvPr id="62" name="Picture 61" descr="Icon&#10;&#10;Description automatically generated">
              <a:extLst>
                <a:ext uri="{FF2B5EF4-FFF2-40B4-BE49-F238E27FC236}">
                  <a16:creationId xmlns:a16="http://schemas.microsoft.com/office/drawing/2014/main" id="{5F846A69-1E6E-B743-A9BC-AD2A837623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4214650"/>
              <a:ext cx="640080" cy="640080"/>
            </a:xfrm>
            <a:prstGeom prst="rect">
              <a:avLst/>
            </a:prstGeom>
          </p:spPr>
        </p:pic>
        <p:pic>
          <p:nvPicPr>
            <p:cNvPr id="63" name="Picture 62" descr="Icon&#10;&#10;Description automatically generated">
              <a:extLst>
                <a:ext uri="{FF2B5EF4-FFF2-40B4-BE49-F238E27FC236}">
                  <a16:creationId xmlns:a16="http://schemas.microsoft.com/office/drawing/2014/main" id="{7DD7DE4B-C623-0E45-AB55-FF812DE0B4F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3532873"/>
              <a:ext cx="640080" cy="640080"/>
            </a:xfrm>
            <a:prstGeom prst="rect">
              <a:avLst/>
            </a:prstGeom>
          </p:spPr>
        </p:pic>
        <p:pic>
          <p:nvPicPr>
            <p:cNvPr id="64" name="Picture 63" descr="Icon&#10;&#10;Description automatically generated">
              <a:extLst>
                <a:ext uri="{FF2B5EF4-FFF2-40B4-BE49-F238E27FC236}">
                  <a16:creationId xmlns:a16="http://schemas.microsoft.com/office/drawing/2014/main" id="{C0EE57DE-FE69-8E44-A104-E3CC0A42D18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2851096"/>
              <a:ext cx="640080" cy="640080"/>
            </a:xfrm>
            <a:prstGeom prst="rect">
              <a:avLst/>
            </a:prstGeom>
          </p:spPr>
        </p:pic>
        <p:pic>
          <p:nvPicPr>
            <p:cNvPr id="65" name="Picture 64" descr="Icon&#10;&#10;Description automatically generated">
              <a:extLst>
                <a:ext uri="{FF2B5EF4-FFF2-40B4-BE49-F238E27FC236}">
                  <a16:creationId xmlns:a16="http://schemas.microsoft.com/office/drawing/2014/main" id="{987C350F-E425-4F48-BA39-AFB1E90603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2169319"/>
              <a:ext cx="640080" cy="640080"/>
            </a:xfrm>
            <a:prstGeom prst="rect">
              <a:avLst/>
            </a:prstGeom>
          </p:spPr>
        </p:pic>
        <p:pic>
          <p:nvPicPr>
            <p:cNvPr id="66" name="Picture 65" descr="Icon&#10;&#10;Description automatically generated">
              <a:extLst>
                <a:ext uri="{FF2B5EF4-FFF2-40B4-BE49-F238E27FC236}">
                  <a16:creationId xmlns:a16="http://schemas.microsoft.com/office/drawing/2014/main" id="{DAB63967-997A-D04D-8DD8-6471ACC62AC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143290"/>
              <a:ext cx="640080" cy="640080"/>
            </a:xfrm>
            <a:prstGeom prst="rect">
              <a:avLst/>
            </a:prstGeom>
          </p:spPr>
        </p:pic>
        <p:pic>
          <p:nvPicPr>
            <p:cNvPr id="67" name="Picture 66" descr="Icon&#10;&#10;Description automatically generated">
              <a:extLst>
                <a:ext uri="{FF2B5EF4-FFF2-40B4-BE49-F238E27FC236}">
                  <a16:creationId xmlns:a16="http://schemas.microsoft.com/office/drawing/2014/main" id="{4DC30446-D5C9-0544-9586-04FC39FB2CD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1487543"/>
              <a:ext cx="640080" cy="640080"/>
            </a:xfrm>
            <a:prstGeom prst="rect">
              <a:avLst/>
            </a:prstGeom>
          </p:spPr>
        </p:pic>
        <p:pic>
          <p:nvPicPr>
            <p:cNvPr id="68" name="Picture 67" descr="Icon&#10;&#10;Description automatically generated">
              <a:extLst>
                <a:ext uri="{FF2B5EF4-FFF2-40B4-BE49-F238E27FC236}">
                  <a16:creationId xmlns:a16="http://schemas.microsoft.com/office/drawing/2014/main" id="{40D099E0-81C8-D04C-B85D-FFD810FA17A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805766"/>
              <a:ext cx="640080" cy="640080"/>
            </a:xfrm>
            <a:prstGeom prst="rect">
              <a:avLst/>
            </a:prstGeom>
          </p:spPr>
        </p:pic>
        <p:pic>
          <p:nvPicPr>
            <p:cNvPr id="69" name="Picture 68" descr="Icon&#10;&#10;Description automatically generated">
              <a:extLst>
                <a:ext uri="{FF2B5EF4-FFF2-40B4-BE49-F238E27FC236}">
                  <a16:creationId xmlns:a16="http://schemas.microsoft.com/office/drawing/2014/main" id="{4A59CFB3-12D2-2C4E-9A96-12F7B31FF83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6259981"/>
              <a:ext cx="640080" cy="640080"/>
            </a:xfrm>
            <a:prstGeom prst="rect">
              <a:avLst/>
            </a:prstGeom>
          </p:spPr>
        </p:pic>
        <p:pic>
          <p:nvPicPr>
            <p:cNvPr id="70" name="Picture 69" descr="Icon&#10;&#10;Description automatically generated">
              <a:extLst>
                <a:ext uri="{FF2B5EF4-FFF2-40B4-BE49-F238E27FC236}">
                  <a16:creationId xmlns:a16="http://schemas.microsoft.com/office/drawing/2014/main" id="{AD9BBD7A-C6DD-9C44-B95B-B512A131C6B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5578204"/>
              <a:ext cx="640080" cy="640080"/>
            </a:xfrm>
            <a:prstGeom prst="rect">
              <a:avLst/>
            </a:prstGeom>
          </p:spPr>
        </p:pic>
        <p:pic>
          <p:nvPicPr>
            <p:cNvPr id="71" name="Picture 70" descr="Icon&#10;&#10;Description automatically generated">
              <a:extLst>
                <a:ext uri="{FF2B5EF4-FFF2-40B4-BE49-F238E27FC236}">
                  <a16:creationId xmlns:a16="http://schemas.microsoft.com/office/drawing/2014/main" id="{0A94654C-646E-8E49-901A-F1C8EBC57F0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4896427"/>
              <a:ext cx="640080" cy="640080"/>
            </a:xfrm>
            <a:prstGeom prst="rect">
              <a:avLst/>
            </a:prstGeom>
          </p:spPr>
        </p:pic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AEC8ACA8-D371-F840-AF43-52AF7941E518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7272706" y="1215644"/>
            <a:ext cx="580373" cy="6126480"/>
            <a:chOff x="1496538" y="143290"/>
            <a:chExt cx="640080" cy="6756771"/>
          </a:xfrm>
        </p:grpSpPr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643EEA21-461E-5A43-BFDE-60DA875B7B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4214650"/>
              <a:ext cx="640080" cy="640080"/>
            </a:xfrm>
            <a:prstGeom prst="rect">
              <a:avLst/>
            </a:prstGeom>
          </p:spPr>
        </p:pic>
        <p:pic>
          <p:nvPicPr>
            <p:cNvPr id="74" name="Picture 73" descr="Icon&#10;&#10;Description automatically generated">
              <a:extLst>
                <a:ext uri="{FF2B5EF4-FFF2-40B4-BE49-F238E27FC236}">
                  <a16:creationId xmlns:a16="http://schemas.microsoft.com/office/drawing/2014/main" id="{75D0A337-03A5-024C-8F30-B59B5ABA33A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3532873"/>
              <a:ext cx="640080" cy="640080"/>
            </a:xfrm>
            <a:prstGeom prst="rect">
              <a:avLst/>
            </a:prstGeom>
          </p:spPr>
        </p:pic>
        <p:pic>
          <p:nvPicPr>
            <p:cNvPr id="75" name="Picture 74" descr="Icon&#10;&#10;Description automatically generated">
              <a:extLst>
                <a:ext uri="{FF2B5EF4-FFF2-40B4-BE49-F238E27FC236}">
                  <a16:creationId xmlns:a16="http://schemas.microsoft.com/office/drawing/2014/main" id="{2DD3DDCC-50CE-4440-82CC-7C3BE54EC82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2851096"/>
              <a:ext cx="640080" cy="640080"/>
            </a:xfrm>
            <a:prstGeom prst="rect">
              <a:avLst/>
            </a:prstGeom>
          </p:spPr>
        </p:pic>
        <p:pic>
          <p:nvPicPr>
            <p:cNvPr id="76" name="Picture 75" descr="Icon&#10;&#10;Description automatically generated">
              <a:extLst>
                <a:ext uri="{FF2B5EF4-FFF2-40B4-BE49-F238E27FC236}">
                  <a16:creationId xmlns:a16="http://schemas.microsoft.com/office/drawing/2014/main" id="{108BF27C-AEFB-E344-8D9C-906E4A66BBF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2169319"/>
              <a:ext cx="640080" cy="640080"/>
            </a:xfrm>
            <a:prstGeom prst="rect">
              <a:avLst/>
            </a:prstGeom>
          </p:spPr>
        </p:pic>
        <p:pic>
          <p:nvPicPr>
            <p:cNvPr id="77" name="Picture 76" descr="Icon&#10;&#10;Description automatically generated">
              <a:extLst>
                <a:ext uri="{FF2B5EF4-FFF2-40B4-BE49-F238E27FC236}">
                  <a16:creationId xmlns:a16="http://schemas.microsoft.com/office/drawing/2014/main" id="{300820D1-437D-6C4A-B41A-2B1EA9FE581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143290"/>
              <a:ext cx="640080" cy="640080"/>
            </a:xfrm>
            <a:prstGeom prst="rect">
              <a:avLst/>
            </a:prstGeom>
          </p:spPr>
        </p:pic>
        <p:pic>
          <p:nvPicPr>
            <p:cNvPr id="78" name="Picture 77" descr="Icon&#10;&#10;Description automatically generated">
              <a:extLst>
                <a:ext uri="{FF2B5EF4-FFF2-40B4-BE49-F238E27FC236}">
                  <a16:creationId xmlns:a16="http://schemas.microsoft.com/office/drawing/2014/main" id="{8E2EDF6B-6E3E-6F41-8D42-C8FBD15E42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1487543"/>
              <a:ext cx="640080" cy="640080"/>
            </a:xfrm>
            <a:prstGeom prst="rect">
              <a:avLst/>
            </a:prstGeom>
          </p:spPr>
        </p:pic>
        <p:pic>
          <p:nvPicPr>
            <p:cNvPr id="79" name="Picture 78" descr="Icon&#10;&#10;Description automatically generated">
              <a:extLst>
                <a:ext uri="{FF2B5EF4-FFF2-40B4-BE49-F238E27FC236}">
                  <a16:creationId xmlns:a16="http://schemas.microsoft.com/office/drawing/2014/main" id="{6A5A6941-FD8F-1441-AC53-01C7B9FF30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805766"/>
              <a:ext cx="640080" cy="640080"/>
            </a:xfrm>
            <a:prstGeom prst="rect">
              <a:avLst/>
            </a:prstGeom>
          </p:spPr>
        </p:pic>
        <p:pic>
          <p:nvPicPr>
            <p:cNvPr id="80" name="Picture 79" descr="Icon&#10;&#10;Description automatically generated">
              <a:extLst>
                <a:ext uri="{FF2B5EF4-FFF2-40B4-BE49-F238E27FC236}">
                  <a16:creationId xmlns:a16="http://schemas.microsoft.com/office/drawing/2014/main" id="{BAFF1EC8-DDD0-1544-A9D7-855894B2C05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6259981"/>
              <a:ext cx="640080" cy="640080"/>
            </a:xfrm>
            <a:prstGeom prst="rect">
              <a:avLst/>
            </a:prstGeom>
          </p:spPr>
        </p:pic>
        <p:pic>
          <p:nvPicPr>
            <p:cNvPr id="81" name="Picture 80" descr="Icon&#10;&#10;Description automatically generated">
              <a:extLst>
                <a:ext uri="{FF2B5EF4-FFF2-40B4-BE49-F238E27FC236}">
                  <a16:creationId xmlns:a16="http://schemas.microsoft.com/office/drawing/2014/main" id="{530AF8D8-4095-6E4C-BFD8-657E38E77FB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5578204"/>
              <a:ext cx="640080" cy="640080"/>
            </a:xfrm>
            <a:prstGeom prst="rect">
              <a:avLst/>
            </a:prstGeom>
          </p:spPr>
        </p:pic>
        <p:pic>
          <p:nvPicPr>
            <p:cNvPr id="82" name="Picture 81" descr="Icon&#10;&#10;Description automatically generated">
              <a:extLst>
                <a:ext uri="{FF2B5EF4-FFF2-40B4-BE49-F238E27FC236}">
                  <a16:creationId xmlns:a16="http://schemas.microsoft.com/office/drawing/2014/main" id="{AB0A28E2-92AD-AF42-982F-A50BA29DF93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4896427"/>
              <a:ext cx="640080" cy="640080"/>
            </a:xfrm>
            <a:prstGeom prst="rect">
              <a:avLst/>
            </a:prstGeom>
          </p:spPr>
        </p:pic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F9ABDE40-6B37-EB4D-B8EF-304C14AA246E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7300361" y="1796017"/>
            <a:ext cx="580373" cy="6126480"/>
            <a:chOff x="1496538" y="143290"/>
            <a:chExt cx="640080" cy="6756771"/>
          </a:xfrm>
        </p:grpSpPr>
        <p:pic>
          <p:nvPicPr>
            <p:cNvPr id="84" name="Picture 83" descr="Icon&#10;&#10;Description automatically generated">
              <a:extLst>
                <a:ext uri="{FF2B5EF4-FFF2-40B4-BE49-F238E27FC236}">
                  <a16:creationId xmlns:a16="http://schemas.microsoft.com/office/drawing/2014/main" id="{AEA857A7-A88B-654D-B955-5922C55E12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4214650"/>
              <a:ext cx="640080" cy="640080"/>
            </a:xfrm>
            <a:prstGeom prst="rect">
              <a:avLst/>
            </a:prstGeom>
          </p:spPr>
        </p:pic>
        <p:pic>
          <p:nvPicPr>
            <p:cNvPr id="85" name="Picture 84" descr="Icon&#10;&#10;Description automatically generated">
              <a:extLst>
                <a:ext uri="{FF2B5EF4-FFF2-40B4-BE49-F238E27FC236}">
                  <a16:creationId xmlns:a16="http://schemas.microsoft.com/office/drawing/2014/main" id="{C4D8DC80-B7B5-C247-BBC2-103FC3AF2B9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3532873"/>
              <a:ext cx="640080" cy="640080"/>
            </a:xfrm>
            <a:prstGeom prst="rect">
              <a:avLst/>
            </a:prstGeom>
          </p:spPr>
        </p:pic>
        <p:pic>
          <p:nvPicPr>
            <p:cNvPr id="86" name="Picture 85" descr="Icon&#10;&#10;Description automatically generated">
              <a:extLst>
                <a:ext uri="{FF2B5EF4-FFF2-40B4-BE49-F238E27FC236}">
                  <a16:creationId xmlns:a16="http://schemas.microsoft.com/office/drawing/2014/main" id="{46BF8C2C-8EED-324D-AD70-9FBC7243EB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2851096"/>
              <a:ext cx="640080" cy="640080"/>
            </a:xfrm>
            <a:prstGeom prst="rect">
              <a:avLst/>
            </a:prstGeom>
          </p:spPr>
        </p:pic>
        <p:pic>
          <p:nvPicPr>
            <p:cNvPr id="87" name="Picture 86" descr="Icon&#10;&#10;Description automatically generated">
              <a:extLst>
                <a:ext uri="{FF2B5EF4-FFF2-40B4-BE49-F238E27FC236}">
                  <a16:creationId xmlns:a16="http://schemas.microsoft.com/office/drawing/2014/main" id="{9ECFA43E-7B81-3A4F-8EE2-787CB323B1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2169319"/>
              <a:ext cx="640080" cy="640080"/>
            </a:xfrm>
            <a:prstGeom prst="rect">
              <a:avLst/>
            </a:prstGeom>
          </p:spPr>
        </p:pic>
        <p:pic>
          <p:nvPicPr>
            <p:cNvPr id="88" name="Picture 87" descr="Icon&#10;&#10;Description automatically generated">
              <a:extLst>
                <a:ext uri="{FF2B5EF4-FFF2-40B4-BE49-F238E27FC236}">
                  <a16:creationId xmlns:a16="http://schemas.microsoft.com/office/drawing/2014/main" id="{9841CE2D-5168-9B4B-9D85-BDC65D9B98D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143290"/>
              <a:ext cx="640080" cy="640080"/>
            </a:xfrm>
            <a:prstGeom prst="rect">
              <a:avLst/>
            </a:prstGeom>
          </p:spPr>
        </p:pic>
        <p:pic>
          <p:nvPicPr>
            <p:cNvPr id="89" name="Picture 88" descr="Icon&#10;&#10;Description automatically generated">
              <a:extLst>
                <a:ext uri="{FF2B5EF4-FFF2-40B4-BE49-F238E27FC236}">
                  <a16:creationId xmlns:a16="http://schemas.microsoft.com/office/drawing/2014/main" id="{CD291D8A-2FC2-0644-9512-BA93EF9C68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1487543"/>
              <a:ext cx="640080" cy="640080"/>
            </a:xfrm>
            <a:prstGeom prst="rect">
              <a:avLst/>
            </a:prstGeom>
          </p:spPr>
        </p:pic>
        <p:pic>
          <p:nvPicPr>
            <p:cNvPr id="90" name="Picture 89" descr="Icon&#10;&#10;Description automatically generated">
              <a:extLst>
                <a:ext uri="{FF2B5EF4-FFF2-40B4-BE49-F238E27FC236}">
                  <a16:creationId xmlns:a16="http://schemas.microsoft.com/office/drawing/2014/main" id="{41997C72-0CF4-2A45-866E-FBB467EE954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805766"/>
              <a:ext cx="640080" cy="640080"/>
            </a:xfrm>
            <a:prstGeom prst="rect">
              <a:avLst/>
            </a:prstGeom>
          </p:spPr>
        </p:pic>
        <p:pic>
          <p:nvPicPr>
            <p:cNvPr id="91" name="Picture 90" descr="Icon&#10;&#10;Description automatically generated">
              <a:extLst>
                <a:ext uri="{FF2B5EF4-FFF2-40B4-BE49-F238E27FC236}">
                  <a16:creationId xmlns:a16="http://schemas.microsoft.com/office/drawing/2014/main" id="{2E19F2D7-DE99-2D4B-86C4-78493B4DEA7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6259981"/>
              <a:ext cx="640080" cy="640080"/>
            </a:xfrm>
            <a:prstGeom prst="rect">
              <a:avLst/>
            </a:prstGeom>
          </p:spPr>
        </p:pic>
        <p:pic>
          <p:nvPicPr>
            <p:cNvPr id="92" name="Picture 91" descr="Icon&#10;&#10;Description automatically generated">
              <a:extLst>
                <a:ext uri="{FF2B5EF4-FFF2-40B4-BE49-F238E27FC236}">
                  <a16:creationId xmlns:a16="http://schemas.microsoft.com/office/drawing/2014/main" id="{983A7572-68F0-594E-9BA6-A81E2F3084E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5578204"/>
              <a:ext cx="640080" cy="640080"/>
            </a:xfrm>
            <a:prstGeom prst="rect">
              <a:avLst/>
            </a:prstGeom>
          </p:spPr>
        </p:pic>
        <p:pic>
          <p:nvPicPr>
            <p:cNvPr id="93" name="Picture 92" descr="Icon&#10;&#10;Description automatically generated">
              <a:extLst>
                <a:ext uri="{FF2B5EF4-FFF2-40B4-BE49-F238E27FC236}">
                  <a16:creationId xmlns:a16="http://schemas.microsoft.com/office/drawing/2014/main" id="{6EBAE939-C4E7-E740-B734-94AA03C657D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4896427"/>
              <a:ext cx="640080" cy="640080"/>
            </a:xfrm>
            <a:prstGeom prst="rect">
              <a:avLst/>
            </a:prstGeom>
          </p:spPr>
        </p:pic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B2C13310-916F-6948-BDBE-526D682B7EB6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7300361" y="2415057"/>
            <a:ext cx="580373" cy="6126480"/>
            <a:chOff x="1496538" y="143290"/>
            <a:chExt cx="640080" cy="6756771"/>
          </a:xfrm>
        </p:grpSpPr>
        <p:pic>
          <p:nvPicPr>
            <p:cNvPr id="95" name="Picture 94" descr="Icon&#10;&#10;Description automatically generated">
              <a:extLst>
                <a:ext uri="{FF2B5EF4-FFF2-40B4-BE49-F238E27FC236}">
                  <a16:creationId xmlns:a16="http://schemas.microsoft.com/office/drawing/2014/main" id="{B730477D-9B97-9542-9E83-2EED2901BF6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4214650"/>
              <a:ext cx="640080" cy="640080"/>
            </a:xfrm>
            <a:prstGeom prst="rect">
              <a:avLst/>
            </a:prstGeom>
          </p:spPr>
        </p:pic>
        <p:pic>
          <p:nvPicPr>
            <p:cNvPr id="96" name="Picture 95" descr="Icon&#10;&#10;Description automatically generated">
              <a:extLst>
                <a:ext uri="{FF2B5EF4-FFF2-40B4-BE49-F238E27FC236}">
                  <a16:creationId xmlns:a16="http://schemas.microsoft.com/office/drawing/2014/main" id="{00F0740E-F9F3-F843-9769-EEAC96FCC1C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3532873"/>
              <a:ext cx="640080" cy="640080"/>
            </a:xfrm>
            <a:prstGeom prst="rect">
              <a:avLst/>
            </a:prstGeom>
          </p:spPr>
        </p:pic>
        <p:pic>
          <p:nvPicPr>
            <p:cNvPr id="97" name="Picture 96" descr="Icon&#10;&#10;Description automatically generated">
              <a:extLst>
                <a:ext uri="{FF2B5EF4-FFF2-40B4-BE49-F238E27FC236}">
                  <a16:creationId xmlns:a16="http://schemas.microsoft.com/office/drawing/2014/main" id="{45F2192C-ABCF-FC41-A802-40FC397BB90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2851096"/>
              <a:ext cx="640080" cy="640080"/>
            </a:xfrm>
            <a:prstGeom prst="rect">
              <a:avLst/>
            </a:prstGeom>
          </p:spPr>
        </p:pic>
        <p:pic>
          <p:nvPicPr>
            <p:cNvPr id="98" name="Picture 97" descr="Icon&#10;&#10;Description automatically generated">
              <a:extLst>
                <a:ext uri="{FF2B5EF4-FFF2-40B4-BE49-F238E27FC236}">
                  <a16:creationId xmlns:a16="http://schemas.microsoft.com/office/drawing/2014/main" id="{4F449D7C-4AED-924F-9885-8E49852E664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2169319"/>
              <a:ext cx="640080" cy="640080"/>
            </a:xfrm>
            <a:prstGeom prst="rect">
              <a:avLst/>
            </a:prstGeom>
          </p:spPr>
        </p:pic>
        <p:pic>
          <p:nvPicPr>
            <p:cNvPr id="99" name="Picture 98" descr="Icon&#10;&#10;Description automatically generated">
              <a:extLst>
                <a:ext uri="{FF2B5EF4-FFF2-40B4-BE49-F238E27FC236}">
                  <a16:creationId xmlns:a16="http://schemas.microsoft.com/office/drawing/2014/main" id="{708EBAC1-8202-C442-83F4-DBF61004300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143290"/>
              <a:ext cx="640080" cy="640080"/>
            </a:xfrm>
            <a:prstGeom prst="rect">
              <a:avLst/>
            </a:prstGeom>
          </p:spPr>
        </p:pic>
        <p:pic>
          <p:nvPicPr>
            <p:cNvPr id="100" name="Picture 99" descr="Icon&#10;&#10;Description automatically generated">
              <a:extLst>
                <a:ext uri="{FF2B5EF4-FFF2-40B4-BE49-F238E27FC236}">
                  <a16:creationId xmlns:a16="http://schemas.microsoft.com/office/drawing/2014/main" id="{D734C9D2-441A-AC4F-9314-1690B2C60A8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1487543"/>
              <a:ext cx="640080" cy="640080"/>
            </a:xfrm>
            <a:prstGeom prst="rect">
              <a:avLst/>
            </a:prstGeom>
          </p:spPr>
        </p:pic>
        <p:pic>
          <p:nvPicPr>
            <p:cNvPr id="101" name="Picture 100" descr="Icon&#10;&#10;Description automatically generated">
              <a:extLst>
                <a:ext uri="{FF2B5EF4-FFF2-40B4-BE49-F238E27FC236}">
                  <a16:creationId xmlns:a16="http://schemas.microsoft.com/office/drawing/2014/main" id="{1B762C72-072D-9748-962C-579A0C01050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805766"/>
              <a:ext cx="640080" cy="640080"/>
            </a:xfrm>
            <a:prstGeom prst="rect">
              <a:avLst/>
            </a:prstGeom>
          </p:spPr>
        </p:pic>
        <p:pic>
          <p:nvPicPr>
            <p:cNvPr id="102" name="Picture 101" descr="Icon&#10;&#10;Description automatically generated">
              <a:extLst>
                <a:ext uri="{FF2B5EF4-FFF2-40B4-BE49-F238E27FC236}">
                  <a16:creationId xmlns:a16="http://schemas.microsoft.com/office/drawing/2014/main" id="{D710360F-0F81-1044-A54B-16E052F480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6259981"/>
              <a:ext cx="640080" cy="64008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7EABB125-ECA2-F243-9DA7-208E60CDFC1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5578204"/>
              <a:ext cx="640080" cy="640080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F5D42D23-9F55-D246-AB95-E1F697E8808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4896427"/>
              <a:ext cx="640080" cy="640080"/>
            </a:xfrm>
            <a:prstGeom prst="rect">
              <a:avLst/>
            </a:prstGeom>
          </p:spPr>
        </p:pic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1731BA3E-D71B-EB45-BDBF-632B7AED7A0D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7328016" y="2995430"/>
            <a:ext cx="580373" cy="6126480"/>
            <a:chOff x="1496538" y="143290"/>
            <a:chExt cx="640080" cy="6756771"/>
          </a:xfrm>
        </p:grpSpPr>
        <p:pic>
          <p:nvPicPr>
            <p:cNvPr id="106" name="Picture 105" descr="Icon&#10;&#10;Description automatically generated">
              <a:extLst>
                <a:ext uri="{FF2B5EF4-FFF2-40B4-BE49-F238E27FC236}">
                  <a16:creationId xmlns:a16="http://schemas.microsoft.com/office/drawing/2014/main" id="{EE1B3F74-E7F2-704F-AB2E-ADDE609FFF5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4214650"/>
              <a:ext cx="640080" cy="640080"/>
            </a:xfrm>
            <a:prstGeom prst="rect">
              <a:avLst/>
            </a:prstGeom>
          </p:spPr>
        </p:pic>
        <p:pic>
          <p:nvPicPr>
            <p:cNvPr id="107" name="Picture 106" descr="Icon&#10;&#10;Description automatically generated">
              <a:extLst>
                <a:ext uri="{FF2B5EF4-FFF2-40B4-BE49-F238E27FC236}">
                  <a16:creationId xmlns:a16="http://schemas.microsoft.com/office/drawing/2014/main" id="{7FE6E51D-C5DC-364E-BD58-5C86CEB123D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3532873"/>
              <a:ext cx="640080" cy="640080"/>
            </a:xfrm>
            <a:prstGeom prst="rect">
              <a:avLst/>
            </a:prstGeom>
          </p:spPr>
        </p:pic>
        <p:pic>
          <p:nvPicPr>
            <p:cNvPr id="108" name="Picture 107" descr="Icon&#10;&#10;Description automatically generated">
              <a:extLst>
                <a:ext uri="{FF2B5EF4-FFF2-40B4-BE49-F238E27FC236}">
                  <a16:creationId xmlns:a16="http://schemas.microsoft.com/office/drawing/2014/main" id="{77C48C01-E699-6042-8C8C-BF37724DC2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2851096"/>
              <a:ext cx="640080" cy="640080"/>
            </a:xfrm>
            <a:prstGeom prst="rect">
              <a:avLst/>
            </a:prstGeom>
          </p:spPr>
        </p:pic>
        <p:pic>
          <p:nvPicPr>
            <p:cNvPr id="109" name="Picture 108" descr="Icon&#10;&#10;Description automatically generated">
              <a:extLst>
                <a:ext uri="{FF2B5EF4-FFF2-40B4-BE49-F238E27FC236}">
                  <a16:creationId xmlns:a16="http://schemas.microsoft.com/office/drawing/2014/main" id="{1104EBAF-5889-1F4D-AE0E-CF893DECF0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2169319"/>
              <a:ext cx="640080" cy="640080"/>
            </a:xfrm>
            <a:prstGeom prst="rect">
              <a:avLst/>
            </a:prstGeom>
          </p:spPr>
        </p:pic>
        <p:pic>
          <p:nvPicPr>
            <p:cNvPr id="110" name="Picture 109" descr="Icon&#10;&#10;Description automatically generated">
              <a:extLst>
                <a:ext uri="{FF2B5EF4-FFF2-40B4-BE49-F238E27FC236}">
                  <a16:creationId xmlns:a16="http://schemas.microsoft.com/office/drawing/2014/main" id="{93C1F51B-5B71-8342-A5DF-EA528A3A421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143290"/>
              <a:ext cx="640080" cy="640080"/>
            </a:xfrm>
            <a:prstGeom prst="rect">
              <a:avLst/>
            </a:prstGeom>
          </p:spPr>
        </p:pic>
        <p:pic>
          <p:nvPicPr>
            <p:cNvPr id="111" name="Picture 110" descr="Icon&#10;&#10;Description automatically generated">
              <a:extLst>
                <a:ext uri="{FF2B5EF4-FFF2-40B4-BE49-F238E27FC236}">
                  <a16:creationId xmlns:a16="http://schemas.microsoft.com/office/drawing/2014/main" id="{55A0B994-B6DF-6049-9A13-5956523A2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1487543"/>
              <a:ext cx="640080" cy="640080"/>
            </a:xfrm>
            <a:prstGeom prst="rect">
              <a:avLst/>
            </a:prstGeom>
          </p:spPr>
        </p:pic>
        <p:pic>
          <p:nvPicPr>
            <p:cNvPr id="112" name="Picture 111" descr="Icon&#10;&#10;Description automatically generated">
              <a:extLst>
                <a:ext uri="{FF2B5EF4-FFF2-40B4-BE49-F238E27FC236}">
                  <a16:creationId xmlns:a16="http://schemas.microsoft.com/office/drawing/2014/main" id="{54C97C72-8306-5C4D-BB32-006D226BA86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805766"/>
              <a:ext cx="640080" cy="640080"/>
            </a:xfrm>
            <a:prstGeom prst="rect">
              <a:avLst/>
            </a:prstGeom>
          </p:spPr>
        </p:pic>
        <p:pic>
          <p:nvPicPr>
            <p:cNvPr id="113" name="Picture 112" descr="Icon&#10;&#10;Description automatically generated">
              <a:extLst>
                <a:ext uri="{FF2B5EF4-FFF2-40B4-BE49-F238E27FC236}">
                  <a16:creationId xmlns:a16="http://schemas.microsoft.com/office/drawing/2014/main" id="{A11BF5C4-8EFC-8947-9068-3D2F99E3835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6259981"/>
              <a:ext cx="640080" cy="640080"/>
            </a:xfrm>
            <a:prstGeom prst="rect">
              <a:avLst/>
            </a:prstGeom>
          </p:spPr>
        </p:pic>
        <p:pic>
          <p:nvPicPr>
            <p:cNvPr id="114" name="Picture 113" descr="Icon&#10;&#10;Description automatically generated">
              <a:extLst>
                <a:ext uri="{FF2B5EF4-FFF2-40B4-BE49-F238E27FC236}">
                  <a16:creationId xmlns:a16="http://schemas.microsoft.com/office/drawing/2014/main" id="{D346B3AD-7622-E74F-985F-90501825476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5578204"/>
              <a:ext cx="640080" cy="640080"/>
            </a:xfrm>
            <a:prstGeom prst="rect">
              <a:avLst/>
            </a:prstGeom>
          </p:spPr>
        </p:pic>
        <p:pic>
          <p:nvPicPr>
            <p:cNvPr id="115" name="Picture 114" descr="Icon&#10;&#10;Description automatically generated">
              <a:extLst>
                <a:ext uri="{FF2B5EF4-FFF2-40B4-BE49-F238E27FC236}">
                  <a16:creationId xmlns:a16="http://schemas.microsoft.com/office/drawing/2014/main" id="{61FDEC5B-A24E-0641-97E2-A63E6174B4C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4896427"/>
              <a:ext cx="640080" cy="640080"/>
            </a:xfrm>
            <a:prstGeom prst="rect">
              <a:avLst/>
            </a:prstGeom>
          </p:spPr>
        </p:pic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5890F65C-5723-A84D-8F18-5A5D836ABB15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7272706" y="635236"/>
            <a:ext cx="580373" cy="6126480"/>
            <a:chOff x="1496538" y="143290"/>
            <a:chExt cx="640080" cy="6756771"/>
          </a:xfrm>
        </p:grpSpPr>
        <p:pic>
          <p:nvPicPr>
            <p:cNvPr id="117" name="Picture 116" descr="Icon&#10;&#10;Description automatically generated">
              <a:extLst>
                <a:ext uri="{FF2B5EF4-FFF2-40B4-BE49-F238E27FC236}">
                  <a16:creationId xmlns:a16="http://schemas.microsoft.com/office/drawing/2014/main" id="{F1B0C622-9379-9F4A-B7C8-E2582D23214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4214650"/>
              <a:ext cx="640080" cy="640080"/>
            </a:xfrm>
            <a:prstGeom prst="rect">
              <a:avLst/>
            </a:prstGeom>
          </p:spPr>
        </p:pic>
        <p:pic>
          <p:nvPicPr>
            <p:cNvPr id="118" name="Picture 117" descr="Icon&#10;&#10;Description automatically generated">
              <a:extLst>
                <a:ext uri="{FF2B5EF4-FFF2-40B4-BE49-F238E27FC236}">
                  <a16:creationId xmlns:a16="http://schemas.microsoft.com/office/drawing/2014/main" id="{3F4B85BF-4C2F-9342-8F21-BB782AE3554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3532873"/>
              <a:ext cx="640080" cy="640080"/>
            </a:xfrm>
            <a:prstGeom prst="rect">
              <a:avLst/>
            </a:prstGeom>
          </p:spPr>
        </p:pic>
        <p:pic>
          <p:nvPicPr>
            <p:cNvPr id="119" name="Picture 118" descr="Icon&#10;&#10;Description automatically generated">
              <a:extLst>
                <a:ext uri="{FF2B5EF4-FFF2-40B4-BE49-F238E27FC236}">
                  <a16:creationId xmlns:a16="http://schemas.microsoft.com/office/drawing/2014/main" id="{768ADDD5-A6DD-B947-BC66-A487D2C666E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2851096"/>
              <a:ext cx="640080" cy="640080"/>
            </a:xfrm>
            <a:prstGeom prst="rect">
              <a:avLst/>
            </a:prstGeom>
          </p:spPr>
        </p:pic>
        <p:pic>
          <p:nvPicPr>
            <p:cNvPr id="120" name="Picture 119" descr="Icon&#10;&#10;Description automatically generated">
              <a:extLst>
                <a:ext uri="{FF2B5EF4-FFF2-40B4-BE49-F238E27FC236}">
                  <a16:creationId xmlns:a16="http://schemas.microsoft.com/office/drawing/2014/main" id="{BBE78F28-A39B-0E4F-B654-360FF2D8AA4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2169319"/>
              <a:ext cx="640080" cy="640080"/>
            </a:xfrm>
            <a:prstGeom prst="rect">
              <a:avLst/>
            </a:prstGeom>
          </p:spPr>
        </p:pic>
        <p:pic>
          <p:nvPicPr>
            <p:cNvPr id="121" name="Picture 120" descr="Icon&#10;&#10;Description automatically generated">
              <a:extLst>
                <a:ext uri="{FF2B5EF4-FFF2-40B4-BE49-F238E27FC236}">
                  <a16:creationId xmlns:a16="http://schemas.microsoft.com/office/drawing/2014/main" id="{B5C89BC4-A8CC-0545-9354-CBDE72FA038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143290"/>
              <a:ext cx="640080" cy="640080"/>
            </a:xfrm>
            <a:prstGeom prst="rect">
              <a:avLst/>
            </a:prstGeom>
          </p:spPr>
        </p:pic>
        <p:pic>
          <p:nvPicPr>
            <p:cNvPr id="122" name="Picture 121" descr="Icon&#10;&#10;Description automatically generated">
              <a:extLst>
                <a:ext uri="{FF2B5EF4-FFF2-40B4-BE49-F238E27FC236}">
                  <a16:creationId xmlns:a16="http://schemas.microsoft.com/office/drawing/2014/main" id="{6DEEE0C6-7FE0-CC49-A66C-5919534558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1487543"/>
              <a:ext cx="640080" cy="640080"/>
            </a:xfrm>
            <a:prstGeom prst="rect">
              <a:avLst/>
            </a:prstGeom>
          </p:spPr>
        </p:pic>
        <p:pic>
          <p:nvPicPr>
            <p:cNvPr id="123" name="Picture 122" descr="Icon&#10;&#10;Description automatically generated">
              <a:extLst>
                <a:ext uri="{FF2B5EF4-FFF2-40B4-BE49-F238E27FC236}">
                  <a16:creationId xmlns:a16="http://schemas.microsoft.com/office/drawing/2014/main" id="{69F65696-6FA4-DF49-890C-3AEF0DBE9DC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805766"/>
              <a:ext cx="640080" cy="640080"/>
            </a:xfrm>
            <a:prstGeom prst="rect">
              <a:avLst/>
            </a:prstGeom>
          </p:spPr>
        </p:pic>
        <p:pic>
          <p:nvPicPr>
            <p:cNvPr id="124" name="Picture 123" descr="Icon&#10;&#10;Description automatically generated">
              <a:extLst>
                <a:ext uri="{FF2B5EF4-FFF2-40B4-BE49-F238E27FC236}">
                  <a16:creationId xmlns:a16="http://schemas.microsoft.com/office/drawing/2014/main" id="{DD41043E-5867-974A-AEDF-04CDBFE58E2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6259981"/>
              <a:ext cx="640080" cy="640080"/>
            </a:xfrm>
            <a:prstGeom prst="rect">
              <a:avLst/>
            </a:prstGeom>
          </p:spPr>
        </p:pic>
        <p:pic>
          <p:nvPicPr>
            <p:cNvPr id="125" name="Picture 124" descr="Icon&#10;&#10;Description automatically generated">
              <a:extLst>
                <a:ext uri="{FF2B5EF4-FFF2-40B4-BE49-F238E27FC236}">
                  <a16:creationId xmlns:a16="http://schemas.microsoft.com/office/drawing/2014/main" id="{5E3A1C9F-20AF-E248-B0CB-F574C2443EE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5578204"/>
              <a:ext cx="640080" cy="640080"/>
            </a:xfrm>
            <a:prstGeom prst="rect">
              <a:avLst/>
            </a:prstGeom>
          </p:spPr>
        </p:pic>
        <p:pic>
          <p:nvPicPr>
            <p:cNvPr id="126" name="Picture 125" descr="Icon&#10;&#10;Description automatically generated">
              <a:extLst>
                <a:ext uri="{FF2B5EF4-FFF2-40B4-BE49-F238E27FC236}">
                  <a16:creationId xmlns:a16="http://schemas.microsoft.com/office/drawing/2014/main" id="{36294D67-66FA-7D4B-A5FB-32024C314C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 flipH="1" flipV="1">
              <a:off x="1496538" y="4896427"/>
              <a:ext cx="640080" cy="640080"/>
            </a:xfrm>
            <a:prstGeom prst="rect">
              <a:avLst/>
            </a:prstGeom>
          </p:spPr>
        </p:pic>
      </p:grpSp>
      <p:sp>
        <p:nvSpPr>
          <p:cNvPr id="127" name="Title 1">
            <a:extLst>
              <a:ext uri="{FF2B5EF4-FFF2-40B4-BE49-F238E27FC236}">
                <a16:creationId xmlns:a16="http://schemas.microsoft.com/office/drawing/2014/main" id="{37682F97-99FB-704C-B77D-4F6A08E4A62C}"/>
              </a:ext>
            </a:extLst>
          </p:cNvPr>
          <p:cNvSpPr txBox="1">
            <a:spLocks/>
          </p:cNvSpPr>
          <p:nvPr/>
        </p:nvSpPr>
        <p:spPr>
          <a:xfrm>
            <a:off x="407533" y="757942"/>
            <a:ext cx="3714524" cy="19097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900" dirty="0"/>
              <a:t>Cookie Array Assets:</a:t>
            </a:r>
            <a:br>
              <a:rPr lang="en-US" dirty="0"/>
            </a:br>
            <a:endParaRPr lang="en-US" dirty="0"/>
          </a:p>
          <a:p>
            <a:r>
              <a:rPr lang="en-US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 and paste images of cookies and covers to create new tasks for your students based off their current level of knowledge.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7352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94F736-446B-F040-AB6E-E5A22933B7A5}"/>
              </a:ext>
            </a:extLst>
          </p:cNvPr>
          <p:cNvSpPr/>
          <p:nvPr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842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69EEF-A71C-0245-817A-CFBE83DC4C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Arrays: Multiplication</a:t>
            </a:r>
            <a:br>
              <a:rPr lang="en-US" dirty="0"/>
            </a:br>
            <a:r>
              <a:rPr lang="en-US" dirty="0"/>
              <a:t>2 as the Multiplier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95F0858-8478-A448-B0E3-D07859D1971F}"/>
              </a:ext>
            </a:extLst>
          </p:cNvPr>
          <p:cNvSpPr/>
          <p:nvPr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250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94F736-446B-F040-AB6E-E5A22933B7A5}"/>
              </a:ext>
            </a:extLst>
          </p:cNvPr>
          <p:cNvSpPr/>
          <p:nvPr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879FCDA-88D4-D946-B1B7-8C54D981407B}"/>
              </a:ext>
            </a:extLst>
          </p:cNvPr>
          <p:cNvGrpSpPr/>
          <p:nvPr/>
        </p:nvGrpSpPr>
        <p:grpSpPr>
          <a:xfrm>
            <a:off x="4880136" y="2848626"/>
            <a:ext cx="2452410" cy="1160748"/>
            <a:chOff x="4241463" y="2442619"/>
            <a:chExt cx="2452410" cy="1160748"/>
          </a:xfrm>
        </p:grpSpPr>
        <p:pic>
          <p:nvPicPr>
            <p:cNvPr id="7" name="Picture 6" descr="Icon&#10;&#10;Description automatically generated">
              <a:extLst>
                <a:ext uri="{FF2B5EF4-FFF2-40B4-BE49-F238E27FC236}">
                  <a16:creationId xmlns:a16="http://schemas.microsoft.com/office/drawing/2014/main" id="{0CBA2110-FA49-8148-9B9B-CCD0BB2642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113502" y="2442619"/>
              <a:ext cx="580371" cy="580373"/>
            </a:xfrm>
            <a:prstGeom prst="rect">
              <a:avLst/>
            </a:prstGeom>
          </p:spPr>
        </p:pic>
        <p:pic>
          <p:nvPicPr>
            <p:cNvPr id="14" name="Picture 13" descr="Icon&#10;&#10;Description automatically generated">
              <a:extLst>
                <a:ext uri="{FF2B5EF4-FFF2-40B4-BE49-F238E27FC236}">
                  <a16:creationId xmlns:a16="http://schemas.microsoft.com/office/drawing/2014/main" id="{90BD18A9-D65B-3E4A-9CFF-845F6B9E70A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4258965" y="2442619"/>
              <a:ext cx="580371" cy="580373"/>
            </a:xfrm>
            <a:prstGeom prst="rect">
              <a:avLst/>
            </a:prstGeom>
          </p:spPr>
        </p:pic>
        <p:pic>
          <p:nvPicPr>
            <p:cNvPr id="15" name="Picture 14" descr="Icon&#10;&#10;Description automatically generated">
              <a:extLst>
                <a:ext uri="{FF2B5EF4-FFF2-40B4-BE49-F238E27FC236}">
                  <a16:creationId xmlns:a16="http://schemas.microsoft.com/office/drawing/2014/main" id="{02ACDBFE-9F3F-B84E-9F35-44D130CB8E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4877144" y="2442619"/>
              <a:ext cx="580371" cy="580373"/>
            </a:xfrm>
            <a:prstGeom prst="rect">
              <a:avLst/>
            </a:prstGeom>
          </p:spPr>
        </p:pic>
        <p:pic>
          <p:nvPicPr>
            <p:cNvPr id="16" name="Picture 15" descr="Icon&#10;&#10;Description automatically generated">
              <a:extLst>
                <a:ext uri="{FF2B5EF4-FFF2-40B4-BE49-F238E27FC236}">
                  <a16:creationId xmlns:a16="http://schemas.microsoft.com/office/drawing/2014/main" id="{E46BF35A-A5ED-CF4E-A9CF-5A918DFBA4F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495323" y="2442619"/>
              <a:ext cx="580371" cy="580373"/>
            </a:xfrm>
            <a:prstGeom prst="rect">
              <a:avLst/>
            </a:prstGeom>
          </p:spPr>
        </p:pic>
        <p:pic>
          <p:nvPicPr>
            <p:cNvPr id="18" name="Picture 17" descr="Icon&#10;&#10;Description automatically generated">
              <a:extLst>
                <a:ext uri="{FF2B5EF4-FFF2-40B4-BE49-F238E27FC236}">
                  <a16:creationId xmlns:a16="http://schemas.microsoft.com/office/drawing/2014/main" id="{28226A84-97E5-FF45-B167-6A129948D7C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096000" y="3022994"/>
              <a:ext cx="580371" cy="580373"/>
            </a:xfrm>
            <a:prstGeom prst="rect">
              <a:avLst/>
            </a:prstGeom>
          </p:spPr>
        </p:pic>
        <p:pic>
          <p:nvPicPr>
            <p:cNvPr id="25" name="Picture 24" descr="Icon&#10;&#10;Description automatically generated">
              <a:extLst>
                <a:ext uri="{FF2B5EF4-FFF2-40B4-BE49-F238E27FC236}">
                  <a16:creationId xmlns:a16="http://schemas.microsoft.com/office/drawing/2014/main" id="{3485697A-3797-444C-900F-58AA388528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4241463" y="3022994"/>
              <a:ext cx="580371" cy="580373"/>
            </a:xfrm>
            <a:prstGeom prst="rect">
              <a:avLst/>
            </a:prstGeom>
          </p:spPr>
        </p:pic>
        <p:pic>
          <p:nvPicPr>
            <p:cNvPr id="26" name="Picture 25" descr="Icon&#10;&#10;Description automatically generated">
              <a:extLst>
                <a:ext uri="{FF2B5EF4-FFF2-40B4-BE49-F238E27FC236}">
                  <a16:creationId xmlns:a16="http://schemas.microsoft.com/office/drawing/2014/main" id="{68B71269-687B-F049-A194-D96ADA53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4859642" y="3022994"/>
              <a:ext cx="580371" cy="580373"/>
            </a:xfrm>
            <a:prstGeom prst="rect">
              <a:avLst/>
            </a:prstGeom>
          </p:spPr>
        </p:pic>
        <p:pic>
          <p:nvPicPr>
            <p:cNvPr id="27" name="Picture 26" descr="Icon&#10;&#10;Description automatically generated">
              <a:extLst>
                <a:ext uri="{FF2B5EF4-FFF2-40B4-BE49-F238E27FC236}">
                  <a16:creationId xmlns:a16="http://schemas.microsoft.com/office/drawing/2014/main" id="{F1A004D2-95CE-B34E-8085-F2258270A9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477821" y="3022994"/>
              <a:ext cx="580371" cy="5803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48606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94F736-446B-F040-AB6E-E5A22933B7A5}"/>
              </a:ext>
            </a:extLst>
          </p:cNvPr>
          <p:cNvSpPr/>
          <p:nvPr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A55C774-30CF-2947-82FB-0BE4BF140374}"/>
              </a:ext>
            </a:extLst>
          </p:cNvPr>
          <p:cNvGrpSpPr/>
          <p:nvPr/>
        </p:nvGrpSpPr>
        <p:grpSpPr>
          <a:xfrm>
            <a:off x="3633437" y="2848625"/>
            <a:ext cx="4925125" cy="1160749"/>
            <a:chOff x="2546155" y="1795847"/>
            <a:chExt cx="4925125" cy="1160749"/>
          </a:xfrm>
        </p:grpSpPr>
        <p:pic>
          <p:nvPicPr>
            <p:cNvPr id="7" name="Picture 6" descr="Icon&#10;&#10;Description automatically generated">
              <a:extLst>
                <a:ext uri="{FF2B5EF4-FFF2-40B4-BE49-F238E27FC236}">
                  <a16:creationId xmlns:a16="http://schemas.microsoft.com/office/drawing/2014/main" id="{0CBA2110-FA49-8148-9B9B-CCD0BB2642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4418194" y="1795848"/>
              <a:ext cx="580371" cy="580373"/>
            </a:xfrm>
            <a:prstGeom prst="rect">
              <a:avLst/>
            </a:prstGeom>
          </p:spPr>
        </p:pic>
        <p:pic>
          <p:nvPicPr>
            <p:cNvPr id="8" name="Picture 7" descr="Icon&#10;&#10;Description automatically generated">
              <a:extLst>
                <a:ext uri="{FF2B5EF4-FFF2-40B4-BE49-F238E27FC236}">
                  <a16:creationId xmlns:a16="http://schemas.microsoft.com/office/drawing/2014/main" id="{7E2C7D41-102E-3543-9D70-EAD46460A5A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036373" y="1795848"/>
              <a:ext cx="580371" cy="580373"/>
            </a:xfrm>
            <a:prstGeom prst="rect">
              <a:avLst/>
            </a:prstGeom>
          </p:spPr>
        </p:pic>
        <p:pic>
          <p:nvPicPr>
            <p:cNvPr id="9" name="Picture 8" descr="Icon&#10;&#10;Description automatically generated">
              <a:extLst>
                <a:ext uri="{FF2B5EF4-FFF2-40B4-BE49-F238E27FC236}">
                  <a16:creationId xmlns:a16="http://schemas.microsoft.com/office/drawing/2014/main" id="{DF1ED050-97EF-9341-950A-9E4F50FD6A9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654552" y="1795848"/>
              <a:ext cx="580371" cy="580373"/>
            </a:xfrm>
            <a:prstGeom prst="rect">
              <a:avLst/>
            </a:prstGeom>
          </p:spPr>
        </p:pic>
        <p:pic>
          <p:nvPicPr>
            <p:cNvPr id="10" name="Picture 9" descr="Icon&#10;&#10;Description automatically generated">
              <a:extLst>
                <a:ext uri="{FF2B5EF4-FFF2-40B4-BE49-F238E27FC236}">
                  <a16:creationId xmlns:a16="http://schemas.microsoft.com/office/drawing/2014/main" id="{8EE0A710-376C-D247-95ED-2E1D28979A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272731" y="1795848"/>
              <a:ext cx="580371" cy="580373"/>
            </a:xfrm>
            <a:prstGeom prst="rect">
              <a:avLst/>
            </a:prstGeom>
          </p:spPr>
        </p:pic>
        <p:pic>
          <p:nvPicPr>
            <p:cNvPr id="12" name="Picture 11" descr="Icon&#10;&#10;Description automatically generated">
              <a:extLst>
                <a:ext uri="{FF2B5EF4-FFF2-40B4-BE49-F238E27FC236}">
                  <a16:creationId xmlns:a16="http://schemas.microsoft.com/office/drawing/2014/main" id="{73A52AA4-301C-7442-87C7-22D932F1385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890909" y="1795847"/>
              <a:ext cx="580371" cy="580373"/>
            </a:xfrm>
            <a:prstGeom prst="rect">
              <a:avLst/>
            </a:prstGeom>
          </p:spPr>
        </p:pic>
        <p:pic>
          <p:nvPicPr>
            <p:cNvPr id="14" name="Picture 13" descr="Icon&#10;&#10;Description automatically generated">
              <a:extLst>
                <a:ext uri="{FF2B5EF4-FFF2-40B4-BE49-F238E27FC236}">
                  <a16:creationId xmlns:a16="http://schemas.microsoft.com/office/drawing/2014/main" id="{90BD18A9-D65B-3E4A-9CFF-845F6B9E70A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2563657" y="1795848"/>
              <a:ext cx="580371" cy="580373"/>
            </a:xfrm>
            <a:prstGeom prst="rect">
              <a:avLst/>
            </a:prstGeom>
          </p:spPr>
        </p:pic>
        <p:pic>
          <p:nvPicPr>
            <p:cNvPr id="15" name="Picture 14" descr="Icon&#10;&#10;Description automatically generated">
              <a:extLst>
                <a:ext uri="{FF2B5EF4-FFF2-40B4-BE49-F238E27FC236}">
                  <a16:creationId xmlns:a16="http://schemas.microsoft.com/office/drawing/2014/main" id="{02ACDBFE-9F3F-B84E-9F35-44D130CB8E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181836" y="1795848"/>
              <a:ext cx="580371" cy="580373"/>
            </a:xfrm>
            <a:prstGeom prst="rect">
              <a:avLst/>
            </a:prstGeom>
          </p:spPr>
        </p:pic>
        <p:pic>
          <p:nvPicPr>
            <p:cNvPr id="16" name="Picture 15" descr="Icon&#10;&#10;Description automatically generated">
              <a:extLst>
                <a:ext uri="{FF2B5EF4-FFF2-40B4-BE49-F238E27FC236}">
                  <a16:creationId xmlns:a16="http://schemas.microsoft.com/office/drawing/2014/main" id="{E46BF35A-A5ED-CF4E-A9CF-5A918DFBA4F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800015" y="1795848"/>
              <a:ext cx="580371" cy="580373"/>
            </a:xfrm>
            <a:prstGeom prst="rect">
              <a:avLst/>
            </a:prstGeom>
          </p:spPr>
        </p:pic>
        <p:pic>
          <p:nvPicPr>
            <p:cNvPr id="18" name="Picture 17" descr="Icon&#10;&#10;Description automatically generated">
              <a:extLst>
                <a:ext uri="{FF2B5EF4-FFF2-40B4-BE49-F238E27FC236}">
                  <a16:creationId xmlns:a16="http://schemas.microsoft.com/office/drawing/2014/main" id="{28226A84-97E5-FF45-B167-6A129948D7C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4400692" y="2376223"/>
              <a:ext cx="580371" cy="580373"/>
            </a:xfrm>
            <a:prstGeom prst="rect">
              <a:avLst/>
            </a:prstGeom>
          </p:spPr>
        </p:pic>
        <p:pic>
          <p:nvPicPr>
            <p:cNvPr id="19" name="Picture 18" descr="Icon&#10;&#10;Description automatically generated">
              <a:extLst>
                <a:ext uri="{FF2B5EF4-FFF2-40B4-BE49-F238E27FC236}">
                  <a16:creationId xmlns:a16="http://schemas.microsoft.com/office/drawing/2014/main" id="{9D11958C-87C6-FA48-8701-7046E8013D8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018871" y="2376223"/>
              <a:ext cx="580371" cy="580373"/>
            </a:xfrm>
            <a:prstGeom prst="rect">
              <a:avLst/>
            </a:prstGeom>
          </p:spPr>
        </p:pic>
        <p:pic>
          <p:nvPicPr>
            <p:cNvPr id="20" name="Picture 19" descr="Icon&#10;&#10;Description automatically generated">
              <a:extLst>
                <a:ext uri="{FF2B5EF4-FFF2-40B4-BE49-F238E27FC236}">
                  <a16:creationId xmlns:a16="http://schemas.microsoft.com/office/drawing/2014/main" id="{6738869F-F37C-AA49-BC56-CAF43596FFB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637050" y="2376223"/>
              <a:ext cx="580371" cy="580373"/>
            </a:xfrm>
            <a:prstGeom prst="rect">
              <a:avLst/>
            </a:prstGeom>
          </p:spPr>
        </p:pic>
        <p:pic>
          <p:nvPicPr>
            <p:cNvPr id="21" name="Picture 20" descr="Icon&#10;&#10;Description automatically generated">
              <a:extLst>
                <a:ext uri="{FF2B5EF4-FFF2-40B4-BE49-F238E27FC236}">
                  <a16:creationId xmlns:a16="http://schemas.microsoft.com/office/drawing/2014/main" id="{E30D7A28-BD44-0945-9477-7D5B93B8E5F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255229" y="2376223"/>
              <a:ext cx="580371" cy="580373"/>
            </a:xfrm>
            <a:prstGeom prst="rect">
              <a:avLst/>
            </a:prstGeom>
          </p:spPr>
        </p:pic>
        <p:pic>
          <p:nvPicPr>
            <p:cNvPr id="23" name="Picture 22" descr="Icon&#10;&#10;Description automatically generated">
              <a:extLst>
                <a:ext uri="{FF2B5EF4-FFF2-40B4-BE49-F238E27FC236}">
                  <a16:creationId xmlns:a16="http://schemas.microsoft.com/office/drawing/2014/main" id="{EED8EE44-F87B-AA49-A709-1312FC4CDD3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873407" y="2376223"/>
              <a:ext cx="580371" cy="580373"/>
            </a:xfrm>
            <a:prstGeom prst="rect">
              <a:avLst/>
            </a:prstGeom>
          </p:spPr>
        </p:pic>
        <p:pic>
          <p:nvPicPr>
            <p:cNvPr id="25" name="Picture 24" descr="Icon&#10;&#10;Description automatically generated">
              <a:extLst>
                <a:ext uri="{FF2B5EF4-FFF2-40B4-BE49-F238E27FC236}">
                  <a16:creationId xmlns:a16="http://schemas.microsoft.com/office/drawing/2014/main" id="{3485697A-3797-444C-900F-58AA388528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2546155" y="2376223"/>
              <a:ext cx="580371" cy="580373"/>
            </a:xfrm>
            <a:prstGeom prst="rect">
              <a:avLst/>
            </a:prstGeom>
          </p:spPr>
        </p:pic>
        <p:pic>
          <p:nvPicPr>
            <p:cNvPr id="26" name="Picture 25" descr="Icon&#10;&#10;Description automatically generated">
              <a:extLst>
                <a:ext uri="{FF2B5EF4-FFF2-40B4-BE49-F238E27FC236}">
                  <a16:creationId xmlns:a16="http://schemas.microsoft.com/office/drawing/2014/main" id="{68B71269-687B-F049-A194-D96ADA53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164334" y="2376223"/>
              <a:ext cx="580371" cy="580373"/>
            </a:xfrm>
            <a:prstGeom prst="rect">
              <a:avLst/>
            </a:prstGeom>
          </p:spPr>
        </p:pic>
        <p:pic>
          <p:nvPicPr>
            <p:cNvPr id="27" name="Picture 26" descr="Icon&#10;&#10;Description automatically generated">
              <a:extLst>
                <a:ext uri="{FF2B5EF4-FFF2-40B4-BE49-F238E27FC236}">
                  <a16:creationId xmlns:a16="http://schemas.microsoft.com/office/drawing/2014/main" id="{F1A004D2-95CE-B34E-8085-F2258270A9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782513" y="2376223"/>
              <a:ext cx="580371" cy="5803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4424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94F736-446B-F040-AB6E-E5A22933B7A5}"/>
              </a:ext>
            </a:extLst>
          </p:cNvPr>
          <p:cNvSpPr/>
          <p:nvPr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9C5F843-177D-C64F-BF95-90B90666AF35}"/>
              </a:ext>
            </a:extLst>
          </p:cNvPr>
          <p:cNvGrpSpPr/>
          <p:nvPr/>
        </p:nvGrpSpPr>
        <p:grpSpPr>
          <a:xfrm>
            <a:off x="3324348" y="2848625"/>
            <a:ext cx="5543304" cy="1160749"/>
            <a:chOff x="2546155" y="1795847"/>
            <a:chExt cx="5543304" cy="1160749"/>
          </a:xfrm>
        </p:grpSpPr>
        <p:pic>
          <p:nvPicPr>
            <p:cNvPr id="7" name="Picture 6" descr="Icon&#10;&#10;Description automatically generated">
              <a:extLst>
                <a:ext uri="{FF2B5EF4-FFF2-40B4-BE49-F238E27FC236}">
                  <a16:creationId xmlns:a16="http://schemas.microsoft.com/office/drawing/2014/main" id="{0CBA2110-FA49-8148-9B9B-CCD0BB2642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4418194" y="1795848"/>
              <a:ext cx="580371" cy="580373"/>
            </a:xfrm>
            <a:prstGeom prst="rect">
              <a:avLst/>
            </a:prstGeom>
          </p:spPr>
        </p:pic>
        <p:pic>
          <p:nvPicPr>
            <p:cNvPr id="8" name="Picture 7" descr="Icon&#10;&#10;Description automatically generated">
              <a:extLst>
                <a:ext uri="{FF2B5EF4-FFF2-40B4-BE49-F238E27FC236}">
                  <a16:creationId xmlns:a16="http://schemas.microsoft.com/office/drawing/2014/main" id="{7E2C7D41-102E-3543-9D70-EAD46460A5A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036373" y="1795848"/>
              <a:ext cx="580371" cy="580373"/>
            </a:xfrm>
            <a:prstGeom prst="rect">
              <a:avLst/>
            </a:prstGeom>
          </p:spPr>
        </p:pic>
        <p:pic>
          <p:nvPicPr>
            <p:cNvPr id="9" name="Picture 8" descr="Icon&#10;&#10;Description automatically generated">
              <a:extLst>
                <a:ext uri="{FF2B5EF4-FFF2-40B4-BE49-F238E27FC236}">
                  <a16:creationId xmlns:a16="http://schemas.microsoft.com/office/drawing/2014/main" id="{DF1ED050-97EF-9341-950A-9E4F50FD6A9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654552" y="1795848"/>
              <a:ext cx="580371" cy="580373"/>
            </a:xfrm>
            <a:prstGeom prst="rect">
              <a:avLst/>
            </a:prstGeom>
          </p:spPr>
        </p:pic>
        <p:pic>
          <p:nvPicPr>
            <p:cNvPr id="10" name="Picture 9" descr="Icon&#10;&#10;Description automatically generated">
              <a:extLst>
                <a:ext uri="{FF2B5EF4-FFF2-40B4-BE49-F238E27FC236}">
                  <a16:creationId xmlns:a16="http://schemas.microsoft.com/office/drawing/2014/main" id="{8EE0A710-376C-D247-95ED-2E1D28979A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272731" y="1795848"/>
              <a:ext cx="580371" cy="580373"/>
            </a:xfrm>
            <a:prstGeom prst="rect">
              <a:avLst/>
            </a:prstGeom>
          </p:spPr>
        </p:pic>
        <p:pic>
          <p:nvPicPr>
            <p:cNvPr id="12" name="Picture 11" descr="Icon&#10;&#10;Description automatically generated">
              <a:extLst>
                <a:ext uri="{FF2B5EF4-FFF2-40B4-BE49-F238E27FC236}">
                  <a16:creationId xmlns:a16="http://schemas.microsoft.com/office/drawing/2014/main" id="{73A52AA4-301C-7442-87C7-22D932F1385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890909" y="1795847"/>
              <a:ext cx="580371" cy="580373"/>
            </a:xfrm>
            <a:prstGeom prst="rect">
              <a:avLst/>
            </a:prstGeom>
          </p:spPr>
        </p:pic>
        <p:pic>
          <p:nvPicPr>
            <p:cNvPr id="13" name="Picture 12" descr="Icon&#10;&#10;Description automatically generated">
              <a:extLst>
                <a:ext uri="{FF2B5EF4-FFF2-40B4-BE49-F238E27FC236}">
                  <a16:creationId xmlns:a16="http://schemas.microsoft.com/office/drawing/2014/main" id="{5E796B4A-BFA5-A84D-AB65-79C7FE4D37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7509088" y="1795847"/>
              <a:ext cx="580371" cy="580373"/>
            </a:xfrm>
            <a:prstGeom prst="rect">
              <a:avLst/>
            </a:prstGeom>
          </p:spPr>
        </p:pic>
        <p:pic>
          <p:nvPicPr>
            <p:cNvPr id="14" name="Picture 13" descr="Icon&#10;&#10;Description automatically generated">
              <a:extLst>
                <a:ext uri="{FF2B5EF4-FFF2-40B4-BE49-F238E27FC236}">
                  <a16:creationId xmlns:a16="http://schemas.microsoft.com/office/drawing/2014/main" id="{90BD18A9-D65B-3E4A-9CFF-845F6B9E70A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2563657" y="1795848"/>
              <a:ext cx="580371" cy="580373"/>
            </a:xfrm>
            <a:prstGeom prst="rect">
              <a:avLst/>
            </a:prstGeom>
          </p:spPr>
        </p:pic>
        <p:pic>
          <p:nvPicPr>
            <p:cNvPr id="15" name="Picture 14" descr="Icon&#10;&#10;Description automatically generated">
              <a:extLst>
                <a:ext uri="{FF2B5EF4-FFF2-40B4-BE49-F238E27FC236}">
                  <a16:creationId xmlns:a16="http://schemas.microsoft.com/office/drawing/2014/main" id="{02ACDBFE-9F3F-B84E-9F35-44D130CB8E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181836" y="1795848"/>
              <a:ext cx="580371" cy="580373"/>
            </a:xfrm>
            <a:prstGeom prst="rect">
              <a:avLst/>
            </a:prstGeom>
          </p:spPr>
        </p:pic>
        <p:pic>
          <p:nvPicPr>
            <p:cNvPr id="16" name="Picture 15" descr="Icon&#10;&#10;Description automatically generated">
              <a:extLst>
                <a:ext uri="{FF2B5EF4-FFF2-40B4-BE49-F238E27FC236}">
                  <a16:creationId xmlns:a16="http://schemas.microsoft.com/office/drawing/2014/main" id="{E46BF35A-A5ED-CF4E-A9CF-5A918DFBA4F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800015" y="1795848"/>
              <a:ext cx="580371" cy="580373"/>
            </a:xfrm>
            <a:prstGeom prst="rect">
              <a:avLst/>
            </a:prstGeom>
          </p:spPr>
        </p:pic>
        <p:pic>
          <p:nvPicPr>
            <p:cNvPr id="18" name="Picture 17" descr="Icon&#10;&#10;Description automatically generated">
              <a:extLst>
                <a:ext uri="{FF2B5EF4-FFF2-40B4-BE49-F238E27FC236}">
                  <a16:creationId xmlns:a16="http://schemas.microsoft.com/office/drawing/2014/main" id="{28226A84-97E5-FF45-B167-6A129948D7C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4400692" y="2376223"/>
              <a:ext cx="580371" cy="580373"/>
            </a:xfrm>
            <a:prstGeom prst="rect">
              <a:avLst/>
            </a:prstGeom>
          </p:spPr>
        </p:pic>
        <p:pic>
          <p:nvPicPr>
            <p:cNvPr id="19" name="Picture 18" descr="Icon&#10;&#10;Description automatically generated">
              <a:extLst>
                <a:ext uri="{FF2B5EF4-FFF2-40B4-BE49-F238E27FC236}">
                  <a16:creationId xmlns:a16="http://schemas.microsoft.com/office/drawing/2014/main" id="{9D11958C-87C6-FA48-8701-7046E8013D8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018871" y="2376223"/>
              <a:ext cx="580371" cy="580373"/>
            </a:xfrm>
            <a:prstGeom prst="rect">
              <a:avLst/>
            </a:prstGeom>
          </p:spPr>
        </p:pic>
        <p:pic>
          <p:nvPicPr>
            <p:cNvPr id="20" name="Picture 19" descr="Icon&#10;&#10;Description automatically generated">
              <a:extLst>
                <a:ext uri="{FF2B5EF4-FFF2-40B4-BE49-F238E27FC236}">
                  <a16:creationId xmlns:a16="http://schemas.microsoft.com/office/drawing/2014/main" id="{6738869F-F37C-AA49-BC56-CAF43596FFB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637050" y="2376223"/>
              <a:ext cx="580371" cy="580373"/>
            </a:xfrm>
            <a:prstGeom prst="rect">
              <a:avLst/>
            </a:prstGeom>
          </p:spPr>
        </p:pic>
        <p:pic>
          <p:nvPicPr>
            <p:cNvPr id="21" name="Picture 20" descr="Icon&#10;&#10;Description automatically generated">
              <a:extLst>
                <a:ext uri="{FF2B5EF4-FFF2-40B4-BE49-F238E27FC236}">
                  <a16:creationId xmlns:a16="http://schemas.microsoft.com/office/drawing/2014/main" id="{E30D7A28-BD44-0945-9477-7D5B93B8E5F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255229" y="2376223"/>
              <a:ext cx="580371" cy="580373"/>
            </a:xfrm>
            <a:prstGeom prst="rect">
              <a:avLst/>
            </a:prstGeom>
          </p:spPr>
        </p:pic>
        <p:pic>
          <p:nvPicPr>
            <p:cNvPr id="23" name="Picture 22" descr="Icon&#10;&#10;Description automatically generated">
              <a:extLst>
                <a:ext uri="{FF2B5EF4-FFF2-40B4-BE49-F238E27FC236}">
                  <a16:creationId xmlns:a16="http://schemas.microsoft.com/office/drawing/2014/main" id="{EED8EE44-F87B-AA49-A709-1312FC4CDD3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873407" y="2376223"/>
              <a:ext cx="580371" cy="580373"/>
            </a:xfrm>
            <a:prstGeom prst="rect">
              <a:avLst/>
            </a:prstGeom>
          </p:spPr>
        </p:pic>
        <p:pic>
          <p:nvPicPr>
            <p:cNvPr id="24" name="Picture 23" descr="Icon&#10;&#10;Description automatically generated">
              <a:extLst>
                <a:ext uri="{FF2B5EF4-FFF2-40B4-BE49-F238E27FC236}">
                  <a16:creationId xmlns:a16="http://schemas.microsoft.com/office/drawing/2014/main" id="{82F232C8-FFF9-2F4F-9799-F8DA79C029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7491586" y="2376223"/>
              <a:ext cx="580371" cy="580373"/>
            </a:xfrm>
            <a:prstGeom prst="rect">
              <a:avLst/>
            </a:prstGeom>
          </p:spPr>
        </p:pic>
        <p:pic>
          <p:nvPicPr>
            <p:cNvPr id="25" name="Picture 24" descr="Icon&#10;&#10;Description automatically generated">
              <a:extLst>
                <a:ext uri="{FF2B5EF4-FFF2-40B4-BE49-F238E27FC236}">
                  <a16:creationId xmlns:a16="http://schemas.microsoft.com/office/drawing/2014/main" id="{3485697A-3797-444C-900F-58AA388528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2546155" y="2376223"/>
              <a:ext cx="580371" cy="580373"/>
            </a:xfrm>
            <a:prstGeom prst="rect">
              <a:avLst/>
            </a:prstGeom>
          </p:spPr>
        </p:pic>
        <p:pic>
          <p:nvPicPr>
            <p:cNvPr id="26" name="Picture 25" descr="Icon&#10;&#10;Description automatically generated">
              <a:extLst>
                <a:ext uri="{FF2B5EF4-FFF2-40B4-BE49-F238E27FC236}">
                  <a16:creationId xmlns:a16="http://schemas.microsoft.com/office/drawing/2014/main" id="{68B71269-687B-F049-A194-D96ADA53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164334" y="2376223"/>
              <a:ext cx="580371" cy="580373"/>
            </a:xfrm>
            <a:prstGeom prst="rect">
              <a:avLst/>
            </a:prstGeom>
          </p:spPr>
        </p:pic>
        <p:pic>
          <p:nvPicPr>
            <p:cNvPr id="27" name="Picture 26" descr="Icon&#10;&#10;Description automatically generated">
              <a:extLst>
                <a:ext uri="{FF2B5EF4-FFF2-40B4-BE49-F238E27FC236}">
                  <a16:creationId xmlns:a16="http://schemas.microsoft.com/office/drawing/2014/main" id="{F1A004D2-95CE-B34E-8085-F2258270A9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3782513" y="2376223"/>
              <a:ext cx="580371" cy="5803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01434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69EEF-A71C-0245-817A-CFBE83DC4C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Arrays: Multiplication</a:t>
            </a:r>
            <a:br>
              <a:rPr lang="en-US" dirty="0"/>
            </a:br>
            <a:r>
              <a:rPr lang="en-US" dirty="0"/>
              <a:t>2 as the Multiplicand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95F0858-8478-A448-B0E3-D07859D1971F}"/>
              </a:ext>
            </a:extLst>
          </p:cNvPr>
          <p:cNvSpPr/>
          <p:nvPr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670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94F736-446B-F040-AB6E-E5A22933B7A5}"/>
              </a:ext>
            </a:extLst>
          </p:cNvPr>
          <p:cNvSpPr/>
          <p:nvPr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3FC2305-9AA4-B545-A11A-1F93D4248C74}"/>
              </a:ext>
            </a:extLst>
          </p:cNvPr>
          <p:cNvGrpSpPr/>
          <p:nvPr/>
        </p:nvGrpSpPr>
        <p:grpSpPr>
          <a:xfrm>
            <a:off x="5469070" y="1378359"/>
            <a:ext cx="1253860" cy="4101281"/>
            <a:chOff x="5441415" y="488466"/>
            <a:chExt cx="1253860" cy="4101281"/>
          </a:xfrm>
        </p:grpSpPr>
        <p:pic>
          <p:nvPicPr>
            <p:cNvPr id="14" name="Picture 13" descr="Icon&#10;&#10;Description automatically generated">
              <a:extLst>
                <a:ext uri="{FF2B5EF4-FFF2-40B4-BE49-F238E27FC236}">
                  <a16:creationId xmlns:a16="http://schemas.microsoft.com/office/drawing/2014/main" id="{90BD18A9-D65B-3E4A-9CFF-845F6B9E70A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458917" y="488466"/>
              <a:ext cx="580371" cy="580373"/>
            </a:xfrm>
            <a:prstGeom prst="rect">
              <a:avLst/>
            </a:prstGeom>
          </p:spPr>
        </p:pic>
        <p:pic>
          <p:nvPicPr>
            <p:cNvPr id="15" name="Picture 14" descr="Icon&#10;&#10;Description automatically generated">
              <a:extLst>
                <a:ext uri="{FF2B5EF4-FFF2-40B4-BE49-F238E27FC236}">
                  <a16:creationId xmlns:a16="http://schemas.microsoft.com/office/drawing/2014/main" id="{02ACDBFE-9F3F-B84E-9F35-44D130CB8E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077096" y="488466"/>
              <a:ext cx="580371" cy="580373"/>
            </a:xfrm>
            <a:prstGeom prst="rect">
              <a:avLst/>
            </a:prstGeom>
          </p:spPr>
        </p:pic>
        <p:pic>
          <p:nvPicPr>
            <p:cNvPr id="25" name="Picture 24" descr="Icon&#10;&#10;Description automatically generated">
              <a:extLst>
                <a:ext uri="{FF2B5EF4-FFF2-40B4-BE49-F238E27FC236}">
                  <a16:creationId xmlns:a16="http://schemas.microsoft.com/office/drawing/2014/main" id="{3485697A-3797-444C-900F-58AA388528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441415" y="1068841"/>
              <a:ext cx="580371" cy="580373"/>
            </a:xfrm>
            <a:prstGeom prst="rect">
              <a:avLst/>
            </a:prstGeom>
          </p:spPr>
        </p:pic>
        <p:pic>
          <p:nvPicPr>
            <p:cNvPr id="26" name="Picture 25" descr="Icon&#10;&#10;Description automatically generated">
              <a:extLst>
                <a:ext uri="{FF2B5EF4-FFF2-40B4-BE49-F238E27FC236}">
                  <a16:creationId xmlns:a16="http://schemas.microsoft.com/office/drawing/2014/main" id="{68B71269-687B-F049-A194-D96ADA53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059594" y="1068841"/>
              <a:ext cx="580371" cy="580373"/>
            </a:xfrm>
            <a:prstGeom prst="rect">
              <a:avLst/>
            </a:prstGeom>
          </p:spPr>
        </p:pic>
        <p:pic>
          <p:nvPicPr>
            <p:cNvPr id="36" name="Picture 35" descr="Icon&#10;&#10;Description automatically generated">
              <a:extLst>
                <a:ext uri="{FF2B5EF4-FFF2-40B4-BE49-F238E27FC236}">
                  <a16:creationId xmlns:a16="http://schemas.microsoft.com/office/drawing/2014/main" id="{1AD21D36-360D-0A40-A043-80A097755C3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469070" y="1649214"/>
              <a:ext cx="580371" cy="580373"/>
            </a:xfrm>
            <a:prstGeom prst="rect">
              <a:avLst/>
            </a:prstGeom>
          </p:spPr>
        </p:pic>
        <p:pic>
          <p:nvPicPr>
            <p:cNvPr id="37" name="Picture 36" descr="Icon&#10;&#10;Description automatically generated">
              <a:extLst>
                <a:ext uri="{FF2B5EF4-FFF2-40B4-BE49-F238E27FC236}">
                  <a16:creationId xmlns:a16="http://schemas.microsoft.com/office/drawing/2014/main" id="{0FA4E1DE-C6AB-1B49-BDAE-5AC752AE99E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087249" y="1649214"/>
              <a:ext cx="580371" cy="580373"/>
            </a:xfrm>
            <a:prstGeom prst="rect">
              <a:avLst/>
            </a:prstGeom>
          </p:spPr>
        </p:pic>
        <p:pic>
          <p:nvPicPr>
            <p:cNvPr id="47" name="Picture 46" descr="Icon&#10;&#10;Description automatically generated">
              <a:extLst>
                <a:ext uri="{FF2B5EF4-FFF2-40B4-BE49-F238E27FC236}">
                  <a16:creationId xmlns:a16="http://schemas.microsoft.com/office/drawing/2014/main" id="{7B146B6F-B5AB-634A-A9DF-944204C5AAE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469070" y="2268254"/>
              <a:ext cx="580371" cy="580373"/>
            </a:xfrm>
            <a:prstGeom prst="rect">
              <a:avLst/>
            </a:prstGeom>
          </p:spPr>
        </p:pic>
        <p:pic>
          <p:nvPicPr>
            <p:cNvPr id="48" name="Picture 47" descr="Icon&#10;&#10;Description automatically generated">
              <a:extLst>
                <a:ext uri="{FF2B5EF4-FFF2-40B4-BE49-F238E27FC236}">
                  <a16:creationId xmlns:a16="http://schemas.microsoft.com/office/drawing/2014/main" id="{49766AB0-986F-2046-A02D-755B0BB748C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087249" y="2268254"/>
              <a:ext cx="580371" cy="580373"/>
            </a:xfrm>
            <a:prstGeom prst="rect">
              <a:avLst/>
            </a:prstGeom>
          </p:spPr>
        </p:pic>
        <p:pic>
          <p:nvPicPr>
            <p:cNvPr id="58" name="Picture 57" descr="Icon&#10;&#10;Description automatically generated">
              <a:extLst>
                <a:ext uri="{FF2B5EF4-FFF2-40B4-BE49-F238E27FC236}">
                  <a16:creationId xmlns:a16="http://schemas.microsoft.com/office/drawing/2014/main" id="{EB6EA5D9-4F6C-3548-8637-4990BD337E0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496725" y="2848627"/>
              <a:ext cx="580371" cy="580373"/>
            </a:xfrm>
            <a:prstGeom prst="rect">
              <a:avLst/>
            </a:prstGeom>
          </p:spPr>
        </p:pic>
        <p:pic>
          <p:nvPicPr>
            <p:cNvPr id="59" name="Picture 58" descr="Icon&#10;&#10;Description automatically generated">
              <a:extLst>
                <a:ext uri="{FF2B5EF4-FFF2-40B4-BE49-F238E27FC236}">
                  <a16:creationId xmlns:a16="http://schemas.microsoft.com/office/drawing/2014/main" id="{0A0F7F7B-DA08-DA45-A05C-E7726A7DCBB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114904" y="2848627"/>
              <a:ext cx="580371" cy="580373"/>
            </a:xfrm>
            <a:prstGeom prst="rect">
              <a:avLst/>
            </a:prstGeom>
          </p:spPr>
        </p:pic>
        <p:pic>
          <p:nvPicPr>
            <p:cNvPr id="80" name="Picture 79" descr="Icon&#10;&#10;Description automatically generated">
              <a:extLst>
                <a:ext uri="{FF2B5EF4-FFF2-40B4-BE49-F238E27FC236}">
                  <a16:creationId xmlns:a16="http://schemas.microsoft.com/office/drawing/2014/main" id="{BAFF1EC8-DDD0-1544-A9D7-855894B2C05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496725" y="4009374"/>
              <a:ext cx="580371" cy="580373"/>
            </a:xfrm>
            <a:prstGeom prst="rect">
              <a:avLst/>
            </a:prstGeom>
          </p:spPr>
        </p:pic>
        <p:pic>
          <p:nvPicPr>
            <p:cNvPr id="81" name="Picture 80" descr="Icon&#10;&#10;Description automatically generated">
              <a:extLst>
                <a:ext uri="{FF2B5EF4-FFF2-40B4-BE49-F238E27FC236}">
                  <a16:creationId xmlns:a16="http://schemas.microsoft.com/office/drawing/2014/main" id="{530AF8D8-4095-6E4C-BFD8-657E38E77FB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114904" y="4009374"/>
              <a:ext cx="580371" cy="580373"/>
            </a:xfrm>
            <a:prstGeom prst="rect">
              <a:avLst/>
            </a:prstGeom>
          </p:spPr>
        </p:pic>
        <p:pic>
          <p:nvPicPr>
            <p:cNvPr id="124" name="Picture 123" descr="Icon&#10;&#10;Description automatically generated">
              <a:extLst>
                <a:ext uri="{FF2B5EF4-FFF2-40B4-BE49-F238E27FC236}">
                  <a16:creationId xmlns:a16="http://schemas.microsoft.com/office/drawing/2014/main" id="{DD41043E-5867-974A-AEDF-04CDBFE58E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496725" y="3428966"/>
              <a:ext cx="580371" cy="580373"/>
            </a:xfrm>
            <a:prstGeom prst="rect">
              <a:avLst/>
            </a:prstGeom>
          </p:spPr>
        </p:pic>
        <p:pic>
          <p:nvPicPr>
            <p:cNvPr id="125" name="Picture 124" descr="Icon&#10;&#10;Description automatically generated">
              <a:extLst>
                <a:ext uri="{FF2B5EF4-FFF2-40B4-BE49-F238E27FC236}">
                  <a16:creationId xmlns:a16="http://schemas.microsoft.com/office/drawing/2014/main" id="{5E3A1C9F-20AF-E248-B0CB-F574C2443EE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114904" y="3428966"/>
              <a:ext cx="580371" cy="5803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75117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94F736-446B-F040-AB6E-E5A22933B7A5}"/>
              </a:ext>
            </a:extLst>
          </p:cNvPr>
          <p:cNvSpPr/>
          <p:nvPr/>
        </p:nvSpPr>
        <p:spPr>
          <a:xfrm>
            <a:off x="-8709" y="6726670"/>
            <a:ext cx="12230100" cy="157307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76E5A4D-25BF-EA42-B593-E70AB40F1E60}"/>
              </a:ext>
            </a:extLst>
          </p:cNvPr>
          <p:cNvGrpSpPr/>
          <p:nvPr/>
        </p:nvGrpSpPr>
        <p:grpSpPr>
          <a:xfrm>
            <a:off x="5479411" y="1958733"/>
            <a:ext cx="1253860" cy="2940534"/>
            <a:chOff x="5441415" y="488466"/>
            <a:chExt cx="1253860" cy="2940534"/>
          </a:xfrm>
        </p:grpSpPr>
        <p:pic>
          <p:nvPicPr>
            <p:cNvPr id="14" name="Picture 13" descr="Icon&#10;&#10;Description automatically generated">
              <a:extLst>
                <a:ext uri="{FF2B5EF4-FFF2-40B4-BE49-F238E27FC236}">
                  <a16:creationId xmlns:a16="http://schemas.microsoft.com/office/drawing/2014/main" id="{90BD18A9-D65B-3E4A-9CFF-845F6B9E70A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458917" y="488466"/>
              <a:ext cx="580371" cy="580373"/>
            </a:xfrm>
            <a:prstGeom prst="rect">
              <a:avLst/>
            </a:prstGeom>
          </p:spPr>
        </p:pic>
        <p:pic>
          <p:nvPicPr>
            <p:cNvPr id="15" name="Picture 14" descr="Icon&#10;&#10;Description automatically generated">
              <a:extLst>
                <a:ext uri="{FF2B5EF4-FFF2-40B4-BE49-F238E27FC236}">
                  <a16:creationId xmlns:a16="http://schemas.microsoft.com/office/drawing/2014/main" id="{02ACDBFE-9F3F-B84E-9F35-44D130CB8E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077096" y="488466"/>
              <a:ext cx="580371" cy="580373"/>
            </a:xfrm>
            <a:prstGeom prst="rect">
              <a:avLst/>
            </a:prstGeom>
          </p:spPr>
        </p:pic>
        <p:pic>
          <p:nvPicPr>
            <p:cNvPr id="25" name="Picture 24" descr="Icon&#10;&#10;Description automatically generated">
              <a:extLst>
                <a:ext uri="{FF2B5EF4-FFF2-40B4-BE49-F238E27FC236}">
                  <a16:creationId xmlns:a16="http://schemas.microsoft.com/office/drawing/2014/main" id="{3485697A-3797-444C-900F-58AA388528E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441415" y="1068841"/>
              <a:ext cx="580371" cy="580373"/>
            </a:xfrm>
            <a:prstGeom prst="rect">
              <a:avLst/>
            </a:prstGeom>
          </p:spPr>
        </p:pic>
        <p:pic>
          <p:nvPicPr>
            <p:cNvPr id="26" name="Picture 25" descr="Icon&#10;&#10;Description automatically generated">
              <a:extLst>
                <a:ext uri="{FF2B5EF4-FFF2-40B4-BE49-F238E27FC236}">
                  <a16:creationId xmlns:a16="http://schemas.microsoft.com/office/drawing/2014/main" id="{68B71269-687B-F049-A194-D96ADA53D7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059594" y="1068841"/>
              <a:ext cx="580371" cy="580373"/>
            </a:xfrm>
            <a:prstGeom prst="rect">
              <a:avLst/>
            </a:prstGeom>
          </p:spPr>
        </p:pic>
        <p:pic>
          <p:nvPicPr>
            <p:cNvPr id="36" name="Picture 35" descr="Icon&#10;&#10;Description automatically generated">
              <a:extLst>
                <a:ext uri="{FF2B5EF4-FFF2-40B4-BE49-F238E27FC236}">
                  <a16:creationId xmlns:a16="http://schemas.microsoft.com/office/drawing/2014/main" id="{1AD21D36-360D-0A40-A043-80A097755C3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469070" y="1649214"/>
              <a:ext cx="580371" cy="580373"/>
            </a:xfrm>
            <a:prstGeom prst="rect">
              <a:avLst/>
            </a:prstGeom>
          </p:spPr>
        </p:pic>
        <p:pic>
          <p:nvPicPr>
            <p:cNvPr id="37" name="Picture 36" descr="Icon&#10;&#10;Description automatically generated">
              <a:extLst>
                <a:ext uri="{FF2B5EF4-FFF2-40B4-BE49-F238E27FC236}">
                  <a16:creationId xmlns:a16="http://schemas.microsoft.com/office/drawing/2014/main" id="{0FA4E1DE-C6AB-1B49-BDAE-5AC752AE99E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087249" y="1649214"/>
              <a:ext cx="580371" cy="580373"/>
            </a:xfrm>
            <a:prstGeom prst="rect">
              <a:avLst/>
            </a:prstGeom>
          </p:spPr>
        </p:pic>
        <p:pic>
          <p:nvPicPr>
            <p:cNvPr id="47" name="Picture 46" descr="Icon&#10;&#10;Description automatically generated">
              <a:extLst>
                <a:ext uri="{FF2B5EF4-FFF2-40B4-BE49-F238E27FC236}">
                  <a16:creationId xmlns:a16="http://schemas.microsoft.com/office/drawing/2014/main" id="{7B146B6F-B5AB-634A-A9DF-944204C5AAE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469070" y="2268254"/>
              <a:ext cx="580371" cy="580373"/>
            </a:xfrm>
            <a:prstGeom prst="rect">
              <a:avLst/>
            </a:prstGeom>
          </p:spPr>
        </p:pic>
        <p:pic>
          <p:nvPicPr>
            <p:cNvPr id="48" name="Picture 47" descr="Icon&#10;&#10;Description automatically generated">
              <a:extLst>
                <a:ext uri="{FF2B5EF4-FFF2-40B4-BE49-F238E27FC236}">
                  <a16:creationId xmlns:a16="http://schemas.microsoft.com/office/drawing/2014/main" id="{49766AB0-986F-2046-A02D-755B0BB748C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087249" y="2268254"/>
              <a:ext cx="580371" cy="580373"/>
            </a:xfrm>
            <a:prstGeom prst="rect">
              <a:avLst/>
            </a:prstGeom>
          </p:spPr>
        </p:pic>
        <p:pic>
          <p:nvPicPr>
            <p:cNvPr id="58" name="Picture 57" descr="Icon&#10;&#10;Description automatically generated">
              <a:extLst>
                <a:ext uri="{FF2B5EF4-FFF2-40B4-BE49-F238E27FC236}">
                  <a16:creationId xmlns:a16="http://schemas.microsoft.com/office/drawing/2014/main" id="{EB6EA5D9-4F6C-3548-8637-4990BD337E0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5496725" y="2848627"/>
              <a:ext cx="580371" cy="580373"/>
            </a:xfrm>
            <a:prstGeom prst="rect">
              <a:avLst/>
            </a:prstGeom>
          </p:spPr>
        </p:pic>
        <p:pic>
          <p:nvPicPr>
            <p:cNvPr id="59" name="Picture 58" descr="Icon&#10;&#10;Description automatically generated">
              <a:extLst>
                <a:ext uri="{FF2B5EF4-FFF2-40B4-BE49-F238E27FC236}">
                  <a16:creationId xmlns:a16="http://schemas.microsoft.com/office/drawing/2014/main" id="{0A0F7F7B-DA08-DA45-A05C-E7726A7DCBB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0800000" flipH="1" flipV="1">
              <a:off x="6114904" y="2848627"/>
              <a:ext cx="580371" cy="58037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11236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RSM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A79B0"/>
      </a:accent1>
      <a:accent2>
        <a:srgbClr val="8859B6"/>
      </a:accent2>
      <a:accent3>
        <a:srgbClr val="BC4369"/>
      </a:accent3>
      <a:accent4>
        <a:srgbClr val="408069"/>
      </a:accent4>
      <a:accent5>
        <a:srgbClr val="34515E"/>
      </a:accent5>
      <a:accent6>
        <a:srgbClr val="871A1A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46001874F5364B8ECD2C40F62466A6" ma:contentTypeVersion="13" ma:contentTypeDescription="Create a new document." ma:contentTypeScope="" ma:versionID="8e302cb476d4a517aab5c005e578ece1">
  <xsd:schema xmlns:xsd="http://www.w3.org/2001/XMLSchema" xmlns:xs="http://www.w3.org/2001/XMLSchema" xmlns:p="http://schemas.microsoft.com/office/2006/metadata/properties" xmlns:ns2="e8ba6c90-4ad3-436f-a23e-bf48a3f0756e" xmlns:ns3="a5d3ed40-5fa6-4c5d-b978-4368647a6d56" targetNamespace="http://schemas.microsoft.com/office/2006/metadata/properties" ma:root="true" ma:fieldsID="a06dab5285323acdbf2080343988fcca" ns2:_="" ns3:_="">
    <xsd:import namespace="e8ba6c90-4ad3-436f-a23e-bf48a3f0756e"/>
    <xsd:import namespace="a5d3ed40-5fa6-4c5d-b978-4368647a6d5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ba6c90-4ad3-436f-a23e-bf48a3f0756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3ed40-5fa6-4c5d-b978-4368647a6d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E926463-6C93-448F-93D6-553BEFCADDE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1157D43-4600-4E37-95FA-790D7EC9AD67}">
  <ds:schemaRefs>
    <ds:schemaRef ds:uri="a5d3ed40-5fa6-4c5d-b978-4368647a6d56"/>
    <ds:schemaRef ds:uri="e8ba6c90-4ad3-436f-a23e-bf48a3f0756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EFE35F6-24BC-4CD9-9306-C9524A507D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ba6c90-4ad3-436f-a23e-bf48a3f0756e"/>
    <ds:schemaRef ds:uri="a5d3ed40-5fa6-4c5d-b978-4368647a6d5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3256</TotalTime>
  <Words>402</Words>
  <Application>Microsoft Macintosh PowerPoint</Application>
  <PresentationFormat>Widescreen</PresentationFormat>
  <Paragraphs>69</Paragraphs>
  <Slides>24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Office Theme</vt:lpstr>
      <vt:lpstr>Multiplication and Division with Factors of 2</vt:lpstr>
      <vt:lpstr>Introduction</vt:lpstr>
      <vt:lpstr>Arrays: Multiplication 2 as the Multiplier</vt:lpstr>
      <vt:lpstr>PowerPoint Presentation</vt:lpstr>
      <vt:lpstr>PowerPoint Presentation</vt:lpstr>
      <vt:lpstr>PowerPoint Presentation</vt:lpstr>
      <vt:lpstr>Arrays: Multiplication 2 as the Multiplicand</vt:lpstr>
      <vt:lpstr>PowerPoint Presentation</vt:lpstr>
      <vt:lpstr>PowerPoint Presentation</vt:lpstr>
      <vt:lpstr>PowerPoint Presentation</vt:lpstr>
      <vt:lpstr>Arrays: Multiplication 2 as the Multiplier or Multiplicand</vt:lpstr>
      <vt:lpstr>PowerPoint Presentation</vt:lpstr>
      <vt:lpstr>PowerPoint Presentation</vt:lpstr>
      <vt:lpstr>PowerPoint Presentation</vt:lpstr>
      <vt:lpstr>PowerPoint Presentation</vt:lpstr>
      <vt:lpstr>Arrays: Division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Bingham</dc:creator>
  <cp:lastModifiedBy>Andrew Potter</cp:lastModifiedBy>
  <cp:revision>19</cp:revision>
  <dcterms:created xsi:type="dcterms:W3CDTF">2021-10-20T13:55:08Z</dcterms:created>
  <dcterms:modified xsi:type="dcterms:W3CDTF">2023-03-03T20:44:00Z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0x010100A646001874F5364B8ECD2C40F62466A6</vt:lpwstr>
  </property>
</Properties>
</file>