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503D"/>
    <a:srgbClr val="806C00"/>
    <a:srgbClr val="8859B6"/>
    <a:srgbClr val="2A7AB0"/>
    <a:srgbClr val="15A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9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38971-87D5-6E4A-9C0C-E5C91CFE7069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C65F3-AD67-1B45-9CE0-7D64404A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2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 and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9 and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76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 and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10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 and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71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9 and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84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to create additional tasks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C65F3-AD67-1B45-9CE0-7D64404A25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79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A788-E6F5-244D-8A73-A10366D0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7481F-D473-2A43-98DD-0C3A417D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www.mathrecovery.org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96E3A-6E67-FD42-B1E0-A43E7EF0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CFE85DE-B59D-CE4E-9359-620392513D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14461" y="390488"/>
            <a:ext cx="4763077" cy="111763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7725C5-7D9D-4744-B882-159EC1071C83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0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124072-05E5-CD4E-8354-99AD914A5A6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13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46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1046-FD88-4C40-AC4A-74D1B5DA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519CC-1B38-D34F-A950-E65CFD27B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573E9-8093-0B43-8B1F-E9E357D31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631EA-C525-BC4C-8064-5F1DEDED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F31FD-6C04-D949-B8BC-AC729706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8BBF2-7F9A-364F-8A74-B57ED373E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27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54CFD-DF49-364A-90D4-8C10BCB3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F3236D-0233-A14A-8C8D-8C580A654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954F-2E5F-A742-AADC-9F5A15A47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AFDCA-07D9-4547-AF4F-F46A4639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9858-40E2-E04B-B175-DF0A2F20A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26BC5-13AF-104E-801E-F5AAF697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34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246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73A8-6586-7849-A128-44AD2325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74B08-F7F1-5D4F-86AC-0FD49EA5A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F91D-BC41-544E-8136-DF70D006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76D53-02D4-7F4B-996E-5700347C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8499-4128-4645-BF4D-29776450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8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BB15D-DC6F-4045-8342-93710AB31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36322-08D0-294F-92AE-47321D5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231DD-0833-D141-A73A-65EDE9E4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A16FA-3435-BE4C-B06B-F88D6C96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18672-046E-AB45-9F88-3BB20456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2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6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F4DB22E-F9C5-6C4B-B218-6476E9A1C93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7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1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D33C9-D39F-D941-BE1E-DC67994ED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CA68-FA67-F743-89FC-D042F7B64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F145F-8EFA-2842-A568-8521CFB4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5D512-2954-EA4B-9540-D718AEB3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8AD6-74C6-0E40-BC73-E9D14D9F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1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B75520E-3853-9C4C-A092-97A7D68D8A0E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6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24E8-E4CA-7649-935D-29B0B1FE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47B20-83C1-6A42-B3D6-0D2D38A50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C0558-4D01-5447-B9AE-626E9ABB5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17D7A-F263-8146-BD78-553DF2A947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07798-4BD5-E24B-BF19-AF5A403F9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F2533F-F884-0D43-A656-67E5F26DE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12DEC-C142-1148-AF09-22EAB066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B51B4-0461-9746-9A9C-A510EE94B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8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9E2B-67EB-3548-BFE1-63C95AFFE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00A14D-FCB3-3045-AB96-306CB3FE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C688A-3AEB-D441-949B-3C8D9E4C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7949F-038A-3549-9BA8-C2CA0BC3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5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93A1B-CFBE-4446-B07B-267617E9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88BBA-467F-3C47-9B37-97A1509C3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E17BC-28AE-BB43-8344-34AECD4C1F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2EE43-2473-4F4B-81D8-B287311F5C87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4664D-C3AF-F040-9FFC-B55E264C7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C9728-A566-CE4F-ADA7-BFD8611B6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2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1" r:id="rId4"/>
    <p:sldLayoutId id="2147483651" r:id="rId5"/>
    <p:sldLayoutId id="2147483652" r:id="rId6"/>
    <p:sldLayoutId id="2147483662" r:id="rId7"/>
    <p:sldLayoutId id="2147483653" r:id="rId8"/>
    <p:sldLayoutId id="2147483654" r:id="rId9"/>
    <p:sldLayoutId id="2147483655" r:id="rId10"/>
    <p:sldLayoutId id="2147483665" r:id="rId11"/>
    <p:sldLayoutId id="2147483660" r:id="rId12"/>
    <p:sldLayoutId id="2147483656" r:id="rId13"/>
    <p:sldLayoutId id="2147483657" r:id="rId14"/>
    <p:sldLayoutId id="2147483664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44E5-C64C-354D-9D83-A7704A0AA4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Bee Watching</a:t>
            </a:r>
          </a:p>
        </p:txBody>
      </p:sp>
    </p:spTree>
    <p:extLst>
      <p:ext uri="{BB962C8B-B14F-4D97-AF65-F5344CB8AC3E}">
        <p14:creationId xmlns:p14="http://schemas.microsoft.com/office/powerpoint/2010/main" val="3855270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2357601" y="4030251"/>
            <a:ext cx="1062355" cy="889000"/>
          </a:xfrm>
          <a:prstGeom prst="rect">
            <a:avLst/>
          </a:prstGeom>
        </p:spPr>
      </p:pic>
      <p:pic>
        <p:nvPicPr>
          <p:cNvPr id="8" name="Picture 7" descr="A close-up of a bee&#10;&#10;Description automatically generated">
            <a:extLst>
              <a:ext uri="{FF2B5EF4-FFF2-40B4-BE49-F238E27FC236}">
                <a16:creationId xmlns:a16="http://schemas.microsoft.com/office/drawing/2014/main" id="{FE46DE3C-1DE0-2B49-BE31-5950C8EE3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47880">
            <a:off x="996255" y="1012372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817813" y="1901372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858" y="2459265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3364557" y="3718563"/>
            <a:ext cx="1062355" cy="889000"/>
          </a:xfrm>
          <a:prstGeom prst="rect">
            <a:avLst/>
          </a:prstGeom>
        </p:spPr>
      </p:pic>
      <p:pic>
        <p:nvPicPr>
          <p:cNvPr id="18" name="Picture 17" descr="A close-up of a bee&#10;&#10;Description automatically generated">
            <a:extLst>
              <a:ext uri="{FF2B5EF4-FFF2-40B4-BE49-F238E27FC236}">
                <a16:creationId xmlns:a16="http://schemas.microsoft.com/office/drawing/2014/main" id="{C3AF9364-AEE3-F444-B6D4-594B5E0AD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457" y="1423477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248734" y="2194007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030" y="3118758"/>
            <a:ext cx="1062355" cy="889000"/>
          </a:xfrm>
          <a:prstGeom prst="rect">
            <a:avLst/>
          </a:prstGeom>
        </p:spPr>
      </p:pic>
      <p:pic>
        <p:nvPicPr>
          <p:cNvPr id="21" name="Picture 20" descr="A close-up of a bee&#10;&#10;Description automatically generated">
            <a:extLst>
              <a:ext uri="{FF2B5EF4-FFF2-40B4-BE49-F238E27FC236}">
                <a16:creationId xmlns:a16="http://schemas.microsoft.com/office/drawing/2014/main" id="{838C6A18-0003-CC43-AA90-656A2BE76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80662">
            <a:off x="618711" y="3816956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976" y="4587395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41259" y="3423091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6278" y="566612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909" y="520571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3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2357601" y="4030251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817813" y="1901372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858" y="2459265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3364557" y="3718563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248734" y="2194007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030" y="3118758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976" y="4587395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41259" y="3423091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6278" y="566612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460" y="520571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073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close-up of a bee&#10;&#10;Description automatically generated">
            <a:extLst>
              <a:ext uri="{FF2B5EF4-FFF2-40B4-BE49-F238E27FC236}">
                <a16:creationId xmlns:a16="http://schemas.microsoft.com/office/drawing/2014/main" id="{D5DB87F9-ABA6-3549-8F3C-589DA373E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47880">
            <a:off x="1148655" y="1164772"/>
            <a:ext cx="1062355" cy="889000"/>
          </a:xfrm>
          <a:prstGeom prst="rect">
            <a:avLst/>
          </a:prstGeom>
        </p:spPr>
      </p:pic>
      <p:pic>
        <p:nvPicPr>
          <p:cNvPr id="27" name="Picture 26" descr="A close-up of a bee&#10;&#10;Description automatically generated">
            <a:extLst>
              <a:ext uri="{FF2B5EF4-FFF2-40B4-BE49-F238E27FC236}">
                <a16:creationId xmlns:a16="http://schemas.microsoft.com/office/drawing/2014/main" id="{154FF1AC-8F25-2B40-BE65-02DBA84BF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7258" y="2611665"/>
            <a:ext cx="1062355" cy="889000"/>
          </a:xfrm>
          <a:prstGeom prst="rect">
            <a:avLst/>
          </a:prstGeom>
        </p:spPr>
      </p:pic>
      <p:pic>
        <p:nvPicPr>
          <p:cNvPr id="28" name="Picture 27" descr="A close-up of a bee&#10;&#10;Description automatically generated">
            <a:extLst>
              <a:ext uri="{FF2B5EF4-FFF2-40B4-BE49-F238E27FC236}">
                <a16:creationId xmlns:a16="http://schemas.microsoft.com/office/drawing/2014/main" id="{A36FA470-1EC4-2D41-97AF-4CEE0A5F1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401134" y="2346407"/>
            <a:ext cx="1062355" cy="889000"/>
          </a:xfrm>
          <a:prstGeom prst="rect">
            <a:avLst/>
          </a:prstGeom>
        </p:spPr>
      </p:pic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2357601" y="4030251"/>
            <a:ext cx="1062355" cy="889000"/>
          </a:xfrm>
          <a:prstGeom prst="rect">
            <a:avLst/>
          </a:prstGeom>
        </p:spPr>
      </p:pic>
      <p:pic>
        <p:nvPicPr>
          <p:cNvPr id="8" name="Picture 7" descr="A close-up of a bee&#10;&#10;Description automatically generated">
            <a:extLst>
              <a:ext uri="{FF2B5EF4-FFF2-40B4-BE49-F238E27FC236}">
                <a16:creationId xmlns:a16="http://schemas.microsoft.com/office/drawing/2014/main" id="{FE46DE3C-1DE0-2B49-BE31-5950C8EE3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47880">
            <a:off x="1778017" y="564429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817813" y="1901372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378" y="4990023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3364557" y="3718563"/>
            <a:ext cx="1062355" cy="889000"/>
          </a:xfrm>
          <a:prstGeom prst="rect">
            <a:avLst/>
          </a:prstGeom>
        </p:spPr>
      </p:pic>
      <p:pic>
        <p:nvPicPr>
          <p:cNvPr id="18" name="Picture 17" descr="A close-up of a bee&#10;&#10;Description automatically generated">
            <a:extLst>
              <a:ext uri="{FF2B5EF4-FFF2-40B4-BE49-F238E27FC236}">
                <a16:creationId xmlns:a16="http://schemas.microsoft.com/office/drawing/2014/main" id="{C3AF9364-AEE3-F444-B6D4-594B5E0AD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457" y="1423477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052599" y="1342652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326008">
            <a:off x="2621681" y="3130352"/>
            <a:ext cx="1062355" cy="889000"/>
          </a:xfrm>
          <a:prstGeom prst="rect">
            <a:avLst/>
          </a:prstGeom>
        </p:spPr>
      </p:pic>
      <p:pic>
        <p:nvPicPr>
          <p:cNvPr id="21" name="Picture 20" descr="A close-up of a bee&#10;&#10;Description automatically generated">
            <a:extLst>
              <a:ext uri="{FF2B5EF4-FFF2-40B4-BE49-F238E27FC236}">
                <a16:creationId xmlns:a16="http://schemas.microsoft.com/office/drawing/2014/main" id="{838C6A18-0003-CC43-AA90-656A2BE76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80662">
            <a:off x="618711" y="3816956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976" y="4587395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41259" y="3423091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6278" y="566612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792" y="566612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04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close-up of a bee&#10;&#10;Description automatically generated">
            <a:extLst>
              <a:ext uri="{FF2B5EF4-FFF2-40B4-BE49-F238E27FC236}">
                <a16:creationId xmlns:a16="http://schemas.microsoft.com/office/drawing/2014/main" id="{FE4B65FE-8677-5840-9518-49B631D16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24790">
            <a:off x="8947743" y="3630696"/>
            <a:ext cx="1062355" cy="889000"/>
          </a:xfrm>
          <a:prstGeom prst="rect">
            <a:avLst/>
          </a:prstGeom>
        </p:spPr>
      </p:pic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2357601" y="4030251"/>
            <a:ext cx="1062355" cy="889000"/>
          </a:xfrm>
          <a:prstGeom prst="rect">
            <a:avLst/>
          </a:prstGeom>
        </p:spPr>
      </p:pic>
      <p:pic>
        <p:nvPicPr>
          <p:cNvPr id="8" name="Picture 7" descr="A close-up of a bee&#10;&#10;Description automatically generated">
            <a:extLst>
              <a:ext uri="{FF2B5EF4-FFF2-40B4-BE49-F238E27FC236}">
                <a16:creationId xmlns:a16="http://schemas.microsoft.com/office/drawing/2014/main" id="{FE46DE3C-1DE0-2B49-BE31-5950C8EE3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47880">
            <a:off x="996255" y="1012372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817813" y="1901372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858" y="2459265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3364557" y="3718563"/>
            <a:ext cx="1062355" cy="889000"/>
          </a:xfrm>
          <a:prstGeom prst="rect">
            <a:avLst/>
          </a:prstGeom>
        </p:spPr>
      </p:pic>
      <p:pic>
        <p:nvPicPr>
          <p:cNvPr id="18" name="Picture 17" descr="A close-up of a bee&#10;&#10;Description automatically generated">
            <a:extLst>
              <a:ext uri="{FF2B5EF4-FFF2-40B4-BE49-F238E27FC236}">
                <a16:creationId xmlns:a16="http://schemas.microsoft.com/office/drawing/2014/main" id="{C3AF9364-AEE3-F444-B6D4-594B5E0AD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457" y="1423477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248734" y="2194007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030" y="3118758"/>
            <a:ext cx="1062355" cy="889000"/>
          </a:xfrm>
          <a:prstGeom prst="rect">
            <a:avLst/>
          </a:prstGeom>
        </p:spPr>
      </p:pic>
      <p:pic>
        <p:nvPicPr>
          <p:cNvPr id="21" name="Picture 20" descr="A close-up of a bee&#10;&#10;Description automatically generated">
            <a:extLst>
              <a:ext uri="{FF2B5EF4-FFF2-40B4-BE49-F238E27FC236}">
                <a16:creationId xmlns:a16="http://schemas.microsoft.com/office/drawing/2014/main" id="{838C6A18-0003-CC43-AA90-656A2BE76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80662">
            <a:off x="618711" y="3816956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976" y="4587395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41259" y="3423091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1056" y="256370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632" y="161111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636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close-up of a bee&#10;&#10;Description automatically generated">
            <a:extLst>
              <a:ext uri="{FF2B5EF4-FFF2-40B4-BE49-F238E27FC236}">
                <a16:creationId xmlns:a16="http://schemas.microsoft.com/office/drawing/2014/main" id="{E683BA74-2760-D04D-B407-CCC497D96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04170">
            <a:off x="8791232" y="3764951"/>
            <a:ext cx="1062355" cy="889000"/>
          </a:xfrm>
          <a:prstGeom prst="rect">
            <a:avLst/>
          </a:prstGeom>
        </p:spPr>
      </p:pic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2357601" y="4030251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817813" y="1901372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858" y="2459265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3364557" y="3718563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3248734" y="2194007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030" y="3118758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976" y="4587395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41259" y="3423091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8276" y="700868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4062" y="566612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3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close-up of a bee&#10;&#10;Description automatically generated">
            <a:extLst>
              <a:ext uri="{FF2B5EF4-FFF2-40B4-BE49-F238E27FC236}">
                <a16:creationId xmlns:a16="http://schemas.microsoft.com/office/drawing/2014/main" id="{9BE1D7E9-F82D-8940-8A95-4B3E95D0B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2304994" y="2185349"/>
            <a:ext cx="1062355" cy="889000"/>
          </a:xfrm>
          <a:prstGeom prst="rect">
            <a:avLst/>
          </a:prstGeom>
        </p:spPr>
      </p:pic>
      <p:pic>
        <p:nvPicPr>
          <p:cNvPr id="28" name="Picture 27" descr="A close-up of a bee&#10;&#10;Description automatically generated">
            <a:extLst>
              <a:ext uri="{FF2B5EF4-FFF2-40B4-BE49-F238E27FC236}">
                <a16:creationId xmlns:a16="http://schemas.microsoft.com/office/drawing/2014/main" id="{46FC4E54-4ADB-DD4A-B6E9-34A146397F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52" y="5092146"/>
            <a:ext cx="1062355" cy="889000"/>
          </a:xfrm>
          <a:prstGeom prst="rect">
            <a:avLst/>
          </a:prstGeom>
        </p:spPr>
      </p:pic>
      <p:pic>
        <p:nvPicPr>
          <p:cNvPr id="29" name="Picture 28" descr="A close-up of a bee&#10;&#10;Description automatically generated">
            <a:extLst>
              <a:ext uri="{FF2B5EF4-FFF2-40B4-BE49-F238E27FC236}">
                <a16:creationId xmlns:a16="http://schemas.microsoft.com/office/drawing/2014/main" id="{95768EE7-78B1-6949-BC08-54041C17E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0304" y="3904089"/>
            <a:ext cx="1062355" cy="889000"/>
          </a:xfrm>
          <a:prstGeom prst="rect">
            <a:avLst/>
          </a:prstGeom>
        </p:spPr>
      </p:pic>
      <p:pic>
        <p:nvPicPr>
          <p:cNvPr id="30" name="Picture 29" descr="A close-up of a bee&#10;&#10;Description automatically generated">
            <a:extLst>
              <a:ext uri="{FF2B5EF4-FFF2-40B4-BE49-F238E27FC236}">
                <a16:creationId xmlns:a16="http://schemas.microsoft.com/office/drawing/2014/main" id="{44E0A4DE-5AB3-9248-B05C-DA80C36BB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620009" y="5099256"/>
            <a:ext cx="1062355" cy="889000"/>
          </a:xfrm>
          <a:prstGeom prst="rect">
            <a:avLst/>
          </a:prstGeom>
        </p:spPr>
      </p:pic>
      <p:pic>
        <p:nvPicPr>
          <p:cNvPr id="26" name="Picture 25" descr="A close-up of a bee&#10;&#10;Description automatically generated">
            <a:extLst>
              <a:ext uri="{FF2B5EF4-FFF2-40B4-BE49-F238E27FC236}">
                <a16:creationId xmlns:a16="http://schemas.microsoft.com/office/drawing/2014/main" id="{FE4B65FE-8677-5840-9518-49B631D16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24790">
            <a:off x="8947743" y="3630696"/>
            <a:ext cx="1062355" cy="889000"/>
          </a:xfrm>
          <a:prstGeom prst="rect">
            <a:avLst/>
          </a:prstGeom>
        </p:spPr>
      </p:pic>
      <p:pic>
        <p:nvPicPr>
          <p:cNvPr id="15" name="Picture 14" descr="A close-up of a bee&#10;&#10;Description automatically generated">
            <a:extLst>
              <a:ext uri="{FF2B5EF4-FFF2-40B4-BE49-F238E27FC236}">
                <a16:creationId xmlns:a16="http://schemas.microsoft.com/office/drawing/2014/main" id="{B919B2FF-B91B-BF47-9CDC-3AE106944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7709">
            <a:off x="1670446" y="3040778"/>
            <a:ext cx="1062355" cy="889000"/>
          </a:xfrm>
          <a:prstGeom prst="rect">
            <a:avLst/>
          </a:prstGeom>
        </p:spPr>
      </p:pic>
      <p:pic>
        <p:nvPicPr>
          <p:cNvPr id="8" name="Picture 7" descr="A close-up of a bee&#10;&#10;Description automatically generated">
            <a:extLst>
              <a:ext uri="{FF2B5EF4-FFF2-40B4-BE49-F238E27FC236}">
                <a16:creationId xmlns:a16="http://schemas.microsoft.com/office/drawing/2014/main" id="{FE46DE3C-1DE0-2B49-BE31-5950C8EE3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547880">
            <a:off x="477474" y="479103"/>
            <a:ext cx="1062355" cy="889000"/>
          </a:xfrm>
          <a:prstGeom prst="rect">
            <a:avLst/>
          </a:prstGeom>
        </p:spPr>
      </p:pic>
      <p:pic>
        <p:nvPicPr>
          <p:cNvPr id="10" name="Picture 9" descr="A close-up of a bee&#10;&#10;Description automatically generated">
            <a:extLst>
              <a:ext uri="{FF2B5EF4-FFF2-40B4-BE49-F238E27FC236}">
                <a16:creationId xmlns:a16="http://schemas.microsoft.com/office/drawing/2014/main" id="{E006E631-CE3F-B247-9A6B-8D4244FFF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97120">
            <a:off x="1316710" y="585168"/>
            <a:ext cx="1062355" cy="889000"/>
          </a:xfrm>
          <a:prstGeom prst="rect">
            <a:avLst/>
          </a:prstGeom>
        </p:spPr>
      </p:pic>
      <p:pic>
        <p:nvPicPr>
          <p:cNvPr id="11" name="Picture 10" descr="A close-up of a bee&#10;&#10;Description automatically generated">
            <a:extLst>
              <a:ext uri="{FF2B5EF4-FFF2-40B4-BE49-F238E27FC236}">
                <a16:creationId xmlns:a16="http://schemas.microsoft.com/office/drawing/2014/main" id="{07EAFA32-A5F3-584B-91D9-9CAA3B8B3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036" y="1996573"/>
            <a:ext cx="1062355" cy="889000"/>
          </a:xfrm>
          <a:prstGeom prst="rect">
            <a:avLst/>
          </a:prstGeom>
        </p:spPr>
      </p:pic>
      <p:pic>
        <p:nvPicPr>
          <p:cNvPr id="16" name="Picture 15" descr="A close-up of a bee&#10;&#10;Description automatically generated">
            <a:extLst>
              <a:ext uri="{FF2B5EF4-FFF2-40B4-BE49-F238E27FC236}">
                <a16:creationId xmlns:a16="http://schemas.microsoft.com/office/drawing/2014/main" id="{C3373CA2-1034-B648-A5AE-30FA9CB8B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2632">
            <a:off x="662348" y="2938459"/>
            <a:ext cx="1062355" cy="889000"/>
          </a:xfrm>
          <a:prstGeom prst="rect">
            <a:avLst/>
          </a:prstGeom>
        </p:spPr>
      </p:pic>
      <p:pic>
        <p:nvPicPr>
          <p:cNvPr id="17" name="Picture 16" descr="A close-up of a bee&#10;&#10;Description automatically generated">
            <a:extLst>
              <a:ext uri="{FF2B5EF4-FFF2-40B4-BE49-F238E27FC236}">
                <a16:creationId xmlns:a16="http://schemas.microsoft.com/office/drawing/2014/main" id="{C0DB6FC3-5507-DD4D-8517-E68E6E957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95641">
            <a:off x="1841983" y="3964607"/>
            <a:ext cx="1062355" cy="889000"/>
          </a:xfrm>
          <a:prstGeom prst="rect">
            <a:avLst/>
          </a:prstGeom>
        </p:spPr>
      </p:pic>
      <p:pic>
        <p:nvPicPr>
          <p:cNvPr id="18" name="Picture 17" descr="A close-up of a bee&#10;&#10;Description automatically generated">
            <a:extLst>
              <a:ext uri="{FF2B5EF4-FFF2-40B4-BE49-F238E27FC236}">
                <a16:creationId xmlns:a16="http://schemas.microsoft.com/office/drawing/2014/main" id="{C3AF9364-AEE3-F444-B6D4-594B5E0AD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31" y="1261056"/>
            <a:ext cx="1062355" cy="889000"/>
          </a:xfrm>
          <a:prstGeom prst="rect">
            <a:avLst/>
          </a:prstGeom>
        </p:spPr>
      </p:pic>
      <p:pic>
        <p:nvPicPr>
          <p:cNvPr id="19" name="Picture 18" descr="A close-up of a bee&#10;&#10;Description automatically generated">
            <a:extLst>
              <a:ext uri="{FF2B5EF4-FFF2-40B4-BE49-F238E27FC236}">
                <a16:creationId xmlns:a16="http://schemas.microsoft.com/office/drawing/2014/main" id="{D60B17B9-57F0-DD41-B5B5-470A734BA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56891">
            <a:off x="1383679" y="1236285"/>
            <a:ext cx="1062355" cy="889000"/>
          </a:xfrm>
          <a:prstGeom prst="rect">
            <a:avLst/>
          </a:prstGeom>
        </p:spPr>
      </p:pic>
      <p:pic>
        <p:nvPicPr>
          <p:cNvPr id="20" name="Picture 19" descr="A close-up of a bee&#10;&#10;Description automatically generated">
            <a:extLst>
              <a:ext uri="{FF2B5EF4-FFF2-40B4-BE49-F238E27FC236}">
                <a16:creationId xmlns:a16="http://schemas.microsoft.com/office/drawing/2014/main" id="{9995123E-E923-D940-B2D0-5A1C5975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040" y="1107573"/>
            <a:ext cx="1062355" cy="889000"/>
          </a:xfrm>
          <a:prstGeom prst="rect">
            <a:avLst/>
          </a:prstGeom>
        </p:spPr>
      </p:pic>
      <p:pic>
        <p:nvPicPr>
          <p:cNvPr id="21" name="Picture 20" descr="A close-up of a bee&#10;&#10;Description automatically generated">
            <a:extLst>
              <a:ext uri="{FF2B5EF4-FFF2-40B4-BE49-F238E27FC236}">
                <a16:creationId xmlns:a16="http://schemas.microsoft.com/office/drawing/2014/main" id="{838C6A18-0003-CC43-AA90-656A2BE76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80662">
            <a:off x="242878" y="3444869"/>
            <a:ext cx="1062355" cy="889000"/>
          </a:xfrm>
          <a:prstGeom prst="rect">
            <a:avLst/>
          </a:prstGeom>
        </p:spPr>
      </p:pic>
      <p:pic>
        <p:nvPicPr>
          <p:cNvPr id="22" name="Picture 21" descr="A close-up of a bee&#10;&#10;Description automatically generated">
            <a:extLst>
              <a:ext uri="{FF2B5EF4-FFF2-40B4-BE49-F238E27FC236}">
                <a16:creationId xmlns:a16="http://schemas.microsoft.com/office/drawing/2014/main" id="{ACDE3C19-0C2B-B84C-8BB8-1A5634C88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266" y="4348589"/>
            <a:ext cx="1062355" cy="889000"/>
          </a:xfrm>
          <a:prstGeom prst="rect">
            <a:avLst/>
          </a:prstGeom>
        </p:spPr>
      </p:pic>
      <p:pic>
        <p:nvPicPr>
          <p:cNvPr id="23" name="Picture 22" descr="A close-up of a bee&#10;&#10;Description automatically generated">
            <a:extLst>
              <a:ext uri="{FF2B5EF4-FFF2-40B4-BE49-F238E27FC236}">
                <a16:creationId xmlns:a16="http://schemas.microsoft.com/office/drawing/2014/main" id="{3DBFB197-8D63-0441-A619-416ACFBA7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81712">
            <a:off x="1599065" y="2073795"/>
            <a:ext cx="1062355" cy="889000"/>
          </a:xfrm>
          <a:prstGeom prst="rect">
            <a:avLst/>
          </a:prstGeom>
        </p:spPr>
      </p:pic>
      <p:pic>
        <p:nvPicPr>
          <p:cNvPr id="24" name="Picture 23" descr="A close-up of a bee&#10;&#10;Description automatically generated">
            <a:extLst>
              <a:ext uri="{FF2B5EF4-FFF2-40B4-BE49-F238E27FC236}">
                <a16:creationId xmlns:a16="http://schemas.microsoft.com/office/drawing/2014/main" id="{BD464CFF-4998-7449-9D61-5C873F45F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61289">
            <a:off x="8586454" y="2578999"/>
            <a:ext cx="1062355" cy="889000"/>
          </a:xfrm>
          <a:prstGeom prst="rect">
            <a:avLst/>
          </a:prstGeom>
        </p:spPr>
      </p:pic>
      <p:pic>
        <p:nvPicPr>
          <p:cNvPr id="13" name="Picture 12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2CB27398-B97B-DB44-B3FF-E84B4D535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8608" y="419635"/>
            <a:ext cx="5238710" cy="5724776"/>
          </a:xfrm>
          <a:prstGeom prst="rect">
            <a:avLst/>
          </a:prstGeom>
        </p:spPr>
      </p:pic>
      <p:pic>
        <p:nvPicPr>
          <p:cNvPr id="25" name="Picture 24" descr="A picture containing outdoor object, honeycomb&#10;&#10;Description automatically generated">
            <a:extLst>
              <a:ext uri="{FF2B5EF4-FFF2-40B4-BE49-F238E27FC236}">
                <a16:creationId xmlns:a16="http://schemas.microsoft.com/office/drawing/2014/main" id="{839F2A7B-8B84-254C-91C4-C17F43DD2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9035" y="419635"/>
            <a:ext cx="523871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41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A79B0"/>
      </a:accent1>
      <a:accent2>
        <a:srgbClr val="8859B6"/>
      </a:accent2>
      <a:accent3>
        <a:srgbClr val="BC4369"/>
      </a:accent3>
      <a:accent4>
        <a:srgbClr val="408069"/>
      </a:accent4>
      <a:accent5>
        <a:srgbClr val="34515E"/>
      </a:accent5>
      <a:accent6>
        <a:srgbClr val="871A1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46001874F5364B8ECD2C40F62466A6" ma:contentTypeVersion="12" ma:contentTypeDescription="Create a new document." ma:contentTypeScope="" ma:versionID="acbb932ae88e59b3814c438eda4ac5da">
  <xsd:schema xmlns:xsd="http://www.w3.org/2001/XMLSchema" xmlns:xs="http://www.w3.org/2001/XMLSchema" xmlns:p="http://schemas.microsoft.com/office/2006/metadata/properties" xmlns:ns2="e8ba6c90-4ad3-436f-a23e-bf48a3f0756e" xmlns:ns3="a5d3ed40-5fa6-4c5d-b978-4368647a6d56" targetNamespace="http://schemas.microsoft.com/office/2006/metadata/properties" ma:root="true" ma:fieldsID="883f4f5234573fe325b089fdaa02d6a1" ns2:_="" ns3:_="">
    <xsd:import namespace="e8ba6c90-4ad3-436f-a23e-bf48a3f0756e"/>
    <xsd:import namespace="a5d3ed40-5fa6-4c5d-b978-4368647a6d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a6c90-4ad3-436f-a23e-bf48a3f075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3ed40-5fa6-4c5d-b978-4368647a6d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F292B2-722A-459E-9D01-D924F47D0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3A592F-D493-43A8-B265-4286474069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ba6c90-4ad3-436f-a23e-bf48a3f0756e"/>
    <ds:schemaRef ds:uri="a5d3ed40-5fa6-4c5d-b978-4368647a6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448068-F5AC-433C-9F67-964F228F6E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29</Words>
  <Application>Microsoft Macintosh PowerPoint</Application>
  <PresentationFormat>Widescreen</PresentationFormat>
  <Paragraphs>13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Bee Watching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Bingham</dc:creator>
  <cp:lastModifiedBy>Amy Cook</cp:lastModifiedBy>
  <cp:revision>2</cp:revision>
  <dcterms:created xsi:type="dcterms:W3CDTF">2021-10-20T13:55:08Z</dcterms:created>
  <dcterms:modified xsi:type="dcterms:W3CDTF">2021-12-14T19:53:00Z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0x010100A646001874F5364B8ECD2C40F62466A6</vt:lpwstr>
  </property>
</Properties>
</file>