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53" r:id="rId1"/>
  </p:sldMasterIdLst>
  <p:notesMasterIdLst>
    <p:notesMasterId r:id="rId5"/>
  </p:notesMasterIdLst>
  <p:handoutMasterIdLst>
    <p:handoutMasterId r:id="rId6"/>
  </p:handoutMasterIdLst>
  <p:sldIdLst>
    <p:sldId id="422" r:id="rId2"/>
    <p:sldId id="421" r:id="rId3"/>
    <p:sldId id="420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287"/>
    <a:srgbClr val="C8EEFF"/>
    <a:srgbClr val="00B0F0"/>
    <a:srgbClr val="F4F2E9"/>
    <a:srgbClr val="D6EBFF"/>
    <a:srgbClr val="C5F0FF"/>
    <a:srgbClr val="FAF7F2"/>
    <a:srgbClr val="E3F7FF"/>
    <a:srgbClr val="60C4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2696" autoAdjust="0"/>
    <p:restoredTop sz="86395" autoAdjust="0"/>
  </p:normalViewPr>
  <p:slideViewPr>
    <p:cSldViewPr snapToGrid="0" snapToObjects="1">
      <p:cViewPr varScale="1">
        <p:scale>
          <a:sx n="124" d="100"/>
          <a:sy n="124" d="100"/>
        </p:scale>
        <p:origin x="184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50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383C1-A7A6-E946-AB04-49C30C282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9C008-1532-E740-956F-97CE899144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7FD88-5589-9E45-BD73-86C5BED6DFA2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38296-8E27-E04D-BAF5-66D7D564D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55219-2C1B-0341-AC5B-A2DC0A09A4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D173-F82E-D44A-8F9B-F9C9CAEBB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60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63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zation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13EC89-8D6F-5C45-B60B-8E1EEC02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97687"/>
            <a:ext cx="8406181" cy="234408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400" i="0">
                <a:solidFill>
                  <a:srgbClr val="5C42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9B404-C88D-D74B-8572-EAD13D31F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1920" y="2276399"/>
            <a:ext cx="4908975" cy="3241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A83609-DD47-A346-893A-F2D449A61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752" y="1480342"/>
            <a:ext cx="5760720" cy="4901820"/>
          </a:xfrm>
          <a:custGeom>
            <a:avLst/>
            <a:gdLst>
              <a:gd name="connsiteX0" fmla="*/ 0 w 7283606"/>
              <a:gd name="connsiteY0" fmla="*/ 0 h 5029200"/>
              <a:gd name="connsiteX1" fmla="*/ 7283606 w 7283606"/>
              <a:gd name="connsiteY1" fmla="*/ 0 h 5029200"/>
              <a:gd name="connsiteX2" fmla="*/ 7283606 w 7283606"/>
              <a:gd name="connsiteY2" fmla="*/ 5029200 h 5029200"/>
              <a:gd name="connsiteX3" fmla="*/ 0 w 7283606"/>
              <a:gd name="connsiteY3" fmla="*/ 5029200 h 5029200"/>
              <a:gd name="connsiteX4" fmla="*/ 0 w 7283606"/>
              <a:gd name="connsiteY4" fmla="*/ 0 h 5029200"/>
              <a:gd name="connsiteX0" fmla="*/ 0 w 7283606"/>
              <a:gd name="connsiteY0" fmla="*/ 0 h 5029200"/>
              <a:gd name="connsiteX1" fmla="*/ 7283606 w 7283606"/>
              <a:gd name="connsiteY1" fmla="*/ 0 h 5029200"/>
              <a:gd name="connsiteX2" fmla="*/ 7055006 w 7283606"/>
              <a:gd name="connsiteY2" fmla="*/ 4229100 h 5029200"/>
              <a:gd name="connsiteX3" fmla="*/ 0 w 7283606"/>
              <a:gd name="connsiteY3" fmla="*/ 5029200 h 5029200"/>
              <a:gd name="connsiteX4" fmla="*/ 0 w 7283606"/>
              <a:gd name="connsiteY4" fmla="*/ 0 h 5029200"/>
              <a:gd name="connsiteX0" fmla="*/ 0 w 7283606"/>
              <a:gd name="connsiteY0" fmla="*/ 0 h 5029200"/>
              <a:gd name="connsiteX1" fmla="*/ 7283606 w 7283606"/>
              <a:gd name="connsiteY1" fmla="*/ 0 h 5029200"/>
              <a:gd name="connsiteX2" fmla="*/ 7055006 w 7283606"/>
              <a:gd name="connsiteY2" fmla="*/ 4229100 h 5029200"/>
              <a:gd name="connsiteX3" fmla="*/ 0 w 7283606"/>
              <a:gd name="connsiteY3" fmla="*/ 5029200 h 5029200"/>
              <a:gd name="connsiteX4" fmla="*/ 0 w 7283606"/>
              <a:gd name="connsiteY4" fmla="*/ 4572000 h 5029200"/>
              <a:gd name="connsiteX5" fmla="*/ 0 w 7283606"/>
              <a:gd name="connsiteY5" fmla="*/ 0 h 5029200"/>
              <a:gd name="connsiteX0" fmla="*/ 0 w 7283606"/>
              <a:gd name="connsiteY0" fmla="*/ 0 h 4858588"/>
              <a:gd name="connsiteX1" fmla="*/ 7283606 w 7283606"/>
              <a:gd name="connsiteY1" fmla="*/ 0 h 4858588"/>
              <a:gd name="connsiteX2" fmla="*/ 7055006 w 7283606"/>
              <a:gd name="connsiteY2" fmla="*/ 4229100 h 4858588"/>
              <a:gd name="connsiteX3" fmla="*/ 17868 w 7283606"/>
              <a:gd name="connsiteY3" fmla="*/ 4858588 h 4858588"/>
              <a:gd name="connsiteX4" fmla="*/ 0 w 7283606"/>
              <a:gd name="connsiteY4" fmla="*/ 4572000 h 4858588"/>
              <a:gd name="connsiteX5" fmla="*/ 0 w 7283606"/>
              <a:gd name="connsiteY5" fmla="*/ 0 h 4858588"/>
              <a:gd name="connsiteX0" fmla="*/ 0 w 7283606"/>
              <a:gd name="connsiteY0" fmla="*/ 0 h 4930425"/>
              <a:gd name="connsiteX1" fmla="*/ 7283606 w 7283606"/>
              <a:gd name="connsiteY1" fmla="*/ 0 h 4930425"/>
              <a:gd name="connsiteX2" fmla="*/ 7055006 w 7283606"/>
              <a:gd name="connsiteY2" fmla="*/ 4229100 h 4930425"/>
              <a:gd name="connsiteX3" fmla="*/ 0 w 7283606"/>
              <a:gd name="connsiteY3" fmla="*/ 4930425 h 4930425"/>
              <a:gd name="connsiteX4" fmla="*/ 0 w 7283606"/>
              <a:gd name="connsiteY4" fmla="*/ 4572000 h 4930425"/>
              <a:gd name="connsiteX5" fmla="*/ 0 w 7283606"/>
              <a:gd name="connsiteY5" fmla="*/ 0 h 4930425"/>
              <a:gd name="connsiteX0" fmla="*/ 0 w 7283606"/>
              <a:gd name="connsiteY0" fmla="*/ 0 h 4813690"/>
              <a:gd name="connsiteX1" fmla="*/ 7283606 w 7283606"/>
              <a:gd name="connsiteY1" fmla="*/ 0 h 4813690"/>
              <a:gd name="connsiteX2" fmla="*/ 7055006 w 7283606"/>
              <a:gd name="connsiteY2" fmla="*/ 4229100 h 4813690"/>
              <a:gd name="connsiteX3" fmla="*/ 0 w 7283606"/>
              <a:gd name="connsiteY3" fmla="*/ 4813690 h 4813690"/>
              <a:gd name="connsiteX4" fmla="*/ 0 w 7283606"/>
              <a:gd name="connsiteY4" fmla="*/ 4572000 h 4813690"/>
              <a:gd name="connsiteX5" fmla="*/ 0 w 7283606"/>
              <a:gd name="connsiteY5" fmla="*/ 0 h 48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3606" h="4813690">
                <a:moveTo>
                  <a:pt x="0" y="0"/>
                </a:moveTo>
                <a:lnTo>
                  <a:pt x="7283606" y="0"/>
                </a:lnTo>
                <a:lnTo>
                  <a:pt x="7055006" y="4229100"/>
                </a:lnTo>
                <a:lnTo>
                  <a:pt x="0" y="481369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52400"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C1A322B-AF04-6C48-91C3-15BA87D79D9E}"/>
              </a:ext>
            </a:extLst>
          </p:cNvPr>
          <p:cNvSpPr/>
          <p:nvPr userDrawn="1"/>
        </p:nvSpPr>
        <p:spPr>
          <a:xfrm>
            <a:off x="991178" y="1219920"/>
            <a:ext cx="5029200" cy="635000"/>
          </a:xfrm>
          <a:custGeom>
            <a:avLst/>
            <a:gdLst>
              <a:gd name="connsiteX0" fmla="*/ 0 w 2755900"/>
              <a:gd name="connsiteY0" fmla="*/ 0 h 914400"/>
              <a:gd name="connsiteX1" fmla="*/ 2755900 w 2755900"/>
              <a:gd name="connsiteY1" fmla="*/ 0 h 914400"/>
              <a:gd name="connsiteX2" fmla="*/ 2755900 w 2755900"/>
              <a:gd name="connsiteY2" fmla="*/ 914400 h 914400"/>
              <a:gd name="connsiteX3" fmla="*/ 0 w 2755900"/>
              <a:gd name="connsiteY3" fmla="*/ 914400 h 914400"/>
              <a:gd name="connsiteX4" fmla="*/ 0 w 2755900"/>
              <a:gd name="connsiteY4" fmla="*/ 0 h 914400"/>
              <a:gd name="connsiteX0" fmla="*/ 0 w 3200400"/>
              <a:gd name="connsiteY0" fmla="*/ 12700 h 927100"/>
              <a:gd name="connsiteX1" fmla="*/ 3200400 w 3200400"/>
              <a:gd name="connsiteY1" fmla="*/ 0 h 927100"/>
              <a:gd name="connsiteX2" fmla="*/ 2755900 w 3200400"/>
              <a:gd name="connsiteY2" fmla="*/ 927100 h 927100"/>
              <a:gd name="connsiteX3" fmla="*/ 0 w 3200400"/>
              <a:gd name="connsiteY3" fmla="*/ 927100 h 927100"/>
              <a:gd name="connsiteX4" fmla="*/ 0 w 3200400"/>
              <a:gd name="connsiteY4" fmla="*/ 12700 h 927100"/>
              <a:gd name="connsiteX0" fmla="*/ 0 w 3200400"/>
              <a:gd name="connsiteY0" fmla="*/ 12700 h 1092200"/>
              <a:gd name="connsiteX1" fmla="*/ 3200400 w 3200400"/>
              <a:gd name="connsiteY1" fmla="*/ 0 h 1092200"/>
              <a:gd name="connsiteX2" fmla="*/ 2895600 w 3200400"/>
              <a:gd name="connsiteY2" fmla="*/ 1092200 h 1092200"/>
              <a:gd name="connsiteX3" fmla="*/ 0 w 3200400"/>
              <a:gd name="connsiteY3" fmla="*/ 927100 h 1092200"/>
              <a:gd name="connsiteX4" fmla="*/ 0 w 3200400"/>
              <a:gd name="connsiteY4" fmla="*/ 127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1092200">
                <a:moveTo>
                  <a:pt x="0" y="12700"/>
                </a:moveTo>
                <a:lnTo>
                  <a:pt x="3200400" y="0"/>
                </a:lnTo>
                <a:lnTo>
                  <a:pt x="2895600" y="1092200"/>
                </a:lnTo>
                <a:lnTo>
                  <a:pt x="0" y="927100"/>
                </a:lnTo>
                <a:lnTo>
                  <a:pt x="0" y="12700"/>
                </a:lnTo>
                <a:close/>
              </a:path>
            </a:pathLst>
          </a:custGeom>
          <a:solidFill>
            <a:srgbClr val="7030A0"/>
          </a:solidFill>
          <a:ln w="152400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8188C9-6686-2643-B0BC-FDE88C7E9A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363" y="1156448"/>
            <a:ext cx="4488728" cy="688974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3400" indent="0">
              <a:buNone/>
              <a:defRPr sz="2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16000" indent="0">
              <a:buNone/>
              <a:defRPr sz="2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485900" indent="0">
              <a:buNone/>
              <a:defRPr sz="2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943100" indent="0">
              <a:buNone/>
              <a:defRPr sz="2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Insert head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148EFBA-D343-2042-8D19-2C1D9031ED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900" y="2105494"/>
            <a:ext cx="4667250" cy="466256"/>
          </a:xfrm>
        </p:spPr>
        <p:txBody>
          <a:bodyPr numCol="1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rgbClr val="00B0F0"/>
              </a:buClr>
              <a:buSzPct val="115000"/>
              <a:buFont typeface="Arial" panose="020B0604020202020204" pitchFamily="34" charset="0"/>
              <a:buNone/>
              <a:defRPr sz="1500">
                <a:solidFill>
                  <a:srgbClr val="595959"/>
                </a:solidFill>
              </a:defRPr>
            </a:lvl1pPr>
            <a:lvl2pPr marL="457200" indent="0">
              <a:lnSpc>
                <a:spcPts val="1600"/>
              </a:lnSpc>
              <a:spcBef>
                <a:spcPts val="800"/>
              </a:spcBef>
              <a:buClr>
                <a:srgbClr val="595959"/>
              </a:buClr>
              <a:buSzPct val="100000"/>
              <a:buFont typeface="Calibri" panose="020F0502020204030204" pitchFamily="34" charset="0"/>
              <a:buNone/>
              <a:defRPr sz="1500">
                <a:solidFill>
                  <a:srgbClr val="595959"/>
                </a:solidFill>
              </a:defRPr>
            </a:lvl2pPr>
          </a:lstStyle>
          <a:p>
            <a:pPr lvl="0"/>
            <a:r>
              <a:rPr lang="en-US" dirty="0"/>
              <a:t>Direction line or 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6261CB7-4E94-8C4A-96B7-6B718D817A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4900" y="2400768"/>
            <a:ext cx="4667250" cy="4279431"/>
          </a:xfrm>
        </p:spPr>
        <p:txBody>
          <a:bodyPr numCol="1"/>
          <a:lstStyle>
            <a:lvl1pPr marL="228600" marR="0" indent="-228600" algn="l" defTabSz="914400" rtl="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ct val="115000"/>
              <a:buFont typeface="Calibri" panose="020F0502020204030204" pitchFamily="34" charset="0"/>
              <a:buChar char="•"/>
              <a:tabLst/>
              <a:defRPr sz="1500">
                <a:solidFill>
                  <a:srgbClr val="595959"/>
                </a:solidFill>
              </a:defRPr>
            </a:lvl1pPr>
            <a:lvl2pPr marL="640080" indent="-182880">
              <a:lnSpc>
                <a:spcPts val="1600"/>
              </a:lnSpc>
              <a:spcBef>
                <a:spcPts val="800"/>
              </a:spcBef>
              <a:buClr>
                <a:srgbClr val="595959"/>
              </a:buClr>
              <a:buSzPct val="100000"/>
              <a:buFont typeface="Calibri" panose="020F0502020204030204" pitchFamily="34" charset="0"/>
              <a:buChar char="‐"/>
              <a:defRPr sz="1500">
                <a:solidFill>
                  <a:srgbClr val="595959"/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ct val="115000"/>
              <a:buFont typeface="Calibri" panose="020F0502020204030204" pitchFamily="34" charset="0"/>
              <a:buChar char="•"/>
              <a:tabLst/>
              <a:defRPr/>
            </a:pPr>
            <a:r>
              <a:rPr lang="en-US" dirty="0"/>
              <a:t> Bulleted list</a:t>
            </a:r>
          </a:p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Indented</a:t>
            </a:r>
          </a:p>
          <a:p>
            <a:pPr lvl="1"/>
            <a:r>
              <a:rPr lang="en-US" dirty="0"/>
              <a:t>Indented</a:t>
            </a:r>
          </a:p>
          <a:p>
            <a:pPr marL="228600" marR="0" lvl="0" indent="-228600" algn="l" defTabSz="914400" rtl="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ct val="115000"/>
              <a:buFont typeface="Calibri" panose="020F0502020204030204" pitchFamily="34" charset="0"/>
              <a:buChar char="•"/>
              <a:tabLst/>
              <a:defRPr/>
            </a:pPr>
            <a:r>
              <a:rPr lang="en-US" dirty="0"/>
              <a:t> Bulleted list</a:t>
            </a:r>
          </a:p>
          <a:p>
            <a:pPr marL="228600" marR="0" lvl="0" indent="-228600" algn="l" defTabSz="914400" rtl="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ct val="115000"/>
              <a:buFont typeface="Calibri" panose="020F0502020204030204" pitchFamily="34" charset="0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600" marR="0" lvl="0" indent="-228600" algn="l" defTabSz="914400" rtl="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ct val="115000"/>
              <a:buFont typeface="Calibri" panose="020F0502020204030204" pitchFamily="34" charset="0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600" marR="0" lvl="0" indent="-228600" algn="l" defTabSz="914400" rtl="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ct val="115000"/>
              <a:buFont typeface="Calibri" panose="020F0502020204030204" pitchFamily="34" charset="0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600" marR="0" lvl="0" indent="-228600" algn="l" defTabSz="914400" rtl="0" eaLnBrk="1" fontAlgn="auto" latinLnBrk="0" hangingPunct="1">
              <a:lnSpc>
                <a:spcPts val="18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ct val="115000"/>
              <a:buFont typeface="Calibri" panose="020F0502020204030204" pitchFamily="34" charset="0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lvl="1"/>
            <a:endParaRPr lang="en-US" dirty="0"/>
          </a:p>
        </p:txBody>
      </p:sp>
      <p:sp>
        <p:nvSpPr>
          <p:cNvPr id="3" name="Google Shape;102;p14">
            <a:extLst>
              <a:ext uri="{FF2B5EF4-FFF2-40B4-BE49-F238E27FC236}">
                <a16:creationId xmlns:a16="http://schemas.microsoft.com/office/drawing/2014/main" id="{2A471CB7-3C96-854E-BE8B-E3431BF65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9128088" y="3804694"/>
            <a:ext cx="5355218" cy="1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Houghton Mifflin Harcourt Publishing Company • </a:t>
            </a:r>
            <a:r>
              <a:rPr lang="en-US" sz="800" b="0" i="0" dirty="0">
                <a:solidFill>
                  <a:srgbClr val="59595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Image Credit:</a:t>
            </a:r>
            <a:r>
              <a:rPr lang="en-US" sz="8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©blue67design/Shutterstock</a:t>
            </a:r>
            <a:endParaRPr sz="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: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B11CA57-61B3-7B47-ACD0-7069DA58B7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294" y="111128"/>
            <a:ext cx="8054975" cy="309562"/>
          </a:xfrm>
        </p:spPr>
        <p:txBody>
          <a:bodyPr anchor="t"/>
          <a:lstStyle>
            <a:lvl1pPr marL="50800" indent="0">
              <a:buNone/>
              <a:defRPr sz="1600" b="1" i="1">
                <a:solidFill>
                  <a:schemeClr val="accent5">
                    <a:lumMod val="25000"/>
                  </a:schemeClr>
                </a:solidFill>
              </a:defRPr>
            </a:lvl1pPr>
            <a:lvl2pPr marL="533400" indent="0">
              <a:buNone/>
              <a:defRPr/>
            </a:lvl2pPr>
          </a:lstStyle>
          <a:p>
            <a:pPr lvl="0"/>
            <a:r>
              <a:rPr lang="en-US" dirty="0"/>
              <a:t>Enter Selection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0B14E-0729-4CDB-B12C-4CDFCAAB3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159" y="1066055"/>
            <a:ext cx="8406181" cy="466256"/>
          </a:xfrm>
        </p:spPr>
        <p:txBody>
          <a:bodyPr anchor="b">
            <a:noAutofit/>
          </a:bodyPr>
          <a:lstStyle>
            <a:lvl1pPr>
              <a:defRPr sz="2600" i="0">
                <a:solidFill>
                  <a:srgbClr val="5C4287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6261CB7-4E94-8C4A-96B7-6B718D817A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163" y="1648294"/>
            <a:ext cx="9144000" cy="466256"/>
          </a:xfrm>
        </p:spPr>
        <p:txBody>
          <a:bodyPr numCol="1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rgbClr val="00B0F0"/>
              </a:buClr>
              <a:buSzPct val="115000"/>
              <a:buFont typeface="Arial" panose="020B0604020202020204" pitchFamily="34" charset="0"/>
              <a:buNone/>
              <a:defRPr sz="1500">
                <a:solidFill>
                  <a:srgbClr val="595959"/>
                </a:solidFill>
              </a:defRPr>
            </a:lvl1pPr>
            <a:lvl2pPr marL="457200" indent="0">
              <a:lnSpc>
                <a:spcPts val="1600"/>
              </a:lnSpc>
              <a:spcBef>
                <a:spcPts val="800"/>
              </a:spcBef>
              <a:buClr>
                <a:srgbClr val="595959"/>
              </a:buClr>
              <a:buSzPct val="100000"/>
              <a:buFont typeface="Calibri" panose="020F0502020204030204" pitchFamily="34" charset="0"/>
              <a:buNone/>
              <a:defRPr sz="1500">
                <a:solidFill>
                  <a:srgbClr val="595959"/>
                </a:solidFill>
              </a:defRPr>
            </a:lvl2pPr>
          </a:lstStyle>
          <a:p>
            <a:pPr lvl="0"/>
            <a:r>
              <a:rPr lang="en-US" dirty="0"/>
              <a:t>Direction line or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DFC538-297D-A04F-B79F-156F336CB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163" y="2000250"/>
            <a:ext cx="9144000" cy="4552950"/>
          </a:xfrm>
        </p:spPr>
        <p:txBody>
          <a:bodyPr numCol="1"/>
          <a:lstStyle>
            <a:lvl1pPr marL="365760" indent="0">
              <a:lnSpc>
                <a:spcPts val="1800"/>
              </a:lnSpc>
              <a:spcBef>
                <a:spcPts val="0"/>
              </a:spcBef>
              <a:buClr>
                <a:srgbClr val="00B0F0"/>
              </a:buClr>
              <a:buSzPct val="115000"/>
              <a:buFont typeface="Arial" panose="020B0604020202020204" pitchFamily="34" charset="0"/>
              <a:buNone/>
              <a:defRPr sz="1500">
                <a:solidFill>
                  <a:srgbClr val="595959"/>
                </a:solidFill>
              </a:defRPr>
            </a:lvl1pPr>
            <a:lvl2pPr marL="457200" indent="0">
              <a:lnSpc>
                <a:spcPts val="1600"/>
              </a:lnSpc>
              <a:spcBef>
                <a:spcPts val="800"/>
              </a:spcBef>
              <a:buClr>
                <a:srgbClr val="595959"/>
              </a:buClr>
              <a:buSzPct val="100000"/>
              <a:buFont typeface="Calibri" panose="020F0502020204030204" pitchFamily="34" charset="0"/>
              <a:buNone/>
              <a:defRPr sz="1500">
                <a:solidFill>
                  <a:srgbClr val="595959"/>
                </a:solidFill>
              </a:defRPr>
            </a:lvl2pPr>
          </a:lstStyle>
          <a:p>
            <a:pPr lvl="0"/>
            <a:r>
              <a:rPr lang="en-US" dirty="0"/>
              <a:t>Instructional text or space for student notes</a:t>
            </a:r>
          </a:p>
        </p:txBody>
      </p:sp>
      <p:sp>
        <p:nvSpPr>
          <p:cNvPr id="3" name="Google Shape;102;p14">
            <a:extLst>
              <a:ext uri="{FF2B5EF4-FFF2-40B4-BE49-F238E27FC236}">
                <a16:creationId xmlns:a16="http://schemas.microsoft.com/office/drawing/2014/main" id="{2A471CB7-3C96-854E-BE8B-E3431BF6570F}"/>
              </a:ext>
            </a:extLst>
          </p:cNvPr>
          <p:cNvSpPr txBox="1"/>
          <p:nvPr userDrawn="1"/>
        </p:nvSpPr>
        <p:spPr>
          <a:xfrm rot="16200000">
            <a:off x="9128088" y="3804694"/>
            <a:ext cx="5355218" cy="1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Houghton Mifflin Harcourt Publishing Company</a:t>
            </a:r>
            <a:endParaRPr sz="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8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: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B11CA57-61B3-7B47-ACD0-7069DA58B7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294" y="111128"/>
            <a:ext cx="8054975" cy="309562"/>
          </a:xfrm>
        </p:spPr>
        <p:txBody>
          <a:bodyPr anchor="t"/>
          <a:lstStyle>
            <a:lvl1pPr marL="50800" indent="0">
              <a:buNone/>
              <a:defRPr sz="1600" b="1" i="1">
                <a:solidFill>
                  <a:schemeClr val="accent5">
                    <a:lumMod val="25000"/>
                  </a:schemeClr>
                </a:solidFill>
              </a:defRPr>
            </a:lvl1pPr>
            <a:lvl2pPr marL="533400" indent="0">
              <a:buNone/>
              <a:defRPr/>
            </a:lvl2pPr>
          </a:lstStyle>
          <a:p>
            <a:pPr lvl="0"/>
            <a:r>
              <a:rPr lang="en-US" dirty="0"/>
              <a:t>Enter Selection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1D2D9B-A9B5-46DD-ADE7-E9957C14B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159" y="1066055"/>
            <a:ext cx="8406181" cy="466256"/>
          </a:xfrm>
        </p:spPr>
        <p:txBody>
          <a:bodyPr anchor="b">
            <a:noAutofit/>
          </a:bodyPr>
          <a:lstStyle>
            <a:lvl1pPr>
              <a:defRPr sz="2600" i="0">
                <a:solidFill>
                  <a:srgbClr val="5C4287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6261CB7-4E94-8C4A-96B7-6B718D817A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163" y="1648294"/>
            <a:ext cx="9144000" cy="466256"/>
          </a:xfrm>
        </p:spPr>
        <p:txBody>
          <a:bodyPr numCol="1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rgbClr val="00B0F0"/>
              </a:buClr>
              <a:buSzPct val="115000"/>
              <a:buFont typeface="Arial" panose="020B0604020202020204" pitchFamily="34" charset="0"/>
              <a:buNone/>
              <a:defRPr sz="1500">
                <a:solidFill>
                  <a:srgbClr val="595959"/>
                </a:solidFill>
              </a:defRPr>
            </a:lvl1pPr>
            <a:lvl2pPr marL="457200" indent="0">
              <a:lnSpc>
                <a:spcPts val="1600"/>
              </a:lnSpc>
              <a:spcBef>
                <a:spcPts val="800"/>
              </a:spcBef>
              <a:buClr>
                <a:srgbClr val="595959"/>
              </a:buClr>
              <a:buSzPct val="100000"/>
              <a:buFont typeface="Calibri" panose="020F0502020204030204" pitchFamily="34" charset="0"/>
              <a:buNone/>
              <a:defRPr sz="1500">
                <a:solidFill>
                  <a:srgbClr val="595959"/>
                </a:solidFill>
              </a:defRPr>
            </a:lvl2pPr>
          </a:lstStyle>
          <a:p>
            <a:pPr lvl="0"/>
            <a:r>
              <a:rPr lang="en-US" dirty="0"/>
              <a:t>Direction line or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DFC538-297D-A04F-B79F-156F336CB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163" y="1842302"/>
            <a:ext cx="9144000" cy="4710897"/>
          </a:xfrm>
        </p:spPr>
        <p:txBody>
          <a:bodyPr numCol="1"/>
          <a:lstStyle>
            <a:lvl1pPr marL="228600" indent="-228600">
              <a:lnSpc>
                <a:spcPts val="1800"/>
              </a:lnSpc>
              <a:spcBef>
                <a:spcPts val="1200"/>
              </a:spcBef>
              <a:buClr>
                <a:srgbClr val="00B0F0"/>
              </a:buClr>
              <a:buSzPct val="115000"/>
              <a:buFont typeface="Arial" panose="020B0604020202020204" pitchFamily="34" charset="0"/>
              <a:buChar char="•"/>
              <a:defRPr sz="1500">
                <a:solidFill>
                  <a:srgbClr val="595959"/>
                </a:solidFill>
              </a:defRPr>
            </a:lvl1pPr>
            <a:lvl2pPr marL="640080" indent="-182880">
              <a:lnSpc>
                <a:spcPts val="16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Char char="‐"/>
              <a:defRPr sz="1500">
                <a:solidFill>
                  <a:srgbClr val="595959"/>
                </a:solidFill>
              </a:defRPr>
            </a:lvl2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Additional details</a:t>
            </a:r>
          </a:p>
          <a:p>
            <a:pPr lvl="1"/>
            <a:r>
              <a:rPr lang="en-US" dirty="0"/>
              <a:t>Additional details</a:t>
            </a:r>
          </a:p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Additional details</a:t>
            </a:r>
          </a:p>
          <a:p>
            <a:pPr lvl="1"/>
            <a:r>
              <a:rPr lang="en-US" dirty="0"/>
              <a:t>Additional details</a:t>
            </a:r>
          </a:p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Additional details</a:t>
            </a:r>
          </a:p>
          <a:p>
            <a:pPr lvl="1"/>
            <a:r>
              <a:rPr lang="en-US" dirty="0"/>
              <a:t>Additional details</a:t>
            </a:r>
          </a:p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Additional details</a:t>
            </a:r>
          </a:p>
          <a:p>
            <a:pPr lvl="1"/>
            <a:r>
              <a:rPr lang="en-US" dirty="0"/>
              <a:t>Additional details</a:t>
            </a:r>
          </a:p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Additional details</a:t>
            </a:r>
          </a:p>
          <a:p>
            <a:pPr lvl="1"/>
            <a:r>
              <a:rPr lang="en-US" dirty="0"/>
              <a:t>Additional details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Google Shape;102;p14">
            <a:extLst>
              <a:ext uri="{FF2B5EF4-FFF2-40B4-BE49-F238E27FC236}">
                <a16:creationId xmlns:a16="http://schemas.microsoft.com/office/drawing/2014/main" id="{2A471CB7-3C96-854E-BE8B-E3431BF6570F}"/>
              </a:ext>
            </a:extLst>
          </p:cNvPr>
          <p:cNvSpPr txBox="1"/>
          <p:nvPr userDrawn="1"/>
        </p:nvSpPr>
        <p:spPr>
          <a:xfrm rot="16200000">
            <a:off x="9128088" y="3804694"/>
            <a:ext cx="5355218" cy="1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Houghton Mifflin Harcourt Publishing Company</a:t>
            </a:r>
            <a:endParaRPr sz="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7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: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B11CA57-61B3-7B47-ACD0-7069DA58B7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294" y="111128"/>
            <a:ext cx="8054975" cy="309562"/>
          </a:xfrm>
        </p:spPr>
        <p:txBody>
          <a:bodyPr anchor="t"/>
          <a:lstStyle>
            <a:lvl1pPr marL="50800" indent="0">
              <a:buNone/>
              <a:defRPr sz="1600" b="1" i="1">
                <a:solidFill>
                  <a:schemeClr val="accent5">
                    <a:lumMod val="25000"/>
                  </a:schemeClr>
                </a:solidFill>
              </a:defRPr>
            </a:lvl1pPr>
            <a:lvl2pPr marL="533400" indent="0">
              <a:buNone/>
              <a:defRPr/>
            </a:lvl2pPr>
          </a:lstStyle>
          <a:p>
            <a:pPr lvl="0"/>
            <a:r>
              <a:rPr lang="en-US" dirty="0"/>
              <a:t>Enter Selection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85ECB8-C08D-4B90-923D-0E5FDDF9C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159" y="1066055"/>
            <a:ext cx="8406181" cy="466256"/>
          </a:xfrm>
        </p:spPr>
        <p:txBody>
          <a:bodyPr anchor="b">
            <a:noAutofit/>
          </a:bodyPr>
          <a:lstStyle>
            <a:lvl1pPr>
              <a:defRPr sz="2600" i="0">
                <a:solidFill>
                  <a:srgbClr val="5C4287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6261CB7-4E94-8C4A-96B7-6B718D817A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163" y="1648294"/>
            <a:ext cx="9144000" cy="466256"/>
          </a:xfrm>
        </p:spPr>
        <p:txBody>
          <a:bodyPr numCol="1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rgbClr val="00B0F0"/>
              </a:buClr>
              <a:buSzPct val="115000"/>
              <a:buFont typeface="Arial" panose="020B0604020202020204" pitchFamily="34" charset="0"/>
              <a:buNone/>
              <a:defRPr sz="1500">
                <a:solidFill>
                  <a:srgbClr val="595959"/>
                </a:solidFill>
              </a:defRPr>
            </a:lvl1pPr>
            <a:lvl2pPr marL="457200" indent="0">
              <a:lnSpc>
                <a:spcPts val="1600"/>
              </a:lnSpc>
              <a:spcBef>
                <a:spcPts val="800"/>
              </a:spcBef>
              <a:buClr>
                <a:srgbClr val="595959"/>
              </a:buClr>
              <a:buSzPct val="100000"/>
              <a:buFont typeface="Calibri" panose="020F0502020204030204" pitchFamily="34" charset="0"/>
              <a:buNone/>
              <a:defRPr sz="1500">
                <a:solidFill>
                  <a:srgbClr val="595959"/>
                </a:solidFill>
              </a:defRPr>
            </a:lvl2pPr>
          </a:lstStyle>
          <a:p>
            <a:pPr lvl="0"/>
            <a:r>
              <a:rPr lang="en-US" dirty="0"/>
              <a:t>Direction line or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DFC538-297D-A04F-B79F-156F336CB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163" y="1842302"/>
            <a:ext cx="9144000" cy="4710897"/>
          </a:xfrm>
        </p:spPr>
        <p:txBody>
          <a:bodyPr numCol="1"/>
          <a:lstStyle>
            <a:lvl1pPr marL="342900" indent="-342900">
              <a:lnSpc>
                <a:spcPts val="1800"/>
              </a:lnSpc>
              <a:spcBef>
                <a:spcPts val="1200"/>
              </a:spcBef>
              <a:buClr>
                <a:srgbClr val="00B0F0"/>
              </a:buClr>
              <a:buSzPct val="115000"/>
              <a:buFont typeface="+mj-lt"/>
              <a:buAutoNum type="arabicPeriod"/>
              <a:defRPr sz="1500">
                <a:solidFill>
                  <a:srgbClr val="595959"/>
                </a:solidFill>
              </a:defRPr>
            </a:lvl1pPr>
            <a:lvl2pPr marL="457200" indent="0">
              <a:lnSpc>
                <a:spcPts val="16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itchFamily="2" charset="2"/>
              <a:buNone/>
              <a:defRPr sz="1500">
                <a:solidFill>
                  <a:srgbClr val="595959"/>
                </a:solidFill>
              </a:defRPr>
            </a:lvl2pPr>
          </a:lstStyle>
          <a:p>
            <a:pPr lvl="0"/>
            <a:r>
              <a:rPr lang="en-US" dirty="0"/>
              <a:t>Numbered text</a:t>
            </a:r>
          </a:p>
          <a:p>
            <a:pPr lvl="0"/>
            <a:r>
              <a:rPr lang="en-US" dirty="0"/>
              <a:t>Numbered text</a:t>
            </a:r>
          </a:p>
          <a:p>
            <a:pPr lvl="0"/>
            <a:r>
              <a:rPr lang="en-US" dirty="0"/>
              <a:t>Numbered text</a:t>
            </a:r>
          </a:p>
          <a:p>
            <a:pPr lvl="1"/>
            <a:endParaRPr lang="en-US" dirty="0"/>
          </a:p>
        </p:txBody>
      </p:sp>
      <p:sp>
        <p:nvSpPr>
          <p:cNvPr id="3" name="Google Shape;102;p14">
            <a:extLst>
              <a:ext uri="{FF2B5EF4-FFF2-40B4-BE49-F238E27FC236}">
                <a16:creationId xmlns:a16="http://schemas.microsoft.com/office/drawing/2014/main" id="{2A471CB7-3C96-854E-BE8B-E3431BF6570F}"/>
              </a:ext>
            </a:extLst>
          </p:cNvPr>
          <p:cNvSpPr txBox="1"/>
          <p:nvPr userDrawn="1"/>
        </p:nvSpPr>
        <p:spPr>
          <a:xfrm rot="16200000">
            <a:off x="9128088" y="3804694"/>
            <a:ext cx="5355218" cy="1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Houghton Mifflin Harcourt Publishing Company</a:t>
            </a:r>
            <a:endParaRPr sz="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7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: numbered list, res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5FD63F5-C73C-C746-8EC6-C185921EDB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294" y="111128"/>
            <a:ext cx="8054975" cy="309562"/>
          </a:xfrm>
        </p:spPr>
        <p:txBody>
          <a:bodyPr anchor="t"/>
          <a:lstStyle>
            <a:lvl1pPr marL="50800" indent="0">
              <a:buNone/>
              <a:defRPr sz="1600" b="1" i="1">
                <a:solidFill>
                  <a:schemeClr val="accent5">
                    <a:lumMod val="25000"/>
                  </a:schemeClr>
                </a:solidFill>
              </a:defRPr>
            </a:lvl1pPr>
            <a:lvl2pPr marL="533400" indent="0">
              <a:buNone/>
              <a:defRPr/>
            </a:lvl2pPr>
          </a:lstStyle>
          <a:p>
            <a:pPr lvl="0"/>
            <a:r>
              <a:rPr lang="en-US" dirty="0"/>
              <a:t>Enter Selection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19DEB8-2B85-416C-BBF9-CB8D9A298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159" y="1066055"/>
            <a:ext cx="4875585" cy="466256"/>
          </a:xfrm>
        </p:spPr>
        <p:txBody>
          <a:bodyPr anchor="b">
            <a:noAutofit/>
          </a:bodyPr>
          <a:lstStyle>
            <a:lvl1pPr>
              <a:defRPr sz="2600" i="0">
                <a:solidFill>
                  <a:srgbClr val="5C4287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94B127-478B-CC4B-B8D6-D4F821B220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163" y="1648294"/>
            <a:ext cx="4667250" cy="260250"/>
          </a:xfrm>
        </p:spPr>
        <p:txBody>
          <a:bodyPr numCol="1"/>
          <a:lstStyle>
            <a:lvl1pPr marL="0" indent="0">
              <a:lnSpc>
                <a:spcPts val="1800"/>
              </a:lnSpc>
              <a:spcBef>
                <a:spcPts val="0"/>
              </a:spcBef>
              <a:buClr>
                <a:srgbClr val="00B0F0"/>
              </a:buClr>
              <a:buSzPct val="115000"/>
              <a:buFont typeface="Arial" panose="020B0604020202020204" pitchFamily="34" charset="0"/>
              <a:buNone/>
              <a:defRPr sz="1500">
                <a:solidFill>
                  <a:srgbClr val="595959"/>
                </a:solidFill>
              </a:defRPr>
            </a:lvl1pPr>
            <a:lvl2pPr marL="457200" indent="0">
              <a:lnSpc>
                <a:spcPts val="1600"/>
              </a:lnSpc>
              <a:spcBef>
                <a:spcPts val="800"/>
              </a:spcBef>
              <a:buClr>
                <a:srgbClr val="595959"/>
              </a:buClr>
              <a:buSzPct val="100000"/>
              <a:buFont typeface="Calibri" panose="020F0502020204030204" pitchFamily="34" charset="0"/>
              <a:buNone/>
              <a:defRPr sz="1500">
                <a:solidFill>
                  <a:srgbClr val="595959"/>
                </a:solidFill>
              </a:defRPr>
            </a:lvl2pPr>
          </a:lstStyle>
          <a:p>
            <a:pPr lvl="0"/>
            <a:r>
              <a:rPr lang="en-US" dirty="0"/>
              <a:t>Direction line or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074F87-D496-4CD5-9D8E-556C7BB675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79071"/>
            <a:ext cx="4800600" cy="3447288"/>
          </a:xfrm>
        </p:spPr>
        <p:txBody>
          <a:bodyPr/>
          <a:lstStyle>
            <a:lvl1pPr marL="457200" indent="-228600">
              <a:lnSpc>
                <a:spcPts val="1800"/>
              </a:lnSpc>
              <a:spcBef>
                <a:spcPts val="1800"/>
              </a:spcBef>
              <a:buClr>
                <a:srgbClr val="00B0F0"/>
              </a:buClr>
              <a:buSzPct val="107000"/>
              <a:buFont typeface="+mj-lt"/>
              <a:buAutoNum type="arabicPeriod"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Numbered text</a:t>
            </a:r>
          </a:p>
          <a:p>
            <a:pPr lvl="0"/>
            <a:r>
              <a:rPr lang="en-US" dirty="0"/>
              <a:t>Numbered text</a:t>
            </a:r>
          </a:p>
          <a:p>
            <a:pPr lvl="0"/>
            <a:r>
              <a:rPr lang="en-US" dirty="0"/>
              <a:t>Numbered text</a:t>
            </a:r>
          </a:p>
          <a:p>
            <a:pPr lvl="0"/>
            <a:r>
              <a:rPr lang="en-US" dirty="0"/>
              <a:t>Numbered text</a:t>
            </a:r>
          </a:p>
          <a:p>
            <a:pPr lv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30317D-7BF4-9F40-8E4A-249C0E21F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33847" y="1490432"/>
            <a:ext cx="4800600" cy="4800601"/>
          </a:xfrm>
          <a:prstGeom prst="rect">
            <a:avLst/>
          </a:prstGeom>
          <a:solidFill>
            <a:schemeClr val="lt1"/>
          </a:solidFill>
          <a:ln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503F4DE-270D-3740-AADB-7513868EBF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33846" y="1483217"/>
            <a:ext cx="4800599" cy="4651769"/>
          </a:xfrm>
        </p:spPr>
        <p:txBody>
          <a:bodyPr/>
          <a:lstStyle>
            <a:lvl1pPr marL="54864" indent="0">
              <a:lnSpc>
                <a:spcPct val="90000"/>
              </a:lnSpc>
              <a:spcBef>
                <a:spcPts val="1000"/>
              </a:spcBef>
              <a:buNone/>
              <a:defRPr sz="1100" i="1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Start typing . . .</a:t>
            </a:r>
          </a:p>
        </p:txBody>
      </p:sp>
      <p:sp>
        <p:nvSpPr>
          <p:cNvPr id="14" name="Google Shape;102;p14">
            <a:extLst>
              <a:ext uri="{FF2B5EF4-FFF2-40B4-BE49-F238E27FC236}">
                <a16:creationId xmlns:a16="http://schemas.microsoft.com/office/drawing/2014/main" id="{33025E4E-635B-1346-BE31-D14F2046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9214895" y="4055308"/>
            <a:ext cx="5355218" cy="1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Houghton Mifflin Harcourt Publishing Company	</a:t>
            </a:r>
            <a:endParaRPr lang="en-US" sz="800" b="0" i="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7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3" orient="horz" pos="1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&quot; Choices, 2 options">
    <p:bg>
      <p:bgPr>
        <a:solidFill>
          <a:schemeClr val="lt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672F61-8EE7-2D49-A600-2FA632C1C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E9E5DC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5AAF63-29D4-7545-A409-307CFD580B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8294" y="111128"/>
            <a:ext cx="8054975" cy="309562"/>
          </a:xfrm>
        </p:spPr>
        <p:txBody>
          <a:bodyPr anchor="t"/>
          <a:lstStyle>
            <a:lvl1pPr marL="50800" indent="0">
              <a:buNone/>
              <a:defRPr sz="1600" b="1" i="1">
                <a:solidFill>
                  <a:schemeClr val="accent5">
                    <a:lumMod val="25000"/>
                  </a:schemeClr>
                </a:solidFill>
              </a:defRPr>
            </a:lvl1pPr>
            <a:lvl2pPr marL="533400" indent="0">
              <a:buNone/>
              <a:defRPr/>
            </a:lvl2pPr>
          </a:lstStyle>
          <a:p>
            <a:pPr lvl="0"/>
            <a:r>
              <a:rPr lang="en-US" dirty="0"/>
              <a:t>Enter Selection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8F137-B3F5-4EA8-B24D-AD3C3A272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066" y="1183633"/>
            <a:ext cx="5199062" cy="371656"/>
          </a:xfrm>
        </p:spPr>
        <p:txBody>
          <a:bodyPr anchor="ctr"/>
          <a:lstStyle>
            <a:lvl1pPr>
              <a:defRPr i="0"/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8EBDA4-9375-4952-972D-CC8562DBDE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616383"/>
            <a:ext cx="5199062" cy="468313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4DCDF0D0-8EA2-3D46-B9C0-E34F0F97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397" y="2293692"/>
            <a:ext cx="4572000" cy="3657600"/>
          </a:xfrm>
          <a:custGeom>
            <a:avLst/>
            <a:gdLst>
              <a:gd name="connsiteX0" fmla="*/ 0 w 3073400"/>
              <a:gd name="connsiteY0" fmla="*/ 0 h 2953438"/>
              <a:gd name="connsiteX1" fmla="*/ 3073400 w 3073400"/>
              <a:gd name="connsiteY1" fmla="*/ 0 h 2953438"/>
              <a:gd name="connsiteX2" fmla="*/ 3073400 w 3073400"/>
              <a:gd name="connsiteY2" fmla="*/ 2953438 h 2953438"/>
              <a:gd name="connsiteX3" fmla="*/ 0 w 3073400"/>
              <a:gd name="connsiteY3" fmla="*/ 2953438 h 2953438"/>
              <a:gd name="connsiteX4" fmla="*/ 0 w 3073400"/>
              <a:gd name="connsiteY4" fmla="*/ 0 h 2953438"/>
              <a:gd name="connsiteX0" fmla="*/ 0 w 3098800"/>
              <a:gd name="connsiteY0" fmla="*/ 0 h 3118538"/>
              <a:gd name="connsiteX1" fmla="*/ 3098800 w 3098800"/>
              <a:gd name="connsiteY1" fmla="*/ 165100 h 3118538"/>
              <a:gd name="connsiteX2" fmla="*/ 3098800 w 3098800"/>
              <a:gd name="connsiteY2" fmla="*/ 3118538 h 3118538"/>
              <a:gd name="connsiteX3" fmla="*/ 25400 w 3098800"/>
              <a:gd name="connsiteY3" fmla="*/ 3118538 h 3118538"/>
              <a:gd name="connsiteX4" fmla="*/ 0 w 3098800"/>
              <a:gd name="connsiteY4" fmla="*/ 0 h 311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800" h="3118538">
                <a:moveTo>
                  <a:pt x="0" y="0"/>
                </a:moveTo>
                <a:lnTo>
                  <a:pt x="3098800" y="165100"/>
                </a:lnTo>
                <a:lnTo>
                  <a:pt x="3098800" y="3118538"/>
                </a:lnTo>
                <a:lnTo>
                  <a:pt x="25400" y="31185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B0D3EF-74C8-458A-B62C-80D81867F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697" y="2428628"/>
            <a:ext cx="4343400" cy="33994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63794F-1A08-4A51-83DA-001C9AC34B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697" y="2694132"/>
            <a:ext cx="4343400" cy="32004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 b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E95ED2EF-471B-F141-88F4-0DF0DCCF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3451" y="1484244"/>
            <a:ext cx="5486400" cy="5029200"/>
          </a:xfrm>
          <a:custGeom>
            <a:avLst/>
            <a:gdLst>
              <a:gd name="connsiteX0" fmla="*/ 0 w 5600700"/>
              <a:gd name="connsiteY0" fmla="*/ 0 h 3307007"/>
              <a:gd name="connsiteX1" fmla="*/ 5600700 w 5600700"/>
              <a:gd name="connsiteY1" fmla="*/ 0 h 3307007"/>
              <a:gd name="connsiteX2" fmla="*/ 5600700 w 5600700"/>
              <a:gd name="connsiteY2" fmla="*/ 3307007 h 3307007"/>
              <a:gd name="connsiteX3" fmla="*/ 0 w 5600700"/>
              <a:gd name="connsiteY3" fmla="*/ 3307007 h 3307007"/>
              <a:gd name="connsiteX4" fmla="*/ 0 w 5600700"/>
              <a:gd name="connsiteY4" fmla="*/ 0 h 3307007"/>
              <a:gd name="connsiteX0" fmla="*/ 0 w 5651500"/>
              <a:gd name="connsiteY0" fmla="*/ 0 h 3599107"/>
              <a:gd name="connsiteX1" fmla="*/ 5600700 w 5651500"/>
              <a:gd name="connsiteY1" fmla="*/ 0 h 3599107"/>
              <a:gd name="connsiteX2" fmla="*/ 5651500 w 5651500"/>
              <a:gd name="connsiteY2" fmla="*/ 3599107 h 3599107"/>
              <a:gd name="connsiteX3" fmla="*/ 0 w 5651500"/>
              <a:gd name="connsiteY3" fmla="*/ 3307007 h 3599107"/>
              <a:gd name="connsiteX4" fmla="*/ 0 w 5651500"/>
              <a:gd name="connsiteY4" fmla="*/ 0 h 359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0" h="3599107">
                <a:moveTo>
                  <a:pt x="0" y="0"/>
                </a:moveTo>
                <a:lnTo>
                  <a:pt x="5600700" y="0"/>
                </a:lnTo>
                <a:lnTo>
                  <a:pt x="5651500" y="3599107"/>
                </a:lnTo>
                <a:lnTo>
                  <a:pt x="0" y="330700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C7CCFF-F191-469E-A0D3-BE8DEBE56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751" y="1586444"/>
            <a:ext cx="5257800" cy="3508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AE4374-64D9-46FF-A7C4-2DA0D0023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7751" y="1851948"/>
            <a:ext cx="5257800" cy="41148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6" name="Google Shape;102;p14">
            <a:extLst>
              <a:ext uri="{FF2B5EF4-FFF2-40B4-BE49-F238E27FC236}">
                <a16:creationId xmlns:a16="http://schemas.microsoft.com/office/drawing/2014/main" id="{0B2E1865-A53F-8140-9D76-FC8E9BA39E89}"/>
              </a:ext>
            </a:extLst>
          </p:cNvPr>
          <p:cNvSpPr txBox="1"/>
          <p:nvPr userDrawn="1"/>
        </p:nvSpPr>
        <p:spPr>
          <a:xfrm rot="16200000">
            <a:off x="9214895" y="4055308"/>
            <a:ext cx="5355218" cy="1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Houghton Mifflin Harcourt Publishing Company	</a:t>
            </a:r>
            <a:endParaRPr lang="en-US" sz="800" b="0" i="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7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0">
          <p15:clr>
            <a:srgbClr val="FBAE40"/>
          </p15:clr>
        </p15:guide>
        <p15:guide id="2" orient="horz" pos="1080">
          <p15:clr>
            <a:srgbClr val="FBAE40"/>
          </p15:clr>
        </p15:guide>
        <p15:guide id="3" pos="2904">
          <p15:clr>
            <a:srgbClr val="FBAE40"/>
          </p15:clr>
        </p15:guide>
        <p15:guide id="4" orient="horz" pos="888" userDrawn="1">
          <p15:clr>
            <a:srgbClr val="FBAE40"/>
          </p15:clr>
        </p15:guide>
        <p15:guide id="5" orient="horz" pos="3456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: Choices, 3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951DB-B3B9-184C-9779-AD7BC918D7B5}"/>
              </a:ext>
            </a:extLst>
          </p:cNvPr>
          <p:cNvSpPr/>
          <p:nvPr userDrawn="1"/>
        </p:nvSpPr>
        <p:spPr>
          <a:xfrm>
            <a:off x="0" y="885000"/>
            <a:ext cx="12192000" cy="5988902"/>
          </a:xfrm>
          <a:prstGeom prst="rect">
            <a:avLst/>
          </a:prstGeom>
          <a:solidFill>
            <a:srgbClr val="E9E5DC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1136B56-7748-5146-BD66-F96FF1DD55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294" y="111128"/>
            <a:ext cx="8054975" cy="309562"/>
          </a:xfrm>
        </p:spPr>
        <p:txBody>
          <a:bodyPr anchor="t"/>
          <a:lstStyle>
            <a:lvl1pPr marL="50800" indent="0">
              <a:buNone/>
              <a:defRPr sz="1600" b="1" i="1">
                <a:solidFill>
                  <a:schemeClr val="accent5">
                    <a:lumMod val="25000"/>
                  </a:schemeClr>
                </a:solidFill>
              </a:defRPr>
            </a:lvl1pPr>
            <a:lvl2pPr marL="533400" indent="0">
              <a:buNone/>
              <a:defRPr/>
            </a:lvl2pPr>
          </a:lstStyle>
          <a:p>
            <a:pPr lvl="0"/>
            <a:r>
              <a:rPr lang="en-US" dirty="0"/>
              <a:t>Enter Selection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CC1D25-E0F4-4352-9051-9FD3C4B71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066" y="1183633"/>
            <a:ext cx="5199062" cy="371656"/>
          </a:xfrm>
        </p:spPr>
        <p:txBody>
          <a:bodyPr anchor="ctr"/>
          <a:lstStyle>
            <a:lvl1pPr>
              <a:defRPr i="0"/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9F3AFF5-9B3A-D14F-A62E-F9A38C5E1A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616383"/>
            <a:ext cx="5199062" cy="468313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2E0DA8D9-B6D1-5846-9723-97225AF785C0}"/>
              </a:ext>
            </a:extLst>
          </p:cNvPr>
          <p:cNvSpPr/>
          <p:nvPr userDrawn="1"/>
        </p:nvSpPr>
        <p:spPr>
          <a:xfrm>
            <a:off x="516834" y="2148162"/>
            <a:ext cx="3200400" cy="4114800"/>
          </a:xfrm>
          <a:custGeom>
            <a:avLst/>
            <a:gdLst>
              <a:gd name="connsiteX0" fmla="*/ 0 w 3002821"/>
              <a:gd name="connsiteY0" fmla="*/ 0 h 3346408"/>
              <a:gd name="connsiteX1" fmla="*/ 3002821 w 3002821"/>
              <a:gd name="connsiteY1" fmla="*/ 0 h 3346408"/>
              <a:gd name="connsiteX2" fmla="*/ 3002821 w 3002821"/>
              <a:gd name="connsiteY2" fmla="*/ 3346408 h 3346408"/>
              <a:gd name="connsiteX3" fmla="*/ 0 w 3002821"/>
              <a:gd name="connsiteY3" fmla="*/ 3346408 h 3346408"/>
              <a:gd name="connsiteX4" fmla="*/ 0 w 3002821"/>
              <a:gd name="connsiteY4" fmla="*/ 0 h 3346408"/>
              <a:gd name="connsiteX0" fmla="*/ 0 w 3040921"/>
              <a:gd name="connsiteY0" fmla="*/ 0 h 3714708"/>
              <a:gd name="connsiteX1" fmla="*/ 3002821 w 3040921"/>
              <a:gd name="connsiteY1" fmla="*/ 0 h 3714708"/>
              <a:gd name="connsiteX2" fmla="*/ 3040921 w 3040921"/>
              <a:gd name="connsiteY2" fmla="*/ 3714708 h 3714708"/>
              <a:gd name="connsiteX3" fmla="*/ 0 w 3040921"/>
              <a:gd name="connsiteY3" fmla="*/ 3346408 h 3714708"/>
              <a:gd name="connsiteX4" fmla="*/ 0 w 3040921"/>
              <a:gd name="connsiteY4" fmla="*/ 0 h 3714708"/>
              <a:gd name="connsiteX0" fmla="*/ 0 w 3031777"/>
              <a:gd name="connsiteY0" fmla="*/ 0 h 3476964"/>
              <a:gd name="connsiteX1" fmla="*/ 3002821 w 3031777"/>
              <a:gd name="connsiteY1" fmla="*/ 0 h 3476964"/>
              <a:gd name="connsiteX2" fmla="*/ 3031777 w 3031777"/>
              <a:gd name="connsiteY2" fmla="*/ 3476964 h 3476964"/>
              <a:gd name="connsiteX3" fmla="*/ 0 w 3031777"/>
              <a:gd name="connsiteY3" fmla="*/ 3346408 h 3476964"/>
              <a:gd name="connsiteX4" fmla="*/ 0 w 3031777"/>
              <a:gd name="connsiteY4" fmla="*/ 0 h 347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777" h="3476964">
                <a:moveTo>
                  <a:pt x="0" y="0"/>
                </a:moveTo>
                <a:lnTo>
                  <a:pt x="3002821" y="0"/>
                </a:lnTo>
                <a:lnTo>
                  <a:pt x="3031777" y="3476964"/>
                </a:lnTo>
                <a:lnTo>
                  <a:pt x="0" y="33464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DD9ED8-2F93-4324-909C-5C1343B179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34" y="2259019"/>
            <a:ext cx="2971800" cy="330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BB3B92-4DE9-49EE-8593-36DB56338F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134" y="2570000"/>
            <a:ext cx="2971800" cy="3297002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39BD760-AC2B-0540-9CFF-A8D98B51BBC5}"/>
              </a:ext>
            </a:extLst>
          </p:cNvPr>
          <p:cNvSpPr/>
          <p:nvPr userDrawn="1"/>
        </p:nvSpPr>
        <p:spPr>
          <a:xfrm>
            <a:off x="4496195" y="2351968"/>
            <a:ext cx="3200400" cy="4114800"/>
          </a:xfrm>
          <a:custGeom>
            <a:avLst/>
            <a:gdLst>
              <a:gd name="connsiteX0" fmla="*/ 0 w 3399348"/>
              <a:gd name="connsiteY0" fmla="*/ 0 h 2320145"/>
              <a:gd name="connsiteX1" fmla="*/ 3399348 w 3399348"/>
              <a:gd name="connsiteY1" fmla="*/ 0 h 2320145"/>
              <a:gd name="connsiteX2" fmla="*/ 3399348 w 3399348"/>
              <a:gd name="connsiteY2" fmla="*/ 2320145 h 2320145"/>
              <a:gd name="connsiteX3" fmla="*/ 0 w 3399348"/>
              <a:gd name="connsiteY3" fmla="*/ 2320145 h 2320145"/>
              <a:gd name="connsiteX4" fmla="*/ 0 w 3399348"/>
              <a:gd name="connsiteY4" fmla="*/ 0 h 2320145"/>
              <a:gd name="connsiteX0" fmla="*/ 0 w 3564448"/>
              <a:gd name="connsiteY0" fmla="*/ 0 h 2370945"/>
              <a:gd name="connsiteX1" fmla="*/ 3564448 w 3564448"/>
              <a:gd name="connsiteY1" fmla="*/ 50800 h 2370945"/>
              <a:gd name="connsiteX2" fmla="*/ 3564448 w 3564448"/>
              <a:gd name="connsiteY2" fmla="*/ 2370945 h 2370945"/>
              <a:gd name="connsiteX3" fmla="*/ 165100 w 3564448"/>
              <a:gd name="connsiteY3" fmla="*/ 2370945 h 2370945"/>
              <a:gd name="connsiteX4" fmla="*/ 0 w 3564448"/>
              <a:gd name="connsiteY4" fmla="*/ 0 h 2370945"/>
              <a:gd name="connsiteX0" fmla="*/ 0 w 3564448"/>
              <a:gd name="connsiteY0" fmla="*/ 0 h 2370945"/>
              <a:gd name="connsiteX1" fmla="*/ 3564448 w 3564448"/>
              <a:gd name="connsiteY1" fmla="*/ 165100 h 2370945"/>
              <a:gd name="connsiteX2" fmla="*/ 3564448 w 3564448"/>
              <a:gd name="connsiteY2" fmla="*/ 2370945 h 2370945"/>
              <a:gd name="connsiteX3" fmla="*/ 165100 w 3564448"/>
              <a:gd name="connsiteY3" fmla="*/ 2370945 h 2370945"/>
              <a:gd name="connsiteX4" fmla="*/ 0 w 3564448"/>
              <a:gd name="connsiteY4" fmla="*/ 0 h 237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4448" h="2370945">
                <a:moveTo>
                  <a:pt x="0" y="0"/>
                </a:moveTo>
                <a:lnTo>
                  <a:pt x="3564448" y="165100"/>
                </a:lnTo>
                <a:lnTo>
                  <a:pt x="3564448" y="2370945"/>
                </a:lnTo>
                <a:lnTo>
                  <a:pt x="165100" y="2370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728895-535E-4064-AB05-9E90608F47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10495" y="2484303"/>
            <a:ext cx="2971800" cy="26198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C94C1F-7C84-4B8C-837F-A43EF96DB0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0495" y="2795284"/>
            <a:ext cx="2971800" cy="3605516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FAD4079-8806-9942-BAA9-73254D2A4F4F}"/>
              </a:ext>
            </a:extLst>
          </p:cNvPr>
          <p:cNvSpPr/>
          <p:nvPr userDrawn="1"/>
        </p:nvSpPr>
        <p:spPr>
          <a:xfrm>
            <a:off x="8476421" y="1305234"/>
            <a:ext cx="3200400" cy="5029200"/>
          </a:xfrm>
          <a:custGeom>
            <a:avLst/>
            <a:gdLst>
              <a:gd name="connsiteX0" fmla="*/ 0 w 3493749"/>
              <a:gd name="connsiteY0" fmla="*/ 0 h 2320145"/>
              <a:gd name="connsiteX1" fmla="*/ 3493749 w 3493749"/>
              <a:gd name="connsiteY1" fmla="*/ 0 h 2320145"/>
              <a:gd name="connsiteX2" fmla="*/ 3493749 w 3493749"/>
              <a:gd name="connsiteY2" fmla="*/ 2320145 h 2320145"/>
              <a:gd name="connsiteX3" fmla="*/ 0 w 3493749"/>
              <a:gd name="connsiteY3" fmla="*/ 2320145 h 2320145"/>
              <a:gd name="connsiteX4" fmla="*/ 0 w 3493749"/>
              <a:gd name="connsiteY4" fmla="*/ 0 h 2320145"/>
              <a:gd name="connsiteX0" fmla="*/ 0 w 3646149"/>
              <a:gd name="connsiteY0" fmla="*/ 190500 h 2510645"/>
              <a:gd name="connsiteX1" fmla="*/ 3646149 w 3646149"/>
              <a:gd name="connsiteY1" fmla="*/ 0 h 2510645"/>
              <a:gd name="connsiteX2" fmla="*/ 3493749 w 3646149"/>
              <a:gd name="connsiteY2" fmla="*/ 2510645 h 2510645"/>
              <a:gd name="connsiteX3" fmla="*/ 0 w 3646149"/>
              <a:gd name="connsiteY3" fmla="*/ 2510645 h 2510645"/>
              <a:gd name="connsiteX4" fmla="*/ 0 w 3646149"/>
              <a:gd name="connsiteY4" fmla="*/ 190500 h 25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49" h="2510645">
                <a:moveTo>
                  <a:pt x="0" y="190500"/>
                </a:moveTo>
                <a:lnTo>
                  <a:pt x="3646149" y="0"/>
                </a:lnTo>
                <a:lnTo>
                  <a:pt x="3493749" y="2510645"/>
                </a:lnTo>
                <a:lnTo>
                  <a:pt x="0" y="2510645"/>
                </a:lnTo>
                <a:lnTo>
                  <a:pt x="0" y="19050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15B3FC-7F1A-4D2D-8709-AEDF33E02A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0721" y="1649417"/>
            <a:ext cx="2971800" cy="298450"/>
          </a:xfrm>
        </p:spPr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7C407C0-D97D-4FDB-92DD-0D3572FB46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0721" y="1960398"/>
            <a:ext cx="2971800" cy="4254872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5" name="Google Shape;102;p14">
            <a:extLst>
              <a:ext uri="{FF2B5EF4-FFF2-40B4-BE49-F238E27FC236}">
                <a16:creationId xmlns:a16="http://schemas.microsoft.com/office/drawing/2014/main" id="{913EBE68-B8C1-5A4A-BDE0-65C7AEDF5A41}"/>
              </a:ext>
            </a:extLst>
          </p:cNvPr>
          <p:cNvSpPr txBox="1"/>
          <p:nvPr userDrawn="1"/>
        </p:nvSpPr>
        <p:spPr>
          <a:xfrm rot="16200000">
            <a:off x="9214895" y="4055308"/>
            <a:ext cx="5355218" cy="1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Houghton Mifflin Harcourt Publishing Company	</a:t>
            </a:r>
            <a:endParaRPr lang="en-US" sz="800" b="0" i="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6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pos="2664">
          <p15:clr>
            <a:srgbClr val="FBAE40"/>
          </p15:clr>
        </p15:guide>
        <p15:guide id="3" orient="horz" pos="1584">
          <p15:clr>
            <a:srgbClr val="FBAE40"/>
          </p15:clr>
        </p15:guide>
        <p15:guide id="4" orient="horz" pos="1680">
          <p15:clr>
            <a:srgbClr val="FBAE40"/>
          </p15:clr>
        </p15:guide>
        <p15:guide id="5" orient="horz" pos="3696">
          <p15:clr>
            <a:srgbClr val="FBAE40"/>
          </p15:clr>
        </p15:guide>
        <p15:guide id="6" pos="408">
          <p15:clr>
            <a:srgbClr val="FBAE40"/>
          </p15:clr>
        </p15:guide>
        <p15:guide id="7" pos="51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: Choices,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4951DB-B3B9-184C-9779-AD7BC918D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83814"/>
            <a:ext cx="12192000" cy="5988902"/>
          </a:xfrm>
          <a:prstGeom prst="rect">
            <a:avLst/>
          </a:prstGeom>
          <a:solidFill>
            <a:srgbClr val="E9E5DC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7D052E2-8981-6944-AD56-0181057243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94" y="111128"/>
            <a:ext cx="8054975" cy="309562"/>
          </a:xfrm>
        </p:spPr>
        <p:txBody>
          <a:bodyPr anchor="t"/>
          <a:lstStyle>
            <a:lvl1pPr marL="50800" indent="0">
              <a:buNone/>
              <a:defRPr sz="1600" b="1" i="1">
                <a:solidFill>
                  <a:schemeClr val="accent5">
                    <a:lumMod val="25000"/>
                  </a:schemeClr>
                </a:solidFill>
              </a:defRPr>
            </a:lvl1pPr>
            <a:lvl2pPr marL="533400" indent="0">
              <a:buNone/>
              <a:defRPr/>
            </a:lvl2pPr>
          </a:lstStyle>
          <a:p>
            <a:pPr lvl="0"/>
            <a:r>
              <a:rPr lang="en-US" dirty="0"/>
              <a:t>Enter Selection 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5D98325-4482-4CFC-8B36-4FBE2657E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066" y="1183633"/>
            <a:ext cx="5199062" cy="371656"/>
          </a:xfrm>
        </p:spPr>
        <p:txBody>
          <a:bodyPr anchor="ctr"/>
          <a:lstStyle>
            <a:lvl1pPr>
              <a:defRPr i="0"/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C2A25FA-8054-C447-BC2C-1843A5B3C0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616383"/>
            <a:ext cx="5199062" cy="468313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E19F9900-29BA-8E44-8D6B-BF93EBA25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93" y="2121793"/>
            <a:ext cx="2743200" cy="4389120"/>
          </a:xfrm>
          <a:custGeom>
            <a:avLst/>
            <a:gdLst>
              <a:gd name="connsiteX0" fmla="*/ 0 w 3002821"/>
              <a:gd name="connsiteY0" fmla="*/ 0 h 3346408"/>
              <a:gd name="connsiteX1" fmla="*/ 3002821 w 3002821"/>
              <a:gd name="connsiteY1" fmla="*/ 0 h 3346408"/>
              <a:gd name="connsiteX2" fmla="*/ 3002821 w 3002821"/>
              <a:gd name="connsiteY2" fmla="*/ 3346408 h 3346408"/>
              <a:gd name="connsiteX3" fmla="*/ 0 w 3002821"/>
              <a:gd name="connsiteY3" fmla="*/ 3346408 h 3346408"/>
              <a:gd name="connsiteX4" fmla="*/ 0 w 3002821"/>
              <a:gd name="connsiteY4" fmla="*/ 0 h 3346408"/>
              <a:gd name="connsiteX0" fmla="*/ 0 w 3040921"/>
              <a:gd name="connsiteY0" fmla="*/ 0 h 3714708"/>
              <a:gd name="connsiteX1" fmla="*/ 3002821 w 3040921"/>
              <a:gd name="connsiteY1" fmla="*/ 0 h 3714708"/>
              <a:gd name="connsiteX2" fmla="*/ 3040921 w 3040921"/>
              <a:gd name="connsiteY2" fmla="*/ 3714708 h 3714708"/>
              <a:gd name="connsiteX3" fmla="*/ 0 w 3040921"/>
              <a:gd name="connsiteY3" fmla="*/ 3346408 h 3714708"/>
              <a:gd name="connsiteX4" fmla="*/ 0 w 3040921"/>
              <a:gd name="connsiteY4" fmla="*/ 0 h 3714708"/>
              <a:gd name="connsiteX0" fmla="*/ 0 w 3031777"/>
              <a:gd name="connsiteY0" fmla="*/ 0 h 3476964"/>
              <a:gd name="connsiteX1" fmla="*/ 3002821 w 3031777"/>
              <a:gd name="connsiteY1" fmla="*/ 0 h 3476964"/>
              <a:gd name="connsiteX2" fmla="*/ 3031777 w 3031777"/>
              <a:gd name="connsiteY2" fmla="*/ 3476964 h 3476964"/>
              <a:gd name="connsiteX3" fmla="*/ 0 w 3031777"/>
              <a:gd name="connsiteY3" fmla="*/ 3346408 h 3476964"/>
              <a:gd name="connsiteX4" fmla="*/ 0 w 3031777"/>
              <a:gd name="connsiteY4" fmla="*/ 0 h 347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777" h="3476964">
                <a:moveTo>
                  <a:pt x="0" y="0"/>
                </a:moveTo>
                <a:lnTo>
                  <a:pt x="3002821" y="0"/>
                </a:lnTo>
                <a:lnTo>
                  <a:pt x="3031777" y="3476964"/>
                </a:lnTo>
                <a:lnTo>
                  <a:pt x="0" y="33464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6088D5-A6D4-4C9B-8153-51D124B2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793" y="2285073"/>
            <a:ext cx="2514600" cy="3286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198E8C-2E38-435B-B7A1-368C2B49F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793" y="2565056"/>
            <a:ext cx="2514600" cy="3703222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8C767FB-62AF-3A4F-8C19-D9BBB8F2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92634" y="2121792"/>
            <a:ext cx="3657600" cy="2286000"/>
          </a:xfrm>
          <a:custGeom>
            <a:avLst/>
            <a:gdLst>
              <a:gd name="connsiteX0" fmla="*/ 0 w 3399348"/>
              <a:gd name="connsiteY0" fmla="*/ 0 h 2320145"/>
              <a:gd name="connsiteX1" fmla="*/ 3399348 w 3399348"/>
              <a:gd name="connsiteY1" fmla="*/ 0 h 2320145"/>
              <a:gd name="connsiteX2" fmla="*/ 3399348 w 3399348"/>
              <a:gd name="connsiteY2" fmla="*/ 2320145 h 2320145"/>
              <a:gd name="connsiteX3" fmla="*/ 0 w 3399348"/>
              <a:gd name="connsiteY3" fmla="*/ 2320145 h 2320145"/>
              <a:gd name="connsiteX4" fmla="*/ 0 w 3399348"/>
              <a:gd name="connsiteY4" fmla="*/ 0 h 2320145"/>
              <a:gd name="connsiteX0" fmla="*/ 0 w 3564448"/>
              <a:gd name="connsiteY0" fmla="*/ 0 h 2370945"/>
              <a:gd name="connsiteX1" fmla="*/ 3564448 w 3564448"/>
              <a:gd name="connsiteY1" fmla="*/ 50800 h 2370945"/>
              <a:gd name="connsiteX2" fmla="*/ 3564448 w 3564448"/>
              <a:gd name="connsiteY2" fmla="*/ 2370945 h 2370945"/>
              <a:gd name="connsiteX3" fmla="*/ 165100 w 3564448"/>
              <a:gd name="connsiteY3" fmla="*/ 2370945 h 2370945"/>
              <a:gd name="connsiteX4" fmla="*/ 0 w 3564448"/>
              <a:gd name="connsiteY4" fmla="*/ 0 h 2370945"/>
              <a:gd name="connsiteX0" fmla="*/ 0 w 3564448"/>
              <a:gd name="connsiteY0" fmla="*/ 0 h 2370945"/>
              <a:gd name="connsiteX1" fmla="*/ 3564448 w 3564448"/>
              <a:gd name="connsiteY1" fmla="*/ 165100 h 2370945"/>
              <a:gd name="connsiteX2" fmla="*/ 3564448 w 3564448"/>
              <a:gd name="connsiteY2" fmla="*/ 2370945 h 2370945"/>
              <a:gd name="connsiteX3" fmla="*/ 165100 w 3564448"/>
              <a:gd name="connsiteY3" fmla="*/ 2370945 h 2370945"/>
              <a:gd name="connsiteX4" fmla="*/ 0 w 3564448"/>
              <a:gd name="connsiteY4" fmla="*/ 0 h 237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4448" h="2370945">
                <a:moveTo>
                  <a:pt x="0" y="0"/>
                </a:moveTo>
                <a:lnTo>
                  <a:pt x="3564448" y="165100"/>
                </a:lnTo>
                <a:lnTo>
                  <a:pt x="3564448" y="2370945"/>
                </a:lnTo>
                <a:lnTo>
                  <a:pt x="165100" y="23709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F9CCBE-E278-4CB7-8886-010DBB77F5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698" y="2285073"/>
            <a:ext cx="3429000" cy="3619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5B63A8-DB09-4DB8-AE9D-FBB791CBDE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9698" y="2568074"/>
            <a:ext cx="3429000" cy="1712378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30D0D21-1A8C-9947-8B5A-278C0B3A1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61511" y="1302781"/>
            <a:ext cx="3200400" cy="2743200"/>
          </a:xfrm>
          <a:custGeom>
            <a:avLst/>
            <a:gdLst>
              <a:gd name="connsiteX0" fmla="*/ 0 w 3493749"/>
              <a:gd name="connsiteY0" fmla="*/ 0 h 2320145"/>
              <a:gd name="connsiteX1" fmla="*/ 3493749 w 3493749"/>
              <a:gd name="connsiteY1" fmla="*/ 0 h 2320145"/>
              <a:gd name="connsiteX2" fmla="*/ 3493749 w 3493749"/>
              <a:gd name="connsiteY2" fmla="*/ 2320145 h 2320145"/>
              <a:gd name="connsiteX3" fmla="*/ 0 w 3493749"/>
              <a:gd name="connsiteY3" fmla="*/ 2320145 h 2320145"/>
              <a:gd name="connsiteX4" fmla="*/ 0 w 3493749"/>
              <a:gd name="connsiteY4" fmla="*/ 0 h 2320145"/>
              <a:gd name="connsiteX0" fmla="*/ 0 w 3646149"/>
              <a:gd name="connsiteY0" fmla="*/ 190500 h 2510645"/>
              <a:gd name="connsiteX1" fmla="*/ 3646149 w 3646149"/>
              <a:gd name="connsiteY1" fmla="*/ 0 h 2510645"/>
              <a:gd name="connsiteX2" fmla="*/ 3493749 w 3646149"/>
              <a:gd name="connsiteY2" fmla="*/ 2510645 h 2510645"/>
              <a:gd name="connsiteX3" fmla="*/ 0 w 3646149"/>
              <a:gd name="connsiteY3" fmla="*/ 2510645 h 2510645"/>
              <a:gd name="connsiteX4" fmla="*/ 0 w 3646149"/>
              <a:gd name="connsiteY4" fmla="*/ 190500 h 25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49" h="2510645">
                <a:moveTo>
                  <a:pt x="0" y="190500"/>
                </a:moveTo>
                <a:lnTo>
                  <a:pt x="3646149" y="0"/>
                </a:lnTo>
                <a:lnTo>
                  <a:pt x="3493749" y="2510645"/>
                </a:lnTo>
                <a:lnTo>
                  <a:pt x="0" y="2510645"/>
                </a:lnTo>
                <a:lnTo>
                  <a:pt x="0" y="19050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2CCD7B2-C8EA-49C0-B575-4CF4A83597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37986" y="1582707"/>
            <a:ext cx="3017520" cy="3095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90D2C59-955B-4373-A4D6-D6A1F1A73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7986" y="1870590"/>
            <a:ext cx="3017520" cy="215807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8A812BB-DFC0-2942-B544-6ED6CB2B0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76805" y="4729981"/>
            <a:ext cx="4572000" cy="1828800"/>
          </a:xfrm>
          <a:custGeom>
            <a:avLst/>
            <a:gdLst>
              <a:gd name="connsiteX0" fmla="*/ 0 w 4705269"/>
              <a:gd name="connsiteY0" fmla="*/ 0 h 1533879"/>
              <a:gd name="connsiteX1" fmla="*/ 4705269 w 4705269"/>
              <a:gd name="connsiteY1" fmla="*/ 0 h 1533879"/>
              <a:gd name="connsiteX2" fmla="*/ 4705269 w 4705269"/>
              <a:gd name="connsiteY2" fmla="*/ 1533879 h 1533879"/>
              <a:gd name="connsiteX3" fmla="*/ 0 w 4705269"/>
              <a:gd name="connsiteY3" fmla="*/ 1533879 h 1533879"/>
              <a:gd name="connsiteX4" fmla="*/ 0 w 4705269"/>
              <a:gd name="connsiteY4" fmla="*/ 0 h 1533879"/>
              <a:gd name="connsiteX0" fmla="*/ 88900 w 4705269"/>
              <a:gd name="connsiteY0" fmla="*/ 63500 h 1533879"/>
              <a:gd name="connsiteX1" fmla="*/ 4705269 w 4705269"/>
              <a:gd name="connsiteY1" fmla="*/ 0 h 1533879"/>
              <a:gd name="connsiteX2" fmla="*/ 4705269 w 4705269"/>
              <a:gd name="connsiteY2" fmla="*/ 1533879 h 1533879"/>
              <a:gd name="connsiteX3" fmla="*/ 0 w 4705269"/>
              <a:gd name="connsiteY3" fmla="*/ 1533879 h 1533879"/>
              <a:gd name="connsiteX4" fmla="*/ 88900 w 4705269"/>
              <a:gd name="connsiteY4" fmla="*/ 63500 h 1533879"/>
              <a:gd name="connsiteX0" fmla="*/ 88900 w 4756069"/>
              <a:gd name="connsiteY0" fmla="*/ 177800 h 1648179"/>
              <a:gd name="connsiteX1" fmla="*/ 4756069 w 4756069"/>
              <a:gd name="connsiteY1" fmla="*/ 0 h 1648179"/>
              <a:gd name="connsiteX2" fmla="*/ 4705269 w 4756069"/>
              <a:gd name="connsiteY2" fmla="*/ 1648179 h 1648179"/>
              <a:gd name="connsiteX3" fmla="*/ 0 w 4756069"/>
              <a:gd name="connsiteY3" fmla="*/ 1648179 h 1648179"/>
              <a:gd name="connsiteX4" fmla="*/ 88900 w 4756069"/>
              <a:gd name="connsiteY4" fmla="*/ 177800 h 164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6069" h="1648179">
                <a:moveTo>
                  <a:pt x="88900" y="177800"/>
                </a:moveTo>
                <a:lnTo>
                  <a:pt x="4756069" y="0"/>
                </a:lnTo>
                <a:lnTo>
                  <a:pt x="4705269" y="1648179"/>
                </a:lnTo>
                <a:lnTo>
                  <a:pt x="0" y="1648179"/>
                </a:lnTo>
                <a:lnTo>
                  <a:pt x="88900" y="177800"/>
                </a:lnTo>
                <a:close/>
              </a:path>
            </a:pathLst>
          </a:custGeom>
          <a:solidFill>
            <a:schemeClr val="bg1"/>
          </a:solidFill>
          <a:ln w="152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A88E2E1-12BC-42AB-9FC8-23E3865C20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0617" y="4986705"/>
            <a:ext cx="4297680" cy="3591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1B6D0B3-EA38-4A09-8173-6ACB1E92D0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0617" y="5278936"/>
            <a:ext cx="4297680" cy="1174873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0" name="Google Shape;102;p14">
            <a:extLst>
              <a:ext uri="{FF2B5EF4-FFF2-40B4-BE49-F238E27FC236}">
                <a16:creationId xmlns:a16="http://schemas.microsoft.com/office/drawing/2014/main" id="{460BBFB7-0644-5C41-A9B7-48263DCFA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9214895" y="4055308"/>
            <a:ext cx="5355218" cy="1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HMH</a:t>
            </a:r>
            <a:endParaRPr lang="en-US" sz="800" b="0" i="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44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768" userDrawn="1">
          <p15:clr>
            <a:srgbClr val="FBAE40"/>
          </p15:clr>
        </p15:guide>
        <p15:guide id="4" pos="504">
          <p15:clr>
            <a:srgbClr val="FBAE40"/>
          </p15:clr>
        </p15:guide>
        <p15:guide id="5" pos="2472" userDrawn="1">
          <p15:clr>
            <a:srgbClr val="FBAE40"/>
          </p15:clr>
        </p15:guide>
        <p15:guide id="6" pos="5376">
          <p15:clr>
            <a:srgbClr val="FBAE40"/>
          </p15:clr>
        </p15:guide>
        <p15:guide id="7" orient="horz" pos="3384">
          <p15:clr>
            <a:srgbClr val="FBAE40"/>
          </p15:clr>
        </p15:guide>
        <p15:guide id="8" orient="horz" pos="32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;p1">
            <a:extLst>
              <a:ext uri="{FF2B5EF4-FFF2-40B4-BE49-F238E27FC236}">
                <a16:creationId xmlns:a16="http://schemas.microsoft.com/office/drawing/2014/main" id="{4561FE9B-EC7A-ED4C-994A-5581D13D1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0224" y="1865734"/>
            <a:ext cx="10884576" cy="468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15;p1">
            <a:extLst>
              <a:ext uri="{FF2B5EF4-FFF2-40B4-BE49-F238E27FC236}">
                <a16:creationId xmlns:a16="http://schemas.microsoft.com/office/drawing/2014/main" id="{4622CA94-A9AD-8B4B-B3E1-55C3E414BD13}"/>
              </a:ext>
            </a:extLst>
          </p:cNvPr>
          <p:cNvSpPr/>
          <p:nvPr userDrawn="1"/>
        </p:nvSpPr>
        <p:spPr>
          <a:xfrm>
            <a:off x="0" y="-9939"/>
            <a:ext cx="12192000" cy="893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EBFBE7B-F450-48F8-9EC5-75398917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92" y="572312"/>
            <a:ext cx="8406181" cy="2344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Resource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C4B9D-1A9D-158F-78EF-53CEDB90C67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867488" y="302264"/>
            <a:ext cx="2956994" cy="2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12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4" r:id="rId4"/>
    <p:sldLayoutId id="2147483743" r:id="rId5"/>
    <p:sldLayoutId id="2147483737" r:id="rId6"/>
    <p:sldLayoutId id="2147483738" r:id="rId7"/>
    <p:sldLayoutId id="214748373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ts val="16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1" i="1" u="none" strike="noStrike" cap="none" baseline="0">
          <a:solidFill>
            <a:schemeClr val="accent5">
              <a:lumMod val="2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ts val="3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 baseline="0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7392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240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7" pos="576" userDrawn="1">
          <p15:clr>
            <a:srgbClr val="F26B43"/>
          </p15:clr>
        </p15:guide>
        <p15:guide id="8" orient="horz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52E4941-1C20-47CE-BD64-BFA4E583E2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A6E352F-DE51-46F5-94DC-04C02C14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66" y="1183633"/>
            <a:ext cx="5199062" cy="371656"/>
          </a:xfrm>
        </p:spPr>
        <p:txBody>
          <a:bodyPr>
            <a:normAutofit/>
          </a:bodyPr>
          <a:lstStyle/>
          <a:p>
            <a:r>
              <a:rPr lang="en-US" dirty="0"/>
              <a:t>Choices: Project-Based Learning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1932B-9A97-984C-8B22-741AA656D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1616383"/>
            <a:ext cx="5199062" cy="468313"/>
          </a:xfrm>
        </p:spPr>
        <p:txBody>
          <a:bodyPr/>
          <a:lstStyle/>
          <a:p>
            <a:r>
              <a:rPr lang="en-US" dirty="0"/>
              <a:t>Choose one project to complete: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1E42A54-1D2B-4374-B208-58C7AB19D7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BD62F47-80C5-4001-BA02-5D05FE4EF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D55272E-1872-42E4-91EC-401000BAA7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66553BE-8D08-4B20-A597-5B38C67B6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4C0BF95-7940-406C-9FB4-78E46218AA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5F2F4B7-CB68-44B1-9BE0-4EDB1A0F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66" y="1183633"/>
            <a:ext cx="5199062" cy="371656"/>
          </a:xfrm>
        </p:spPr>
        <p:txBody>
          <a:bodyPr>
            <a:normAutofit/>
          </a:bodyPr>
          <a:lstStyle/>
          <a:p>
            <a:r>
              <a:rPr lang="en-US" dirty="0"/>
              <a:t>Choices: Project-Based Learning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96AAB8-A526-FE4B-AE99-56279E0AE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1616383"/>
            <a:ext cx="5199062" cy="468313"/>
          </a:xfrm>
        </p:spPr>
        <p:txBody>
          <a:bodyPr/>
          <a:lstStyle/>
          <a:p>
            <a:r>
              <a:rPr lang="en-US" dirty="0"/>
              <a:t>Choose one project to complete: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01E137E-13D3-49AB-ABC6-3E3FC4FD5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60B644F-0952-4EF7-8515-2E701FAC53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4BB95ED-8FA2-40C9-AFC7-EAFDED6574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A3FBB00-E5CD-4E41-B7E4-452ABC3F77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BF77445-6E86-4EDF-81B2-53EA8F320C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D141F72-80D5-4481-B8E1-131614418E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F35382D-DF6D-4B52-BC40-ED390399D7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D6FBB69-70A9-4E6D-93CE-32F67CC0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66" y="1183633"/>
            <a:ext cx="5199062" cy="371656"/>
          </a:xfrm>
        </p:spPr>
        <p:txBody>
          <a:bodyPr>
            <a:normAutofit/>
          </a:bodyPr>
          <a:lstStyle/>
          <a:p>
            <a:r>
              <a:rPr lang="en-US" dirty="0"/>
              <a:t>Choices: Project-Based Learning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07F0A-DAF4-314D-B383-2B12493DBB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1616383"/>
            <a:ext cx="5199062" cy="468313"/>
          </a:xfrm>
        </p:spPr>
        <p:txBody>
          <a:bodyPr/>
          <a:lstStyle/>
          <a:p>
            <a:r>
              <a:rPr lang="en-US" dirty="0"/>
              <a:t>Choose one project to complete: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9913273-8816-44E6-8C9F-EB94D85C6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D266281-C11C-4674-9959-CDF8DCCB8D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1783504-6DB7-4872-BCE3-FB0BFF93F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C1694A3-1875-4D43-9694-35A827650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37D9787-6C62-435F-B498-3C62C50673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EACDA1F-DB78-4CBF-8F30-E6D757B073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9232B39-A14C-4AA7-8927-3407F6DB14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2B361A8-2BFE-4B56-8E96-9FFE4BF2B4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4923"/>
      </p:ext>
    </p:extLst>
  </p:cSld>
  <p:clrMapOvr>
    <a:masterClrMapping/>
  </p:clrMapOvr>
</p:sld>
</file>

<file path=ppt/theme/theme1.xml><?xml version="1.0" encoding="utf-8"?>
<a:theme xmlns:a="http://schemas.openxmlformats.org/drawingml/2006/main" name="2nd parent opener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5D5FF"/>
      </a:accent1>
      <a:accent2>
        <a:srgbClr val="D9ECED"/>
      </a:accent2>
      <a:accent3>
        <a:srgbClr val="5C4287"/>
      </a:accent3>
      <a:accent4>
        <a:srgbClr val="E36736"/>
      </a:accent4>
      <a:accent5>
        <a:srgbClr val="F9F6F1"/>
      </a:accent5>
      <a:accent6>
        <a:srgbClr val="FEFF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25343</TotalTime>
  <Words>32</Words>
  <Application>Microsoft Macintosh PowerPoint</Application>
  <PresentationFormat>Widescreen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Arial</vt:lpstr>
      <vt:lpstr>Calibri</vt:lpstr>
      <vt:lpstr>Century Gothic</vt:lpstr>
      <vt:lpstr>Wingdings</vt:lpstr>
      <vt:lpstr>2nd parent opener</vt:lpstr>
      <vt:lpstr>Choices: Project-Based Learning</vt:lpstr>
      <vt:lpstr>Choices: Project-Based Learning</vt:lpstr>
      <vt:lpstr>Choices: Project-Based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 as an  Ice Cream Sandwich</dc:title>
  <dc:creator>Brennan, Annette</dc:creator>
  <cp:lastModifiedBy>Ritter, Adelaide</cp:lastModifiedBy>
  <cp:revision>1355</cp:revision>
  <dcterms:modified xsi:type="dcterms:W3CDTF">2025-06-12T14:14:20Z</dcterms:modified>
</cp:coreProperties>
</file>