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 id="2147493476" r:id="rId5"/>
  </p:sldMasterIdLst>
  <p:notesMasterIdLst>
    <p:notesMasterId r:id="rId35"/>
  </p:notesMasterIdLst>
  <p:sldIdLst>
    <p:sldId id="295" r:id="rId6"/>
    <p:sldId id="296" r:id="rId7"/>
    <p:sldId id="297" r:id="rId8"/>
    <p:sldId id="298" r:id="rId9"/>
    <p:sldId id="299" r:id="rId10"/>
    <p:sldId id="300" r:id="rId11"/>
    <p:sldId id="302" r:id="rId12"/>
    <p:sldId id="301" r:id="rId13"/>
    <p:sldId id="303" r:id="rId14"/>
    <p:sldId id="307" r:id="rId15"/>
    <p:sldId id="304" r:id="rId16"/>
    <p:sldId id="308" r:id="rId17"/>
    <p:sldId id="309" r:id="rId18"/>
    <p:sldId id="310" r:id="rId19"/>
    <p:sldId id="305" r:id="rId20"/>
    <p:sldId id="306"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76">
          <p15:clr>
            <a:srgbClr val="A4A3A4"/>
          </p15:clr>
        </p15:guide>
        <p15:guide id="2" pos="48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0A7"/>
    <a:srgbClr val="141719"/>
    <a:srgbClr val="3DA468"/>
    <a:srgbClr val="338454"/>
    <a:srgbClr val="883170"/>
    <a:srgbClr val="B62594"/>
    <a:srgbClr val="B18D25"/>
    <a:srgbClr val="CD9D18"/>
    <a:srgbClr val="28797F"/>
    <a:srgbClr val="2122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79313" autoAdjust="0"/>
  </p:normalViewPr>
  <p:slideViewPr>
    <p:cSldViewPr snapToGrid="0">
      <p:cViewPr varScale="1">
        <p:scale>
          <a:sx n="101" d="100"/>
          <a:sy n="101" d="100"/>
        </p:scale>
        <p:origin x="1176" y="184"/>
      </p:cViewPr>
      <p:guideLst>
        <p:guide orient="horz" pos="1376"/>
        <p:guide pos="489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 Id="rId4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Granato" userId="19676ae3-c7d9-4abe-a33a-0a849cdfb986" providerId="ADAL" clId="{745DCB2B-3B0A-4B2A-B43C-375F56916B77}"/>
    <pc:docChg chg="custSel modSld">
      <pc:chgData name="Matt Granato" userId="19676ae3-c7d9-4abe-a33a-0a849cdfb986" providerId="ADAL" clId="{745DCB2B-3B0A-4B2A-B43C-375F56916B77}" dt="2017-10-17T13:49:04.370" v="96" actId="20577"/>
      <pc:docMkLst>
        <pc:docMk/>
      </pc:docMkLst>
      <pc:sldChg chg="modSp">
        <pc:chgData name="Matt Granato" userId="19676ae3-c7d9-4abe-a33a-0a849cdfb986" providerId="ADAL" clId="{745DCB2B-3B0A-4B2A-B43C-375F56916B77}" dt="2017-10-17T13:49:04.370" v="96" actId="20577"/>
        <pc:sldMkLst>
          <pc:docMk/>
          <pc:sldMk cId="1730501991" sldId="295"/>
        </pc:sldMkLst>
        <pc:spChg chg="mod">
          <ac:chgData name="Matt Granato" userId="19676ae3-c7d9-4abe-a33a-0a849cdfb986" providerId="ADAL" clId="{745DCB2B-3B0A-4B2A-B43C-375F56916B77}" dt="2017-10-17T13:49:04.370" v="96" actId="20577"/>
          <ac:spMkLst>
            <pc:docMk/>
            <pc:sldMk cId="1730501991" sldId="295"/>
            <ac:spMk id="3" creationId="{00000000-0000-0000-0000-000000000000}"/>
          </ac:spMkLst>
        </pc:spChg>
        <pc:spChg chg="mod">
          <ac:chgData name="Matt Granato" userId="19676ae3-c7d9-4abe-a33a-0a849cdfb986" providerId="ADAL" clId="{745DCB2B-3B0A-4B2A-B43C-375F56916B77}" dt="2017-10-17T13:48:40.376" v="75" actId="20577"/>
          <ac:spMkLst>
            <pc:docMk/>
            <pc:sldMk cId="1730501991" sldId="295"/>
            <ac:spMk id="5" creationId="{00000000-0000-0000-0000-000000000000}"/>
          </ac:spMkLst>
        </pc:spChg>
      </pc:sldChg>
    </pc:docChg>
  </pc:docChgLst>
  <pc:docChgLst>
    <pc:chgData name="Rachelle Fondaw" userId="4c511dc6-eb96-49ff-b8e2-026ed20a5d0c" providerId="ADAL" clId="{C905B369-7F82-4047-B788-02513A7CABC8}"/>
    <pc:docChg chg="modSld">
      <pc:chgData name="Rachelle Fondaw" userId="4c511dc6-eb96-49ff-b8e2-026ed20a5d0c" providerId="ADAL" clId="{C905B369-7F82-4047-B788-02513A7CABC8}" dt="2017-10-03T14:13:36.588" v="102" actId="20577"/>
      <pc:docMkLst>
        <pc:docMk/>
      </pc:docMkLst>
      <pc:sldChg chg="modNotesTx">
        <pc:chgData name="Rachelle Fondaw" userId="4c511dc6-eb96-49ff-b8e2-026ed20a5d0c" providerId="ADAL" clId="{C905B369-7F82-4047-B788-02513A7CABC8}" dt="2017-10-03T14:13:36.588" v="102" actId="20577"/>
        <pc:sldMkLst>
          <pc:docMk/>
          <pc:sldMk cId="1730501991" sldId="295"/>
        </pc:sldMkLst>
      </pc:sldChg>
    </pc:docChg>
  </pc:docChgLst>
  <pc:docChgLst>
    <pc:chgData name="Kathleen Scogna" userId="a1655399-3bf0-49ed-aa6b-081e949eae1a" providerId="ADAL" clId="{8F95FC5F-C35D-4E2E-B8B5-53600CE2A0AC}"/>
    <pc:docChg chg="undo custSel addSld modSld">
      <pc:chgData name="Kathleen Scogna" userId="a1655399-3bf0-49ed-aa6b-081e949eae1a" providerId="ADAL" clId="{8F95FC5F-C35D-4E2E-B8B5-53600CE2A0AC}" dt="2017-10-19T20:06:57.304" v="1120" actId="14100"/>
      <pc:docMkLst>
        <pc:docMk/>
      </pc:docMkLst>
      <pc:sldChg chg="addSp delSp modSp">
        <pc:chgData name="Kathleen Scogna" userId="a1655399-3bf0-49ed-aa6b-081e949eae1a" providerId="ADAL" clId="{8F95FC5F-C35D-4E2E-B8B5-53600CE2A0AC}" dt="2017-10-19T15:53:18.108" v="61" actId="12"/>
        <pc:sldMkLst>
          <pc:docMk/>
          <pc:sldMk cId="587305371" sldId="296"/>
        </pc:sldMkLst>
        <pc:spChg chg="add del mod">
          <ac:chgData name="Kathleen Scogna" userId="a1655399-3bf0-49ed-aa6b-081e949eae1a" providerId="ADAL" clId="{8F95FC5F-C35D-4E2E-B8B5-53600CE2A0AC}" dt="2017-10-19T15:47:14.792" v="30" actId="12"/>
          <ac:spMkLst>
            <pc:docMk/>
            <pc:sldMk cId="587305371" sldId="296"/>
            <ac:spMk id="2" creationId="{2F4D26C1-3E83-42B0-A0CF-3F2AA6DB8472}"/>
          </ac:spMkLst>
        </pc:spChg>
        <pc:spChg chg="mod">
          <ac:chgData name="Kathleen Scogna" userId="a1655399-3bf0-49ed-aa6b-081e949eae1a" providerId="ADAL" clId="{8F95FC5F-C35D-4E2E-B8B5-53600CE2A0AC}" dt="2017-10-19T15:53:18.108" v="61" actId="12"/>
          <ac:spMkLst>
            <pc:docMk/>
            <pc:sldMk cId="587305371" sldId="296"/>
            <ac:spMk id="4" creationId="{00000000-0000-0000-0000-000000000000}"/>
          </ac:spMkLst>
        </pc:spChg>
        <pc:spChg chg="add del mod">
          <ac:chgData name="Kathleen Scogna" userId="a1655399-3bf0-49ed-aa6b-081e949eae1a" providerId="ADAL" clId="{8F95FC5F-C35D-4E2E-B8B5-53600CE2A0AC}" dt="2017-10-19T15:47:14.792" v="30" actId="12"/>
          <ac:spMkLst>
            <pc:docMk/>
            <pc:sldMk cId="587305371" sldId="296"/>
            <ac:spMk id="5" creationId="{BF510A22-0C7F-4C4C-AD52-580AE1D74EE7}"/>
          </ac:spMkLst>
        </pc:spChg>
        <pc:spChg chg="add del mod">
          <ac:chgData name="Kathleen Scogna" userId="a1655399-3bf0-49ed-aa6b-081e949eae1a" providerId="ADAL" clId="{8F95FC5F-C35D-4E2E-B8B5-53600CE2A0AC}" dt="2017-10-19T15:47:14.792" v="30" actId="12"/>
          <ac:spMkLst>
            <pc:docMk/>
            <pc:sldMk cId="587305371" sldId="296"/>
            <ac:spMk id="6" creationId="{2B125E93-463F-4AE8-B913-42D0AE5EF188}"/>
          </ac:spMkLst>
        </pc:spChg>
      </pc:sldChg>
      <pc:sldChg chg="modSp">
        <pc:chgData name="Kathleen Scogna" userId="a1655399-3bf0-49ed-aa6b-081e949eae1a" providerId="ADAL" clId="{8F95FC5F-C35D-4E2E-B8B5-53600CE2A0AC}" dt="2017-10-19T19:57:58.031" v="1042" actId="14100"/>
        <pc:sldMkLst>
          <pc:docMk/>
          <pc:sldMk cId="22899654" sldId="297"/>
        </pc:sldMkLst>
        <pc:spChg chg="mod">
          <ac:chgData name="Kathleen Scogna" userId="a1655399-3bf0-49ed-aa6b-081e949eae1a" providerId="ADAL" clId="{8F95FC5F-C35D-4E2E-B8B5-53600CE2A0AC}" dt="2017-10-19T19:57:58.031" v="1042" actId="14100"/>
          <ac:spMkLst>
            <pc:docMk/>
            <pc:sldMk cId="22899654" sldId="297"/>
            <ac:spMk id="3" creationId="{00000000-0000-0000-0000-000000000000}"/>
          </ac:spMkLst>
        </pc:spChg>
        <pc:spChg chg="mod">
          <ac:chgData name="Kathleen Scogna" userId="a1655399-3bf0-49ed-aa6b-081e949eae1a" providerId="ADAL" clId="{8F95FC5F-C35D-4E2E-B8B5-53600CE2A0AC}" dt="2017-10-19T15:48:30.646" v="44" actId="255"/>
          <ac:spMkLst>
            <pc:docMk/>
            <pc:sldMk cId="22899654" sldId="297"/>
            <ac:spMk id="4" creationId="{00000000-0000-0000-0000-000000000000}"/>
          </ac:spMkLst>
        </pc:spChg>
      </pc:sldChg>
      <pc:sldChg chg="modSp">
        <pc:chgData name="Kathleen Scogna" userId="a1655399-3bf0-49ed-aa6b-081e949eae1a" providerId="ADAL" clId="{8F95FC5F-C35D-4E2E-B8B5-53600CE2A0AC}" dt="2017-10-19T19:58:10.231" v="1044" actId="14100"/>
        <pc:sldMkLst>
          <pc:docMk/>
          <pc:sldMk cId="942369042" sldId="298"/>
        </pc:sldMkLst>
        <pc:spChg chg="mod">
          <ac:chgData name="Kathleen Scogna" userId="a1655399-3bf0-49ed-aa6b-081e949eae1a" providerId="ADAL" clId="{8F95FC5F-C35D-4E2E-B8B5-53600CE2A0AC}" dt="2017-10-19T15:42:42.074" v="13" actId="20577"/>
          <ac:spMkLst>
            <pc:docMk/>
            <pc:sldMk cId="942369042" sldId="298"/>
            <ac:spMk id="2" creationId="{00000000-0000-0000-0000-000000000000}"/>
          </ac:spMkLst>
        </pc:spChg>
        <pc:spChg chg="mod">
          <ac:chgData name="Kathleen Scogna" userId="a1655399-3bf0-49ed-aa6b-081e949eae1a" providerId="ADAL" clId="{8F95FC5F-C35D-4E2E-B8B5-53600CE2A0AC}" dt="2017-10-19T19:58:10.231" v="1044" actId="14100"/>
          <ac:spMkLst>
            <pc:docMk/>
            <pc:sldMk cId="942369042" sldId="298"/>
            <ac:spMk id="3" creationId="{00000000-0000-0000-0000-000000000000}"/>
          </ac:spMkLst>
        </pc:spChg>
      </pc:sldChg>
      <pc:sldChg chg="delSp modSp">
        <pc:chgData name="Kathleen Scogna" userId="a1655399-3bf0-49ed-aa6b-081e949eae1a" providerId="ADAL" clId="{8F95FC5F-C35D-4E2E-B8B5-53600CE2A0AC}" dt="2017-10-19T19:58:22.385" v="1046" actId="14100"/>
        <pc:sldMkLst>
          <pc:docMk/>
          <pc:sldMk cId="857435525" sldId="299"/>
        </pc:sldMkLst>
        <pc:spChg chg="del">
          <ac:chgData name="Kathleen Scogna" userId="a1655399-3bf0-49ed-aa6b-081e949eae1a" providerId="ADAL" clId="{8F95FC5F-C35D-4E2E-B8B5-53600CE2A0AC}" dt="2017-10-19T15:44:43.271" v="16" actId="255"/>
          <ac:spMkLst>
            <pc:docMk/>
            <pc:sldMk cId="857435525" sldId="299"/>
            <ac:spMk id="2" creationId="{00000000-0000-0000-0000-000000000000}"/>
          </ac:spMkLst>
        </pc:spChg>
        <pc:spChg chg="mod">
          <ac:chgData name="Kathleen Scogna" userId="a1655399-3bf0-49ed-aa6b-081e949eae1a" providerId="ADAL" clId="{8F95FC5F-C35D-4E2E-B8B5-53600CE2A0AC}" dt="2017-10-19T19:58:22.385" v="1046" actId="14100"/>
          <ac:spMkLst>
            <pc:docMk/>
            <pc:sldMk cId="857435525" sldId="299"/>
            <ac:spMk id="3" creationId="{00000000-0000-0000-0000-000000000000}"/>
          </ac:spMkLst>
        </pc:spChg>
        <pc:spChg chg="mod">
          <ac:chgData name="Kathleen Scogna" userId="a1655399-3bf0-49ed-aa6b-081e949eae1a" providerId="ADAL" clId="{8F95FC5F-C35D-4E2E-B8B5-53600CE2A0AC}" dt="2017-10-19T15:54:51.617" v="80" actId="255"/>
          <ac:spMkLst>
            <pc:docMk/>
            <pc:sldMk cId="857435525" sldId="299"/>
            <ac:spMk id="4" creationId="{00000000-0000-0000-0000-000000000000}"/>
          </ac:spMkLst>
        </pc:spChg>
      </pc:sldChg>
      <pc:sldChg chg="addSp delSp modSp add">
        <pc:chgData name="Kathleen Scogna" userId="a1655399-3bf0-49ed-aa6b-081e949eae1a" providerId="ADAL" clId="{8F95FC5F-C35D-4E2E-B8B5-53600CE2A0AC}" dt="2017-10-19T20:01:18.502" v="1066" actId="113"/>
        <pc:sldMkLst>
          <pc:docMk/>
          <pc:sldMk cId="2175221074" sldId="300"/>
        </pc:sldMkLst>
        <pc:spChg chg="del">
          <ac:chgData name="Kathleen Scogna" userId="a1655399-3bf0-49ed-aa6b-081e949eae1a" providerId="ADAL" clId="{8F95FC5F-C35D-4E2E-B8B5-53600CE2A0AC}" dt="2017-10-19T15:51:57.541" v="55" actId="2711"/>
          <ac:spMkLst>
            <pc:docMk/>
            <pc:sldMk cId="2175221074" sldId="300"/>
            <ac:spMk id="2" creationId="{5C53938C-96F9-441A-B788-0AE13FF57600}"/>
          </ac:spMkLst>
        </pc:spChg>
        <pc:spChg chg="del mod">
          <ac:chgData name="Kathleen Scogna" userId="a1655399-3bf0-49ed-aa6b-081e949eae1a" providerId="ADAL" clId="{8F95FC5F-C35D-4E2E-B8B5-53600CE2A0AC}" dt="2017-10-19T15:51:34.082" v="52" actId="2711"/>
          <ac:spMkLst>
            <pc:docMk/>
            <pc:sldMk cId="2175221074" sldId="300"/>
            <ac:spMk id="3" creationId="{85E90E01-DCBE-4EA1-8CA3-EC2C53ADBD0A}"/>
          </ac:spMkLst>
        </pc:spChg>
        <pc:spChg chg="mod">
          <ac:chgData name="Kathleen Scogna" userId="a1655399-3bf0-49ed-aa6b-081e949eae1a" providerId="ADAL" clId="{8F95FC5F-C35D-4E2E-B8B5-53600CE2A0AC}" dt="2017-10-19T16:36:20.702" v="111" actId="2711"/>
          <ac:spMkLst>
            <pc:docMk/>
            <pc:sldMk cId="2175221074" sldId="300"/>
            <ac:spMk id="4" creationId="{14ECB0B4-D56E-4359-94B2-E73C4E3BF1AA}"/>
          </ac:spMkLst>
        </pc:spChg>
        <pc:spChg chg="add mod">
          <ac:chgData name="Kathleen Scogna" userId="a1655399-3bf0-49ed-aa6b-081e949eae1a" providerId="ADAL" clId="{8F95FC5F-C35D-4E2E-B8B5-53600CE2A0AC}" dt="2017-10-19T20:01:18.502" v="1066" actId="113"/>
          <ac:spMkLst>
            <pc:docMk/>
            <pc:sldMk cId="2175221074" sldId="300"/>
            <ac:spMk id="5" creationId="{6D241234-0800-4773-A558-C4B0B589F1E5}"/>
          </ac:spMkLst>
        </pc:spChg>
      </pc:sldChg>
      <pc:sldChg chg="delSp modSp add">
        <pc:chgData name="Kathleen Scogna" userId="a1655399-3bf0-49ed-aa6b-081e949eae1a" providerId="ADAL" clId="{8F95FC5F-C35D-4E2E-B8B5-53600CE2A0AC}" dt="2017-10-19T16:37:25.478" v="139" actId="20577"/>
        <pc:sldMkLst>
          <pc:docMk/>
          <pc:sldMk cId="540491082" sldId="301"/>
        </pc:sldMkLst>
        <pc:spChg chg="del">
          <ac:chgData name="Kathleen Scogna" userId="a1655399-3bf0-49ed-aa6b-081e949eae1a" providerId="ADAL" clId="{8F95FC5F-C35D-4E2E-B8B5-53600CE2A0AC}" dt="2017-10-19T16:33:35.665" v="104" actId="20577"/>
          <ac:spMkLst>
            <pc:docMk/>
            <pc:sldMk cId="540491082" sldId="301"/>
            <ac:spMk id="2" creationId="{C89834A9-BA91-4EA8-BD0A-A0E3253EE351}"/>
          </ac:spMkLst>
        </pc:spChg>
        <pc:spChg chg="mod">
          <ac:chgData name="Kathleen Scogna" userId="a1655399-3bf0-49ed-aa6b-081e949eae1a" providerId="ADAL" clId="{8F95FC5F-C35D-4E2E-B8B5-53600CE2A0AC}" dt="2017-10-19T16:34:35.239" v="110" actId="6549"/>
          <ac:spMkLst>
            <pc:docMk/>
            <pc:sldMk cId="540491082" sldId="301"/>
            <ac:spMk id="3" creationId="{2B9C638B-FE79-4817-89A9-884AF89EBAB3}"/>
          </ac:spMkLst>
        </pc:spChg>
        <pc:spChg chg="mod">
          <ac:chgData name="Kathleen Scogna" userId="a1655399-3bf0-49ed-aa6b-081e949eae1a" providerId="ADAL" clId="{8F95FC5F-C35D-4E2E-B8B5-53600CE2A0AC}" dt="2017-10-19T16:37:25.478" v="139" actId="20577"/>
          <ac:spMkLst>
            <pc:docMk/>
            <pc:sldMk cId="540491082" sldId="301"/>
            <ac:spMk id="4" creationId="{900B54FF-E0EC-497B-B431-B6B9D06EFDCE}"/>
          </ac:spMkLst>
        </pc:spChg>
      </pc:sldChg>
      <pc:sldChg chg="modSp add">
        <pc:chgData name="Kathleen Scogna" userId="a1655399-3bf0-49ed-aa6b-081e949eae1a" providerId="ADAL" clId="{8F95FC5F-C35D-4E2E-B8B5-53600CE2A0AC}" dt="2017-10-19T19:59:19.904" v="1054" actId="14100"/>
        <pc:sldMkLst>
          <pc:docMk/>
          <pc:sldMk cId="1142969484" sldId="302"/>
        </pc:sldMkLst>
        <pc:spChg chg="mod">
          <ac:chgData name="Kathleen Scogna" userId="a1655399-3bf0-49ed-aa6b-081e949eae1a" providerId="ADAL" clId="{8F95FC5F-C35D-4E2E-B8B5-53600CE2A0AC}" dt="2017-10-19T16:36:51.401" v="112" actId="2711"/>
          <ac:spMkLst>
            <pc:docMk/>
            <pc:sldMk cId="1142969484" sldId="302"/>
            <ac:spMk id="4" creationId="{14ECB0B4-D56E-4359-94B2-E73C4E3BF1AA}"/>
          </ac:spMkLst>
        </pc:spChg>
        <pc:spChg chg="mod">
          <ac:chgData name="Kathleen Scogna" userId="a1655399-3bf0-49ed-aa6b-081e949eae1a" providerId="ADAL" clId="{8F95FC5F-C35D-4E2E-B8B5-53600CE2A0AC}" dt="2017-10-19T19:59:19.904" v="1054" actId="14100"/>
          <ac:spMkLst>
            <pc:docMk/>
            <pc:sldMk cId="1142969484" sldId="302"/>
            <ac:spMk id="5" creationId="{6D241234-0800-4773-A558-C4B0B589F1E5}"/>
          </ac:spMkLst>
        </pc:spChg>
      </pc:sldChg>
      <pc:sldChg chg="delSp modSp add">
        <pc:chgData name="Kathleen Scogna" userId="a1655399-3bf0-49ed-aa6b-081e949eae1a" providerId="ADAL" clId="{8F95FC5F-C35D-4E2E-B8B5-53600CE2A0AC}" dt="2017-10-19T20:03:42.350" v="1084" actId="255"/>
        <pc:sldMkLst>
          <pc:docMk/>
          <pc:sldMk cId="1488762269" sldId="303"/>
        </pc:sldMkLst>
        <pc:spChg chg="del mod">
          <ac:chgData name="Kathleen Scogna" userId="a1655399-3bf0-49ed-aa6b-081e949eae1a" providerId="ADAL" clId="{8F95FC5F-C35D-4E2E-B8B5-53600CE2A0AC}" dt="2017-10-19T16:39:38.414" v="213" actId="113"/>
          <ac:spMkLst>
            <pc:docMk/>
            <pc:sldMk cId="1488762269" sldId="303"/>
            <ac:spMk id="2" creationId="{F186DCCD-7683-43E9-A051-D0728F536D85}"/>
          </ac:spMkLst>
        </pc:spChg>
        <pc:spChg chg="mod">
          <ac:chgData name="Kathleen Scogna" userId="a1655399-3bf0-49ed-aa6b-081e949eae1a" providerId="ADAL" clId="{8F95FC5F-C35D-4E2E-B8B5-53600CE2A0AC}" dt="2017-10-19T19:59:40.192" v="1056" actId="14100"/>
          <ac:spMkLst>
            <pc:docMk/>
            <pc:sldMk cId="1488762269" sldId="303"/>
            <ac:spMk id="3" creationId="{6CE3ABA3-329A-4B1C-B4F2-4757875E171B}"/>
          </ac:spMkLst>
        </pc:spChg>
        <pc:spChg chg="mod">
          <ac:chgData name="Kathleen Scogna" userId="a1655399-3bf0-49ed-aa6b-081e949eae1a" providerId="ADAL" clId="{8F95FC5F-C35D-4E2E-B8B5-53600CE2A0AC}" dt="2017-10-19T20:03:42.350" v="1084" actId="255"/>
          <ac:spMkLst>
            <pc:docMk/>
            <pc:sldMk cId="1488762269" sldId="303"/>
            <ac:spMk id="4" creationId="{89E991FA-6FAA-45CB-8985-CC1425E82041}"/>
          </ac:spMkLst>
        </pc:spChg>
      </pc:sldChg>
      <pc:sldChg chg="delSp modSp add">
        <pc:chgData name="Kathleen Scogna" userId="a1655399-3bf0-49ed-aa6b-081e949eae1a" providerId="ADAL" clId="{8F95FC5F-C35D-4E2E-B8B5-53600CE2A0AC}" dt="2017-10-19T17:03:17.878" v="383" actId="12"/>
        <pc:sldMkLst>
          <pc:docMk/>
          <pc:sldMk cId="374881501" sldId="304"/>
        </pc:sldMkLst>
        <pc:spChg chg="del mod">
          <ac:chgData name="Kathleen Scogna" userId="a1655399-3bf0-49ed-aa6b-081e949eae1a" providerId="ADAL" clId="{8F95FC5F-C35D-4E2E-B8B5-53600CE2A0AC}" dt="2017-10-19T16:50:49.547" v="244" actId="12"/>
          <ac:spMkLst>
            <pc:docMk/>
            <pc:sldMk cId="374881501" sldId="304"/>
            <ac:spMk id="2" creationId="{CF446D57-8CDA-4F9C-B98D-52531A673C23}"/>
          </ac:spMkLst>
        </pc:spChg>
        <pc:spChg chg="mod">
          <ac:chgData name="Kathleen Scogna" userId="a1655399-3bf0-49ed-aa6b-081e949eae1a" providerId="ADAL" clId="{8F95FC5F-C35D-4E2E-B8B5-53600CE2A0AC}" dt="2017-10-19T16:52:03.282" v="313" actId="255"/>
          <ac:spMkLst>
            <pc:docMk/>
            <pc:sldMk cId="374881501" sldId="304"/>
            <ac:spMk id="3" creationId="{60A964D8-8065-4BD9-9925-1FFCB8FB8504}"/>
          </ac:spMkLst>
        </pc:spChg>
        <pc:spChg chg="mod">
          <ac:chgData name="Kathleen Scogna" userId="a1655399-3bf0-49ed-aa6b-081e949eae1a" providerId="ADAL" clId="{8F95FC5F-C35D-4E2E-B8B5-53600CE2A0AC}" dt="2017-10-19T17:03:17.878" v="383" actId="12"/>
          <ac:spMkLst>
            <pc:docMk/>
            <pc:sldMk cId="374881501" sldId="304"/>
            <ac:spMk id="4" creationId="{2759DD20-1CA4-4AE7-BB57-FB26A33D3A39}"/>
          </ac:spMkLst>
        </pc:spChg>
      </pc:sldChg>
      <pc:sldChg chg="delSp modSp add">
        <pc:chgData name="Kathleen Scogna" userId="a1655399-3bf0-49ed-aa6b-081e949eae1a" providerId="ADAL" clId="{8F95FC5F-C35D-4E2E-B8B5-53600CE2A0AC}" dt="2017-10-19T17:34:59.420" v="674" actId="108"/>
        <pc:sldMkLst>
          <pc:docMk/>
          <pc:sldMk cId="1617706679" sldId="305"/>
        </pc:sldMkLst>
        <pc:spChg chg="del">
          <ac:chgData name="Kathleen Scogna" userId="a1655399-3bf0-49ed-aa6b-081e949eae1a" providerId="ADAL" clId="{8F95FC5F-C35D-4E2E-B8B5-53600CE2A0AC}" dt="2017-10-19T17:02:04.968" v="376" actId="108"/>
          <ac:spMkLst>
            <pc:docMk/>
            <pc:sldMk cId="1617706679" sldId="305"/>
            <ac:spMk id="2" creationId="{16960FB9-9E1F-4852-89F5-C1696C19091E}"/>
          </ac:spMkLst>
        </pc:spChg>
        <pc:spChg chg="mod">
          <ac:chgData name="Kathleen Scogna" userId="a1655399-3bf0-49ed-aa6b-081e949eae1a" providerId="ADAL" clId="{8F95FC5F-C35D-4E2E-B8B5-53600CE2A0AC}" dt="2017-10-19T17:01:57.472" v="375" actId="255"/>
          <ac:spMkLst>
            <pc:docMk/>
            <pc:sldMk cId="1617706679" sldId="305"/>
            <ac:spMk id="3" creationId="{B09FCDFC-BBE1-413E-9C23-2AF426CF1801}"/>
          </ac:spMkLst>
        </pc:spChg>
        <pc:spChg chg="mod">
          <ac:chgData name="Kathleen Scogna" userId="a1655399-3bf0-49ed-aa6b-081e949eae1a" providerId="ADAL" clId="{8F95FC5F-C35D-4E2E-B8B5-53600CE2A0AC}" dt="2017-10-19T17:34:59.420" v="674" actId="108"/>
          <ac:spMkLst>
            <pc:docMk/>
            <pc:sldMk cId="1617706679" sldId="305"/>
            <ac:spMk id="4" creationId="{D0D63D24-AC27-4BAE-A1F2-94C0961432FF}"/>
          </ac:spMkLst>
        </pc:spChg>
      </pc:sldChg>
      <pc:sldChg chg="delSp modSp add">
        <pc:chgData name="Kathleen Scogna" userId="a1655399-3bf0-49ed-aa6b-081e949eae1a" providerId="ADAL" clId="{8F95FC5F-C35D-4E2E-B8B5-53600CE2A0AC}" dt="2017-10-19T17:07:46.220" v="453" actId="20577"/>
        <pc:sldMkLst>
          <pc:docMk/>
          <pc:sldMk cId="403741377" sldId="306"/>
        </pc:sldMkLst>
        <pc:spChg chg="del">
          <ac:chgData name="Kathleen Scogna" userId="a1655399-3bf0-49ed-aa6b-081e949eae1a" providerId="ADAL" clId="{8F95FC5F-C35D-4E2E-B8B5-53600CE2A0AC}" dt="2017-10-19T17:04:45.550" v="387" actId="20577"/>
          <ac:spMkLst>
            <pc:docMk/>
            <pc:sldMk cId="403741377" sldId="306"/>
            <ac:spMk id="2" creationId="{43FA0BDB-29BB-4E69-86E5-50A7FEB1517A}"/>
          </ac:spMkLst>
        </pc:spChg>
        <pc:spChg chg="mod">
          <ac:chgData name="Kathleen Scogna" userId="a1655399-3bf0-49ed-aa6b-081e949eae1a" providerId="ADAL" clId="{8F95FC5F-C35D-4E2E-B8B5-53600CE2A0AC}" dt="2017-10-19T17:05:36.297" v="448" actId="20577"/>
          <ac:spMkLst>
            <pc:docMk/>
            <pc:sldMk cId="403741377" sldId="306"/>
            <ac:spMk id="3" creationId="{F7FAE916-9C7C-4294-A8F2-D51A2658B53F}"/>
          </ac:spMkLst>
        </pc:spChg>
        <pc:spChg chg="mod">
          <ac:chgData name="Kathleen Scogna" userId="a1655399-3bf0-49ed-aa6b-081e949eae1a" providerId="ADAL" clId="{8F95FC5F-C35D-4E2E-B8B5-53600CE2A0AC}" dt="2017-10-19T17:07:46.220" v="453" actId="20577"/>
          <ac:spMkLst>
            <pc:docMk/>
            <pc:sldMk cId="403741377" sldId="306"/>
            <ac:spMk id="4" creationId="{94E97653-29D9-4E1D-8CF6-4AF5430432EA}"/>
          </ac:spMkLst>
        </pc:spChg>
      </pc:sldChg>
      <pc:sldChg chg="addSp delSp modSp add">
        <pc:chgData name="Kathleen Scogna" userId="a1655399-3bf0-49ed-aa6b-081e949eae1a" providerId="ADAL" clId="{8F95FC5F-C35D-4E2E-B8B5-53600CE2A0AC}" dt="2017-10-19T20:05:22.141" v="1112" actId="14100"/>
        <pc:sldMkLst>
          <pc:docMk/>
          <pc:sldMk cId="1426028378" sldId="307"/>
        </pc:sldMkLst>
        <pc:spChg chg="del mod">
          <ac:chgData name="Kathleen Scogna" userId="a1655399-3bf0-49ed-aa6b-081e949eae1a" providerId="ADAL" clId="{8F95FC5F-C35D-4E2E-B8B5-53600CE2A0AC}" dt="2017-10-19T16:47:50.514" v="229" actId="1076"/>
          <ac:spMkLst>
            <pc:docMk/>
            <pc:sldMk cId="1426028378" sldId="307"/>
            <ac:spMk id="2" creationId="{0E3D65F4-1D80-46AC-8672-35E396686659}"/>
          </ac:spMkLst>
        </pc:spChg>
        <pc:spChg chg="del mod">
          <ac:chgData name="Kathleen Scogna" userId="a1655399-3bf0-49ed-aa6b-081e949eae1a" providerId="ADAL" clId="{8F95FC5F-C35D-4E2E-B8B5-53600CE2A0AC}" dt="2017-10-19T16:49:13.967" v="236" actId="1076"/>
          <ac:spMkLst>
            <pc:docMk/>
            <pc:sldMk cId="1426028378" sldId="307"/>
            <ac:spMk id="3" creationId="{3EF424DB-EA69-4D1B-B170-A6B98A10433F}"/>
          </ac:spMkLst>
        </pc:spChg>
        <pc:spChg chg="del">
          <ac:chgData name="Kathleen Scogna" userId="a1655399-3bf0-49ed-aa6b-081e949eae1a" providerId="ADAL" clId="{8F95FC5F-C35D-4E2E-B8B5-53600CE2A0AC}" dt="2017-10-19T16:47:42.494" v="227" actId="1076"/>
          <ac:spMkLst>
            <pc:docMk/>
            <pc:sldMk cId="1426028378" sldId="307"/>
            <ac:spMk id="4" creationId="{EC9E06B1-D3FB-472E-8CD1-F62AFD35A38A}"/>
          </ac:spMkLst>
        </pc:spChg>
        <pc:spChg chg="add del mod">
          <ac:chgData name="Kathleen Scogna" userId="a1655399-3bf0-49ed-aa6b-081e949eae1a" providerId="ADAL" clId="{8F95FC5F-C35D-4E2E-B8B5-53600CE2A0AC}" dt="2017-10-19T16:49:26.117" v="238" actId="1076"/>
          <ac:spMkLst>
            <pc:docMk/>
            <pc:sldMk cId="1426028378" sldId="307"/>
            <ac:spMk id="6" creationId="{3FD3A5CC-A45F-4238-BD43-E84D84F12F9C}"/>
          </ac:spMkLst>
        </pc:spChg>
        <pc:spChg chg="add mod">
          <ac:chgData name="Kathleen Scogna" userId="a1655399-3bf0-49ed-aa6b-081e949eae1a" providerId="ADAL" clId="{8F95FC5F-C35D-4E2E-B8B5-53600CE2A0AC}" dt="2017-10-19T20:05:22.141" v="1112" actId="14100"/>
          <ac:spMkLst>
            <pc:docMk/>
            <pc:sldMk cId="1426028378" sldId="307"/>
            <ac:spMk id="7" creationId="{03B94B38-6002-4CA3-B96C-B499D9AFEFD3}"/>
          </ac:spMkLst>
        </pc:spChg>
        <pc:picChg chg="add mod">
          <ac:chgData name="Kathleen Scogna" userId="a1655399-3bf0-49ed-aa6b-081e949eae1a" providerId="ADAL" clId="{8F95FC5F-C35D-4E2E-B8B5-53600CE2A0AC}" dt="2017-10-19T20:04:21.350" v="1103" actId="14100"/>
          <ac:picMkLst>
            <pc:docMk/>
            <pc:sldMk cId="1426028378" sldId="307"/>
            <ac:picMk id="5" creationId="{051CA2B0-AFBE-451C-8B0E-A9AB4328CD69}"/>
          </ac:picMkLst>
        </pc:picChg>
      </pc:sldChg>
      <pc:sldChg chg="modSp add">
        <pc:chgData name="Kathleen Scogna" userId="a1655399-3bf0-49ed-aa6b-081e949eae1a" providerId="ADAL" clId="{8F95FC5F-C35D-4E2E-B8B5-53600CE2A0AC}" dt="2017-10-19T20:00:04.996" v="1062" actId="14100"/>
        <pc:sldMkLst>
          <pc:docMk/>
          <pc:sldMk cId="968664517" sldId="308"/>
        </pc:sldMkLst>
        <pc:spChg chg="mod">
          <ac:chgData name="Kathleen Scogna" userId="a1655399-3bf0-49ed-aa6b-081e949eae1a" providerId="ADAL" clId="{8F95FC5F-C35D-4E2E-B8B5-53600CE2A0AC}" dt="2017-10-19T20:00:04.996" v="1062" actId="14100"/>
          <ac:spMkLst>
            <pc:docMk/>
            <pc:sldMk cId="968664517" sldId="308"/>
            <ac:spMk id="3" creationId="{60A964D8-8065-4BD9-9925-1FFCB8FB8504}"/>
          </ac:spMkLst>
        </pc:spChg>
        <pc:spChg chg="mod">
          <ac:chgData name="Kathleen Scogna" userId="a1655399-3bf0-49ed-aa6b-081e949eae1a" providerId="ADAL" clId="{8F95FC5F-C35D-4E2E-B8B5-53600CE2A0AC}" dt="2017-10-19T16:56:00.616" v="357" actId="20577"/>
          <ac:spMkLst>
            <pc:docMk/>
            <pc:sldMk cId="968664517" sldId="308"/>
            <ac:spMk id="4" creationId="{2759DD20-1CA4-4AE7-BB57-FB26A33D3A39}"/>
          </ac:spMkLst>
        </pc:spChg>
      </pc:sldChg>
      <pc:sldChg chg="modSp add">
        <pc:chgData name="Kathleen Scogna" userId="a1655399-3bf0-49ed-aa6b-081e949eae1a" providerId="ADAL" clId="{8F95FC5F-C35D-4E2E-B8B5-53600CE2A0AC}" dt="2017-10-19T20:00:57.170" v="1065" actId="113"/>
        <pc:sldMkLst>
          <pc:docMk/>
          <pc:sldMk cId="1746226560" sldId="309"/>
        </pc:sldMkLst>
        <pc:spChg chg="mod">
          <ac:chgData name="Kathleen Scogna" userId="a1655399-3bf0-49ed-aa6b-081e949eae1a" providerId="ADAL" clId="{8F95FC5F-C35D-4E2E-B8B5-53600CE2A0AC}" dt="2017-10-19T20:00:57.170" v="1065" actId="113"/>
          <ac:spMkLst>
            <pc:docMk/>
            <pc:sldMk cId="1746226560" sldId="309"/>
            <ac:spMk id="3" creationId="{60A964D8-8065-4BD9-9925-1FFCB8FB8504}"/>
          </ac:spMkLst>
        </pc:spChg>
        <pc:spChg chg="mod">
          <ac:chgData name="Kathleen Scogna" userId="a1655399-3bf0-49ed-aa6b-081e949eae1a" providerId="ADAL" clId="{8F95FC5F-C35D-4E2E-B8B5-53600CE2A0AC}" dt="2017-10-19T16:56:54.321" v="361" actId="255"/>
          <ac:spMkLst>
            <pc:docMk/>
            <pc:sldMk cId="1746226560" sldId="309"/>
            <ac:spMk id="4" creationId="{2759DD20-1CA4-4AE7-BB57-FB26A33D3A39}"/>
          </ac:spMkLst>
        </pc:spChg>
      </pc:sldChg>
      <pc:sldChg chg="addSp delSp modSp add">
        <pc:chgData name="Kathleen Scogna" userId="a1655399-3bf0-49ed-aa6b-081e949eae1a" providerId="ADAL" clId="{8F95FC5F-C35D-4E2E-B8B5-53600CE2A0AC}" dt="2017-10-19T20:03:06.886" v="1073" actId="14100"/>
        <pc:sldMkLst>
          <pc:docMk/>
          <pc:sldMk cId="406247515" sldId="310"/>
        </pc:sldMkLst>
        <pc:spChg chg="mod">
          <ac:chgData name="Kathleen Scogna" userId="a1655399-3bf0-49ed-aa6b-081e949eae1a" providerId="ADAL" clId="{8F95FC5F-C35D-4E2E-B8B5-53600CE2A0AC}" dt="2017-10-19T20:03:06.886" v="1073" actId="14100"/>
          <ac:spMkLst>
            <pc:docMk/>
            <pc:sldMk cId="406247515" sldId="310"/>
            <ac:spMk id="3" creationId="{60A964D8-8065-4BD9-9925-1FFCB8FB8504}"/>
          </ac:spMkLst>
        </pc:spChg>
        <pc:spChg chg="del mod">
          <ac:chgData name="Kathleen Scogna" userId="a1655399-3bf0-49ed-aa6b-081e949eae1a" providerId="ADAL" clId="{8F95FC5F-C35D-4E2E-B8B5-53600CE2A0AC}" dt="2017-10-19T16:59:38.719" v="364" actId="14100"/>
          <ac:spMkLst>
            <pc:docMk/>
            <pc:sldMk cId="406247515" sldId="310"/>
            <ac:spMk id="4" creationId="{2759DD20-1CA4-4AE7-BB57-FB26A33D3A39}"/>
          </ac:spMkLst>
        </pc:spChg>
        <pc:picChg chg="add mod">
          <ac:chgData name="Kathleen Scogna" userId="a1655399-3bf0-49ed-aa6b-081e949eae1a" providerId="ADAL" clId="{8F95FC5F-C35D-4E2E-B8B5-53600CE2A0AC}" dt="2017-10-19T17:00:18.556" v="369" actId="14100"/>
          <ac:picMkLst>
            <pc:docMk/>
            <pc:sldMk cId="406247515" sldId="310"/>
            <ac:picMk id="2" creationId="{9933EB27-DB63-426D-9DBC-C850D4EE1ECA}"/>
          </ac:picMkLst>
        </pc:picChg>
      </pc:sldChg>
      <pc:sldChg chg="modSp add">
        <pc:chgData name="Kathleen Scogna" userId="a1655399-3bf0-49ed-aa6b-081e949eae1a" providerId="ADAL" clId="{8F95FC5F-C35D-4E2E-B8B5-53600CE2A0AC}" dt="2017-10-19T17:26:13.630" v="499" actId="12"/>
        <pc:sldMkLst>
          <pc:docMk/>
          <pc:sldMk cId="1172950881" sldId="311"/>
        </pc:sldMkLst>
        <pc:spChg chg="mod">
          <ac:chgData name="Kathleen Scogna" userId="a1655399-3bf0-49ed-aa6b-081e949eae1a" providerId="ADAL" clId="{8F95FC5F-C35D-4E2E-B8B5-53600CE2A0AC}" dt="2017-10-19T17:25:56.028" v="498" actId="20577"/>
          <ac:spMkLst>
            <pc:docMk/>
            <pc:sldMk cId="1172950881" sldId="311"/>
            <ac:spMk id="3" creationId="{F7FAE916-9C7C-4294-A8F2-D51A2658B53F}"/>
          </ac:spMkLst>
        </pc:spChg>
        <pc:spChg chg="mod">
          <ac:chgData name="Kathleen Scogna" userId="a1655399-3bf0-49ed-aa6b-081e949eae1a" providerId="ADAL" clId="{8F95FC5F-C35D-4E2E-B8B5-53600CE2A0AC}" dt="2017-10-19T17:26:13.630" v="499" actId="12"/>
          <ac:spMkLst>
            <pc:docMk/>
            <pc:sldMk cId="1172950881" sldId="311"/>
            <ac:spMk id="4" creationId="{94E97653-29D9-4E1D-8CF6-4AF5430432EA}"/>
          </ac:spMkLst>
        </pc:spChg>
      </pc:sldChg>
      <pc:sldChg chg="modSp add">
        <pc:chgData name="Kathleen Scogna" userId="a1655399-3bf0-49ed-aa6b-081e949eae1a" providerId="ADAL" clId="{8F95FC5F-C35D-4E2E-B8B5-53600CE2A0AC}" dt="2017-10-19T17:29:10.520" v="611" actId="114"/>
        <pc:sldMkLst>
          <pc:docMk/>
          <pc:sldMk cId="1075226505" sldId="312"/>
        </pc:sldMkLst>
        <pc:spChg chg="mod">
          <ac:chgData name="Kathleen Scogna" userId="a1655399-3bf0-49ed-aa6b-081e949eae1a" providerId="ADAL" clId="{8F95FC5F-C35D-4E2E-B8B5-53600CE2A0AC}" dt="2017-10-19T17:27:06.397" v="563" actId="20577"/>
          <ac:spMkLst>
            <pc:docMk/>
            <pc:sldMk cId="1075226505" sldId="312"/>
            <ac:spMk id="3" creationId="{F7FAE916-9C7C-4294-A8F2-D51A2658B53F}"/>
          </ac:spMkLst>
        </pc:spChg>
        <pc:spChg chg="mod">
          <ac:chgData name="Kathleen Scogna" userId="a1655399-3bf0-49ed-aa6b-081e949eae1a" providerId="ADAL" clId="{8F95FC5F-C35D-4E2E-B8B5-53600CE2A0AC}" dt="2017-10-19T17:29:10.520" v="611" actId="114"/>
          <ac:spMkLst>
            <pc:docMk/>
            <pc:sldMk cId="1075226505" sldId="312"/>
            <ac:spMk id="4" creationId="{94E97653-29D9-4E1D-8CF6-4AF5430432EA}"/>
          </ac:spMkLst>
        </pc:spChg>
      </pc:sldChg>
      <pc:sldChg chg="modSp add">
        <pc:chgData name="Kathleen Scogna" userId="a1655399-3bf0-49ed-aa6b-081e949eae1a" providerId="ADAL" clId="{8F95FC5F-C35D-4E2E-B8B5-53600CE2A0AC}" dt="2017-10-19T17:36:37.048" v="684" actId="20577"/>
        <pc:sldMkLst>
          <pc:docMk/>
          <pc:sldMk cId="710961101" sldId="313"/>
        </pc:sldMkLst>
        <pc:spChg chg="mod">
          <ac:chgData name="Kathleen Scogna" userId="a1655399-3bf0-49ed-aa6b-081e949eae1a" providerId="ADAL" clId="{8F95FC5F-C35D-4E2E-B8B5-53600CE2A0AC}" dt="2017-10-19T17:36:37.048" v="684" actId="20577"/>
          <ac:spMkLst>
            <pc:docMk/>
            <pc:sldMk cId="710961101" sldId="313"/>
            <ac:spMk id="3" creationId="{F7FAE916-9C7C-4294-A8F2-D51A2658B53F}"/>
          </ac:spMkLst>
        </pc:spChg>
        <pc:spChg chg="mod">
          <ac:chgData name="Kathleen Scogna" userId="a1655399-3bf0-49ed-aa6b-081e949eae1a" providerId="ADAL" clId="{8F95FC5F-C35D-4E2E-B8B5-53600CE2A0AC}" dt="2017-10-19T17:35:34.833" v="679" actId="5793"/>
          <ac:spMkLst>
            <pc:docMk/>
            <pc:sldMk cId="710961101" sldId="313"/>
            <ac:spMk id="4" creationId="{94E97653-29D9-4E1D-8CF6-4AF5430432EA}"/>
          </ac:spMkLst>
        </pc:spChg>
      </pc:sldChg>
      <pc:sldChg chg="modSp add">
        <pc:chgData name="Kathleen Scogna" userId="a1655399-3bf0-49ed-aa6b-081e949eae1a" providerId="ADAL" clId="{8F95FC5F-C35D-4E2E-B8B5-53600CE2A0AC}" dt="2017-10-19T17:39:45.032" v="713" actId="121"/>
        <pc:sldMkLst>
          <pc:docMk/>
          <pc:sldMk cId="2449863836" sldId="314"/>
        </pc:sldMkLst>
        <pc:spChg chg="mod">
          <ac:chgData name="Kathleen Scogna" userId="a1655399-3bf0-49ed-aa6b-081e949eae1a" providerId="ADAL" clId="{8F95FC5F-C35D-4E2E-B8B5-53600CE2A0AC}" dt="2017-10-19T17:39:45.032" v="713" actId="121"/>
          <ac:spMkLst>
            <pc:docMk/>
            <pc:sldMk cId="2449863836" sldId="314"/>
            <ac:spMk id="4" creationId="{94E97653-29D9-4E1D-8CF6-4AF5430432EA}"/>
          </ac:spMkLst>
        </pc:spChg>
      </pc:sldChg>
      <pc:sldChg chg="addSp delSp modSp add">
        <pc:chgData name="Kathleen Scogna" userId="a1655399-3bf0-49ed-aa6b-081e949eae1a" providerId="ADAL" clId="{8F95FC5F-C35D-4E2E-B8B5-53600CE2A0AC}" dt="2017-10-19T20:05:49.971" v="1113" actId="14100"/>
        <pc:sldMkLst>
          <pc:docMk/>
          <pc:sldMk cId="2498517595" sldId="315"/>
        </pc:sldMkLst>
        <pc:spChg chg="add del mod">
          <ac:chgData name="Kathleen Scogna" userId="a1655399-3bf0-49ed-aa6b-081e949eae1a" providerId="ADAL" clId="{8F95FC5F-C35D-4E2E-B8B5-53600CE2A0AC}" dt="2017-10-19T17:38:44.859" v="693" actId="14100"/>
          <ac:spMkLst>
            <pc:docMk/>
            <pc:sldMk cId="2498517595" sldId="315"/>
            <ac:spMk id="2" creationId="{4A58C473-7235-404B-9569-4E2198956099}"/>
          </ac:spMkLst>
        </pc:spChg>
        <pc:spChg chg="del mod">
          <ac:chgData name="Kathleen Scogna" userId="a1655399-3bf0-49ed-aa6b-081e949eae1a" providerId="ADAL" clId="{8F95FC5F-C35D-4E2E-B8B5-53600CE2A0AC}" dt="2017-10-19T17:38:38.134" v="692" actId="14100"/>
          <ac:spMkLst>
            <pc:docMk/>
            <pc:sldMk cId="2498517595" sldId="315"/>
            <ac:spMk id="4" creationId="{94E97653-29D9-4E1D-8CF6-4AF5430432EA}"/>
          </ac:spMkLst>
        </pc:spChg>
        <pc:picChg chg="add del">
          <ac:chgData name="Kathleen Scogna" userId="a1655399-3bf0-49ed-aa6b-081e949eae1a" providerId="ADAL" clId="{8F95FC5F-C35D-4E2E-B8B5-53600CE2A0AC}" dt="2017-10-19T17:38:55.840" v="695" actId="14100"/>
          <ac:picMkLst>
            <pc:docMk/>
            <pc:sldMk cId="2498517595" sldId="315"/>
            <ac:picMk id="5" creationId="{EB911DF0-83D1-4BB5-AD51-E7BA379DE87E}"/>
          </ac:picMkLst>
        </pc:picChg>
        <pc:picChg chg="add mod">
          <ac:chgData name="Kathleen Scogna" userId="a1655399-3bf0-49ed-aa6b-081e949eae1a" providerId="ADAL" clId="{8F95FC5F-C35D-4E2E-B8B5-53600CE2A0AC}" dt="2017-10-19T20:05:49.971" v="1113" actId="14100"/>
          <ac:picMkLst>
            <pc:docMk/>
            <pc:sldMk cId="2498517595" sldId="315"/>
            <ac:picMk id="6" creationId="{8CF925E9-9BC6-4F51-9D21-3A5367F54823}"/>
          </ac:picMkLst>
        </pc:picChg>
      </pc:sldChg>
      <pc:sldChg chg="delSp modSp add">
        <pc:chgData name="Kathleen Scogna" userId="a1655399-3bf0-49ed-aa6b-081e949eae1a" providerId="ADAL" clId="{8F95FC5F-C35D-4E2E-B8B5-53600CE2A0AC}" dt="2017-10-19T20:06:28.895" v="1119" actId="14100"/>
        <pc:sldMkLst>
          <pc:docMk/>
          <pc:sldMk cId="4206685186" sldId="316"/>
        </pc:sldMkLst>
        <pc:spChg chg="del">
          <ac:chgData name="Kathleen Scogna" userId="a1655399-3bf0-49ed-aa6b-081e949eae1a" providerId="ADAL" clId="{8F95FC5F-C35D-4E2E-B8B5-53600CE2A0AC}" dt="2017-10-19T17:40:45.585" v="715" actId="255"/>
          <ac:spMkLst>
            <pc:docMk/>
            <pc:sldMk cId="4206685186" sldId="316"/>
            <ac:spMk id="2" creationId="{130E9C33-A3CB-4C48-B754-4EAC7F5BFE9F}"/>
          </ac:spMkLst>
        </pc:spChg>
        <pc:spChg chg="mod">
          <ac:chgData name="Kathleen Scogna" userId="a1655399-3bf0-49ed-aa6b-081e949eae1a" providerId="ADAL" clId="{8F95FC5F-C35D-4E2E-B8B5-53600CE2A0AC}" dt="2017-10-19T20:06:28.895" v="1119" actId="14100"/>
          <ac:spMkLst>
            <pc:docMk/>
            <pc:sldMk cId="4206685186" sldId="316"/>
            <ac:spMk id="3" creationId="{632210DF-B6CC-4F70-92F5-4498A967F990}"/>
          </ac:spMkLst>
        </pc:spChg>
        <pc:spChg chg="mod">
          <ac:chgData name="Kathleen Scogna" userId="a1655399-3bf0-49ed-aa6b-081e949eae1a" providerId="ADAL" clId="{8F95FC5F-C35D-4E2E-B8B5-53600CE2A0AC}" dt="2017-10-19T17:42:46.984" v="726" actId="255"/>
          <ac:spMkLst>
            <pc:docMk/>
            <pc:sldMk cId="4206685186" sldId="316"/>
            <ac:spMk id="4" creationId="{74955EB1-E197-427F-A3AC-1AB6EB797548}"/>
          </ac:spMkLst>
        </pc:spChg>
      </pc:sldChg>
      <pc:sldChg chg="modSp add">
        <pc:chgData name="Kathleen Scogna" userId="a1655399-3bf0-49ed-aa6b-081e949eae1a" providerId="ADAL" clId="{8F95FC5F-C35D-4E2E-B8B5-53600CE2A0AC}" dt="2017-10-19T17:45:42.516" v="809" actId="6549"/>
        <pc:sldMkLst>
          <pc:docMk/>
          <pc:sldMk cId="1101062495" sldId="317"/>
        </pc:sldMkLst>
        <pc:spChg chg="mod">
          <ac:chgData name="Kathleen Scogna" userId="a1655399-3bf0-49ed-aa6b-081e949eae1a" providerId="ADAL" clId="{8F95FC5F-C35D-4E2E-B8B5-53600CE2A0AC}" dt="2017-10-19T17:44:34.529" v="800" actId="20577"/>
          <ac:spMkLst>
            <pc:docMk/>
            <pc:sldMk cId="1101062495" sldId="317"/>
            <ac:spMk id="3" creationId="{632210DF-B6CC-4F70-92F5-4498A967F990}"/>
          </ac:spMkLst>
        </pc:spChg>
        <pc:spChg chg="mod">
          <ac:chgData name="Kathleen Scogna" userId="a1655399-3bf0-49ed-aa6b-081e949eae1a" providerId="ADAL" clId="{8F95FC5F-C35D-4E2E-B8B5-53600CE2A0AC}" dt="2017-10-19T17:45:42.516" v="809" actId="6549"/>
          <ac:spMkLst>
            <pc:docMk/>
            <pc:sldMk cId="1101062495" sldId="317"/>
            <ac:spMk id="4" creationId="{74955EB1-E197-427F-A3AC-1AB6EB797548}"/>
          </ac:spMkLst>
        </pc:spChg>
      </pc:sldChg>
      <pc:sldChg chg="delSp modSp add">
        <pc:chgData name="Kathleen Scogna" userId="a1655399-3bf0-49ed-aa6b-081e949eae1a" providerId="ADAL" clId="{8F95FC5F-C35D-4E2E-B8B5-53600CE2A0AC}" dt="2017-10-19T17:49:43.420" v="855" actId="121"/>
        <pc:sldMkLst>
          <pc:docMk/>
          <pc:sldMk cId="3108315919" sldId="318"/>
        </pc:sldMkLst>
        <pc:spChg chg="del mod">
          <ac:chgData name="Kathleen Scogna" userId="a1655399-3bf0-49ed-aa6b-081e949eae1a" providerId="ADAL" clId="{8F95FC5F-C35D-4E2E-B8B5-53600CE2A0AC}" dt="2017-10-19T17:47:01.436" v="814" actId="121"/>
          <ac:spMkLst>
            <pc:docMk/>
            <pc:sldMk cId="3108315919" sldId="318"/>
            <ac:spMk id="2" creationId="{F1544F46-E0F9-4FC0-8371-EA9037406D31}"/>
          </ac:spMkLst>
        </pc:spChg>
        <pc:spChg chg="mod">
          <ac:chgData name="Kathleen Scogna" userId="a1655399-3bf0-49ed-aa6b-081e949eae1a" providerId="ADAL" clId="{8F95FC5F-C35D-4E2E-B8B5-53600CE2A0AC}" dt="2017-10-19T17:49:21.117" v="844" actId="20577"/>
          <ac:spMkLst>
            <pc:docMk/>
            <pc:sldMk cId="3108315919" sldId="318"/>
            <ac:spMk id="3" creationId="{37EEB121-4782-4731-8A5E-E8944558F94A}"/>
          </ac:spMkLst>
        </pc:spChg>
        <pc:spChg chg="mod">
          <ac:chgData name="Kathleen Scogna" userId="a1655399-3bf0-49ed-aa6b-081e949eae1a" providerId="ADAL" clId="{8F95FC5F-C35D-4E2E-B8B5-53600CE2A0AC}" dt="2017-10-19T17:49:43.420" v="855" actId="121"/>
          <ac:spMkLst>
            <pc:docMk/>
            <pc:sldMk cId="3108315919" sldId="318"/>
            <ac:spMk id="4" creationId="{9365696C-6344-49AE-8338-0346A2F866A8}"/>
          </ac:spMkLst>
        </pc:spChg>
      </pc:sldChg>
      <pc:sldChg chg="modSp add">
        <pc:chgData name="Kathleen Scogna" userId="a1655399-3bf0-49ed-aa6b-081e949eae1a" providerId="ADAL" clId="{8F95FC5F-C35D-4E2E-B8B5-53600CE2A0AC}" dt="2017-10-19T20:06:57.304" v="1120" actId="14100"/>
        <pc:sldMkLst>
          <pc:docMk/>
          <pc:sldMk cId="2640400124" sldId="319"/>
        </pc:sldMkLst>
        <pc:spChg chg="mod">
          <ac:chgData name="Kathleen Scogna" userId="a1655399-3bf0-49ed-aa6b-081e949eae1a" providerId="ADAL" clId="{8F95FC5F-C35D-4E2E-B8B5-53600CE2A0AC}" dt="2017-10-19T20:06:57.304" v="1120" actId="14100"/>
          <ac:spMkLst>
            <pc:docMk/>
            <pc:sldMk cId="2640400124" sldId="319"/>
            <ac:spMk id="3" creationId="{37EEB121-4782-4731-8A5E-E8944558F94A}"/>
          </ac:spMkLst>
        </pc:spChg>
        <pc:spChg chg="mod">
          <ac:chgData name="Kathleen Scogna" userId="a1655399-3bf0-49ed-aa6b-081e949eae1a" providerId="ADAL" clId="{8F95FC5F-C35D-4E2E-B8B5-53600CE2A0AC}" dt="2017-10-19T17:50:47.314" v="874" actId="12"/>
          <ac:spMkLst>
            <pc:docMk/>
            <pc:sldMk cId="2640400124" sldId="319"/>
            <ac:spMk id="4" creationId="{9365696C-6344-49AE-8338-0346A2F866A8}"/>
          </ac:spMkLst>
        </pc:spChg>
      </pc:sldChg>
      <pc:sldChg chg="modSp add">
        <pc:chgData name="Kathleen Scogna" userId="a1655399-3bf0-49ed-aa6b-081e949eae1a" providerId="ADAL" clId="{8F95FC5F-C35D-4E2E-B8B5-53600CE2A0AC}" dt="2017-10-19T17:53:20.273" v="891" actId="20577"/>
        <pc:sldMkLst>
          <pc:docMk/>
          <pc:sldMk cId="2931143028" sldId="320"/>
        </pc:sldMkLst>
        <pc:spChg chg="mod">
          <ac:chgData name="Kathleen Scogna" userId="a1655399-3bf0-49ed-aa6b-081e949eae1a" providerId="ADAL" clId="{8F95FC5F-C35D-4E2E-B8B5-53600CE2A0AC}" dt="2017-10-19T17:53:20.273" v="891" actId="20577"/>
          <ac:spMkLst>
            <pc:docMk/>
            <pc:sldMk cId="2931143028" sldId="320"/>
            <ac:spMk id="4" creationId="{9365696C-6344-49AE-8338-0346A2F866A8}"/>
          </ac:spMkLst>
        </pc:spChg>
      </pc:sldChg>
      <pc:sldChg chg="delSp modSp add">
        <pc:chgData name="Kathleen Scogna" userId="a1655399-3bf0-49ed-aa6b-081e949eae1a" providerId="ADAL" clId="{8F95FC5F-C35D-4E2E-B8B5-53600CE2A0AC}" dt="2017-10-19T17:55:09.261" v="984" actId="113"/>
        <pc:sldMkLst>
          <pc:docMk/>
          <pc:sldMk cId="1141615088" sldId="321"/>
        </pc:sldMkLst>
        <pc:spChg chg="del">
          <ac:chgData name="Kathleen Scogna" userId="a1655399-3bf0-49ed-aa6b-081e949eae1a" providerId="ADAL" clId="{8F95FC5F-C35D-4E2E-B8B5-53600CE2A0AC}" dt="2017-10-19T17:53:52.552" v="893" actId="113"/>
          <ac:spMkLst>
            <pc:docMk/>
            <pc:sldMk cId="1141615088" sldId="321"/>
            <ac:spMk id="2" creationId="{F527A7CB-BB54-41A8-AD9B-231C7A3B6E82}"/>
          </ac:spMkLst>
        </pc:spChg>
        <pc:spChg chg="mod">
          <ac:chgData name="Kathleen Scogna" userId="a1655399-3bf0-49ed-aa6b-081e949eae1a" providerId="ADAL" clId="{8F95FC5F-C35D-4E2E-B8B5-53600CE2A0AC}" dt="2017-10-19T17:54:24.099" v="979" actId="255"/>
          <ac:spMkLst>
            <pc:docMk/>
            <pc:sldMk cId="1141615088" sldId="321"/>
            <ac:spMk id="3" creationId="{1A6783E8-CF24-486D-8998-15152DBA379C}"/>
          </ac:spMkLst>
        </pc:spChg>
        <pc:spChg chg="mod">
          <ac:chgData name="Kathleen Scogna" userId="a1655399-3bf0-49ed-aa6b-081e949eae1a" providerId="ADAL" clId="{8F95FC5F-C35D-4E2E-B8B5-53600CE2A0AC}" dt="2017-10-19T17:55:09.261" v="984" actId="113"/>
          <ac:spMkLst>
            <pc:docMk/>
            <pc:sldMk cId="1141615088" sldId="321"/>
            <ac:spMk id="4" creationId="{3E472324-6804-49B2-BC16-FE067C670070}"/>
          </ac:spMkLst>
        </pc:spChg>
      </pc:sldChg>
      <pc:sldChg chg="addSp delSp modSp add">
        <pc:chgData name="Kathleen Scogna" userId="a1655399-3bf0-49ed-aa6b-081e949eae1a" providerId="ADAL" clId="{8F95FC5F-C35D-4E2E-B8B5-53600CE2A0AC}" dt="2017-10-19T17:57:24.510" v="1020" actId="14100"/>
        <pc:sldMkLst>
          <pc:docMk/>
          <pc:sldMk cId="732043887" sldId="322"/>
        </pc:sldMkLst>
        <pc:spChg chg="del">
          <ac:chgData name="Kathleen Scogna" userId="a1655399-3bf0-49ed-aa6b-081e949eae1a" providerId="ADAL" clId="{8F95FC5F-C35D-4E2E-B8B5-53600CE2A0AC}" dt="2017-10-19T17:55:34.556" v="986" actId="14100"/>
          <ac:spMkLst>
            <pc:docMk/>
            <pc:sldMk cId="732043887" sldId="322"/>
            <ac:spMk id="2" creationId="{BE46B6ED-773D-457A-87DB-1D9736713E14}"/>
          </ac:spMkLst>
        </pc:spChg>
        <pc:spChg chg="mod">
          <ac:chgData name="Kathleen Scogna" userId="a1655399-3bf0-49ed-aa6b-081e949eae1a" providerId="ADAL" clId="{8F95FC5F-C35D-4E2E-B8B5-53600CE2A0AC}" dt="2017-10-19T17:56:08.888" v="1013" actId="14100"/>
          <ac:spMkLst>
            <pc:docMk/>
            <pc:sldMk cId="732043887" sldId="322"/>
            <ac:spMk id="3" creationId="{AF0572B4-D00F-4666-88DF-E38F3483F743}"/>
          </ac:spMkLst>
        </pc:spChg>
        <pc:spChg chg="del">
          <ac:chgData name="Kathleen Scogna" userId="a1655399-3bf0-49ed-aa6b-081e949eae1a" providerId="ADAL" clId="{8F95FC5F-C35D-4E2E-B8B5-53600CE2A0AC}" dt="2017-10-19T17:55:40.832" v="987" actId="14100"/>
          <ac:spMkLst>
            <pc:docMk/>
            <pc:sldMk cId="732043887" sldId="322"/>
            <ac:spMk id="4" creationId="{393B4450-A100-4656-B91D-B5E372F98629}"/>
          </ac:spMkLst>
        </pc:spChg>
        <pc:picChg chg="add mod">
          <ac:chgData name="Kathleen Scogna" userId="a1655399-3bf0-49ed-aa6b-081e949eae1a" providerId="ADAL" clId="{8F95FC5F-C35D-4E2E-B8B5-53600CE2A0AC}" dt="2017-10-19T17:57:24.510" v="1020" actId="14100"/>
          <ac:picMkLst>
            <pc:docMk/>
            <pc:sldMk cId="732043887" sldId="322"/>
            <ac:picMk id="5" creationId="{1AA5BDE7-2C02-4A58-9B16-163783C31EC2}"/>
          </ac:picMkLst>
        </pc:picChg>
      </pc:sldChg>
      <pc:sldChg chg="delSp modSp add">
        <pc:chgData name="Kathleen Scogna" userId="a1655399-3bf0-49ed-aa6b-081e949eae1a" providerId="ADAL" clId="{8F95FC5F-C35D-4E2E-B8B5-53600CE2A0AC}" dt="2017-10-19T17:58:42.751" v="1040" actId="12"/>
        <pc:sldMkLst>
          <pc:docMk/>
          <pc:sldMk cId="277091819" sldId="323"/>
        </pc:sldMkLst>
        <pc:spChg chg="del mod">
          <ac:chgData name="Kathleen Scogna" userId="a1655399-3bf0-49ed-aa6b-081e949eae1a" providerId="ADAL" clId="{8F95FC5F-C35D-4E2E-B8B5-53600CE2A0AC}" dt="2017-10-19T17:57:54.282" v="1024" actId="12"/>
          <ac:spMkLst>
            <pc:docMk/>
            <pc:sldMk cId="277091819" sldId="323"/>
            <ac:spMk id="2" creationId="{6EA290C1-CDBA-4440-8041-EF4C02F106E0}"/>
          </ac:spMkLst>
        </pc:spChg>
        <pc:spChg chg="mod">
          <ac:chgData name="Kathleen Scogna" userId="a1655399-3bf0-49ed-aa6b-081e949eae1a" providerId="ADAL" clId="{8F95FC5F-C35D-4E2E-B8B5-53600CE2A0AC}" dt="2017-10-19T17:58:07.014" v="1035" actId="255"/>
          <ac:spMkLst>
            <pc:docMk/>
            <pc:sldMk cId="277091819" sldId="323"/>
            <ac:spMk id="3" creationId="{5343C7AD-A8B5-4661-8FB0-CC6411A3AF2C}"/>
          </ac:spMkLst>
        </pc:spChg>
        <pc:spChg chg="mod">
          <ac:chgData name="Kathleen Scogna" userId="a1655399-3bf0-49ed-aa6b-081e949eae1a" providerId="ADAL" clId="{8F95FC5F-C35D-4E2E-B8B5-53600CE2A0AC}" dt="2017-10-19T17:58:42.751" v="1040" actId="12"/>
          <ac:spMkLst>
            <pc:docMk/>
            <pc:sldMk cId="277091819" sldId="323"/>
            <ac:spMk id="4" creationId="{4D5E7E86-4747-4C09-80D5-0DDB887F95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AA75E8-50EF-FF42-BE6B-160674CCE8C8}" type="datetimeFigureOut">
              <a:rPr lang="en-US" smtClean="0"/>
              <a:t>10/19/17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838D89-F160-C441-BACF-2A06E052594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slide text should stay at font size 18 or higher </a:t>
            </a:r>
            <a:r>
              <a:rPr lang="en-US"/>
              <a:t>for presentations.</a:t>
            </a:r>
          </a:p>
        </p:txBody>
      </p:sp>
      <p:sp>
        <p:nvSpPr>
          <p:cNvPr id="4" name="Slide Number Placeholder 3"/>
          <p:cNvSpPr>
            <a:spLocks noGrp="1"/>
          </p:cNvSpPr>
          <p:nvPr>
            <p:ph type="sldNum" sz="quarter" idx="10"/>
          </p:nvPr>
        </p:nvSpPr>
        <p:spPr/>
        <p:txBody>
          <a:bodyPr/>
          <a:lstStyle/>
          <a:p>
            <a:fld id="{1E838D89-F160-C441-BACF-2A06E0525944}" type="slidenum">
              <a:rPr lang="en-US" smtClean="0"/>
              <a:t>1</a:t>
            </a:fld>
            <a:endParaRPr lang="en-US"/>
          </a:p>
        </p:txBody>
      </p:sp>
    </p:spTree>
    <p:extLst>
      <p:ext uri="{BB962C8B-B14F-4D97-AF65-F5344CB8AC3E}">
        <p14:creationId xmlns:p14="http://schemas.microsoft.com/office/powerpoint/2010/main" val="388143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838D89-F160-C441-BACF-2A06E0525944}" type="slidenum">
              <a:rPr lang="en-US" smtClean="0"/>
              <a:t>2</a:t>
            </a:fld>
            <a:endParaRPr lang="en-US"/>
          </a:p>
        </p:txBody>
      </p:sp>
    </p:spTree>
    <p:extLst>
      <p:ext uri="{BB962C8B-B14F-4D97-AF65-F5344CB8AC3E}">
        <p14:creationId xmlns:p14="http://schemas.microsoft.com/office/powerpoint/2010/main" val="4274074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White">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240690" y="2942088"/>
            <a:ext cx="5714061" cy="400907"/>
          </a:xfrm>
          <a:prstGeom prst="rect">
            <a:avLst/>
          </a:prstGeom>
        </p:spPr>
        <p:txBody>
          <a:bodyPr anchor="ctr"/>
          <a:lstStyle>
            <a:lvl1pPr marL="0" indent="0" algn="l">
              <a:buNone/>
              <a:defRPr sz="2000" b="0" baseline="0">
                <a:solidFill>
                  <a:schemeClr val="tx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7"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tx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9" name="Group 8"/>
          <p:cNvGrpSpPr/>
          <p:nvPr userDrawn="1"/>
        </p:nvGrpSpPr>
        <p:grpSpPr>
          <a:xfrm>
            <a:off x="331729" y="2752911"/>
            <a:ext cx="637081" cy="98921"/>
            <a:chOff x="5424354" y="3091992"/>
            <a:chExt cx="2550767" cy="396064"/>
          </a:xfrm>
          <a:solidFill>
            <a:srgbClr val="37A1A7"/>
          </a:solidFill>
        </p:grpSpPr>
        <p:grpSp>
          <p:nvGrpSpPr>
            <p:cNvPr id="10" name="Group 9"/>
            <p:cNvGrpSpPr/>
            <p:nvPr/>
          </p:nvGrpSpPr>
          <p:grpSpPr>
            <a:xfrm>
              <a:off x="5424354" y="3091992"/>
              <a:ext cx="153026" cy="396064"/>
              <a:chOff x="6353666" y="1847957"/>
              <a:chExt cx="160256" cy="414780"/>
            </a:xfrm>
            <a:grpFill/>
          </p:grpSpPr>
          <p:sp>
            <p:nvSpPr>
              <p:cNvPr id="36" name="Oval 3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28118"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31883"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335647"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639412"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943175"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14566" y="3091992"/>
              <a:ext cx="153026" cy="396064"/>
              <a:chOff x="6353666" y="1847957"/>
              <a:chExt cx="160256" cy="414780"/>
            </a:xfrm>
            <a:grpFill/>
          </p:grpSpPr>
          <p:sp>
            <p:nvSpPr>
              <p:cNvPr id="24" name="Oval 2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518330" y="3091992"/>
              <a:ext cx="153026" cy="396064"/>
              <a:chOff x="6590057" y="1847957"/>
              <a:chExt cx="160256" cy="414780"/>
            </a:xfrm>
            <a:grpFill/>
          </p:grpSpPr>
          <p:sp>
            <p:nvSpPr>
              <p:cNvPr id="22" name="Oval 2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822095" y="3091992"/>
              <a:ext cx="153026" cy="396064"/>
              <a:chOff x="6590057" y="1847957"/>
              <a:chExt cx="160256" cy="414780"/>
            </a:xfrm>
            <a:grpFill/>
          </p:grpSpPr>
          <p:sp>
            <p:nvSpPr>
              <p:cNvPr id="20" name="Oval 1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riangle 39"/>
          <p:cNvSpPr/>
          <p:nvPr userDrawn="1"/>
        </p:nvSpPr>
        <p:spPr>
          <a:xfrm rot="1800000">
            <a:off x="5531306" y="4026604"/>
            <a:ext cx="476743" cy="410985"/>
          </a:xfrm>
          <a:prstGeom prst="triangle">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1" name="Triangle 40"/>
          <p:cNvSpPr/>
          <p:nvPr userDrawn="1"/>
        </p:nvSpPr>
        <p:spPr>
          <a:xfrm rot="12600000">
            <a:off x="7454318" y="4420614"/>
            <a:ext cx="476743" cy="410985"/>
          </a:xfrm>
          <a:prstGeom prst="triangle">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2" name="Triangle 41"/>
          <p:cNvSpPr/>
          <p:nvPr userDrawn="1"/>
        </p:nvSpPr>
        <p:spPr>
          <a:xfrm rot="12600000">
            <a:off x="8257206" y="3197026"/>
            <a:ext cx="476743" cy="410985"/>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3" name="Triangle 42"/>
          <p:cNvSpPr/>
          <p:nvPr userDrawn="1"/>
        </p:nvSpPr>
        <p:spPr>
          <a:xfrm rot="12600000">
            <a:off x="1835374" y="1043446"/>
            <a:ext cx="372822" cy="32139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4" name="Triangle 43"/>
          <p:cNvSpPr/>
          <p:nvPr userDrawn="1"/>
        </p:nvSpPr>
        <p:spPr>
          <a:xfrm rot="9000000">
            <a:off x="323599" y="933786"/>
            <a:ext cx="372822" cy="32139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5" name="Triangle 44"/>
          <p:cNvSpPr/>
          <p:nvPr userDrawn="1"/>
        </p:nvSpPr>
        <p:spPr>
          <a:xfrm rot="9000000">
            <a:off x="1073267" y="257278"/>
            <a:ext cx="372822" cy="321398"/>
          </a:xfrm>
          <a:prstGeom prst="triangle">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38" name="Picture 37"/>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flipH="1">
            <a:off x="0" y="-1216"/>
            <a:ext cx="2854712" cy="1669617"/>
          </a:xfrm>
          <a:prstGeom prst="rect">
            <a:avLst/>
          </a:prstGeom>
        </p:spPr>
      </p:pic>
      <p:pic>
        <p:nvPicPr>
          <p:cNvPr id="39" name="Picture 38"/>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flipH="1">
            <a:off x="5490234" y="3014585"/>
            <a:ext cx="3652731" cy="2136349"/>
          </a:xfrm>
          <a:prstGeom prst="rect">
            <a:avLst/>
          </a:prstGeom>
        </p:spPr>
      </p:pic>
      <p:sp>
        <p:nvSpPr>
          <p:cNvPr id="46" name="Picture Placeholder 3"/>
          <p:cNvSpPr>
            <a:spLocks noGrp="1"/>
          </p:cNvSpPr>
          <p:nvPr>
            <p:ph type="pic" sz="quarter" idx="19" hasCustomPrompt="1"/>
          </p:nvPr>
        </p:nvSpPr>
        <p:spPr>
          <a:xfrm>
            <a:off x="240690" y="3623658"/>
            <a:ext cx="1744227" cy="609696"/>
          </a:xfrm>
          <a:prstGeom prst="rect">
            <a:avLst/>
          </a:prstGeom>
        </p:spPr>
        <p:txBody>
          <a:bodyPr/>
          <a:lstStyle>
            <a:lvl1pPr algn="ctr">
              <a:defRPr sz="1200" b="0" i="0">
                <a:solidFill>
                  <a:schemeClr val="tx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Logo</a:t>
            </a:r>
          </a:p>
        </p:txBody>
      </p:sp>
    </p:spTree>
    <p:extLst>
      <p:ext uri="{BB962C8B-B14F-4D97-AF65-F5344CB8AC3E}">
        <p14:creationId xmlns:p14="http://schemas.microsoft.com/office/powerpoint/2010/main" val="51392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grpSp>
        <p:nvGrpSpPr>
          <p:cNvPr id="45" name="Group 44"/>
          <p:cNvGrpSpPr/>
          <p:nvPr userDrawn="1"/>
        </p:nvGrpSpPr>
        <p:grpSpPr>
          <a:xfrm>
            <a:off x="361709" y="866455"/>
            <a:ext cx="637081" cy="98921"/>
            <a:chOff x="5424354" y="3091992"/>
            <a:chExt cx="2550767" cy="396064"/>
          </a:xfrm>
          <a:solidFill>
            <a:srgbClr val="37A1A7"/>
          </a:solidFill>
        </p:grpSpPr>
        <p:grpSp>
          <p:nvGrpSpPr>
            <p:cNvPr id="46" name="Group 45"/>
            <p:cNvGrpSpPr/>
            <p:nvPr/>
          </p:nvGrpSpPr>
          <p:grpSpPr>
            <a:xfrm>
              <a:off x="5424354" y="3091992"/>
              <a:ext cx="153026" cy="396064"/>
              <a:chOff x="6353666" y="1847957"/>
              <a:chExt cx="160256" cy="414780"/>
            </a:xfrm>
            <a:grpFill/>
          </p:grpSpPr>
          <p:sp>
            <p:nvSpPr>
              <p:cNvPr id="71" name="Oval 7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5728118" y="3091992"/>
              <a:ext cx="153026" cy="396064"/>
              <a:chOff x="6590057" y="1847957"/>
              <a:chExt cx="160256" cy="414780"/>
            </a:xfrm>
            <a:grpFill/>
          </p:grpSpPr>
          <p:sp>
            <p:nvSpPr>
              <p:cNvPr id="69" name="Oval 6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031883" y="3091992"/>
              <a:ext cx="153026" cy="396064"/>
              <a:chOff x="6590057" y="1847957"/>
              <a:chExt cx="160256" cy="414780"/>
            </a:xfrm>
            <a:grpFill/>
          </p:grpSpPr>
          <p:sp>
            <p:nvSpPr>
              <p:cNvPr id="67" name="Oval 6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335647" y="3091992"/>
              <a:ext cx="153026" cy="396064"/>
              <a:chOff x="6590057" y="1847957"/>
              <a:chExt cx="160256" cy="414780"/>
            </a:xfrm>
            <a:grpFill/>
          </p:grpSpPr>
          <p:sp>
            <p:nvSpPr>
              <p:cNvPr id="65" name="Oval 6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639412" y="3091992"/>
              <a:ext cx="153026" cy="396064"/>
              <a:chOff x="6590057" y="1847957"/>
              <a:chExt cx="160256" cy="414780"/>
            </a:xfrm>
            <a:grpFill/>
          </p:grpSpPr>
          <p:sp>
            <p:nvSpPr>
              <p:cNvPr id="63" name="Oval 6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943175" y="3091992"/>
              <a:ext cx="153026" cy="396064"/>
              <a:chOff x="6590057" y="1847957"/>
              <a:chExt cx="160256" cy="414780"/>
            </a:xfrm>
            <a:grpFill/>
          </p:grpSpPr>
          <p:sp>
            <p:nvSpPr>
              <p:cNvPr id="61" name="Oval 6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7214566" y="3091992"/>
              <a:ext cx="153026" cy="396064"/>
              <a:chOff x="6353666" y="1847957"/>
              <a:chExt cx="160256" cy="414780"/>
            </a:xfrm>
            <a:grpFill/>
          </p:grpSpPr>
          <p:sp>
            <p:nvSpPr>
              <p:cNvPr id="59" name="Oval 58"/>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518330" y="3091992"/>
              <a:ext cx="153026" cy="396064"/>
              <a:chOff x="6590057" y="1847957"/>
              <a:chExt cx="160256" cy="414780"/>
            </a:xfrm>
            <a:grpFill/>
          </p:grpSpPr>
          <p:sp>
            <p:nvSpPr>
              <p:cNvPr id="57" name="Oval 5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7822095" y="3091992"/>
              <a:ext cx="153026" cy="396064"/>
              <a:chOff x="6590057" y="1847957"/>
              <a:chExt cx="160256" cy="414780"/>
            </a:xfrm>
            <a:grpFill/>
          </p:grpSpPr>
          <p:sp>
            <p:nvSpPr>
              <p:cNvPr id="55" name="Oval 5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Text Placeholder 5"/>
          <p:cNvSpPr>
            <a:spLocks noGrp="1"/>
          </p:cNvSpPr>
          <p:nvPr>
            <p:ph type="body" sz="quarter" idx="16" hasCustomPrompt="1"/>
          </p:nvPr>
        </p:nvSpPr>
        <p:spPr>
          <a:xfrm>
            <a:off x="240691" y="214383"/>
            <a:ext cx="5460394"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5" name="Triangle 74"/>
          <p:cNvSpPr/>
          <p:nvPr userDrawn="1"/>
        </p:nvSpPr>
        <p:spPr>
          <a:xfrm>
            <a:off x="627534" y="2849855"/>
            <a:ext cx="855899" cy="737845"/>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76" name="Triangle 75"/>
          <p:cNvSpPr/>
          <p:nvPr userDrawn="1"/>
        </p:nvSpPr>
        <p:spPr>
          <a:xfrm rot="10800000">
            <a:off x="1309286" y="1750527"/>
            <a:ext cx="779058" cy="671602"/>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77" name="Picture Placeholder 17"/>
          <p:cNvSpPr>
            <a:spLocks noGrp="1"/>
          </p:cNvSpPr>
          <p:nvPr>
            <p:ph type="pic" sz="quarter" idx="11"/>
          </p:nvPr>
        </p:nvSpPr>
        <p:spPr>
          <a:xfrm>
            <a:off x="1014692" y="1994402"/>
            <a:ext cx="2050299" cy="1710906"/>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5762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57628 w 2543175"/>
              <a:gd name="connsiteY4" fmla="*/ 18854 h 2122194"/>
              <a:gd name="connsiteX0" fmla="*/ 1257628 w 2543175"/>
              <a:gd name="connsiteY0" fmla="*/ 0 h 2125825"/>
              <a:gd name="connsiteX1" fmla="*/ 1261130 w 2543175"/>
              <a:gd name="connsiteY1" fmla="*/ 3631 h 2125825"/>
              <a:gd name="connsiteX2" fmla="*/ 2543175 w 2543175"/>
              <a:gd name="connsiteY2" fmla="*/ 2125825 h 2125825"/>
              <a:gd name="connsiteX3" fmla="*/ 0 w 2543175"/>
              <a:gd name="connsiteY3" fmla="*/ 2125825 h 2125825"/>
              <a:gd name="connsiteX4" fmla="*/ 1257628 w 2543175"/>
              <a:gd name="connsiteY4" fmla="*/ 0 h 2125825"/>
              <a:gd name="connsiteX0" fmla="*/ 1248103 w 2543175"/>
              <a:gd name="connsiteY0" fmla="*/ 69394 h 2122194"/>
              <a:gd name="connsiteX1" fmla="*/ 1261130 w 2543175"/>
              <a:gd name="connsiteY1" fmla="*/ 0 h 2122194"/>
              <a:gd name="connsiteX2" fmla="*/ 2543175 w 2543175"/>
              <a:gd name="connsiteY2" fmla="*/ 2122194 h 2122194"/>
              <a:gd name="connsiteX3" fmla="*/ 0 w 2543175"/>
              <a:gd name="connsiteY3" fmla="*/ 2122194 h 2122194"/>
              <a:gd name="connsiteX4" fmla="*/ 1248103 w 2543175"/>
              <a:gd name="connsiteY4" fmla="*/ 69394 h 2122194"/>
              <a:gd name="connsiteX0" fmla="*/ 0 w 2543175"/>
              <a:gd name="connsiteY0" fmla="*/ 2122194 h 2122194"/>
              <a:gd name="connsiteX1" fmla="*/ 1261130 w 2543175"/>
              <a:gd name="connsiteY1" fmla="*/ 0 h 2122194"/>
              <a:gd name="connsiteX2" fmla="*/ 2543175 w 2543175"/>
              <a:gd name="connsiteY2" fmla="*/ 2122194 h 2122194"/>
              <a:gd name="connsiteX3" fmla="*/ 0 w 2543175"/>
              <a:gd name="connsiteY3" fmla="*/ 2122194 h 2122194"/>
            </a:gdLst>
            <a:ahLst/>
            <a:cxnLst>
              <a:cxn ang="0">
                <a:pos x="connsiteX0" y="connsiteY0"/>
              </a:cxn>
              <a:cxn ang="0">
                <a:pos x="connsiteX1" y="connsiteY1"/>
              </a:cxn>
              <a:cxn ang="0">
                <a:pos x="connsiteX2" y="connsiteY2"/>
              </a:cxn>
              <a:cxn ang="0">
                <a:pos x="connsiteX3" y="connsiteY3"/>
              </a:cxn>
            </a:cxnLst>
            <a:rect l="l" t="t" r="r" b="b"/>
            <a:pathLst>
              <a:path w="2543175" h="2122194">
                <a:moveTo>
                  <a:pt x="0" y="2122194"/>
                </a:moveTo>
                <a:lnTo>
                  <a:pt x="1261130" y="0"/>
                </a:lnTo>
                <a:lnTo>
                  <a:pt x="2543175" y="2122194"/>
                </a:lnTo>
                <a:lnTo>
                  <a:pt x="0" y="2122194"/>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80" name="Triangle 79"/>
          <p:cNvSpPr/>
          <p:nvPr userDrawn="1"/>
        </p:nvSpPr>
        <p:spPr>
          <a:xfrm>
            <a:off x="3359584" y="2422129"/>
            <a:ext cx="1129338" cy="97356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81" name="Triangle 80"/>
          <p:cNvSpPr/>
          <p:nvPr userDrawn="1"/>
        </p:nvSpPr>
        <p:spPr>
          <a:xfrm>
            <a:off x="5502302" y="1753286"/>
            <a:ext cx="686919" cy="592172"/>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82" name="Triangle 81"/>
          <p:cNvSpPr/>
          <p:nvPr userDrawn="1"/>
        </p:nvSpPr>
        <p:spPr>
          <a:xfrm>
            <a:off x="7892648" y="3031006"/>
            <a:ext cx="595248" cy="513145"/>
          </a:xfrm>
          <a:prstGeom prst="triangle">
            <a:avLst/>
          </a:prstGeom>
          <a:solidFill>
            <a:srgbClr val="F2A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79" name="Picture Placeholder 17"/>
          <p:cNvSpPr>
            <a:spLocks noGrp="1"/>
          </p:cNvSpPr>
          <p:nvPr>
            <p:ph type="pic" sz="quarter" idx="18"/>
          </p:nvPr>
        </p:nvSpPr>
        <p:spPr>
          <a:xfrm>
            <a:off x="6068411" y="1994402"/>
            <a:ext cx="2050299" cy="1710906"/>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5762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57628 w 2543175"/>
              <a:gd name="connsiteY4" fmla="*/ 18854 h 2122194"/>
              <a:gd name="connsiteX0" fmla="*/ 1257628 w 2543175"/>
              <a:gd name="connsiteY0" fmla="*/ 0 h 2125825"/>
              <a:gd name="connsiteX1" fmla="*/ 1261130 w 2543175"/>
              <a:gd name="connsiteY1" fmla="*/ 3631 h 2125825"/>
              <a:gd name="connsiteX2" fmla="*/ 2543175 w 2543175"/>
              <a:gd name="connsiteY2" fmla="*/ 2125825 h 2125825"/>
              <a:gd name="connsiteX3" fmla="*/ 0 w 2543175"/>
              <a:gd name="connsiteY3" fmla="*/ 2125825 h 2125825"/>
              <a:gd name="connsiteX4" fmla="*/ 1257628 w 2543175"/>
              <a:gd name="connsiteY4" fmla="*/ 0 h 2125825"/>
              <a:gd name="connsiteX0" fmla="*/ 1248103 w 2543175"/>
              <a:gd name="connsiteY0" fmla="*/ 69394 h 2122194"/>
              <a:gd name="connsiteX1" fmla="*/ 1261130 w 2543175"/>
              <a:gd name="connsiteY1" fmla="*/ 0 h 2122194"/>
              <a:gd name="connsiteX2" fmla="*/ 2543175 w 2543175"/>
              <a:gd name="connsiteY2" fmla="*/ 2122194 h 2122194"/>
              <a:gd name="connsiteX3" fmla="*/ 0 w 2543175"/>
              <a:gd name="connsiteY3" fmla="*/ 2122194 h 2122194"/>
              <a:gd name="connsiteX4" fmla="*/ 1248103 w 2543175"/>
              <a:gd name="connsiteY4" fmla="*/ 69394 h 2122194"/>
              <a:gd name="connsiteX0" fmla="*/ 0 w 2543175"/>
              <a:gd name="connsiteY0" fmla="*/ 2122194 h 2122194"/>
              <a:gd name="connsiteX1" fmla="*/ 1261130 w 2543175"/>
              <a:gd name="connsiteY1" fmla="*/ 0 h 2122194"/>
              <a:gd name="connsiteX2" fmla="*/ 2543175 w 2543175"/>
              <a:gd name="connsiteY2" fmla="*/ 2122194 h 2122194"/>
              <a:gd name="connsiteX3" fmla="*/ 0 w 2543175"/>
              <a:gd name="connsiteY3" fmla="*/ 2122194 h 2122194"/>
            </a:gdLst>
            <a:ahLst/>
            <a:cxnLst>
              <a:cxn ang="0">
                <a:pos x="connsiteX0" y="connsiteY0"/>
              </a:cxn>
              <a:cxn ang="0">
                <a:pos x="connsiteX1" y="connsiteY1"/>
              </a:cxn>
              <a:cxn ang="0">
                <a:pos x="connsiteX2" y="connsiteY2"/>
              </a:cxn>
              <a:cxn ang="0">
                <a:pos x="connsiteX3" y="connsiteY3"/>
              </a:cxn>
            </a:cxnLst>
            <a:rect l="l" t="t" r="r" b="b"/>
            <a:pathLst>
              <a:path w="2543175" h="2122194">
                <a:moveTo>
                  <a:pt x="0" y="2122194"/>
                </a:moveTo>
                <a:lnTo>
                  <a:pt x="1261130" y="0"/>
                </a:lnTo>
                <a:lnTo>
                  <a:pt x="2543175" y="2122194"/>
                </a:lnTo>
                <a:lnTo>
                  <a:pt x="0" y="2122194"/>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83" name="Text Placeholder 2"/>
          <p:cNvSpPr>
            <a:spLocks noGrp="1"/>
          </p:cNvSpPr>
          <p:nvPr>
            <p:ph type="body" sz="quarter" idx="19" hasCustomPrompt="1"/>
          </p:nvPr>
        </p:nvSpPr>
        <p:spPr>
          <a:xfrm>
            <a:off x="1014692" y="3829103"/>
            <a:ext cx="2050299" cy="763462"/>
          </a:xfrm>
          <a:prstGeom prst="rect">
            <a:avLst/>
          </a:prstGeom>
        </p:spPr>
        <p:txBody>
          <a:bodyPr anchor="t"/>
          <a:lstStyle>
            <a:lvl1pPr marL="0" indent="0" algn="ctr">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tem </a:t>
            </a:r>
            <a:r>
              <a:rPr lang="en-US" err="1"/>
              <a:t>incididun</a:t>
            </a:r>
            <a:r>
              <a:rPr lang="en-US"/>
              <a:t> </a:t>
            </a:r>
            <a:r>
              <a:rPr lang="en-US" err="1"/>
              <a:t>tipsum</a:t>
            </a:r>
            <a:endParaRPr lang="en-US"/>
          </a:p>
        </p:txBody>
      </p:sp>
      <p:sp>
        <p:nvSpPr>
          <p:cNvPr id="141" name="Text Placeholder 2"/>
          <p:cNvSpPr>
            <a:spLocks noGrp="1"/>
          </p:cNvSpPr>
          <p:nvPr>
            <p:ph type="body" sz="quarter" idx="20" hasCustomPrompt="1"/>
          </p:nvPr>
        </p:nvSpPr>
        <p:spPr>
          <a:xfrm>
            <a:off x="3541550" y="3829103"/>
            <a:ext cx="2050299" cy="763462"/>
          </a:xfrm>
          <a:prstGeom prst="rect">
            <a:avLst/>
          </a:prstGeom>
        </p:spPr>
        <p:txBody>
          <a:bodyPr anchor="t"/>
          <a:lstStyle>
            <a:lvl1pPr marL="0" indent="0" algn="ctr">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tem </a:t>
            </a:r>
            <a:r>
              <a:rPr lang="en-US" err="1"/>
              <a:t>incididun</a:t>
            </a:r>
            <a:r>
              <a:rPr lang="en-US"/>
              <a:t> </a:t>
            </a:r>
            <a:r>
              <a:rPr lang="en-US" err="1"/>
              <a:t>tipsum</a:t>
            </a:r>
            <a:endParaRPr lang="en-US"/>
          </a:p>
        </p:txBody>
      </p:sp>
      <p:sp>
        <p:nvSpPr>
          <p:cNvPr id="142" name="Text Placeholder 2"/>
          <p:cNvSpPr>
            <a:spLocks noGrp="1"/>
          </p:cNvSpPr>
          <p:nvPr>
            <p:ph type="body" sz="quarter" idx="21" hasCustomPrompt="1"/>
          </p:nvPr>
        </p:nvSpPr>
        <p:spPr>
          <a:xfrm>
            <a:off x="6068411" y="3829103"/>
            <a:ext cx="2050299" cy="763462"/>
          </a:xfrm>
          <a:prstGeom prst="rect">
            <a:avLst/>
          </a:prstGeom>
        </p:spPr>
        <p:txBody>
          <a:bodyPr anchor="t"/>
          <a:lstStyle>
            <a:lvl1pPr marL="0" indent="0" algn="ctr">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tem </a:t>
            </a:r>
            <a:r>
              <a:rPr lang="en-US" err="1"/>
              <a:t>incididun</a:t>
            </a:r>
            <a:r>
              <a:rPr lang="en-US"/>
              <a:t> </a:t>
            </a:r>
            <a:r>
              <a:rPr lang="en-US" err="1"/>
              <a:t>tipsum</a:t>
            </a:r>
            <a:endParaRPr lang="en-US"/>
          </a:p>
        </p:txBody>
      </p:sp>
      <p:pic>
        <p:nvPicPr>
          <p:cNvPr id="143" name="Picture 142"/>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a:off x="5980632" y="-1216"/>
            <a:ext cx="3185633" cy="1863160"/>
          </a:xfrm>
          <a:prstGeom prst="rect">
            <a:avLst/>
          </a:prstGeom>
        </p:spPr>
      </p:pic>
      <p:sp>
        <p:nvSpPr>
          <p:cNvPr id="78" name="Picture Placeholder 17"/>
          <p:cNvSpPr>
            <a:spLocks noGrp="1"/>
          </p:cNvSpPr>
          <p:nvPr>
            <p:ph type="pic" sz="quarter" idx="17"/>
          </p:nvPr>
        </p:nvSpPr>
        <p:spPr>
          <a:xfrm rot="10800000">
            <a:off x="3541550" y="1994402"/>
            <a:ext cx="2050299" cy="1710906"/>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5762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57628 w 2543175"/>
              <a:gd name="connsiteY4" fmla="*/ 18854 h 2122194"/>
              <a:gd name="connsiteX0" fmla="*/ 1257628 w 2543175"/>
              <a:gd name="connsiteY0" fmla="*/ 0 h 2125825"/>
              <a:gd name="connsiteX1" fmla="*/ 1261130 w 2543175"/>
              <a:gd name="connsiteY1" fmla="*/ 3631 h 2125825"/>
              <a:gd name="connsiteX2" fmla="*/ 2543175 w 2543175"/>
              <a:gd name="connsiteY2" fmla="*/ 2125825 h 2125825"/>
              <a:gd name="connsiteX3" fmla="*/ 0 w 2543175"/>
              <a:gd name="connsiteY3" fmla="*/ 2125825 h 2125825"/>
              <a:gd name="connsiteX4" fmla="*/ 1257628 w 2543175"/>
              <a:gd name="connsiteY4" fmla="*/ 0 h 2125825"/>
              <a:gd name="connsiteX0" fmla="*/ 1248103 w 2543175"/>
              <a:gd name="connsiteY0" fmla="*/ 69394 h 2122194"/>
              <a:gd name="connsiteX1" fmla="*/ 1261130 w 2543175"/>
              <a:gd name="connsiteY1" fmla="*/ 0 h 2122194"/>
              <a:gd name="connsiteX2" fmla="*/ 2543175 w 2543175"/>
              <a:gd name="connsiteY2" fmla="*/ 2122194 h 2122194"/>
              <a:gd name="connsiteX3" fmla="*/ 0 w 2543175"/>
              <a:gd name="connsiteY3" fmla="*/ 2122194 h 2122194"/>
              <a:gd name="connsiteX4" fmla="*/ 1248103 w 2543175"/>
              <a:gd name="connsiteY4" fmla="*/ 69394 h 2122194"/>
              <a:gd name="connsiteX0" fmla="*/ 0 w 2543175"/>
              <a:gd name="connsiteY0" fmla="*/ 2122194 h 2122194"/>
              <a:gd name="connsiteX1" fmla="*/ 1261130 w 2543175"/>
              <a:gd name="connsiteY1" fmla="*/ 0 h 2122194"/>
              <a:gd name="connsiteX2" fmla="*/ 2543175 w 2543175"/>
              <a:gd name="connsiteY2" fmla="*/ 2122194 h 2122194"/>
              <a:gd name="connsiteX3" fmla="*/ 0 w 2543175"/>
              <a:gd name="connsiteY3" fmla="*/ 2122194 h 2122194"/>
            </a:gdLst>
            <a:ahLst/>
            <a:cxnLst>
              <a:cxn ang="0">
                <a:pos x="connsiteX0" y="connsiteY0"/>
              </a:cxn>
              <a:cxn ang="0">
                <a:pos x="connsiteX1" y="connsiteY1"/>
              </a:cxn>
              <a:cxn ang="0">
                <a:pos x="connsiteX2" y="connsiteY2"/>
              </a:cxn>
              <a:cxn ang="0">
                <a:pos x="connsiteX3" y="connsiteY3"/>
              </a:cxn>
            </a:cxnLst>
            <a:rect l="l" t="t" r="r" b="b"/>
            <a:pathLst>
              <a:path w="2543175" h="2122194">
                <a:moveTo>
                  <a:pt x="0" y="2122194"/>
                </a:moveTo>
                <a:lnTo>
                  <a:pt x="1261130" y="0"/>
                </a:lnTo>
                <a:lnTo>
                  <a:pt x="2543175" y="2122194"/>
                </a:lnTo>
                <a:lnTo>
                  <a:pt x="0" y="2122194"/>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Tree>
    <p:extLst>
      <p:ext uri="{BB962C8B-B14F-4D97-AF65-F5344CB8AC3E}">
        <p14:creationId xmlns:p14="http://schemas.microsoft.com/office/powerpoint/2010/main" val="1082244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Header_Blue">
    <p:spTree>
      <p:nvGrpSpPr>
        <p:cNvPr id="1" name=""/>
        <p:cNvGrpSpPr/>
        <p:nvPr/>
      </p:nvGrpSpPr>
      <p:grpSpPr>
        <a:xfrm>
          <a:off x="0" y="0"/>
          <a:ext cx="0" cy="0"/>
          <a:chOff x="0" y="0"/>
          <a:chExt cx="0" cy="0"/>
        </a:xfrm>
      </p:grpSpPr>
      <p:sp>
        <p:nvSpPr>
          <p:cNvPr id="2" name="Rectangle 1"/>
          <p:cNvSpPr/>
          <p:nvPr userDrawn="1"/>
        </p:nvSpPr>
        <p:spPr>
          <a:xfrm>
            <a:off x="0" y="0"/>
            <a:ext cx="9144000" cy="2490439"/>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p:cNvSpPr>
            <a:spLocks noGrp="1"/>
          </p:cNvSpPr>
          <p:nvPr>
            <p:ph type="body" sz="quarter" idx="15" hasCustomPrompt="1"/>
          </p:nvPr>
        </p:nvSpPr>
        <p:spPr>
          <a:xfrm>
            <a:off x="240690" y="1505159"/>
            <a:ext cx="8640981"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4" name="Text Placeholder 5"/>
          <p:cNvSpPr>
            <a:spLocks noGrp="1"/>
          </p:cNvSpPr>
          <p:nvPr>
            <p:ph type="body" sz="quarter" idx="16" hasCustomPrompt="1"/>
          </p:nvPr>
        </p:nvSpPr>
        <p:spPr>
          <a:xfrm>
            <a:off x="240690" y="503949"/>
            <a:ext cx="8640981" cy="993871"/>
          </a:xfrm>
          <a:prstGeom prst="rect">
            <a:avLst/>
          </a:prstGeom>
        </p:spPr>
        <p:txBody>
          <a:bodyPr anchor="ctr"/>
          <a:lstStyle>
            <a:lvl1pPr marL="0" indent="0" algn="l">
              <a:buNone/>
              <a:defRPr sz="60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grpSp>
        <p:nvGrpSpPr>
          <p:cNvPr id="77" name="Group 76"/>
          <p:cNvGrpSpPr/>
          <p:nvPr userDrawn="1"/>
        </p:nvGrpSpPr>
        <p:grpSpPr>
          <a:xfrm>
            <a:off x="346719" y="3287123"/>
            <a:ext cx="637081" cy="98921"/>
            <a:chOff x="5424354" y="3091992"/>
            <a:chExt cx="2550767" cy="396064"/>
          </a:xfrm>
          <a:solidFill>
            <a:srgbClr val="37A1A7"/>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Tree>
    <p:extLst>
      <p:ext uri="{BB962C8B-B14F-4D97-AF65-F5344CB8AC3E}">
        <p14:creationId xmlns:p14="http://schemas.microsoft.com/office/powerpoint/2010/main" val="136224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Header with Image_Blue">
    <p:spTree>
      <p:nvGrpSpPr>
        <p:cNvPr id="1" name=""/>
        <p:cNvGrpSpPr/>
        <p:nvPr/>
      </p:nvGrpSpPr>
      <p:grpSpPr>
        <a:xfrm>
          <a:off x="0" y="0"/>
          <a:ext cx="0" cy="0"/>
          <a:chOff x="0" y="0"/>
          <a:chExt cx="0" cy="0"/>
        </a:xfrm>
      </p:grpSpPr>
      <p:sp>
        <p:nvSpPr>
          <p:cNvPr id="39" name="Rectangle 38"/>
          <p:cNvSpPr/>
          <p:nvPr userDrawn="1"/>
        </p:nvSpPr>
        <p:spPr>
          <a:xfrm>
            <a:off x="0" y="2490439"/>
            <a:ext cx="9144000" cy="2653061"/>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135347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a:buNone/>
              <a:tabLst/>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p:txBody>
      </p:sp>
      <p:grpSp>
        <p:nvGrpSpPr>
          <p:cNvPr id="77" name="Group 76"/>
          <p:cNvGrpSpPr/>
          <p:nvPr userDrawn="1"/>
        </p:nvGrpSpPr>
        <p:grpSpPr>
          <a:xfrm>
            <a:off x="346719" y="3287123"/>
            <a:ext cx="637081" cy="98921"/>
            <a:chOff x="5424354" y="3091992"/>
            <a:chExt cx="2550767" cy="396064"/>
          </a:xfrm>
          <a:solidFill>
            <a:srgbClr val="28797F"/>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
        <p:nvSpPr>
          <p:cNvPr id="40" name="Picture Placeholder 3"/>
          <p:cNvSpPr>
            <a:spLocks noGrp="1"/>
          </p:cNvSpPr>
          <p:nvPr>
            <p:ph type="pic" sz="quarter" idx="19"/>
          </p:nvPr>
        </p:nvSpPr>
        <p:spPr>
          <a:xfrm>
            <a:off x="0" y="0"/>
            <a:ext cx="9135531" cy="2484899"/>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Tree>
    <p:extLst>
      <p:ext uri="{BB962C8B-B14F-4D97-AF65-F5344CB8AC3E}">
        <p14:creationId xmlns:p14="http://schemas.microsoft.com/office/powerpoint/2010/main" val="184244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Header_Pink">
    <p:spTree>
      <p:nvGrpSpPr>
        <p:cNvPr id="1" name=""/>
        <p:cNvGrpSpPr/>
        <p:nvPr/>
      </p:nvGrpSpPr>
      <p:grpSpPr>
        <a:xfrm>
          <a:off x="0" y="0"/>
          <a:ext cx="0" cy="0"/>
          <a:chOff x="0" y="0"/>
          <a:chExt cx="0" cy="0"/>
        </a:xfrm>
      </p:grpSpPr>
      <p:sp>
        <p:nvSpPr>
          <p:cNvPr id="2" name="Rectangle 1"/>
          <p:cNvSpPr/>
          <p:nvPr userDrawn="1"/>
        </p:nvSpPr>
        <p:spPr>
          <a:xfrm>
            <a:off x="0" y="0"/>
            <a:ext cx="9144000" cy="2490439"/>
          </a:xfrm>
          <a:prstGeom prst="rect">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p:cNvSpPr>
            <a:spLocks noGrp="1"/>
          </p:cNvSpPr>
          <p:nvPr>
            <p:ph type="body" sz="quarter" idx="15" hasCustomPrompt="1"/>
          </p:nvPr>
        </p:nvSpPr>
        <p:spPr>
          <a:xfrm>
            <a:off x="240690" y="1505159"/>
            <a:ext cx="8640981"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4" name="Text Placeholder 5"/>
          <p:cNvSpPr>
            <a:spLocks noGrp="1"/>
          </p:cNvSpPr>
          <p:nvPr>
            <p:ph type="body" sz="quarter" idx="16" hasCustomPrompt="1"/>
          </p:nvPr>
        </p:nvSpPr>
        <p:spPr>
          <a:xfrm>
            <a:off x="240690" y="503949"/>
            <a:ext cx="8640981" cy="993871"/>
          </a:xfrm>
          <a:prstGeom prst="rect">
            <a:avLst/>
          </a:prstGeom>
        </p:spPr>
        <p:txBody>
          <a:bodyPr anchor="ctr"/>
          <a:lstStyle>
            <a:lvl1pPr marL="0" indent="0" algn="l">
              <a:buNone/>
              <a:defRPr sz="60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grpSp>
        <p:nvGrpSpPr>
          <p:cNvPr id="77" name="Group 76"/>
          <p:cNvGrpSpPr/>
          <p:nvPr userDrawn="1"/>
        </p:nvGrpSpPr>
        <p:grpSpPr>
          <a:xfrm>
            <a:off x="346719" y="3287123"/>
            <a:ext cx="637081" cy="98921"/>
            <a:chOff x="5424354" y="3091992"/>
            <a:chExt cx="2550767" cy="396064"/>
          </a:xfrm>
          <a:solidFill>
            <a:srgbClr val="37A1A7"/>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Tree>
    <p:extLst>
      <p:ext uri="{BB962C8B-B14F-4D97-AF65-F5344CB8AC3E}">
        <p14:creationId xmlns:p14="http://schemas.microsoft.com/office/powerpoint/2010/main" val="2008898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Header with Image_Pink">
    <p:spTree>
      <p:nvGrpSpPr>
        <p:cNvPr id="1" name=""/>
        <p:cNvGrpSpPr/>
        <p:nvPr/>
      </p:nvGrpSpPr>
      <p:grpSpPr>
        <a:xfrm>
          <a:off x="0" y="0"/>
          <a:ext cx="0" cy="0"/>
          <a:chOff x="0" y="0"/>
          <a:chExt cx="0" cy="0"/>
        </a:xfrm>
      </p:grpSpPr>
      <p:sp>
        <p:nvSpPr>
          <p:cNvPr id="39" name="Rectangle 38"/>
          <p:cNvSpPr/>
          <p:nvPr userDrawn="1"/>
        </p:nvSpPr>
        <p:spPr>
          <a:xfrm>
            <a:off x="0" y="2490439"/>
            <a:ext cx="9144000" cy="2653061"/>
          </a:xfrm>
          <a:prstGeom prst="rect">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135347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a:buNone/>
              <a:tabLst/>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p:txBody>
      </p:sp>
      <p:grpSp>
        <p:nvGrpSpPr>
          <p:cNvPr id="77" name="Group 76"/>
          <p:cNvGrpSpPr/>
          <p:nvPr userDrawn="1"/>
        </p:nvGrpSpPr>
        <p:grpSpPr>
          <a:xfrm>
            <a:off x="346719" y="3287123"/>
            <a:ext cx="637081" cy="98921"/>
            <a:chOff x="5424354" y="3091992"/>
            <a:chExt cx="2550767" cy="396064"/>
          </a:xfrm>
          <a:solidFill>
            <a:srgbClr val="883270"/>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88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88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88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
        <p:nvSpPr>
          <p:cNvPr id="40" name="Picture Placeholder 3"/>
          <p:cNvSpPr>
            <a:spLocks noGrp="1"/>
          </p:cNvSpPr>
          <p:nvPr>
            <p:ph type="pic" sz="quarter" idx="19"/>
          </p:nvPr>
        </p:nvSpPr>
        <p:spPr>
          <a:xfrm>
            <a:off x="0" y="0"/>
            <a:ext cx="9135531" cy="2484899"/>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Tree>
    <p:extLst>
      <p:ext uri="{BB962C8B-B14F-4D97-AF65-F5344CB8AC3E}">
        <p14:creationId xmlns:p14="http://schemas.microsoft.com/office/powerpoint/2010/main" val="46012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Header_Green">
    <p:spTree>
      <p:nvGrpSpPr>
        <p:cNvPr id="1" name=""/>
        <p:cNvGrpSpPr/>
        <p:nvPr/>
      </p:nvGrpSpPr>
      <p:grpSpPr>
        <a:xfrm>
          <a:off x="0" y="0"/>
          <a:ext cx="0" cy="0"/>
          <a:chOff x="0" y="0"/>
          <a:chExt cx="0" cy="0"/>
        </a:xfrm>
      </p:grpSpPr>
      <p:sp>
        <p:nvSpPr>
          <p:cNvPr id="2" name="Rectangle 1"/>
          <p:cNvSpPr/>
          <p:nvPr userDrawn="1"/>
        </p:nvSpPr>
        <p:spPr>
          <a:xfrm>
            <a:off x="0" y="0"/>
            <a:ext cx="9144000" cy="2490439"/>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p:cNvSpPr>
            <a:spLocks noGrp="1"/>
          </p:cNvSpPr>
          <p:nvPr>
            <p:ph type="body" sz="quarter" idx="15" hasCustomPrompt="1"/>
          </p:nvPr>
        </p:nvSpPr>
        <p:spPr>
          <a:xfrm>
            <a:off x="240690" y="1505159"/>
            <a:ext cx="8640981"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4" name="Text Placeholder 5"/>
          <p:cNvSpPr>
            <a:spLocks noGrp="1"/>
          </p:cNvSpPr>
          <p:nvPr>
            <p:ph type="body" sz="quarter" idx="16" hasCustomPrompt="1"/>
          </p:nvPr>
        </p:nvSpPr>
        <p:spPr>
          <a:xfrm>
            <a:off x="240690" y="503949"/>
            <a:ext cx="8640981" cy="993871"/>
          </a:xfrm>
          <a:prstGeom prst="rect">
            <a:avLst/>
          </a:prstGeom>
        </p:spPr>
        <p:txBody>
          <a:bodyPr anchor="ctr"/>
          <a:lstStyle>
            <a:lvl1pPr marL="0" indent="0" algn="l">
              <a:buNone/>
              <a:defRPr sz="60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grpSp>
        <p:nvGrpSpPr>
          <p:cNvPr id="77" name="Group 76"/>
          <p:cNvGrpSpPr/>
          <p:nvPr userDrawn="1"/>
        </p:nvGrpSpPr>
        <p:grpSpPr>
          <a:xfrm>
            <a:off x="346719" y="3287123"/>
            <a:ext cx="637081" cy="98921"/>
            <a:chOff x="5424354" y="3091992"/>
            <a:chExt cx="2550767" cy="396064"/>
          </a:xfrm>
          <a:solidFill>
            <a:srgbClr val="37A1A7"/>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Tree>
    <p:extLst>
      <p:ext uri="{BB962C8B-B14F-4D97-AF65-F5344CB8AC3E}">
        <p14:creationId xmlns:p14="http://schemas.microsoft.com/office/powerpoint/2010/main" val="76504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Header with Image_Green">
    <p:spTree>
      <p:nvGrpSpPr>
        <p:cNvPr id="1" name=""/>
        <p:cNvGrpSpPr/>
        <p:nvPr/>
      </p:nvGrpSpPr>
      <p:grpSpPr>
        <a:xfrm>
          <a:off x="0" y="0"/>
          <a:ext cx="0" cy="0"/>
          <a:chOff x="0" y="0"/>
          <a:chExt cx="0" cy="0"/>
        </a:xfrm>
      </p:grpSpPr>
      <p:sp>
        <p:nvSpPr>
          <p:cNvPr id="39" name="Rectangle 38"/>
          <p:cNvSpPr/>
          <p:nvPr userDrawn="1"/>
        </p:nvSpPr>
        <p:spPr>
          <a:xfrm>
            <a:off x="0" y="2490439"/>
            <a:ext cx="9144000" cy="2653061"/>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135347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a:buNone/>
              <a:tabLst/>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p:txBody>
      </p:sp>
      <p:grpSp>
        <p:nvGrpSpPr>
          <p:cNvPr id="77" name="Group 76"/>
          <p:cNvGrpSpPr/>
          <p:nvPr userDrawn="1"/>
        </p:nvGrpSpPr>
        <p:grpSpPr>
          <a:xfrm>
            <a:off x="346719" y="3287123"/>
            <a:ext cx="637081" cy="98921"/>
            <a:chOff x="5424354" y="3091992"/>
            <a:chExt cx="2550767" cy="396064"/>
          </a:xfrm>
          <a:solidFill>
            <a:srgbClr val="348454"/>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34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34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34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
        <p:nvSpPr>
          <p:cNvPr id="40" name="Picture Placeholder 3"/>
          <p:cNvSpPr>
            <a:spLocks noGrp="1"/>
          </p:cNvSpPr>
          <p:nvPr>
            <p:ph type="pic" sz="quarter" idx="19"/>
          </p:nvPr>
        </p:nvSpPr>
        <p:spPr>
          <a:xfrm>
            <a:off x="0" y="0"/>
            <a:ext cx="9135531" cy="2484899"/>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Tree>
    <p:extLst>
      <p:ext uri="{BB962C8B-B14F-4D97-AF65-F5344CB8AC3E}">
        <p14:creationId xmlns:p14="http://schemas.microsoft.com/office/powerpoint/2010/main" val="105501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Header_Yellow">
    <p:spTree>
      <p:nvGrpSpPr>
        <p:cNvPr id="1" name=""/>
        <p:cNvGrpSpPr/>
        <p:nvPr/>
      </p:nvGrpSpPr>
      <p:grpSpPr>
        <a:xfrm>
          <a:off x="0" y="0"/>
          <a:ext cx="0" cy="0"/>
          <a:chOff x="0" y="0"/>
          <a:chExt cx="0" cy="0"/>
        </a:xfrm>
      </p:grpSpPr>
      <p:sp>
        <p:nvSpPr>
          <p:cNvPr id="2" name="Rectangle 1"/>
          <p:cNvSpPr/>
          <p:nvPr userDrawn="1"/>
        </p:nvSpPr>
        <p:spPr>
          <a:xfrm>
            <a:off x="0" y="0"/>
            <a:ext cx="9144000" cy="2490439"/>
          </a:xfrm>
          <a:prstGeom prst="rect">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p:cNvSpPr>
            <a:spLocks noGrp="1"/>
          </p:cNvSpPr>
          <p:nvPr>
            <p:ph type="body" sz="quarter" idx="15" hasCustomPrompt="1"/>
          </p:nvPr>
        </p:nvSpPr>
        <p:spPr>
          <a:xfrm>
            <a:off x="240690" y="1505159"/>
            <a:ext cx="8640981"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4" name="Text Placeholder 5"/>
          <p:cNvSpPr>
            <a:spLocks noGrp="1"/>
          </p:cNvSpPr>
          <p:nvPr>
            <p:ph type="body" sz="quarter" idx="16" hasCustomPrompt="1"/>
          </p:nvPr>
        </p:nvSpPr>
        <p:spPr>
          <a:xfrm>
            <a:off x="240690" y="503949"/>
            <a:ext cx="8640981" cy="993871"/>
          </a:xfrm>
          <a:prstGeom prst="rect">
            <a:avLst/>
          </a:prstGeom>
        </p:spPr>
        <p:txBody>
          <a:bodyPr anchor="ctr"/>
          <a:lstStyle>
            <a:lvl1pPr marL="0" indent="0" algn="l">
              <a:buNone/>
              <a:defRPr sz="60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grpSp>
        <p:nvGrpSpPr>
          <p:cNvPr id="77" name="Group 76"/>
          <p:cNvGrpSpPr/>
          <p:nvPr userDrawn="1"/>
        </p:nvGrpSpPr>
        <p:grpSpPr>
          <a:xfrm>
            <a:off x="346719" y="3287123"/>
            <a:ext cx="637081" cy="98921"/>
            <a:chOff x="5424354" y="3091992"/>
            <a:chExt cx="2550767" cy="396064"/>
          </a:xfrm>
          <a:solidFill>
            <a:srgbClr val="37A1A7"/>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Tree>
    <p:extLst>
      <p:ext uri="{BB962C8B-B14F-4D97-AF65-F5344CB8AC3E}">
        <p14:creationId xmlns:p14="http://schemas.microsoft.com/office/powerpoint/2010/main" val="114569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Header with Image_Yellow">
    <p:spTree>
      <p:nvGrpSpPr>
        <p:cNvPr id="1" name=""/>
        <p:cNvGrpSpPr/>
        <p:nvPr/>
      </p:nvGrpSpPr>
      <p:grpSpPr>
        <a:xfrm>
          <a:off x="0" y="0"/>
          <a:ext cx="0" cy="0"/>
          <a:chOff x="0" y="0"/>
          <a:chExt cx="0" cy="0"/>
        </a:xfrm>
      </p:grpSpPr>
      <p:sp>
        <p:nvSpPr>
          <p:cNvPr id="39" name="Rectangle 38"/>
          <p:cNvSpPr/>
          <p:nvPr userDrawn="1"/>
        </p:nvSpPr>
        <p:spPr>
          <a:xfrm>
            <a:off x="0" y="2490439"/>
            <a:ext cx="9144000" cy="2653061"/>
          </a:xfrm>
          <a:prstGeom prst="rect">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p:cNvSpPr>
            <a:spLocks noGrp="1"/>
          </p:cNvSpPr>
          <p:nvPr>
            <p:ph type="body" sz="quarter" idx="17" hasCustomPrompt="1"/>
          </p:nvPr>
        </p:nvSpPr>
        <p:spPr>
          <a:xfrm>
            <a:off x="240691" y="2821559"/>
            <a:ext cx="4855966" cy="363835"/>
          </a:xfrm>
          <a:prstGeom prst="rect">
            <a:avLst/>
          </a:prstGeom>
        </p:spPr>
        <p:txBody>
          <a:bodyPr anchor="ctr"/>
          <a:lstStyle>
            <a:lvl1pPr marL="0" indent="0" algn="l">
              <a:buNone/>
              <a:defRPr sz="1800" b="1" spc="30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SECTION HEADER</a:t>
            </a:r>
          </a:p>
        </p:txBody>
      </p:sp>
      <p:sp>
        <p:nvSpPr>
          <p:cNvPr id="76" name="Text Placeholder 2"/>
          <p:cNvSpPr>
            <a:spLocks noGrp="1"/>
          </p:cNvSpPr>
          <p:nvPr>
            <p:ph type="body" sz="quarter" idx="18" hasCustomPrompt="1"/>
          </p:nvPr>
        </p:nvSpPr>
        <p:spPr>
          <a:xfrm>
            <a:off x="241300" y="3517753"/>
            <a:ext cx="4855356" cy="135347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a:buNone/>
              <a:tabLst/>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p:txBody>
      </p:sp>
      <p:grpSp>
        <p:nvGrpSpPr>
          <p:cNvPr id="77" name="Group 76"/>
          <p:cNvGrpSpPr/>
          <p:nvPr userDrawn="1"/>
        </p:nvGrpSpPr>
        <p:grpSpPr>
          <a:xfrm>
            <a:off x="346719" y="3287123"/>
            <a:ext cx="637081" cy="98921"/>
            <a:chOff x="5424354" y="3091992"/>
            <a:chExt cx="2550767" cy="396064"/>
          </a:xfrm>
          <a:solidFill>
            <a:srgbClr val="B18C25"/>
          </a:solidFill>
        </p:grpSpPr>
        <p:grpSp>
          <p:nvGrpSpPr>
            <p:cNvPr id="78" name="Group 77"/>
            <p:cNvGrpSpPr/>
            <p:nvPr/>
          </p:nvGrpSpPr>
          <p:grpSpPr>
            <a:xfrm>
              <a:off x="5424354" y="3091992"/>
              <a:ext cx="153026" cy="396064"/>
              <a:chOff x="6353666" y="1847957"/>
              <a:chExt cx="160256" cy="414780"/>
            </a:xfrm>
            <a:grpFill/>
          </p:grpSpPr>
          <p:sp>
            <p:nvSpPr>
              <p:cNvPr id="103" name="Oval 10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728118" y="3091992"/>
              <a:ext cx="153026" cy="396064"/>
              <a:chOff x="6590057" y="1847957"/>
              <a:chExt cx="160256" cy="414780"/>
            </a:xfrm>
            <a:grpFill/>
          </p:grpSpPr>
          <p:sp>
            <p:nvSpPr>
              <p:cNvPr id="101" name="Oval 10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6031883" y="3091992"/>
              <a:ext cx="153026" cy="396064"/>
              <a:chOff x="6590057" y="1847957"/>
              <a:chExt cx="160256" cy="414780"/>
            </a:xfrm>
            <a:grpFill/>
          </p:grpSpPr>
          <p:sp>
            <p:nvSpPr>
              <p:cNvPr id="99" name="Oval 9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335647" y="3091992"/>
              <a:ext cx="153026" cy="396064"/>
              <a:chOff x="6590057" y="1847957"/>
              <a:chExt cx="160256" cy="414780"/>
            </a:xfrm>
            <a:grpFill/>
          </p:grpSpPr>
          <p:sp>
            <p:nvSpPr>
              <p:cNvPr id="97" name="Oval 9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639412" y="3091992"/>
              <a:ext cx="153026" cy="396064"/>
              <a:chOff x="6590057" y="1847957"/>
              <a:chExt cx="160256" cy="414780"/>
            </a:xfrm>
            <a:grpFill/>
          </p:grpSpPr>
          <p:sp>
            <p:nvSpPr>
              <p:cNvPr id="95" name="Oval 9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p:cNvGrpSpPr/>
            <p:nvPr/>
          </p:nvGrpSpPr>
          <p:grpSpPr>
            <a:xfrm>
              <a:off x="6943175" y="3091992"/>
              <a:ext cx="153026" cy="396064"/>
              <a:chOff x="6590057" y="1847957"/>
              <a:chExt cx="160256" cy="414780"/>
            </a:xfrm>
            <a:grpFill/>
          </p:grpSpPr>
          <p:sp>
            <p:nvSpPr>
              <p:cNvPr id="93" name="Oval 9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214566" y="3091992"/>
              <a:ext cx="153026" cy="396064"/>
              <a:chOff x="6353666" y="1847957"/>
              <a:chExt cx="160256" cy="414780"/>
            </a:xfrm>
            <a:grpFill/>
          </p:grpSpPr>
          <p:sp>
            <p:nvSpPr>
              <p:cNvPr id="91" name="Oval 9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518330" y="3091992"/>
              <a:ext cx="153026" cy="396064"/>
              <a:chOff x="6590057" y="1847957"/>
              <a:chExt cx="160256" cy="414780"/>
            </a:xfrm>
            <a:grpFill/>
          </p:grpSpPr>
          <p:sp>
            <p:nvSpPr>
              <p:cNvPr id="89" name="Oval 8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7822095" y="3091992"/>
              <a:ext cx="153026" cy="396064"/>
              <a:chOff x="6590057" y="1847957"/>
              <a:chExt cx="160256" cy="414780"/>
            </a:xfrm>
            <a:grpFill/>
          </p:grpSpPr>
          <p:sp>
            <p:nvSpPr>
              <p:cNvPr id="87" name="Oval 8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Triangle 105"/>
          <p:cNvSpPr/>
          <p:nvPr userDrawn="1"/>
        </p:nvSpPr>
        <p:spPr>
          <a:xfrm rot="12600000">
            <a:off x="7843440" y="4390885"/>
            <a:ext cx="476743" cy="410985"/>
          </a:xfrm>
          <a:prstGeom prst="triangle">
            <a:avLst/>
          </a:prstGeom>
          <a:solidFill>
            <a:srgbClr val="B18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7" name="Triangle 106"/>
          <p:cNvSpPr/>
          <p:nvPr userDrawn="1"/>
        </p:nvSpPr>
        <p:spPr>
          <a:xfrm rot="1800000">
            <a:off x="5917993" y="3986974"/>
            <a:ext cx="476743" cy="410985"/>
          </a:xfrm>
          <a:prstGeom prst="triangle">
            <a:avLst/>
          </a:prstGeom>
          <a:solidFill>
            <a:srgbClr val="B18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08" name="Triangle 107"/>
          <p:cNvSpPr/>
          <p:nvPr userDrawn="1"/>
        </p:nvSpPr>
        <p:spPr>
          <a:xfrm rot="12600000">
            <a:off x="7007658" y="3015113"/>
            <a:ext cx="476743" cy="410985"/>
          </a:xfrm>
          <a:prstGeom prst="triangle">
            <a:avLst/>
          </a:prstGeom>
          <a:solidFill>
            <a:srgbClr val="B18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42" name="Picture 41"/>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flipH="1">
            <a:off x="5482800" y="2734874"/>
            <a:ext cx="3652731" cy="2136349"/>
          </a:xfrm>
          <a:prstGeom prst="rect">
            <a:avLst/>
          </a:prstGeom>
        </p:spPr>
      </p:pic>
      <p:sp>
        <p:nvSpPr>
          <p:cNvPr id="40" name="Picture Placeholder 3"/>
          <p:cNvSpPr>
            <a:spLocks noGrp="1"/>
          </p:cNvSpPr>
          <p:nvPr>
            <p:ph type="pic" sz="quarter" idx="19"/>
          </p:nvPr>
        </p:nvSpPr>
        <p:spPr>
          <a:xfrm>
            <a:off x="0" y="0"/>
            <a:ext cx="9135531" cy="2484899"/>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Tree>
    <p:extLst>
      <p:ext uri="{BB962C8B-B14F-4D97-AF65-F5344CB8AC3E}">
        <p14:creationId xmlns:p14="http://schemas.microsoft.com/office/powerpoint/2010/main" val="317016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Image_1">
    <p:spTree>
      <p:nvGrpSpPr>
        <p:cNvPr id="1" name=""/>
        <p:cNvGrpSpPr/>
        <p:nvPr/>
      </p:nvGrpSpPr>
      <p:grpSpPr>
        <a:xfrm>
          <a:off x="0" y="0"/>
          <a:ext cx="0" cy="0"/>
          <a:chOff x="0" y="0"/>
          <a:chExt cx="0" cy="0"/>
        </a:xfrm>
      </p:grpSpPr>
      <p:grpSp>
        <p:nvGrpSpPr>
          <p:cNvPr id="12" name="Group 11"/>
          <p:cNvGrpSpPr/>
          <p:nvPr userDrawn="1"/>
        </p:nvGrpSpPr>
        <p:grpSpPr>
          <a:xfrm>
            <a:off x="8108089"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 Placeholder 5"/>
          <p:cNvSpPr>
            <a:spLocks noGrp="1"/>
          </p:cNvSpPr>
          <p:nvPr>
            <p:ph type="body" sz="quarter" idx="15" hasCustomPrompt="1"/>
          </p:nvPr>
        </p:nvSpPr>
        <p:spPr>
          <a:xfrm>
            <a:off x="5129561" y="948745"/>
            <a:ext cx="3706348" cy="509666"/>
          </a:xfrm>
          <a:prstGeom prst="rect">
            <a:avLst/>
          </a:prstGeom>
        </p:spPr>
        <p:txBody>
          <a:bodyPr anchor="ctr"/>
          <a:lstStyle>
            <a:lvl1pPr marL="0" indent="0" algn="r">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5129561" y="304324"/>
            <a:ext cx="3706348" cy="637082"/>
          </a:xfrm>
          <a:prstGeom prst="rect">
            <a:avLst/>
          </a:prstGeom>
        </p:spPr>
        <p:txBody>
          <a:bodyPr anchor="ctr"/>
          <a:lstStyle>
            <a:lvl1pPr marL="0" indent="0" algn="r">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5129561" y="1898816"/>
            <a:ext cx="3706348" cy="979295"/>
          </a:xfrm>
          <a:prstGeom prst="rect">
            <a:avLst/>
          </a:prstGeom>
        </p:spPr>
        <p:txBody>
          <a:bodyPr anchor="t"/>
          <a:lstStyle>
            <a:lvl1pPr marL="0" indent="0" algn="r">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 name="Picture Placeholder 3"/>
          <p:cNvSpPr>
            <a:spLocks noGrp="1"/>
          </p:cNvSpPr>
          <p:nvPr>
            <p:ph type="pic" sz="quarter" idx="18"/>
          </p:nvPr>
        </p:nvSpPr>
        <p:spPr>
          <a:xfrm>
            <a:off x="0" y="0"/>
            <a:ext cx="4797425" cy="5143500"/>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
        <p:nvSpPr>
          <p:cNvPr id="52" name="Triangle 51"/>
          <p:cNvSpPr/>
          <p:nvPr userDrawn="1"/>
        </p:nvSpPr>
        <p:spPr>
          <a:xfrm rot="1800000">
            <a:off x="5549669"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6768325"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7711818"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5" name="Triangle 54"/>
          <p:cNvSpPr/>
          <p:nvPr userDrawn="1"/>
        </p:nvSpPr>
        <p:spPr>
          <a:xfrm rot="1800000">
            <a:off x="8533953"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4797939" y="3533200"/>
            <a:ext cx="4343400" cy="1612238"/>
          </a:xfrm>
          <a:prstGeom prst="rect">
            <a:avLst/>
          </a:prstGeom>
        </p:spPr>
      </p:pic>
    </p:spTree>
    <p:extLst>
      <p:ext uri="{BB962C8B-B14F-4D97-AF65-F5344CB8AC3E}">
        <p14:creationId xmlns:p14="http://schemas.microsoft.com/office/powerpoint/2010/main" val="105750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Blue">
    <p:spTree>
      <p:nvGrpSpPr>
        <p:cNvPr id="1" name=""/>
        <p:cNvGrpSpPr/>
        <p:nvPr/>
      </p:nvGrpSpPr>
      <p:grpSpPr>
        <a:xfrm>
          <a:off x="0" y="0"/>
          <a:ext cx="0" cy="0"/>
          <a:chOff x="0" y="0"/>
          <a:chExt cx="0" cy="0"/>
        </a:xfrm>
      </p:grpSpPr>
      <p:sp>
        <p:nvSpPr>
          <p:cNvPr id="47" name="Rectangle 46"/>
          <p:cNvSpPr/>
          <p:nvPr userDrawn="1"/>
        </p:nvSpPr>
        <p:spPr>
          <a:xfrm>
            <a:off x="0" y="0"/>
            <a:ext cx="9144000" cy="5150934"/>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p:cNvSpPr>
            <a:spLocks noGrp="1"/>
          </p:cNvSpPr>
          <p:nvPr>
            <p:ph type="body" sz="quarter" idx="15" hasCustomPrompt="1"/>
          </p:nvPr>
        </p:nvSpPr>
        <p:spPr>
          <a:xfrm>
            <a:off x="240690" y="2942088"/>
            <a:ext cx="5714061" cy="400907"/>
          </a:xfrm>
          <a:prstGeom prst="rect">
            <a:avLst/>
          </a:prstGeom>
        </p:spPr>
        <p:txBody>
          <a:bodyPr anchor="ctr"/>
          <a:lstStyle>
            <a:lvl1pPr marL="0" indent="0" algn="l">
              <a:buNone/>
              <a:defRPr sz="20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7"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9" name="Group 8"/>
          <p:cNvGrpSpPr/>
          <p:nvPr userDrawn="1"/>
        </p:nvGrpSpPr>
        <p:grpSpPr>
          <a:xfrm>
            <a:off x="331729" y="2752911"/>
            <a:ext cx="637081" cy="98921"/>
            <a:chOff x="5424354" y="3091992"/>
            <a:chExt cx="2550767" cy="396064"/>
          </a:xfrm>
          <a:solidFill>
            <a:srgbClr val="37A1A7"/>
          </a:solidFill>
        </p:grpSpPr>
        <p:grpSp>
          <p:nvGrpSpPr>
            <p:cNvPr id="10" name="Group 9"/>
            <p:cNvGrpSpPr/>
            <p:nvPr/>
          </p:nvGrpSpPr>
          <p:grpSpPr>
            <a:xfrm>
              <a:off x="5424354" y="3091992"/>
              <a:ext cx="153026" cy="396064"/>
              <a:chOff x="6353666" y="1847957"/>
              <a:chExt cx="160256" cy="414780"/>
            </a:xfrm>
            <a:grpFill/>
          </p:grpSpPr>
          <p:sp>
            <p:nvSpPr>
              <p:cNvPr id="36" name="Oval 3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28118"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31883"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335647"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639412"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943175"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14566" y="3091992"/>
              <a:ext cx="153026" cy="396064"/>
              <a:chOff x="6353666" y="1847957"/>
              <a:chExt cx="160256" cy="414780"/>
            </a:xfrm>
            <a:grpFill/>
          </p:grpSpPr>
          <p:sp>
            <p:nvSpPr>
              <p:cNvPr id="24" name="Oval 2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518330" y="3091992"/>
              <a:ext cx="153026" cy="396064"/>
              <a:chOff x="6590057" y="1847957"/>
              <a:chExt cx="160256" cy="414780"/>
            </a:xfrm>
            <a:grpFill/>
          </p:grpSpPr>
          <p:sp>
            <p:nvSpPr>
              <p:cNvPr id="22" name="Oval 2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822095" y="3091992"/>
              <a:ext cx="153026" cy="396064"/>
              <a:chOff x="6590057" y="1847957"/>
              <a:chExt cx="160256" cy="414780"/>
            </a:xfrm>
            <a:grpFill/>
          </p:grpSpPr>
          <p:sp>
            <p:nvSpPr>
              <p:cNvPr id="20" name="Oval 1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riangle 39"/>
          <p:cNvSpPr/>
          <p:nvPr userDrawn="1"/>
        </p:nvSpPr>
        <p:spPr>
          <a:xfrm rot="1800000">
            <a:off x="5531306" y="4026604"/>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1" name="Triangle 40"/>
          <p:cNvSpPr/>
          <p:nvPr userDrawn="1"/>
        </p:nvSpPr>
        <p:spPr>
          <a:xfrm rot="12600000">
            <a:off x="7454318" y="4420614"/>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2" name="Triangle 41"/>
          <p:cNvSpPr/>
          <p:nvPr userDrawn="1"/>
        </p:nvSpPr>
        <p:spPr>
          <a:xfrm rot="12600000">
            <a:off x="8257206" y="3197026"/>
            <a:ext cx="476743" cy="410985"/>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3" name="Triangle 42"/>
          <p:cNvSpPr/>
          <p:nvPr userDrawn="1"/>
        </p:nvSpPr>
        <p:spPr>
          <a:xfrm rot="12600000">
            <a:off x="1835374" y="1043446"/>
            <a:ext cx="372822" cy="321398"/>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4" name="Triangle 43"/>
          <p:cNvSpPr/>
          <p:nvPr userDrawn="1"/>
        </p:nvSpPr>
        <p:spPr>
          <a:xfrm rot="9000000">
            <a:off x="323599" y="933786"/>
            <a:ext cx="372822" cy="321398"/>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5" name="Triangle 44"/>
          <p:cNvSpPr/>
          <p:nvPr userDrawn="1"/>
        </p:nvSpPr>
        <p:spPr>
          <a:xfrm rot="9000000">
            <a:off x="1073267" y="257278"/>
            <a:ext cx="372822" cy="321398"/>
          </a:xfrm>
          <a:prstGeom prst="triangle">
            <a:avLst/>
          </a:prstGeom>
          <a:solidFill>
            <a:srgbClr val="287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38" name="Picture 37"/>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flipH="1">
            <a:off x="0" y="-1216"/>
            <a:ext cx="2854712" cy="1669617"/>
          </a:xfrm>
          <a:prstGeom prst="rect">
            <a:avLst/>
          </a:prstGeom>
        </p:spPr>
      </p:pic>
      <p:pic>
        <p:nvPicPr>
          <p:cNvPr id="39" name="Picture 38"/>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flipH="1">
            <a:off x="5490234" y="3014585"/>
            <a:ext cx="3652731" cy="2136349"/>
          </a:xfrm>
          <a:prstGeom prst="rect">
            <a:avLst/>
          </a:prstGeom>
        </p:spPr>
      </p:pic>
      <p:sp>
        <p:nvSpPr>
          <p:cNvPr id="46" name="Picture Placeholder 3"/>
          <p:cNvSpPr>
            <a:spLocks noGrp="1"/>
          </p:cNvSpPr>
          <p:nvPr>
            <p:ph type="pic" sz="quarter" idx="19" hasCustomPrompt="1"/>
          </p:nvPr>
        </p:nvSpPr>
        <p:spPr>
          <a:xfrm>
            <a:off x="240690" y="3623658"/>
            <a:ext cx="1744227" cy="609696"/>
          </a:xfrm>
          <a:prstGeom prst="rect">
            <a:avLst/>
          </a:prstGeom>
        </p:spPr>
        <p:txBody>
          <a:bodyPr/>
          <a:lstStyle>
            <a:lvl1pPr algn="ctr">
              <a:defRPr sz="1200" b="0" i="0">
                <a:solidFill>
                  <a:schemeClr val="accent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Logo</a:t>
            </a:r>
          </a:p>
        </p:txBody>
      </p:sp>
    </p:spTree>
    <p:extLst>
      <p:ext uri="{BB962C8B-B14F-4D97-AF65-F5344CB8AC3E}">
        <p14:creationId xmlns:p14="http://schemas.microsoft.com/office/powerpoint/2010/main" val="1440597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Image_2">
    <p:spTree>
      <p:nvGrpSpPr>
        <p:cNvPr id="1" name=""/>
        <p:cNvGrpSpPr/>
        <p:nvPr/>
      </p:nvGrpSpPr>
      <p:grpSpPr>
        <a:xfrm>
          <a:off x="0" y="0"/>
          <a:ext cx="0" cy="0"/>
          <a:chOff x="0" y="0"/>
          <a:chExt cx="0" cy="0"/>
        </a:xfrm>
      </p:grpSpPr>
      <p:grpSp>
        <p:nvGrpSpPr>
          <p:cNvPr id="12" name="Group 11"/>
          <p:cNvGrpSpPr/>
          <p:nvPr userDrawn="1"/>
        </p:nvGrpSpPr>
        <p:grpSpPr>
          <a:xfrm>
            <a:off x="386233"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sp>
        <p:nvSpPr>
          <p:cNvPr id="47" name="Text Placeholder 5"/>
          <p:cNvSpPr>
            <a:spLocks noGrp="1"/>
          </p:cNvSpPr>
          <p:nvPr>
            <p:ph type="body" sz="quarter" idx="15" hasCustomPrompt="1"/>
          </p:nvPr>
        </p:nvSpPr>
        <p:spPr>
          <a:xfrm>
            <a:off x="289932" y="948745"/>
            <a:ext cx="3706348"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89932" y="304324"/>
            <a:ext cx="3706348"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89932" y="1898816"/>
            <a:ext cx="3706348" cy="979295"/>
          </a:xfrm>
          <a:prstGeom prst="rect">
            <a:avLst/>
          </a:prstGeom>
        </p:spPr>
        <p:txBody>
          <a:bodyPr anchor="t"/>
          <a:lstStyle>
            <a:lvl1pPr marL="0" indent="0" algn="l">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 name="Picture Placeholder 3"/>
          <p:cNvSpPr>
            <a:spLocks noGrp="1"/>
          </p:cNvSpPr>
          <p:nvPr>
            <p:ph type="pic" sz="quarter" idx="18"/>
          </p:nvPr>
        </p:nvSpPr>
        <p:spPr>
          <a:xfrm>
            <a:off x="4346575" y="0"/>
            <a:ext cx="4797425" cy="5143500"/>
          </a:xfrm>
          <a:prstGeom prst="rect">
            <a:avLst/>
          </a:prstGeom>
        </p:spPr>
        <p:txBody>
          <a:bodyPr/>
          <a:lstStyle>
            <a:lvl1pPr algn="ctr">
              <a:defRPr sz="1200" b="0" i="0">
                <a:solidFill>
                  <a:schemeClr val="bg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p>
        </p:txBody>
      </p:sp>
      <p:sp>
        <p:nvSpPr>
          <p:cNvPr id="52" name="Triangle 51"/>
          <p:cNvSpPr/>
          <p:nvPr userDrawn="1"/>
        </p:nvSpPr>
        <p:spPr>
          <a:xfrm rot="1800000">
            <a:off x="754905"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1973561"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2917054"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6" name="Triangle 45"/>
          <p:cNvSpPr/>
          <p:nvPr userDrawn="1"/>
        </p:nvSpPr>
        <p:spPr>
          <a:xfrm rot="1800000">
            <a:off x="3730148"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3175" y="3533200"/>
            <a:ext cx="4343400" cy="1612238"/>
          </a:xfrm>
          <a:prstGeom prst="rect">
            <a:avLst/>
          </a:prstGeom>
        </p:spPr>
      </p:pic>
    </p:spTree>
    <p:extLst>
      <p:ext uri="{BB962C8B-B14F-4D97-AF65-F5344CB8AC3E}">
        <p14:creationId xmlns:p14="http://schemas.microsoft.com/office/powerpoint/2010/main" val="1099751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hart_Blue">
    <p:spTree>
      <p:nvGrpSpPr>
        <p:cNvPr id="1" name=""/>
        <p:cNvGrpSpPr/>
        <p:nvPr/>
      </p:nvGrpSpPr>
      <p:grpSpPr>
        <a:xfrm>
          <a:off x="0" y="0"/>
          <a:ext cx="0" cy="0"/>
          <a:chOff x="0" y="0"/>
          <a:chExt cx="0" cy="0"/>
        </a:xfrm>
      </p:grpSpPr>
      <p:sp>
        <p:nvSpPr>
          <p:cNvPr id="49" name="Rectangle 48"/>
          <p:cNvSpPr/>
          <p:nvPr userDrawn="1"/>
        </p:nvSpPr>
        <p:spPr>
          <a:xfrm>
            <a:off x="4346574" y="1"/>
            <a:ext cx="4797425" cy="5143500"/>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86233"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sp>
        <p:nvSpPr>
          <p:cNvPr id="47" name="Text Placeholder 5"/>
          <p:cNvSpPr>
            <a:spLocks noGrp="1"/>
          </p:cNvSpPr>
          <p:nvPr>
            <p:ph type="body" sz="quarter" idx="15" hasCustomPrompt="1"/>
          </p:nvPr>
        </p:nvSpPr>
        <p:spPr>
          <a:xfrm>
            <a:off x="289932" y="948745"/>
            <a:ext cx="3706348"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89932" y="304324"/>
            <a:ext cx="3706348"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89932" y="1898816"/>
            <a:ext cx="3706348" cy="979295"/>
          </a:xfrm>
          <a:prstGeom prst="rect">
            <a:avLst/>
          </a:prstGeom>
        </p:spPr>
        <p:txBody>
          <a:bodyPr anchor="t"/>
          <a:lstStyle>
            <a:lvl1pPr marL="0" indent="0" algn="l">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52" name="Triangle 51"/>
          <p:cNvSpPr/>
          <p:nvPr userDrawn="1"/>
        </p:nvSpPr>
        <p:spPr>
          <a:xfrm rot="1800000">
            <a:off x="754905"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1973561"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2917054"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6" name="Triangle 45"/>
          <p:cNvSpPr/>
          <p:nvPr userDrawn="1"/>
        </p:nvSpPr>
        <p:spPr>
          <a:xfrm rot="1800000">
            <a:off x="3730148"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3175" y="3533200"/>
            <a:ext cx="4343400" cy="1612238"/>
          </a:xfrm>
          <a:prstGeom prst="rect">
            <a:avLst/>
          </a:prstGeom>
        </p:spPr>
      </p:pic>
    </p:spTree>
    <p:extLst>
      <p:ext uri="{BB962C8B-B14F-4D97-AF65-F5344CB8AC3E}">
        <p14:creationId xmlns:p14="http://schemas.microsoft.com/office/powerpoint/2010/main" val="20826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hart_Pink">
    <p:spTree>
      <p:nvGrpSpPr>
        <p:cNvPr id="1" name=""/>
        <p:cNvGrpSpPr/>
        <p:nvPr/>
      </p:nvGrpSpPr>
      <p:grpSpPr>
        <a:xfrm>
          <a:off x="0" y="0"/>
          <a:ext cx="0" cy="0"/>
          <a:chOff x="0" y="0"/>
          <a:chExt cx="0" cy="0"/>
        </a:xfrm>
      </p:grpSpPr>
      <p:sp>
        <p:nvSpPr>
          <p:cNvPr id="49" name="Rectangle 48"/>
          <p:cNvSpPr/>
          <p:nvPr userDrawn="1"/>
        </p:nvSpPr>
        <p:spPr>
          <a:xfrm>
            <a:off x="4346574" y="1"/>
            <a:ext cx="4797425" cy="5143500"/>
          </a:xfrm>
          <a:prstGeom prst="rect">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86233"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sp>
        <p:nvSpPr>
          <p:cNvPr id="47" name="Text Placeholder 5"/>
          <p:cNvSpPr>
            <a:spLocks noGrp="1"/>
          </p:cNvSpPr>
          <p:nvPr>
            <p:ph type="body" sz="quarter" idx="15" hasCustomPrompt="1"/>
          </p:nvPr>
        </p:nvSpPr>
        <p:spPr>
          <a:xfrm>
            <a:off x="289932" y="948745"/>
            <a:ext cx="3706348"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89932" y="304324"/>
            <a:ext cx="3706348"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89932" y="1898816"/>
            <a:ext cx="3706348" cy="979295"/>
          </a:xfrm>
          <a:prstGeom prst="rect">
            <a:avLst/>
          </a:prstGeom>
        </p:spPr>
        <p:txBody>
          <a:bodyPr anchor="t"/>
          <a:lstStyle>
            <a:lvl1pPr marL="0" indent="0" algn="l">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52" name="Triangle 51"/>
          <p:cNvSpPr/>
          <p:nvPr userDrawn="1"/>
        </p:nvSpPr>
        <p:spPr>
          <a:xfrm rot="1800000">
            <a:off x="754905"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1973561"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2917054"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6" name="Triangle 45"/>
          <p:cNvSpPr/>
          <p:nvPr userDrawn="1"/>
        </p:nvSpPr>
        <p:spPr>
          <a:xfrm rot="1800000">
            <a:off x="3730148"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3175" y="3533200"/>
            <a:ext cx="4343400" cy="1612238"/>
          </a:xfrm>
          <a:prstGeom prst="rect">
            <a:avLst/>
          </a:prstGeom>
        </p:spPr>
      </p:pic>
    </p:spTree>
    <p:extLst>
      <p:ext uri="{BB962C8B-B14F-4D97-AF65-F5344CB8AC3E}">
        <p14:creationId xmlns:p14="http://schemas.microsoft.com/office/powerpoint/2010/main" val="428025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hart_Yellow">
    <p:spTree>
      <p:nvGrpSpPr>
        <p:cNvPr id="1" name=""/>
        <p:cNvGrpSpPr/>
        <p:nvPr/>
      </p:nvGrpSpPr>
      <p:grpSpPr>
        <a:xfrm>
          <a:off x="0" y="0"/>
          <a:ext cx="0" cy="0"/>
          <a:chOff x="0" y="0"/>
          <a:chExt cx="0" cy="0"/>
        </a:xfrm>
      </p:grpSpPr>
      <p:sp>
        <p:nvSpPr>
          <p:cNvPr id="49" name="Rectangle 48"/>
          <p:cNvSpPr/>
          <p:nvPr userDrawn="1"/>
        </p:nvSpPr>
        <p:spPr>
          <a:xfrm>
            <a:off x="4346574" y="1"/>
            <a:ext cx="4797425" cy="5143500"/>
          </a:xfrm>
          <a:prstGeom prst="rect">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86233"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sp>
        <p:nvSpPr>
          <p:cNvPr id="47" name="Text Placeholder 5"/>
          <p:cNvSpPr>
            <a:spLocks noGrp="1"/>
          </p:cNvSpPr>
          <p:nvPr>
            <p:ph type="body" sz="quarter" idx="15" hasCustomPrompt="1"/>
          </p:nvPr>
        </p:nvSpPr>
        <p:spPr>
          <a:xfrm>
            <a:off x="289932" y="948745"/>
            <a:ext cx="3706348"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89932" y="304324"/>
            <a:ext cx="3706348"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89932" y="1898816"/>
            <a:ext cx="3706348" cy="979295"/>
          </a:xfrm>
          <a:prstGeom prst="rect">
            <a:avLst/>
          </a:prstGeom>
        </p:spPr>
        <p:txBody>
          <a:bodyPr anchor="t"/>
          <a:lstStyle>
            <a:lvl1pPr marL="0" indent="0" algn="l">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52" name="Triangle 51"/>
          <p:cNvSpPr/>
          <p:nvPr userDrawn="1"/>
        </p:nvSpPr>
        <p:spPr>
          <a:xfrm rot="1800000">
            <a:off x="754905"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1973561"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2917054"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6" name="Triangle 45"/>
          <p:cNvSpPr/>
          <p:nvPr userDrawn="1"/>
        </p:nvSpPr>
        <p:spPr>
          <a:xfrm rot="1800000">
            <a:off x="3730148"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3175" y="3533200"/>
            <a:ext cx="4343400" cy="1612238"/>
          </a:xfrm>
          <a:prstGeom prst="rect">
            <a:avLst/>
          </a:prstGeom>
        </p:spPr>
      </p:pic>
    </p:spTree>
    <p:extLst>
      <p:ext uri="{BB962C8B-B14F-4D97-AF65-F5344CB8AC3E}">
        <p14:creationId xmlns:p14="http://schemas.microsoft.com/office/powerpoint/2010/main" val="1630215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hart_Green">
    <p:spTree>
      <p:nvGrpSpPr>
        <p:cNvPr id="1" name=""/>
        <p:cNvGrpSpPr/>
        <p:nvPr/>
      </p:nvGrpSpPr>
      <p:grpSpPr>
        <a:xfrm>
          <a:off x="0" y="0"/>
          <a:ext cx="0" cy="0"/>
          <a:chOff x="0" y="0"/>
          <a:chExt cx="0" cy="0"/>
        </a:xfrm>
      </p:grpSpPr>
      <p:sp>
        <p:nvSpPr>
          <p:cNvPr id="49" name="Rectangle 48"/>
          <p:cNvSpPr/>
          <p:nvPr userDrawn="1"/>
        </p:nvSpPr>
        <p:spPr>
          <a:xfrm>
            <a:off x="4346574" y="1"/>
            <a:ext cx="4797425" cy="5143500"/>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86233"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grpSp>
      </p:grpSp>
      <p:sp>
        <p:nvSpPr>
          <p:cNvPr id="47" name="Text Placeholder 5"/>
          <p:cNvSpPr>
            <a:spLocks noGrp="1"/>
          </p:cNvSpPr>
          <p:nvPr>
            <p:ph type="body" sz="quarter" idx="15" hasCustomPrompt="1"/>
          </p:nvPr>
        </p:nvSpPr>
        <p:spPr>
          <a:xfrm>
            <a:off x="289932" y="948745"/>
            <a:ext cx="3706348"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89932" y="304324"/>
            <a:ext cx="3706348"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89932" y="1898816"/>
            <a:ext cx="3706348" cy="979295"/>
          </a:xfrm>
          <a:prstGeom prst="rect">
            <a:avLst/>
          </a:prstGeom>
        </p:spPr>
        <p:txBody>
          <a:bodyPr anchor="t"/>
          <a:lstStyle>
            <a:lvl1pPr marL="0" indent="0" algn="l">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52" name="Triangle 51"/>
          <p:cNvSpPr/>
          <p:nvPr userDrawn="1"/>
        </p:nvSpPr>
        <p:spPr>
          <a:xfrm rot="1800000">
            <a:off x="754905" y="4044178"/>
            <a:ext cx="384213" cy="331218"/>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3" name="Triangle 52"/>
          <p:cNvSpPr/>
          <p:nvPr userDrawn="1"/>
        </p:nvSpPr>
        <p:spPr>
          <a:xfrm rot="12600000">
            <a:off x="1973561" y="4500826"/>
            <a:ext cx="384213" cy="331218"/>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4" name="Triangle 53"/>
          <p:cNvSpPr/>
          <p:nvPr userDrawn="1"/>
        </p:nvSpPr>
        <p:spPr>
          <a:xfrm rot="12600000">
            <a:off x="2917054" y="3601291"/>
            <a:ext cx="384213" cy="331218"/>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6" name="Triangle 45"/>
          <p:cNvSpPr/>
          <p:nvPr userDrawn="1"/>
        </p:nvSpPr>
        <p:spPr>
          <a:xfrm rot="1800000">
            <a:off x="3730148" y="4130830"/>
            <a:ext cx="384213" cy="331218"/>
          </a:xfrm>
          <a:prstGeom prst="triangle">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51" name="Picture 50"/>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3175" y="3533200"/>
            <a:ext cx="4343400" cy="1612238"/>
          </a:xfrm>
          <a:prstGeom prst="rect">
            <a:avLst/>
          </a:prstGeom>
        </p:spPr>
      </p:pic>
    </p:spTree>
    <p:extLst>
      <p:ext uri="{BB962C8B-B14F-4D97-AF65-F5344CB8AC3E}">
        <p14:creationId xmlns:p14="http://schemas.microsoft.com/office/powerpoint/2010/main" val="88073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ly_White">
    <p:spTree>
      <p:nvGrpSpPr>
        <p:cNvPr id="1" name=""/>
        <p:cNvGrpSpPr/>
        <p:nvPr/>
      </p:nvGrpSpPr>
      <p:grpSpPr>
        <a:xfrm>
          <a:off x="0" y="0"/>
          <a:ext cx="0" cy="0"/>
          <a:chOff x="0" y="0"/>
          <a:chExt cx="0" cy="0"/>
        </a:xfrm>
      </p:grpSpPr>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596624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ly_Blue">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28797F"/>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43071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ly_Yellow">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B18D25"/>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96094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_Pink">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883170"/>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38434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Only_Green">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38454"/>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54017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Green">
    <p:spTree>
      <p:nvGrpSpPr>
        <p:cNvPr id="1" name=""/>
        <p:cNvGrpSpPr/>
        <p:nvPr/>
      </p:nvGrpSpPr>
      <p:grpSpPr>
        <a:xfrm>
          <a:off x="0" y="0"/>
          <a:ext cx="0" cy="0"/>
          <a:chOff x="0" y="0"/>
          <a:chExt cx="0" cy="0"/>
        </a:xfrm>
      </p:grpSpPr>
      <p:sp>
        <p:nvSpPr>
          <p:cNvPr id="47" name="Rectangle 46"/>
          <p:cNvSpPr/>
          <p:nvPr userDrawn="1"/>
        </p:nvSpPr>
        <p:spPr>
          <a:xfrm>
            <a:off x="0" y="0"/>
            <a:ext cx="9144000" cy="5150934"/>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p:cNvSpPr>
            <a:spLocks noGrp="1"/>
          </p:cNvSpPr>
          <p:nvPr>
            <p:ph type="body" sz="quarter" idx="15" hasCustomPrompt="1"/>
          </p:nvPr>
        </p:nvSpPr>
        <p:spPr>
          <a:xfrm>
            <a:off x="240690" y="2942088"/>
            <a:ext cx="5714061" cy="400907"/>
          </a:xfrm>
          <a:prstGeom prst="rect">
            <a:avLst/>
          </a:prstGeom>
        </p:spPr>
        <p:txBody>
          <a:bodyPr anchor="ctr"/>
          <a:lstStyle>
            <a:lvl1pPr marL="0" indent="0" algn="l">
              <a:buNone/>
              <a:defRPr sz="20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7"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9" name="Group 8"/>
          <p:cNvGrpSpPr/>
          <p:nvPr userDrawn="1"/>
        </p:nvGrpSpPr>
        <p:grpSpPr>
          <a:xfrm>
            <a:off x="331729" y="2752911"/>
            <a:ext cx="637081" cy="98921"/>
            <a:chOff x="5424354" y="3091992"/>
            <a:chExt cx="2550767" cy="396064"/>
          </a:xfrm>
          <a:solidFill>
            <a:srgbClr val="338454"/>
          </a:solidFill>
        </p:grpSpPr>
        <p:grpSp>
          <p:nvGrpSpPr>
            <p:cNvPr id="10" name="Group 9"/>
            <p:cNvGrpSpPr/>
            <p:nvPr/>
          </p:nvGrpSpPr>
          <p:grpSpPr>
            <a:xfrm>
              <a:off x="5424354" y="3091992"/>
              <a:ext cx="153026" cy="396064"/>
              <a:chOff x="6353666" y="1847957"/>
              <a:chExt cx="160256" cy="414780"/>
            </a:xfrm>
            <a:grpFill/>
          </p:grpSpPr>
          <p:sp>
            <p:nvSpPr>
              <p:cNvPr id="36" name="Oval 3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28118"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31883"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335647"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639412"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943175"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14566" y="3091992"/>
              <a:ext cx="153026" cy="396064"/>
              <a:chOff x="6353666" y="1847957"/>
              <a:chExt cx="160256" cy="414780"/>
            </a:xfrm>
            <a:grpFill/>
          </p:grpSpPr>
          <p:sp>
            <p:nvSpPr>
              <p:cNvPr id="24" name="Oval 2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518330" y="3091992"/>
              <a:ext cx="153026" cy="396064"/>
              <a:chOff x="6590057" y="1847957"/>
              <a:chExt cx="160256" cy="414780"/>
            </a:xfrm>
            <a:grpFill/>
          </p:grpSpPr>
          <p:sp>
            <p:nvSpPr>
              <p:cNvPr id="22" name="Oval 2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822095" y="3091992"/>
              <a:ext cx="153026" cy="396064"/>
              <a:chOff x="6590057" y="1847957"/>
              <a:chExt cx="160256" cy="414780"/>
            </a:xfrm>
            <a:grpFill/>
          </p:grpSpPr>
          <p:sp>
            <p:nvSpPr>
              <p:cNvPr id="20" name="Oval 1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riangle 39"/>
          <p:cNvSpPr/>
          <p:nvPr userDrawn="1"/>
        </p:nvSpPr>
        <p:spPr>
          <a:xfrm rot="1800000">
            <a:off x="5531306" y="4026604"/>
            <a:ext cx="476743" cy="410985"/>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1" name="Triangle 40"/>
          <p:cNvSpPr/>
          <p:nvPr userDrawn="1"/>
        </p:nvSpPr>
        <p:spPr>
          <a:xfrm rot="12600000">
            <a:off x="7454318" y="4420614"/>
            <a:ext cx="476743" cy="410985"/>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2" name="Triangle 41"/>
          <p:cNvSpPr/>
          <p:nvPr userDrawn="1"/>
        </p:nvSpPr>
        <p:spPr>
          <a:xfrm rot="12600000">
            <a:off x="8257206" y="3197026"/>
            <a:ext cx="476743" cy="410985"/>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3" name="Triangle 42"/>
          <p:cNvSpPr/>
          <p:nvPr userDrawn="1"/>
        </p:nvSpPr>
        <p:spPr>
          <a:xfrm rot="12600000">
            <a:off x="1835374" y="1043446"/>
            <a:ext cx="372822" cy="321398"/>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4" name="Triangle 43"/>
          <p:cNvSpPr/>
          <p:nvPr userDrawn="1"/>
        </p:nvSpPr>
        <p:spPr>
          <a:xfrm rot="9000000">
            <a:off x="323599" y="933786"/>
            <a:ext cx="372822" cy="321398"/>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5" name="Triangle 44"/>
          <p:cNvSpPr/>
          <p:nvPr userDrawn="1"/>
        </p:nvSpPr>
        <p:spPr>
          <a:xfrm rot="9000000">
            <a:off x="1073267" y="257278"/>
            <a:ext cx="372822" cy="321398"/>
          </a:xfrm>
          <a:prstGeom prst="triangle">
            <a:avLst/>
          </a:prstGeom>
          <a:solidFill>
            <a:srgbClr val="338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38" name="Picture 37"/>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flipH="1">
            <a:off x="0" y="-1216"/>
            <a:ext cx="2854712" cy="1669617"/>
          </a:xfrm>
          <a:prstGeom prst="rect">
            <a:avLst/>
          </a:prstGeom>
        </p:spPr>
      </p:pic>
      <p:pic>
        <p:nvPicPr>
          <p:cNvPr id="39" name="Picture 38"/>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flipH="1">
            <a:off x="5490234" y="3014585"/>
            <a:ext cx="3652731" cy="2136349"/>
          </a:xfrm>
          <a:prstGeom prst="rect">
            <a:avLst/>
          </a:prstGeom>
        </p:spPr>
      </p:pic>
      <p:sp>
        <p:nvSpPr>
          <p:cNvPr id="46" name="Picture Placeholder 3"/>
          <p:cNvSpPr>
            <a:spLocks noGrp="1"/>
          </p:cNvSpPr>
          <p:nvPr>
            <p:ph type="pic" sz="quarter" idx="19" hasCustomPrompt="1"/>
          </p:nvPr>
        </p:nvSpPr>
        <p:spPr>
          <a:xfrm>
            <a:off x="240690" y="3623658"/>
            <a:ext cx="1744227" cy="609696"/>
          </a:xfrm>
          <a:prstGeom prst="rect">
            <a:avLst/>
          </a:prstGeom>
        </p:spPr>
        <p:txBody>
          <a:bodyPr/>
          <a:lstStyle>
            <a:lvl1pPr algn="ctr">
              <a:defRPr sz="1200" b="0" i="0">
                <a:solidFill>
                  <a:schemeClr val="accent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Logo</a:t>
            </a:r>
          </a:p>
        </p:txBody>
      </p:sp>
    </p:spTree>
    <p:extLst>
      <p:ext uri="{BB962C8B-B14F-4D97-AF65-F5344CB8AC3E}">
        <p14:creationId xmlns:p14="http://schemas.microsoft.com/office/powerpoint/2010/main" val="605967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Only with Bullet Points_White">
    <p:spTree>
      <p:nvGrpSpPr>
        <p:cNvPr id="1" name=""/>
        <p:cNvGrpSpPr/>
        <p:nvPr/>
      </p:nvGrpSpPr>
      <p:grpSpPr>
        <a:xfrm>
          <a:off x="0" y="0"/>
          <a:ext cx="0" cy="0"/>
          <a:chOff x="0" y="0"/>
          <a:chExt cx="0" cy="0"/>
        </a:xfrm>
      </p:grpSpPr>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1"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2001421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Only with Bullet Points_Blue">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28797F"/>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217391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Only with Bullet Points_Yellow">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B18D25"/>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610063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Only with Bullet Points_Pink">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883170"/>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19266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Only with Bullet Points_Green">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38454"/>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741709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Only Column_White">
    <p:spTree>
      <p:nvGrpSpPr>
        <p:cNvPr id="1" name=""/>
        <p:cNvGrpSpPr/>
        <p:nvPr/>
      </p:nvGrpSpPr>
      <p:grpSpPr>
        <a:xfrm>
          <a:off x="0" y="0"/>
          <a:ext cx="0" cy="0"/>
          <a:chOff x="0" y="0"/>
          <a:chExt cx="0" cy="0"/>
        </a:xfrm>
      </p:grpSpPr>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2"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984649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Only Column_Blue">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28797F"/>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2"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3"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789352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Only Column_Yellow">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B18D25"/>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2"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3"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020697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Only Column_Pink">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883170"/>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2"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3"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2072036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nly Column_Green">
    <p:spTree>
      <p:nvGrpSpPr>
        <p:cNvPr id="1" name=""/>
        <p:cNvGrpSpPr/>
        <p:nvPr/>
      </p:nvGrpSpPr>
      <p:grpSpPr>
        <a:xfrm>
          <a:off x="0" y="0"/>
          <a:ext cx="0" cy="0"/>
          <a:chOff x="0" y="0"/>
          <a:chExt cx="0" cy="0"/>
        </a:xfrm>
      </p:grpSpPr>
      <p:sp>
        <p:nvSpPr>
          <p:cNvPr id="41" name="Rectangle 40"/>
          <p:cNvSpPr/>
          <p:nvPr userDrawn="1"/>
        </p:nvSpPr>
        <p:spPr>
          <a:xfrm>
            <a:off x="0" y="1"/>
            <a:ext cx="9142965" cy="5143500"/>
          </a:xfrm>
          <a:prstGeom prst="rect">
            <a:avLst/>
          </a:prstGeom>
          <a:solidFill>
            <a:srgbClr val="3DA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flipH="1">
            <a:off x="5490234" y="3007151"/>
            <a:ext cx="3652731" cy="2136349"/>
          </a:xfrm>
          <a:prstGeom prst="rect">
            <a:avLst/>
          </a:prstGeom>
        </p:spPr>
      </p:pic>
      <p:grpSp>
        <p:nvGrpSpPr>
          <p:cNvPr id="7" name="Group 6"/>
          <p:cNvGrpSpPr/>
          <p:nvPr userDrawn="1"/>
        </p:nvGrpSpPr>
        <p:grpSpPr>
          <a:xfrm>
            <a:off x="361709" y="866455"/>
            <a:ext cx="637081" cy="98921"/>
            <a:chOff x="5424354" y="3091992"/>
            <a:chExt cx="2550767" cy="396064"/>
          </a:xfrm>
          <a:solidFill>
            <a:srgbClr val="338454"/>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870094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2"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3"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69215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Pink">
    <p:spTree>
      <p:nvGrpSpPr>
        <p:cNvPr id="1" name=""/>
        <p:cNvGrpSpPr/>
        <p:nvPr/>
      </p:nvGrpSpPr>
      <p:grpSpPr>
        <a:xfrm>
          <a:off x="0" y="0"/>
          <a:ext cx="0" cy="0"/>
          <a:chOff x="0" y="0"/>
          <a:chExt cx="0" cy="0"/>
        </a:xfrm>
      </p:grpSpPr>
      <p:sp>
        <p:nvSpPr>
          <p:cNvPr id="47" name="Rectangle 46"/>
          <p:cNvSpPr/>
          <p:nvPr userDrawn="1"/>
        </p:nvSpPr>
        <p:spPr>
          <a:xfrm>
            <a:off x="0" y="0"/>
            <a:ext cx="9144000" cy="5150934"/>
          </a:xfrm>
          <a:prstGeom prst="rect">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p:cNvSpPr>
            <a:spLocks noGrp="1"/>
          </p:cNvSpPr>
          <p:nvPr>
            <p:ph type="body" sz="quarter" idx="15" hasCustomPrompt="1"/>
          </p:nvPr>
        </p:nvSpPr>
        <p:spPr>
          <a:xfrm>
            <a:off x="240690" y="2942088"/>
            <a:ext cx="5714061" cy="400907"/>
          </a:xfrm>
          <a:prstGeom prst="rect">
            <a:avLst/>
          </a:prstGeom>
        </p:spPr>
        <p:txBody>
          <a:bodyPr anchor="ctr"/>
          <a:lstStyle>
            <a:lvl1pPr marL="0" indent="0" algn="l">
              <a:buNone/>
              <a:defRPr sz="20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7"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9" name="Group 8"/>
          <p:cNvGrpSpPr/>
          <p:nvPr userDrawn="1"/>
        </p:nvGrpSpPr>
        <p:grpSpPr>
          <a:xfrm>
            <a:off x="331729" y="2752911"/>
            <a:ext cx="637081" cy="98921"/>
            <a:chOff x="5424354" y="3091992"/>
            <a:chExt cx="2550767" cy="396064"/>
          </a:xfrm>
          <a:solidFill>
            <a:srgbClr val="883170"/>
          </a:solidFill>
        </p:grpSpPr>
        <p:grpSp>
          <p:nvGrpSpPr>
            <p:cNvPr id="10" name="Group 9"/>
            <p:cNvGrpSpPr/>
            <p:nvPr/>
          </p:nvGrpSpPr>
          <p:grpSpPr>
            <a:xfrm>
              <a:off x="5424354" y="3091992"/>
              <a:ext cx="153026" cy="396064"/>
              <a:chOff x="6353666" y="1847957"/>
              <a:chExt cx="160256" cy="414780"/>
            </a:xfrm>
            <a:grpFill/>
          </p:grpSpPr>
          <p:sp>
            <p:nvSpPr>
              <p:cNvPr id="36" name="Oval 3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28118"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31883"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335647"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639412"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943175"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14566" y="3091992"/>
              <a:ext cx="153026" cy="396064"/>
              <a:chOff x="6353666" y="1847957"/>
              <a:chExt cx="160256" cy="414780"/>
            </a:xfrm>
            <a:grpFill/>
          </p:grpSpPr>
          <p:sp>
            <p:nvSpPr>
              <p:cNvPr id="24" name="Oval 2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518330" y="3091992"/>
              <a:ext cx="153026" cy="396064"/>
              <a:chOff x="6590057" y="1847957"/>
              <a:chExt cx="160256" cy="414780"/>
            </a:xfrm>
            <a:grpFill/>
          </p:grpSpPr>
          <p:sp>
            <p:nvSpPr>
              <p:cNvPr id="22" name="Oval 2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822095" y="3091992"/>
              <a:ext cx="153026" cy="396064"/>
              <a:chOff x="6590057" y="1847957"/>
              <a:chExt cx="160256" cy="414780"/>
            </a:xfrm>
            <a:grpFill/>
          </p:grpSpPr>
          <p:sp>
            <p:nvSpPr>
              <p:cNvPr id="20" name="Oval 1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riangle 39"/>
          <p:cNvSpPr/>
          <p:nvPr userDrawn="1"/>
        </p:nvSpPr>
        <p:spPr>
          <a:xfrm rot="1800000">
            <a:off x="5531306" y="4026604"/>
            <a:ext cx="476743" cy="410985"/>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1" name="Triangle 40"/>
          <p:cNvSpPr/>
          <p:nvPr userDrawn="1"/>
        </p:nvSpPr>
        <p:spPr>
          <a:xfrm rot="12600000">
            <a:off x="7454318" y="4420614"/>
            <a:ext cx="476743" cy="410985"/>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2" name="Triangle 41"/>
          <p:cNvSpPr/>
          <p:nvPr userDrawn="1"/>
        </p:nvSpPr>
        <p:spPr>
          <a:xfrm rot="12600000">
            <a:off x="8257206" y="3197026"/>
            <a:ext cx="476743" cy="410985"/>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3" name="Triangle 42"/>
          <p:cNvSpPr/>
          <p:nvPr userDrawn="1"/>
        </p:nvSpPr>
        <p:spPr>
          <a:xfrm rot="12600000">
            <a:off x="1835374" y="1043446"/>
            <a:ext cx="372822" cy="321398"/>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4" name="Triangle 43"/>
          <p:cNvSpPr/>
          <p:nvPr userDrawn="1"/>
        </p:nvSpPr>
        <p:spPr>
          <a:xfrm rot="9000000">
            <a:off x="323599" y="933786"/>
            <a:ext cx="372822" cy="321398"/>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5" name="Triangle 44"/>
          <p:cNvSpPr/>
          <p:nvPr userDrawn="1"/>
        </p:nvSpPr>
        <p:spPr>
          <a:xfrm rot="9000000">
            <a:off x="1073267" y="257278"/>
            <a:ext cx="372822" cy="321398"/>
          </a:xfrm>
          <a:prstGeom prst="triangle">
            <a:avLst/>
          </a:prstGeom>
          <a:solidFill>
            <a:srgbClr val="883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38" name="Picture 37"/>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flipH="1">
            <a:off x="0" y="-1216"/>
            <a:ext cx="2854712" cy="1669617"/>
          </a:xfrm>
          <a:prstGeom prst="rect">
            <a:avLst/>
          </a:prstGeom>
        </p:spPr>
      </p:pic>
      <p:pic>
        <p:nvPicPr>
          <p:cNvPr id="39" name="Picture 38"/>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flipH="1">
            <a:off x="5490234" y="3014585"/>
            <a:ext cx="3652731" cy="2136349"/>
          </a:xfrm>
          <a:prstGeom prst="rect">
            <a:avLst/>
          </a:prstGeom>
        </p:spPr>
      </p:pic>
      <p:sp>
        <p:nvSpPr>
          <p:cNvPr id="46" name="Picture Placeholder 3"/>
          <p:cNvSpPr>
            <a:spLocks noGrp="1"/>
          </p:cNvSpPr>
          <p:nvPr>
            <p:ph type="pic" sz="quarter" idx="19" hasCustomPrompt="1"/>
          </p:nvPr>
        </p:nvSpPr>
        <p:spPr>
          <a:xfrm>
            <a:off x="240690" y="3623658"/>
            <a:ext cx="1744227" cy="609696"/>
          </a:xfrm>
          <a:prstGeom prst="rect">
            <a:avLst/>
          </a:prstGeom>
        </p:spPr>
        <p:txBody>
          <a:bodyPr/>
          <a:lstStyle>
            <a:lvl1pPr algn="ctr">
              <a:defRPr sz="1200" b="0" i="0">
                <a:solidFill>
                  <a:schemeClr val="accent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Logo</a:t>
            </a:r>
          </a:p>
        </p:txBody>
      </p:sp>
    </p:spTree>
    <p:extLst>
      <p:ext uri="{BB962C8B-B14F-4D97-AF65-F5344CB8AC3E}">
        <p14:creationId xmlns:p14="http://schemas.microsoft.com/office/powerpoint/2010/main" val="1434108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8" name="Text Placeholder 5"/>
          <p:cNvSpPr>
            <a:spLocks noGrp="1"/>
          </p:cNvSpPr>
          <p:nvPr>
            <p:ph type="body" sz="quarter" idx="15" hasCustomPrompt="1"/>
          </p:nvPr>
        </p:nvSpPr>
        <p:spPr>
          <a:xfrm>
            <a:off x="240690" y="2942088"/>
            <a:ext cx="8640981" cy="400907"/>
          </a:xfrm>
          <a:prstGeom prst="rect">
            <a:avLst/>
          </a:prstGeom>
        </p:spPr>
        <p:txBody>
          <a:bodyPr anchor="ctr"/>
          <a:lstStyle>
            <a:lvl1pPr marL="0" indent="0" algn="l">
              <a:buNone/>
              <a:defRPr sz="2000" b="0" baseline="0">
                <a:solidFill>
                  <a:srgbClr val="B62594"/>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39"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40" name="Group 39"/>
          <p:cNvGrpSpPr/>
          <p:nvPr userDrawn="1"/>
        </p:nvGrpSpPr>
        <p:grpSpPr>
          <a:xfrm>
            <a:off x="331729" y="2752911"/>
            <a:ext cx="637081" cy="98921"/>
            <a:chOff x="5424354" y="3091992"/>
            <a:chExt cx="2550767" cy="396064"/>
          </a:xfrm>
          <a:solidFill>
            <a:srgbClr val="37A1A7"/>
          </a:solidFill>
        </p:grpSpPr>
        <p:grpSp>
          <p:nvGrpSpPr>
            <p:cNvPr id="41" name="Group 40"/>
            <p:cNvGrpSpPr/>
            <p:nvPr/>
          </p:nvGrpSpPr>
          <p:grpSpPr>
            <a:xfrm>
              <a:off x="5424354" y="3091992"/>
              <a:ext cx="153026" cy="396064"/>
              <a:chOff x="6353666" y="1847957"/>
              <a:chExt cx="160256" cy="414780"/>
            </a:xfrm>
            <a:grpFill/>
          </p:grpSpPr>
          <p:sp>
            <p:nvSpPr>
              <p:cNvPr id="66" name="Oval 6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728118" y="3091992"/>
              <a:ext cx="153026" cy="396064"/>
              <a:chOff x="6590057" y="1847957"/>
              <a:chExt cx="160256" cy="414780"/>
            </a:xfrm>
            <a:grpFill/>
          </p:grpSpPr>
          <p:sp>
            <p:nvSpPr>
              <p:cNvPr id="64" name="Oval 6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031883" y="3091992"/>
              <a:ext cx="153026" cy="396064"/>
              <a:chOff x="6590057" y="1847957"/>
              <a:chExt cx="160256" cy="414780"/>
            </a:xfrm>
            <a:grpFill/>
          </p:grpSpPr>
          <p:sp>
            <p:nvSpPr>
              <p:cNvPr id="62" name="Oval 6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6335647" y="3091992"/>
              <a:ext cx="153026" cy="396064"/>
              <a:chOff x="6590057" y="1847957"/>
              <a:chExt cx="160256" cy="414780"/>
            </a:xfrm>
            <a:grpFill/>
          </p:grpSpPr>
          <p:sp>
            <p:nvSpPr>
              <p:cNvPr id="60" name="Oval 5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6639412" y="3091992"/>
              <a:ext cx="153026" cy="396064"/>
              <a:chOff x="6590057" y="1847957"/>
              <a:chExt cx="160256" cy="414780"/>
            </a:xfrm>
            <a:grpFill/>
          </p:grpSpPr>
          <p:sp>
            <p:nvSpPr>
              <p:cNvPr id="58" name="Oval 5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943175" y="3091992"/>
              <a:ext cx="153026" cy="396064"/>
              <a:chOff x="6590057" y="1847957"/>
              <a:chExt cx="160256" cy="414780"/>
            </a:xfrm>
            <a:grpFill/>
          </p:grpSpPr>
          <p:sp>
            <p:nvSpPr>
              <p:cNvPr id="56" name="Oval 5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7214566" y="3091992"/>
              <a:ext cx="153026" cy="396064"/>
              <a:chOff x="6353666" y="1847957"/>
              <a:chExt cx="160256" cy="414780"/>
            </a:xfrm>
            <a:grpFill/>
          </p:grpSpPr>
          <p:sp>
            <p:nvSpPr>
              <p:cNvPr id="54" name="Oval 5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7518330" y="3091992"/>
              <a:ext cx="153026" cy="396064"/>
              <a:chOff x="6590057" y="1847957"/>
              <a:chExt cx="160256" cy="414780"/>
            </a:xfrm>
            <a:grpFill/>
          </p:grpSpPr>
          <p:sp>
            <p:nvSpPr>
              <p:cNvPr id="52" name="Oval 5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822095" y="3091992"/>
              <a:ext cx="153026" cy="396064"/>
              <a:chOff x="6590057" y="1847957"/>
              <a:chExt cx="160256" cy="414780"/>
            </a:xfrm>
            <a:grpFill/>
          </p:grpSpPr>
          <p:sp>
            <p:nvSpPr>
              <p:cNvPr id="50" name="Oval 4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Picture 31"/>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474710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698573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39" name="Picture 38"/>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412906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nly_Bullet Points">
    <p:spTree>
      <p:nvGrpSpPr>
        <p:cNvPr id="1" name=""/>
        <p:cNvGrpSpPr/>
        <p:nvPr/>
      </p:nvGrpSpPr>
      <p:grpSpPr>
        <a:xfrm>
          <a:off x="0" y="0"/>
          <a:ext cx="0" cy="0"/>
          <a:chOff x="0" y="0"/>
          <a:chExt cx="0" cy="0"/>
        </a:xfrm>
      </p:grpSpPr>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7758090"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0" y="1696449"/>
            <a:ext cx="8700333" cy="3160364"/>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eiusmod</a:t>
            </a:r>
            <a:r>
              <a:rPr lang="en-US" dirty="0"/>
              <a:t> </a:t>
            </a:r>
            <a:r>
              <a:rPr lang="en-US" dirty="0" err="1"/>
              <a:t>tempor</a:t>
            </a:r>
            <a:r>
              <a:rPr lang="en-US" dirty="0"/>
              <a:t> </a:t>
            </a:r>
            <a:r>
              <a:rPr lang="en-US" dirty="0" err="1"/>
              <a:t>incididun</a:t>
            </a:r>
            <a:r>
              <a:rPr lang="en-US" dirty="0"/>
              <a:t> </a:t>
            </a:r>
            <a:r>
              <a:rPr lang="en-US" dirty="0" err="1"/>
              <a:t>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endParaRPr lang="en-US" dirty="0"/>
          </a:p>
        </p:txBody>
      </p:sp>
      <p:pic>
        <p:nvPicPr>
          <p:cNvPr id="39" name="Picture 38"/>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482106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Only_2 Column">
    <p:spTree>
      <p:nvGrpSpPr>
        <p:cNvPr id="1" name=""/>
        <p:cNvGrpSpPr/>
        <p:nvPr/>
      </p:nvGrpSpPr>
      <p:grpSpPr>
        <a:xfrm>
          <a:off x="0" y="0"/>
          <a:ext cx="0" cy="0"/>
          <a:chOff x="0" y="0"/>
          <a:chExt cx="0" cy="0"/>
        </a:xfrm>
      </p:grpSpPr>
      <p:grpSp>
        <p:nvGrpSpPr>
          <p:cNvPr id="7" name="Group 6"/>
          <p:cNvGrpSpPr/>
          <p:nvPr userDrawn="1"/>
        </p:nvGrpSpPr>
        <p:grpSpPr>
          <a:xfrm>
            <a:off x="361709" y="866455"/>
            <a:ext cx="637081" cy="98921"/>
            <a:chOff x="5424354" y="3091992"/>
            <a:chExt cx="2550767" cy="396064"/>
          </a:xfrm>
          <a:solidFill>
            <a:srgbClr val="37A1A7"/>
          </a:solidFill>
        </p:grpSpPr>
        <p:grpSp>
          <p:nvGrpSpPr>
            <p:cNvPr id="9" name="Group 8"/>
            <p:cNvGrpSpPr/>
            <p:nvPr/>
          </p:nvGrpSpPr>
          <p:grpSpPr>
            <a:xfrm>
              <a:off x="5424354" y="3091992"/>
              <a:ext cx="153026" cy="396064"/>
              <a:chOff x="6353666" y="1847957"/>
              <a:chExt cx="160256" cy="414780"/>
            </a:xfrm>
            <a:grpFill/>
          </p:grpSpPr>
          <p:sp>
            <p:nvSpPr>
              <p:cNvPr id="35" name="Oval 3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8118"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31883"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335647"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639412"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943175" y="3091992"/>
              <a:ext cx="153026" cy="396064"/>
              <a:chOff x="6590057" y="1847957"/>
              <a:chExt cx="160256" cy="414780"/>
            </a:xfrm>
            <a:grpFill/>
          </p:grpSpPr>
          <p:sp>
            <p:nvSpPr>
              <p:cNvPr id="25" name="Oval 2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214566" y="3091992"/>
              <a:ext cx="153026" cy="396064"/>
              <a:chOff x="6353666" y="1847957"/>
              <a:chExt cx="160256" cy="414780"/>
            </a:xfrm>
            <a:grpFill/>
          </p:grpSpPr>
          <p:sp>
            <p:nvSpPr>
              <p:cNvPr id="23" name="Oval 22"/>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518330"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822095" y="3091992"/>
              <a:ext cx="153026" cy="396064"/>
              <a:chOff x="6590057" y="1847957"/>
              <a:chExt cx="160256" cy="414780"/>
            </a:xfrm>
            <a:grpFill/>
          </p:grpSpPr>
          <p:sp>
            <p:nvSpPr>
              <p:cNvPr id="19" name="Oval 1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Text Placeholder 5"/>
          <p:cNvSpPr>
            <a:spLocks noGrp="1"/>
          </p:cNvSpPr>
          <p:nvPr>
            <p:ph type="body" sz="quarter" idx="15" hasCustomPrompt="1"/>
          </p:nvPr>
        </p:nvSpPr>
        <p:spPr>
          <a:xfrm>
            <a:off x="240691" y="972869"/>
            <a:ext cx="8700942"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38" name="Text Placeholder 5"/>
          <p:cNvSpPr>
            <a:spLocks noGrp="1"/>
          </p:cNvSpPr>
          <p:nvPr>
            <p:ph type="body" sz="quarter" idx="16" hasCustomPrompt="1"/>
          </p:nvPr>
        </p:nvSpPr>
        <p:spPr>
          <a:xfrm>
            <a:off x="240691" y="214383"/>
            <a:ext cx="774921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0" name="Text Placeholder 2"/>
          <p:cNvSpPr>
            <a:spLocks noGrp="1"/>
          </p:cNvSpPr>
          <p:nvPr>
            <p:ph type="body" sz="quarter" idx="17" hasCustomPrompt="1"/>
          </p:nvPr>
        </p:nvSpPr>
        <p:spPr>
          <a:xfrm>
            <a:off x="241301"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39" name="Text Placeholder 2"/>
          <p:cNvSpPr>
            <a:spLocks noGrp="1"/>
          </p:cNvSpPr>
          <p:nvPr>
            <p:ph type="body" sz="quarter" idx="18" hasCustomPrompt="1"/>
          </p:nvPr>
        </p:nvSpPr>
        <p:spPr>
          <a:xfrm>
            <a:off x="4735669" y="1696449"/>
            <a:ext cx="4205964" cy="3160364"/>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41" name="Picture 40"/>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358336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ext Placeholder 33"/>
          <p:cNvSpPr>
            <a:spLocks noGrp="1"/>
          </p:cNvSpPr>
          <p:nvPr>
            <p:ph type="body" sz="quarter" idx="14" hasCustomPrompt="1"/>
          </p:nvPr>
        </p:nvSpPr>
        <p:spPr>
          <a:xfrm>
            <a:off x="364067" y="1513564"/>
            <a:ext cx="2479738" cy="390526"/>
          </a:xfrm>
          <a:prstGeom prst="rect">
            <a:avLst/>
          </a:prstGeom>
        </p:spPr>
        <p:txBody>
          <a:bodyPr vert="horz"/>
          <a:lstStyle>
            <a:lvl1pPr marL="0" indent="0" algn="r">
              <a:buNone/>
              <a:defRPr sz="1400" baseline="0">
                <a:solidFill>
                  <a:schemeClr val="accent1"/>
                </a:solidFill>
                <a:latin typeface="Montserrat"/>
                <a:cs typeface="Montserrat"/>
              </a:defRPr>
            </a:lvl1pPr>
          </a:lstStyle>
          <a:p>
            <a:pPr lvl="0"/>
            <a:r>
              <a:rPr lang="en-US"/>
              <a:t>LOREM IPSUM</a:t>
            </a:r>
          </a:p>
        </p:txBody>
      </p:sp>
      <p:sp>
        <p:nvSpPr>
          <p:cNvPr id="7" name="Oval 6"/>
          <p:cNvSpPr/>
          <p:nvPr userDrawn="1"/>
        </p:nvSpPr>
        <p:spPr>
          <a:xfrm>
            <a:off x="2969351" y="966949"/>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9" name="Oval 8"/>
          <p:cNvSpPr/>
          <p:nvPr userDrawn="1"/>
        </p:nvSpPr>
        <p:spPr>
          <a:xfrm>
            <a:off x="6952651" y="1941455"/>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sp>
        <p:nvSpPr>
          <p:cNvPr id="10" name="Oval 9"/>
          <p:cNvSpPr/>
          <p:nvPr userDrawn="1"/>
        </p:nvSpPr>
        <p:spPr>
          <a:xfrm>
            <a:off x="1185811" y="2888187"/>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1" name="Straight Connector 10"/>
          <p:cNvCxnSpPr>
            <a:endCxn id="7" idx="2"/>
          </p:cNvCxnSpPr>
          <p:nvPr userDrawn="1"/>
        </p:nvCxnSpPr>
        <p:spPr>
          <a:xfrm>
            <a:off x="0" y="1482627"/>
            <a:ext cx="2969351"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2" name="Straight Connector 11"/>
          <p:cNvCxnSpPr>
            <a:stCxn id="7" idx="6"/>
          </p:cNvCxnSpPr>
          <p:nvPr userDrawn="1"/>
        </p:nvCxnSpPr>
        <p:spPr>
          <a:xfrm>
            <a:off x="4000706" y="1482627"/>
            <a:ext cx="5143294"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3" name="Straight Connector 12"/>
          <p:cNvCxnSpPr>
            <a:endCxn id="9" idx="2"/>
          </p:cNvCxnSpPr>
          <p:nvPr userDrawn="1"/>
        </p:nvCxnSpPr>
        <p:spPr>
          <a:xfrm>
            <a:off x="0" y="2457133"/>
            <a:ext cx="6952651"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4" name="Straight Connector 13"/>
          <p:cNvCxnSpPr>
            <a:stCxn id="9" idx="6"/>
          </p:cNvCxnSpPr>
          <p:nvPr userDrawn="1"/>
        </p:nvCxnSpPr>
        <p:spPr>
          <a:xfrm>
            <a:off x="7984006" y="2457133"/>
            <a:ext cx="1159994"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5" name="Straight Connector 14"/>
          <p:cNvCxnSpPr>
            <a:stCxn id="10" idx="6"/>
          </p:cNvCxnSpPr>
          <p:nvPr userDrawn="1"/>
        </p:nvCxnSpPr>
        <p:spPr>
          <a:xfrm>
            <a:off x="2217166" y="3403865"/>
            <a:ext cx="6926834"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24" name="Picture Placeholder 23"/>
          <p:cNvSpPr>
            <a:spLocks noGrp="1"/>
          </p:cNvSpPr>
          <p:nvPr>
            <p:ph type="pic" sz="quarter" idx="10" hasCustomPrompt="1"/>
          </p:nvPr>
        </p:nvSpPr>
        <p:spPr>
          <a:xfrm>
            <a:off x="3142148" y="1144041"/>
            <a:ext cx="675306" cy="677172"/>
          </a:xfrm>
          <a:prstGeom prst="rect">
            <a:avLst/>
          </a:prstGeom>
        </p:spPr>
        <p:txBody>
          <a:bodyPr vert="horz" numCol="1"/>
          <a:lstStyle>
            <a:lvl1pPr marL="0" indent="0">
              <a:buFontTx/>
              <a:buNone/>
              <a:defRPr sz="900">
                <a:solidFill>
                  <a:schemeClr val="accent2"/>
                </a:solidFill>
                <a:latin typeface="Montserrat"/>
                <a:cs typeface="Montserrat"/>
              </a:defRPr>
            </a:lvl1pPr>
          </a:lstStyle>
          <a:p>
            <a:r>
              <a:rPr lang="en-US"/>
              <a:t>Icon</a:t>
            </a:r>
          </a:p>
        </p:txBody>
      </p:sp>
      <p:sp>
        <p:nvSpPr>
          <p:cNvPr id="27" name="Picture Placeholder 23"/>
          <p:cNvSpPr>
            <a:spLocks noGrp="1"/>
          </p:cNvSpPr>
          <p:nvPr>
            <p:ph type="pic" sz="quarter" idx="12" hasCustomPrompt="1"/>
          </p:nvPr>
        </p:nvSpPr>
        <p:spPr>
          <a:xfrm>
            <a:off x="7129948" y="2119048"/>
            <a:ext cx="675306" cy="677172"/>
          </a:xfrm>
          <a:prstGeom prst="rect">
            <a:avLst/>
          </a:prstGeom>
        </p:spPr>
        <p:txBody>
          <a:bodyPr vert="horz" numCol="1"/>
          <a:lstStyle>
            <a:lvl1pPr marL="0" indent="0">
              <a:buFontTx/>
              <a:buNone/>
              <a:defRPr sz="900">
                <a:solidFill>
                  <a:srgbClr val="FFFFFF"/>
                </a:solidFill>
                <a:latin typeface="Montserrat"/>
                <a:cs typeface="Montserrat"/>
              </a:defRPr>
            </a:lvl1pPr>
          </a:lstStyle>
          <a:p>
            <a:r>
              <a:rPr lang="en-US"/>
              <a:t>Icon</a:t>
            </a:r>
          </a:p>
        </p:txBody>
      </p:sp>
      <p:sp>
        <p:nvSpPr>
          <p:cNvPr id="28" name="Picture Placeholder 23"/>
          <p:cNvSpPr>
            <a:spLocks noGrp="1"/>
          </p:cNvSpPr>
          <p:nvPr>
            <p:ph type="pic" sz="quarter" idx="13" hasCustomPrompt="1"/>
          </p:nvPr>
        </p:nvSpPr>
        <p:spPr>
          <a:xfrm>
            <a:off x="1374836" y="3060395"/>
            <a:ext cx="675306" cy="677172"/>
          </a:xfrm>
          <a:prstGeom prst="rect">
            <a:avLst/>
          </a:prstGeom>
        </p:spPr>
        <p:txBody>
          <a:bodyPr vert="horz" numCol="1"/>
          <a:lstStyle>
            <a:lvl1pPr marL="0" indent="0">
              <a:buFontTx/>
              <a:buNone/>
              <a:defRPr sz="900">
                <a:solidFill>
                  <a:srgbClr val="FFFFFF"/>
                </a:solidFill>
                <a:latin typeface="Montserrat"/>
                <a:cs typeface="Montserrat"/>
              </a:defRPr>
            </a:lvl1pPr>
          </a:lstStyle>
          <a:p>
            <a:r>
              <a:rPr lang="en-US"/>
              <a:t>Icon</a:t>
            </a:r>
          </a:p>
        </p:txBody>
      </p:sp>
      <p:sp>
        <p:nvSpPr>
          <p:cNvPr id="35" name="Text Placeholder 33"/>
          <p:cNvSpPr>
            <a:spLocks noGrp="1"/>
          </p:cNvSpPr>
          <p:nvPr>
            <p:ph type="body" sz="quarter" idx="15" hasCustomPrompt="1"/>
          </p:nvPr>
        </p:nvSpPr>
        <p:spPr>
          <a:xfrm>
            <a:off x="3920067" y="2484340"/>
            <a:ext cx="2907101" cy="390526"/>
          </a:xfrm>
          <a:prstGeom prst="rect">
            <a:avLst/>
          </a:prstGeom>
        </p:spPr>
        <p:txBody>
          <a:bodyPr vert="horz"/>
          <a:lstStyle>
            <a:lvl1pPr marL="0" indent="0" algn="r">
              <a:buNone/>
              <a:defRPr sz="1400" baseline="0">
                <a:solidFill>
                  <a:schemeClr val="tx2"/>
                </a:solidFill>
                <a:latin typeface="Montserrat"/>
                <a:cs typeface="Montserrat"/>
              </a:defRPr>
            </a:lvl1pPr>
          </a:lstStyle>
          <a:p>
            <a:pPr lvl="0"/>
            <a:r>
              <a:rPr lang="en-US"/>
              <a:t>LOREM IPSUM DOL</a:t>
            </a:r>
          </a:p>
        </p:txBody>
      </p:sp>
      <p:sp>
        <p:nvSpPr>
          <p:cNvPr id="36" name="Text Placeholder 33"/>
          <p:cNvSpPr>
            <a:spLocks noGrp="1"/>
          </p:cNvSpPr>
          <p:nvPr>
            <p:ph type="body" sz="quarter" idx="16" hasCustomPrompt="1"/>
          </p:nvPr>
        </p:nvSpPr>
        <p:spPr>
          <a:xfrm>
            <a:off x="2313101" y="3420001"/>
            <a:ext cx="2907101" cy="390526"/>
          </a:xfrm>
          <a:prstGeom prst="rect">
            <a:avLst/>
          </a:prstGeom>
        </p:spPr>
        <p:txBody>
          <a:bodyPr vert="horz"/>
          <a:lstStyle>
            <a:lvl1pPr marL="0" indent="0" algn="l">
              <a:buNone/>
              <a:defRPr sz="1400" baseline="0">
                <a:solidFill>
                  <a:schemeClr val="bg1"/>
                </a:solidFill>
                <a:latin typeface="Montserrat"/>
                <a:cs typeface="Montserrat"/>
              </a:defRPr>
            </a:lvl1pPr>
          </a:lstStyle>
          <a:p>
            <a:pPr lvl="0"/>
            <a:r>
              <a:rPr lang="en-US"/>
              <a:t>LOREM IPSUM DOLOR</a:t>
            </a:r>
          </a:p>
        </p:txBody>
      </p:sp>
      <p:grpSp>
        <p:nvGrpSpPr>
          <p:cNvPr id="22" name="Group 21"/>
          <p:cNvGrpSpPr/>
          <p:nvPr userDrawn="1"/>
        </p:nvGrpSpPr>
        <p:grpSpPr>
          <a:xfrm>
            <a:off x="8203018" y="866455"/>
            <a:ext cx="637081" cy="98921"/>
            <a:chOff x="5424354" y="3091992"/>
            <a:chExt cx="2550767" cy="396064"/>
          </a:xfrm>
          <a:solidFill>
            <a:srgbClr val="37A1A7"/>
          </a:solidFill>
        </p:grpSpPr>
        <p:grpSp>
          <p:nvGrpSpPr>
            <p:cNvPr id="23" name="Group 22"/>
            <p:cNvGrpSpPr/>
            <p:nvPr/>
          </p:nvGrpSpPr>
          <p:grpSpPr>
            <a:xfrm>
              <a:off x="5424354" y="3091992"/>
              <a:ext cx="153026" cy="396064"/>
              <a:chOff x="6353666" y="1847957"/>
              <a:chExt cx="160256" cy="414780"/>
            </a:xfrm>
            <a:grpFill/>
          </p:grpSpPr>
          <p:sp>
            <p:nvSpPr>
              <p:cNvPr id="57" name="Oval 56"/>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8" name="Oval 57"/>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5" name="Group 24"/>
            <p:cNvGrpSpPr/>
            <p:nvPr/>
          </p:nvGrpSpPr>
          <p:grpSpPr>
            <a:xfrm>
              <a:off x="5728118" y="3091992"/>
              <a:ext cx="153026" cy="396064"/>
              <a:chOff x="6590057" y="1847957"/>
              <a:chExt cx="160256" cy="414780"/>
            </a:xfrm>
            <a:grpFill/>
          </p:grpSpPr>
          <p:sp>
            <p:nvSpPr>
              <p:cNvPr id="55" name="Oval 54"/>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Oval 55"/>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9" name="Group 28"/>
            <p:cNvGrpSpPr/>
            <p:nvPr/>
          </p:nvGrpSpPr>
          <p:grpSpPr>
            <a:xfrm>
              <a:off x="6031883" y="3091992"/>
              <a:ext cx="153026" cy="396064"/>
              <a:chOff x="6590057" y="1847957"/>
              <a:chExt cx="160256" cy="414780"/>
            </a:xfrm>
            <a:grpFill/>
          </p:grpSpPr>
          <p:sp>
            <p:nvSpPr>
              <p:cNvPr id="53" name="Oval 5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4" name="Oval 5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0" name="Group 29"/>
            <p:cNvGrpSpPr/>
            <p:nvPr/>
          </p:nvGrpSpPr>
          <p:grpSpPr>
            <a:xfrm>
              <a:off x="6335647" y="3091992"/>
              <a:ext cx="153026" cy="396064"/>
              <a:chOff x="6590057" y="1847957"/>
              <a:chExt cx="160256" cy="414780"/>
            </a:xfrm>
            <a:grpFill/>
          </p:grpSpPr>
          <p:sp>
            <p:nvSpPr>
              <p:cNvPr id="51" name="Oval 5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2" name="Oval 5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1" name="Group 30"/>
            <p:cNvGrpSpPr/>
            <p:nvPr/>
          </p:nvGrpSpPr>
          <p:grpSpPr>
            <a:xfrm>
              <a:off x="6639412" y="3091992"/>
              <a:ext cx="153026" cy="396064"/>
              <a:chOff x="6590057" y="1847957"/>
              <a:chExt cx="160256" cy="414780"/>
            </a:xfrm>
            <a:grpFill/>
          </p:grpSpPr>
          <p:sp>
            <p:nvSpPr>
              <p:cNvPr id="49" name="Oval 4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0" name="Oval 4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2" name="Group 31"/>
            <p:cNvGrpSpPr/>
            <p:nvPr/>
          </p:nvGrpSpPr>
          <p:grpSpPr>
            <a:xfrm>
              <a:off x="6943175" y="3091992"/>
              <a:ext cx="153026" cy="396064"/>
              <a:chOff x="6590057" y="1847957"/>
              <a:chExt cx="160256" cy="414780"/>
            </a:xfrm>
            <a:grpFill/>
          </p:grpSpPr>
          <p:sp>
            <p:nvSpPr>
              <p:cNvPr id="47" name="Oval 4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Oval 4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3" name="Group 32"/>
            <p:cNvGrpSpPr/>
            <p:nvPr/>
          </p:nvGrpSpPr>
          <p:grpSpPr>
            <a:xfrm>
              <a:off x="7214566" y="3091992"/>
              <a:ext cx="153026" cy="396064"/>
              <a:chOff x="6353666" y="1847957"/>
              <a:chExt cx="160256" cy="414780"/>
            </a:xfrm>
            <a:grpFill/>
          </p:grpSpPr>
          <p:sp>
            <p:nvSpPr>
              <p:cNvPr id="45" name="Oval 4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 name="Oval 4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9" name="Group 38"/>
            <p:cNvGrpSpPr/>
            <p:nvPr/>
          </p:nvGrpSpPr>
          <p:grpSpPr>
            <a:xfrm>
              <a:off x="7518330" y="3091992"/>
              <a:ext cx="153026" cy="396064"/>
              <a:chOff x="6590057" y="1847957"/>
              <a:chExt cx="160256" cy="414780"/>
            </a:xfrm>
            <a:grpFill/>
          </p:grpSpPr>
          <p:sp>
            <p:nvSpPr>
              <p:cNvPr id="43" name="Oval 4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Oval 4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0" name="Group 39"/>
            <p:cNvGrpSpPr/>
            <p:nvPr/>
          </p:nvGrpSpPr>
          <p:grpSpPr>
            <a:xfrm>
              <a:off x="7822095" y="3091992"/>
              <a:ext cx="153026" cy="396064"/>
              <a:chOff x="6590057" y="1847957"/>
              <a:chExt cx="160256" cy="414780"/>
            </a:xfrm>
            <a:grpFill/>
          </p:grpSpPr>
          <p:sp>
            <p:nvSpPr>
              <p:cNvPr id="41" name="Oval 4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Oval 4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59" name="Text Placeholder 5"/>
          <p:cNvSpPr>
            <a:spLocks noGrp="1"/>
          </p:cNvSpPr>
          <p:nvPr>
            <p:ph type="body" sz="quarter" idx="19" hasCustomPrompt="1"/>
          </p:nvPr>
        </p:nvSpPr>
        <p:spPr>
          <a:xfrm>
            <a:off x="4309671" y="972869"/>
            <a:ext cx="4631961" cy="509666"/>
          </a:xfrm>
          <a:prstGeom prst="rect">
            <a:avLst/>
          </a:prstGeom>
        </p:spPr>
        <p:txBody>
          <a:bodyPr anchor="ctr"/>
          <a:lstStyle>
            <a:lvl1pPr marL="0" indent="0" algn="r">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61" name="Oval 60"/>
          <p:cNvSpPr/>
          <p:nvPr userDrawn="1"/>
        </p:nvSpPr>
        <p:spPr>
          <a:xfrm>
            <a:off x="5516409" y="3834919"/>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cxnSp>
        <p:nvCxnSpPr>
          <p:cNvPr id="62" name="Straight Connector 61"/>
          <p:cNvCxnSpPr/>
          <p:nvPr userDrawn="1"/>
        </p:nvCxnSpPr>
        <p:spPr>
          <a:xfrm>
            <a:off x="0" y="4350597"/>
            <a:ext cx="5516409"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63" name="Straight Connector 62"/>
          <p:cNvCxnSpPr/>
          <p:nvPr userDrawn="1"/>
        </p:nvCxnSpPr>
        <p:spPr>
          <a:xfrm>
            <a:off x="6547764" y="4350597"/>
            <a:ext cx="2596236" cy="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64" name="Picture Placeholder 23"/>
          <p:cNvSpPr>
            <a:spLocks noGrp="1"/>
          </p:cNvSpPr>
          <p:nvPr>
            <p:ph type="pic" sz="quarter" idx="11" hasCustomPrompt="1"/>
          </p:nvPr>
        </p:nvSpPr>
        <p:spPr>
          <a:xfrm>
            <a:off x="5690615" y="3990757"/>
            <a:ext cx="675306" cy="677172"/>
          </a:xfrm>
          <a:prstGeom prst="rect">
            <a:avLst/>
          </a:prstGeom>
        </p:spPr>
        <p:txBody>
          <a:bodyPr vert="horz" numCol="1"/>
          <a:lstStyle>
            <a:lvl1pPr marL="0" indent="0">
              <a:buFontTx/>
              <a:buNone/>
              <a:defRPr sz="900">
                <a:solidFill>
                  <a:schemeClr val="tx2"/>
                </a:solidFill>
                <a:latin typeface="Montserrat"/>
                <a:cs typeface="Montserrat"/>
              </a:defRPr>
            </a:lvl1pPr>
          </a:lstStyle>
          <a:p>
            <a:r>
              <a:rPr lang="en-US"/>
              <a:t>Icon</a:t>
            </a:r>
          </a:p>
        </p:txBody>
      </p:sp>
      <p:sp>
        <p:nvSpPr>
          <p:cNvPr id="65" name="Text Placeholder 33"/>
          <p:cNvSpPr>
            <a:spLocks noGrp="1"/>
          </p:cNvSpPr>
          <p:nvPr>
            <p:ph type="body" sz="quarter" idx="18" hasCustomPrompt="1"/>
          </p:nvPr>
        </p:nvSpPr>
        <p:spPr>
          <a:xfrm>
            <a:off x="6643560" y="4375998"/>
            <a:ext cx="2255651" cy="390526"/>
          </a:xfrm>
          <a:prstGeom prst="rect">
            <a:avLst/>
          </a:prstGeom>
        </p:spPr>
        <p:txBody>
          <a:bodyPr vert="horz"/>
          <a:lstStyle>
            <a:lvl1pPr marL="0" indent="0" algn="l">
              <a:buNone/>
              <a:defRPr sz="1400" baseline="0">
                <a:solidFill>
                  <a:schemeClr val="tx1"/>
                </a:solidFill>
                <a:latin typeface="Montserrat"/>
                <a:cs typeface="Montserrat"/>
              </a:defRPr>
            </a:lvl1pPr>
          </a:lstStyle>
          <a:p>
            <a:pPr lvl="0"/>
            <a:r>
              <a:rPr lang="en-US"/>
              <a:t>LOREM IPSUM DOLOR</a:t>
            </a:r>
          </a:p>
        </p:txBody>
      </p:sp>
      <p:pic>
        <p:nvPicPr>
          <p:cNvPr id="66" name="Picture 65"/>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86324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_1 Pink">
    <p:spTree>
      <p:nvGrpSpPr>
        <p:cNvPr id="1" name=""/>
        <p:cNvGrpSpPr/>
        <p:nvPr/>
      </p:nvGrpSpPr>
      <p:grpSpPr>
        <a:xfrm>
          <a:off x="0" y="0"/>
          <a:ext cx="0" cy="0"/>
          <a:chOff x="0" y="0"/>
          <a:chExt cx="0" cy="0"/>
        </a:xfrm>
      </p:grpSpPr>
      <p:sp>
        <p:nvSpPr>
          <p:cNvPr id="45" name="Text Placeholder 44"/>
          <p:cNvSpPr>
            <a:spLocks noGrp="1"/>
          </p:cNvSpPr>
          <p:nvPr>
            <p:ph type="body" sz="quarter" idx="21" hasCustomPrompt="1"/>
          </p:nvPr>
        </p:nvSpPr>
        <p:spPr>
          <a:xfrm>
            <a:off x="5018366" y="1390963"/>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2001</a:t>
            </a:r>
          </a:p>
        </p:txBody>
      </p:sp>
      <p:sp>
        <p:nvSpPr>
          <p:cNvPr id="27" name="Text Placeholder 33"/>
          <p:cNvSpPr>
            <a:spLocks noGrp="1"/>
          </p:cNvSpPr>
          <p:nvPr>
            <p:ph type="body" sz="quarter" idx="16" hasCustomPrompt="1"/>
          </p:nvPr>
        </p:nvSpPr>
        <p:spPr>
          <a:xfrm>
            <a:off x="2364746" y="2897388"/>
            <a:ext cx="2174232" cy="333312"/>
          </a:xfrm>
          <a:prstGeom prst="rect">
            <a:avLst/>
          </a:prstGeom>
        </p:spPr>
        <p:txBody>
          <a:bodyPr vert="horz">
            <a:normAutofit/>
          </a:bodyPr>
          <a:lstStyle>
            <a:lvl1pPr marL="0" indent="0" algn="r">
              <a:buNone/>
              <a:defRPr sz="1400" cap="all" baseline="0">
                <a:solidFill>
                  <a:schemeClr val="accent2"/>
                </a:solidFill>
                <a:latin typeface="Montserrat"/>
                <a:cs typeface="Montserrat"/>
              </a:defRPr>
            </a:lvl1pPr>
          </a:lstStyle>
          <a:p>
            <a:pPr lvl="0"/>
            <a:r>
              <a:rPr lang="en-US"/>
              <a:t>LOREM IPSUM</a:t>
            </a:r>
          </a:p>
        </p:txBody>
      </p:sp>
      <p:sp>
        <p:nvSpPr>
          <p:cNvPr id="7" name="Oval 6"/>
          <p:cNvSpPr/>
          <p:nvPr userDrawn="1"/>
        </p:nvSpPr>
        <p:spPr>
          <a:xfrm>
            <a:off x="5027040" y="109227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8" name="Oval 7"/>
          <p:cNvSpPr/>
          <p:nvPr userDrawn="1"/>
        </p:nvSpPr>
        <p:spPr>
          <a:xfrm>
            <a:off x="5027040" y="294133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cxnSp>
        <p:nvCxnSpPr>
          <p:cNvPr id="9" name="Straight Connector 8"/>
          <p:cNvCxnSpPr/>
          <p:nvPr userDrawn="1"/>
        </p:nvCxnSpPr>
        <p:spPr>
          <a:xfrm>
            <a:off x="5542717" y="2123629"/>
            <a:ext cx="0" cy="817705"/>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2" name="Straight Connector 11"/>
          <p:cNvCxnSpPr>
            <a:stCxn id="7" idx="6"/>
          </p:cNvCxnSpPr>
          <p:nvPr userDrawn="1"/>
        </p:nvCxnSpPr>
        <p:spPr>
          <a:xfrm>
            <a:off x="6058395" y="1607952"/>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610412" y="3479086"/>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604688" y="2981324"/>
            <a:ext cx="0" cy="996953"/>
          </a:xfrm>
          <a:prstGeom prst="line">
            <a:avLst/>
          </a:prstGeom>
          <a:ln w="57150" cmpd="sng">
            <a:solidFill>
              <a:srgbClr val="EA3EC0">
                <a:alpha val="80000"/>
              </a:srgb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5542717" y="3978277"/>
            <a:ext cx="0" cy="123719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29" name="Text Placeholder 33"/>
          <p:cNvSpPr>
            <a:spLocks noGrp="1"/>
          </p:cNvSpPr>
          <p:nvPr>
            <p:ph type="body" sz="quarter" idx="18" hasCustomPrompt="1"/>
          </p:nvPr>
        </p:nvSpPr>
        <p:spPr>
          <a:xfrm>
            <a:off x="2364746" y="3139992"/>
            <a:ext cx="2174232" cy="924009"/>
          </a:xfrm>
          <a:prstGeom prst="rect">
            <a:avLst/>
          </a:prstGeom>
        </p:spPr>
        <p:txBody>
          <a:bodyPr vert="horz">
            <a:normAutofit/>
          </a:bodyPr>
          <a:lstStyle>
            <a:lvl1pPr marL="0" indent="0" algn="r">
              <a:buNone/>
              <a:defRPr sz="1100" b="0" i="0" baseline="0">
                <a:solidFill>
                  <a:schemeClr val="accent2"/>
                </a:solidFill>
                <a:latin typeface="Montserrat Light"/>
                <a:cs typeface="Montserrat Light"/>
              </a:defRPr>
            </a:lvl1pPr>
          </a:lstStyle>
          <a:p>
            <a:pPr algn="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incididun</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amet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elit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sed</a:t>
            </a:r>
            <a:r>
              <a:rPr lang="en-US" sz="1100">
                <a:solidFill>
                  <a:schemeClr val="accent2"/>
                </a:solidFill>
                <a:latin typeface="Montserrat Ultra Light"/>
                <a:cs typeface="Montserrat Ultra Light"/>
              </a:rPr>
              <a:t> do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endParaRPr lang="en-US" sz="1100">
              <a:solidFill>
                <a:schemeClr val="accent2"/>
              </a:solidFill>
              <a:latin typeface="Montserrat Ultra Light"/>
              <a:cs typeface="Montserrat Ultra Light"/>
            </a:endParaRPr>
          </a:p>
        </p:txBody>
      </p:sp>
      <p:sp>
        <p:nvSpPr>
          <p:cNvPr id="46" name="Text Placeholder 44"/>
          <p:cNvSpPr>
            <a:spLocks noGrp="1"/>
          </p:cNvSpPr>
          <p:nvPr>
            <p:ph type="body" sz="quarter" idx="22" hasCustomPrompt="1"/>
          </p:nvPr>
        </p:nvSpPr>
        <p:spPr>
          <a:xfrm>
            <a:off x="5009899" y="3247634"/>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2003</a:t>
            </a:r>
          </a:p>
        </p:txBody>
      </p:sp>
      <p:sp>
        <p:nvSpPr>
          <p:cNvPr id="19" name="Text Placeholder 33"/>
          <p:cNvSpPr>
            <a:spLocks noGrp="1"/>
          </p:cNvSpPr>
          <p:nvPr>
            <p:ph type="body" sz="quarter" idx="19" hasCustomPrompt="1"/>
          </p:nvPr>
        </p:nvSpPr>
        <p:spPr>
          <a:xfrm>
            <a:off x="6566330" y="1027245"/>
            <a:ext cx="2174232"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20" name="Text Placeholder 35"/>
          <p:cNvSpPr>
            <a:spLocks noGrp="1"/>
          </p:cNvSpPr>
          <p:nvPr>
            <p:ph type="body" sz="quarter" idx="20" hasCustomPrompt="1"/>
          </p:nvPr>
        </p:nvSpPr>
        <p:spPr>
          <a:xfrm>
            <a:off x="6565900" y="1264629"/>
            <a:ext cx="2174662" cy="928905"/>
          </a:xfrm>
          <a:prstGeom prst="rect">
            <a:avLst/>
          </a:prstGeom>
        </p:spPr>
        <p:txBody>
          <a:bodyPr vert="horz">
            <a:normAutofit/>
          </a:bodyPr>
          <a:lstStyle>
            <a:lvl1pPr marL="0" indent="0">
              <a:buNone/>
              <a:defRPr sz="1100" b="0" i="0" baseline="0">
                <a:solidFill>
                  <a:srgbClr val="FFFFFF"/>
                </a:solidFill>
                <a:latin typeface="Montserrat Ultra Light"/>
                <a:cs typeface="Montserrat Ultra Light"/>
              </a:defRPr>
            </a:lvl1pPr>
            <a:lvl2pPr>
              <a:defRPr sz="1100" b="0" i="0">
                <a:solidFill>
                  <a:srgbClr val="FFFFFF"/>
                </a:solidFill>
                <a:latin typeface="Montserrat Ultra Light"/>
                <a:cs typeface="Montserrat Ultra Light"/>
              </a:defRPr>
            </a:lvl2pPr>
            <a:lvl3pPr>
              <a:defRPr sz="1100" b="0" i="0">
                <a:solidFill>
                  <a:srgbClr val="FFFFFF"/>
                </a:solidFill>
                <a:latin typeface="Montserrat Ultra Light"/>
                <a:cs typeface="Montserrat Ultra Light"/>
              </a:defRPr>
            </a:lvl3pPr>
            <a:lvl4pPr>
              <a:defRPr sz="1100" b="0" i="0">
                <a:solidFill>
                  <a:srgbClr val="FFFFFF"/>
                </a:solidFill>
                <a:latin typeface="Montserrat Ultra Light"/>
                <a:cs typeface="Montserrat Ultra Light"/>
              </a:defRPr>
            </a:lvl4pPr>
            <a:lvl5pPr>
              <a:defRPr sz="1100" b="0" i="0">
                <a:solidFill>
                  <a:srgbClr val="FFFFFF"/>
                </a:solidFill>
                <a:latin typeface="Montserrat Ultra Light"/>
                <a:cs typeface="Montserrat Ultra Light"/>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cxnSp>
        <p:nvCxnSpPr>
          <p:cNvPr id="22" name="Straight Connector 21"/>
          <p:cNvCxnSpPr/>
          <p:nvPr userDrawn="1"/>
        </p:nvCxnSpPr>
        <p:spPr>
          <a:xfrm>
            <a:off x="6490638" y="1126676"/>
            <a:ext cx="0" cy="996953"/>
          </a:xfrm>
          <a:prstGeom prst="line">
            <a:avLst/>
          </a:prstGeom>
          <a:ln w="57150" cmpd="sng">
            <a:solidFill>
              <a:schemeClr val="bg1">
                <a:alpha val="80000"/>
              </a:schemeClr>
            </a:solidFill>
          </a:ln>
        </p:spPr>
        <p:style>
          <a:lnRef idx="1">
            <a:schemeClr val="dk1"/>
          </a:lnRef>
          <a:fillRef idx="0">
            <a:schemeClr val="dk1"/>
          </a:fillRef>
          <a:effectRef idx="0">
            <a:schemeClr val="dk1"/>
          </a:effectRef>
          <a:fontRef idx="minor">
            <a:schemeClr val="tx1"/>
          </a:fontRef>
        </p:style>
      </p:cxnSp>
      <p:grpSp>
        <p:nvGrpSpPr>
          <p:cNvPr id="24" name="Group 23"/>
          <p:cNvGrpSpPr/>
          <p:nvPr userDrawn="1"/>
        </p:nvGrpSpPr>
        <p:grpSpPr>
          <a:xfrm>
            <a:off x="349169" y="866455"/>
            <a:ext cx="637081" cy="98921"/>
            <a:chOff x="5424354" y="3091992"/>
            <a:chExt cx="2550767" cy="396064"/>
          </a:xfrm>
          <a:solidFill>
            <a:schemeClr val="bg1"/>
          </a:solidFill>
        </p:grpSpPr>
        <p:grpSp>
          <p:nvGrpSpPr>
            <p:cNvPr id="25" name="Group 24"/>
            <p:cNvGrpSpPr/>
            <p:nvPr/>
          </p:nvGrpSpPr>
          <p:grpSpPr>
            <a:xfrm>
              <a:off x="5424354" y="3091992"/>
              <a:ext cx="153026" cy="396064"/>
              <a:chOff x="6353666" y="1847957"/>
              <a:chExt cx="160256" cy="414780"/>
            </a:xfrm>
            <a:grpFill/>
          </p:grpSpPr>
          <p:sp>
            <p:nvSpPr>
              <p:cNvPr id="55" name="Oval 5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Oval 5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8" name="Group 27"/>
            <p:cNvGrpSpPr/>
            <p:nvPr/>
          </p:nvGrpSpPr>
          <p:grpSpPr>
            <a:xfrm>
              <a:off x="5728118" y="3091992"/>
              <a:ext cx="153026" cy="396064"/>
              <a:chOff x="6590057" y="1847957"/>
              <a:chExt cx="160256" cy="414780"/>
            </a:xfrm>
            <a:grpFill/>
          </p:grpSpPr>
          <p:sp>
            <p:nvSpPr>
              <p:cNvPr id="53" name="Oval 5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4" name="Oval 5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0" name="Group 29"/>
            <p:cNvGrpSpPr/>
            <p:nvPr/>
          </p:nvGrpSpPr>
          <p:grpSpPr>
            <a:xfrm>
              <a:off x="6031883" y="3091992"/>
              <a:ext cx="153026" cy="396064"/>
              <a:chOff x="6590057" y="1847957"/>
              <a:chExt cx="160256" cy="414780"/>
            </a:xfrm>
            <a:grpFill/>
          </p:grpSpPr>
          <p:sp>
            <p:nvSpPr>
              <p:cNvPr id="51" name="Oval 5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2" name="Oval 5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1" name="Group 30"/>
            <p:cNvGrpSpPr/>
            <p:nvPr/>
          </p:nvGrpSpPr>
          <p:grpSpPr>
            <a:xfrm>
              <a:off x="6335647" y="3091992"/>
              <a:ext cx="153026" cy="396064"/>
              <a:chOff x="6590057" y="1847957"/>
              <a:chExt cx="160256" cy="414780"/>
            </a:xfrm>
            <a:grpFill/>
          </p:grpSpPr>
          <p:sp>
            <p:nvSpPr>
              <p:cNvPr id="49" name="Oval 4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0" name="Oval 4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2" name="Group 31"/>
            <p:cNvGrpSpPr/>
            <p:nvPr/>
          </p:nvGrpSpPr>
          <p:grpSpPr>
            <a:xfrm>
              <a:off x="6639412" y="3091992"/>
              <a:ext cx="153026" cy="396064"/>
              <a:chOff x="6590057" y="1847957"/>
              <a:chExt cx="160256" cy="414780"/>
            </a:xfrm>
            <a:grpFill/>
          </p:grpSpPr>
          <p:sp>
            <p:nvSpPr>
              <p:cNvPr id="47" name="Oval 4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Oval 4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3" name="Group 32"/>
            <p:cNvGrpSpPr/>
            <p:nvPr/>
          </p:nvGrpSpPr>
          <p:grpSpPr>
            <a:xfrm>
              <a:off x="6943175" y="3091992"/>
              <a:ext cx="153026" cy="396064"/>
              <a:chOff x="6590057" y="1847957"/>
              <a:chExt cx="160256" cy="414780"/>
            </a:xfrm>
            <a:grpFill/>
          </p:grpSpPr>
          <p:sp>
            <p:nvSpPr>
              <p:cNvPr id="43" name="Oval 4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Oval 4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4" name="Group 33"/>
            <p:cNvGrpSpPr/>
            <p:nvPr/>
          </p:nvGrpSpPr>
          <p:grpSpPr>
            <a:xfrm>
              <a:off x="7214566" y="3091992"/>
              <a:ext cx="153026" cy="396064"/>
              <a:chOff x="6353666" y="1847957"/>
              <a:chExt cx="160256" cy="414780"/>
            </a:xfrm>
            <a:grpFill/>
          </p:grpSpPr>
          <p:sp>
            <p:nvSpPr>
              <p:cNvPr id="41" name="Oval 40"/>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Oval 41"/>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5" name="Group 34"/>
            <p:cNvGrpSpPr/>
            <p:nvPr/>
          </p:nvGrpSpPr>
          <p:grpSpPr>
            <a:xfrm>
              <a:off x="7518330" y="3091992"/>
              <a:ext cx="153026" cy="396064"/>
              <a:chOff x="6590057" y="1847957"/>
              <a:chExt cx="160256" cy="414780"/>
            </a:xfrm>
            <a:grpFill/>
          </p:grpSpPr>
          <p:sp>
            <p:nvSpPr>
              <p:cNvPr id="39" name="Oval 3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Oval 3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36" name="Group 35"/>
            <p:cNvGrpSpPr/>
            <p:nvPr/>
          </p:nvGrpSpPr>
          <p:grpSpPr>
            <a:xfrm>
              <a:off x="7822095" y="3091992"/>
              <a:ext cx="153026" cy="396064"/>
              <a:chOff x="6590057" y="1847957"/>
              <a:chExt cx="160256" cy="414780"/>
            </a:xfrm>
            <a:grpFill/>
          </p:grpSpPr>
          <p:sp>
            <p:nvSpPr>
              <p:cNvPr id="37" name="Oval 3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Oval 3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57" name="Text Placeholder 5"/>
          <p:cNvSpPr>
            <a:spLocks noGrp="1"/>
          </p:cNvSpPr>
          <p:nvPr>
            <p:ph type="body" sz="quarter" idx="23" hasCustomPrompt="1"/>
          </p:nvPr>
        </p:nvSpPr>
        <p:spPr>
          <a:xfrm>
            <a:off x="248334" y="972869"/>
            <a:ext cx="4631961"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58" name="Text Placeholder 5"/>
          <p:cNvSpPr>
            <a:spLocks noGrp="1"/>
          </p:cNvSpPr>
          <p:nvPr>
            <p:ph type="body" sz="quarter" idx="24" hasCustomPrompt="1"/>
          </p:nvPr>
        </p:nvSpPr>
        <p:spPr>
          <a:xfrm>
            <a:off x="248334" y="214383"/>
            <a:ext cx="4631961"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pic>
        <p:nvPicPr>
          <p:cNvPr id="59" name="Picture 58"/>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699925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_2 Pink">
    <p:spTree>
      <p:nvGrpSpPr>
        <p:cNvPr id="1" name=""/>
        <p:cNvGrpSpPr/>
        <p:nvPr/>
      </p:nvGrpSpPr>
      <p:grpSpPr>
        <a:xfrm>
          <a:off x="0" y="0"/>
          <a:ext cx="0" cy="0"/>
          <a:chOff x="0" y="0"/>
          <a:chExt cx="0" cy="0"/>
        </a:xfrm>
      </p:grpSpPr>
      <p:sp>
        <p:nvSpPr>
          <p:cNvPr id="10" name="Text Placeholder 44"/>
          <p:cNvSpPr>
            <a:spLocks noGrp="1"/>
          </p:cNvSpPr>
          <p:nvPr>
            <p:ph type="body" sz="quarter" idx="21" hasCustomPrompt="1"/>
          </p:nvPr>
        </p:nvSpPr>
        <p:spPr>
          <a:xfrm>
            <a:off x="5018366" y="1390963"/>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2008</a:t>
            </a:r>
          </a:p>
        </p:txBody>
      </p:sp>
      <p:sp>
        <p:nvSpPr>
          <p:cNvPr id="11" name="Text Placeholder 33"/>
          <p:cNvSpPr>
            <a:spLocks noGrp="1"/>
          </p:cNvSpPr>
          <p:nvPr>
            <p:ph type="body" sz="quarter" idx="16" hasCustomPrompt="1"/>
          </p:nvPr>
        </p:nvSpPr>
        <p:spPr>
          <a:xfrm>
            <a:off x="2364746" y="2897388"/>
            <a:ext cx="2174232" cy="333312"/>
          </a:xfrm>
          <a:prstGeom prst="rect">
            <a:avLst/>
          </a:prstGeom>
        </p:spPr>
        <p:txBody>
          <a:bodyPr vert="horz">
            <a:normAutofit/>
          </a:bodyPr>
          <a:lstStyle>
            <a:lvl1pPr marL="0" indent="0" algn="r">
              <a:buNone/>
              <a:defRPr sz="1400" cap="all" baseline="0">
                <a:solidFill>
                  <a:schemeClr val="accent2"/>
                </a:solidFill>
                <a:latin typeface="Montserrat"/>
                <a:cs typeface="Montserrat"/>
              </a:defRPr>
            </a:lvl1pPr>
          </a:lstStyle>
          <a:p>
            <a:pPr lvl="0"/>
            <a:r>
              <a:rPr lang="en-US"/>
              <a:t>LOREM IPSUM</a:t>
            </a:r>
          </a:p>
        </p:txBody>
      </p:sp>
      <p:sp>
        <p:nvSpPr>
          <p:cNvPr id="13" name="Oval 12"/>
          <p:cNvSpPr/>
          <p:nvPr userDrawn="1"/>
        </p:nvSpPr>
        <p:spPr>
          <a:xfrm>
            <a:off x="5027040" y="109227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14" name="Oval 13"/>
          <p:cNvSpPr/>
          <p:nvPr userDrawn="1"/>
        </p:nvSpPr>
        <p:spPr>
          <a:xfrm>
            <a:off x="5027040" y="294133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cxnSp>
        <p:nvCxnSpPr>
          <p:cNvPr id="15" name="Straight Connector 14"/>
          <p:cNvCxnSpPr/>
          <p:nvPr userDrawn="1"/>
        </p:nvCxnSpPr>
        <p:spPr>
          <a:xfrm>
            <a:off x="5542717" y="2123629"/>
            <a:ext cx="0" cy="817705"/>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6" name="Straight Connector 15"/>
          <p:cNvCxnSpPr>
            <a:stCxn id="13" idx="6"/>
          </p:cNvCxnSpPr>
          <p:nvPr userDrawn="1"/>
        </p:nvCxnSpPr>
        <p:spPr>
          <a:xfrm>
            <a:off x="6058395" y="1607952"/>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4610412" y="3479086"/>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4604688" y="2981324"/>
            <a:ext cx="0" cy="996953"/>
          </a:xfrm>
          <a:prstGeom prst="line">
            <a:avLst/>
          </a:prstGeom>
          <a:ln w="57150" cmpd="sng">
            <a:solidFill>
              <a:srgbClr val="EA3EC0">
                <a:alpha val="80000"/>
              </a:srgbClr>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a:off x="5542717" y="3978277"/>
            <a:ext cx="0" cy="123719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20" name="Text Placeholder 33"/>
          <p:cNvSpPr>
            <a:spLocks noGrp="1"/>
          </p:cNvSpPr>
          <p:nvPr>
            <p:ph type="body" sz="quarter" idx="18" hasCustomPrompt="1"/>
          </p:nvPr>
        </p:nvSpPr>
        <p:spPr>
          <a:xfrm>
            <a:off x="2364746" y="3139992"/>
            <a:ext cx="2174232" cy="924009"/>
          </a:xfrm>
          <a:prstGeom prst="rect">
            <a:avLst/>
          </a:prstGeom>
        </p:spPr>
        <p:txBody>
          <a:bodyPr vert="horz">
            <a:normAutofit/>
          </a:bodyPr>
          <a:lstStyle>
            <a:lvl1pPr marL="0" indent="0" algn="r">
              <a:buNone/>
              <a:defRPr sz="1100" b="0" i="0" baseline="0">
                <a:solidFill>
                  <a:schemeClr val="accent2"/>
                </a:solidFill>
                <a:latin typeface="Montserrat Light"/>
                <a:cs typeface="Montserrat Light"/>
              </a:defRPr>
            </a:lvl1pPr>
          </a:lstStyle>
          <a:p>
            <a:pPr algn="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incididun</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amet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elit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sed</a:t>
            </a:r>
            <a:r>
              <a:rPr lang="en-US" sz="1100">
                <a:solidFill>
                  <a:schemeClr val="accent2"/>
                </a:solidFill>
                <a:latin typeface="Montserrat Ultra Light"/>
                <a:cs typeface="Montserrat Ultra Light"/>
              </a:rPr>
              <a:t> do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endParaRPr lang="en-US" sz="1100">
              <a:solidFill>
                <a:schemeClr val="accent2"/>
              </a:solidFill>
              <a:latin typeface="Montserrat Ultra Light"/>
              <a:cs typeface="Montserrat Ultra Light"/>
            </a:endParaRPr>
          </a:p>
        </p:txBody>
      </p:sp>
      <p:sp>
        <p:nvSpPr>
          <p:cNvPr id="24" name="Text Placeholder 44"/>
          <p:cNvSpPr>
            <a:spLocks noGrp="1"/>
          </p:cNvSpPr>
          <p:nvPr>
            <p:ph type="body" sz="quarter" idx="22" hasCustomPrompt="1"/>
          </p:nvPr>
        </p:nvSpPr>
        <p:spPr>
          <a:xfrm>
            <a:off x="5009899" y="3247634"/>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2009</a:t>
            </a:r>
          </a:p>
        </p:txBody>
      </p:sp>
      <p:cxnSp>
        <p:nvCxnSpPr>
          <p:cNvPr id="25" name="Straight Connector 24"/>
          <p:cNvCxnSpPr/>
          <p:nvPr userDrawn="1"/>
        </p:nvCxnSpPr>
        <p:spPr>
          <a:xfrm>
            <a:off x="5542717" y="-144916"/>
            <a:ext cx="0" cy="123719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26" name="Text Placeholder 33"/>
          <p:cNvSpPr>
            <a:spLocks noGrp="1"/>
          </p:cNvSpPr>
          <p:nvPr>
            <p:ph type="body" sz="quarter" idx="19" hasCustomPrompt="1"/>
          </p:nvPr>
        </p:nvSpPr>
        <p:spPr>
          <a:xfrm>
            <a:off x="6566330" y="1027245"/>
            <a:ext cx="2174232"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27" name="Text Placeholder 35"/>
          <p:cNvSpPr>
            <a:spLocks noGrp="1"/>
          </p:cNvSpPr>
          <p:nvPr>
            <p:ph type="body" sz="quarter" idx="20" hasCustomPrompt="1"/>
          </p:nvPr>
        </p:nvSpPr>
        <p:spPr>
          <a:xfrm>
            <a:off x="6565900" y="1264629"/>
            <a:ext cx="2174662" cy="928905"/>
          </a:xfrm>
          <a:prstGeom prst="rect">
            <a:avLst/>
          </a:prstGeom>
        </p:spPr>
        <p:txBody>
          <a:bodyPr vert="horz">
            <a:normAutofit/>
          </a:bodyPr>
          <a:lstStyle>
            <a:lvl1pPr marL="0" indent="0">
              <a:buNone/>
              <a:defRPr sz="1100" b="0" i="0" baseline="0">
                <a:solidFill>
                  <a:srgbClr val="FFFFFF"/>
                </a:solidFill>
                <a:latin typeface="Montserrat Ultra Light"/>
                <a:cs typeface="Montserrat Ultra Light"/>
              </a:defRPr>
            </a:lvl1pPr>
            <a:lvl2pPr>
              <a:defRPr sz="1100" b="0" i="0">
                <a:solidFill>
                  <a:srgbClr val="FFFFFF"/>
                </a:solidFill>
                <a:latin typeface="Montserrat Ultra Light"/>
                <a:cs typeface="Montserrat Ultra Light"/>
              </a:defRPr>
            </a:lvl2pPr>
            <a:lvl3pPr>
              <a:defRPr sz="1100" b="0" i="0">
                <a:solidFill>
                  <a:srgbClr val="FFFFFF"/>
                </a:solidFill>
                <a:latin typeface="Montserrat Ultra Light"/>
                <a:cs typeface="Montserrat Ultra Light"/>
              </a:defRPr>
            </a:lvl3pPr>
            <a:lvl4pPr>
              <a:defRPr sz="1100" b="0" i="0">
                <a:solidFill>
                  <a:srgbClr val="FFFFFF"/>
                </a:solidFill>
                <a:latin typeface="Montserrat Ultra Light"/>
                <a:cs typeface="Montserrat Ultra Light"/>
              </a:defRPr>
            </a:lvl4pPr>
            <a:lvl5pPr>
              <a:defRPr sz="1100" b="0" i="0">
                <a:solidFill>
                  <a:srgbClr val="FFFFFF"/>
                </a:solidFill>
                <a:latin typeface="Montserrat Ultra Light"/>
                <a:cs typeface="Montserrat Ultra Light"/>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cxnSp>
        <p:nvCxnSpPr>
          <p:cNvPr id="28" name="Straight Connector 27"/>
          <p:cNvCxnSpPr/>
          <p:nvPr userDrawn="1"/>
        </p:nvCxnSpPr>
        <p:spPr>
          <a:xfrm>
            <a:off x="6490638" y="1126676"/>
            <a:ext cx="0" cy="996953"/>
          </a:xfrm>
          <a:prstGeom prst="line">
            <a:avLst/>
          </a:prstGeom>
          <a:ln w="57150" cmpd="sng">
            <a:solidFill>
              <a:schemeClr val="bg1">
                <a:alpha val="80000"/>
              </a:schemeClr>
            </a:solidFill>
          </a:ln>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800380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_3 Pink">
    <p:spTree>
      <p:nvGrpSpPr>
        <p:cNvPr id="1" name=""/>
        <p:cNvGrpSpPr/>
        <p:nvPr/>
      </p:nvGrpSpPr>
      <p:grpSpPr>
        <a:xfrm>
          <a:off x="0" y="0"/>
          <a:ext cx="0" cy="0"/>
          <a:chOff x="0" y="0"/>
          <a:chExt cx="0" cy="0"/>
        </a:xfrm>
      </p:grpSpPr>
      <p:sp>
        <p:nvSpPr>
          <p:cNvPr id="22" name="Rectangle 21"/>
          <p:cNvSpPr/>
          <p:nvPr userDrawn="1"/>
        </p:nvSpPr>
        <p:spPr>
          <a:xfrm>
            <a:off x="0" y="3380013"/>
            <a:ext cx="9144000" cy="1763487"/>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 Placeholder 44"/>
          <p:cNvSpPr>
            <a:spLocks noGrp="1"/>
          </p:cNvSpPr>
          <p:nvPr>
            <p:ph type="body" sz="quarter" idx="21" hasCustomPrompt="1"/>
          </p:nvPr>
        </p:nvSpPr>
        <p:spPr>
          <a:xfrm>
            <a:off x="5018366" y="1390963"/>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2013</a:t>
            </a:r>
          </a:p>
        </p:txBody>
      </p:sp>
      <p:sp>
        <p:nvSpPr>
          <p:cNvPr id="7" name="Text Placeholder 33"/>
          <p:cNvSpPr>
            <a:spLocks noGrp="1"/>
          </p:cNvSpPr>
          <p:nvPr>
            <p:ph type="body" sz="quarter" idx="16" hasCustomPrompt="1"/>
          </p:nvPr>
        </p:nvSpPr>
        <p:spPr>
          <a:xfrm>
            <a:off x="2364746" y="2897388"/>
            <a:ext cx="2174232" cy="333312"/>
          </a:xfrm>
          <a:prstGeom prst="rect">
            <a:avLst/>
          </a:prstGeom>
        </p:spPr>
        <p:txBody>
          <a:bodyPr vert="horz">
            <a:normAutofit/>
          </a:bodyPr>
          <a:lstStyle>
            <a:lvl1pPr marL="0" indent="0" algn="r">
              <a:buNone/>
              <a:defRPr sz="1400" cap="all" baseline="0">
                <a:solidFill>
                  <a:schemeClr val="accent2"/>
                </a:solidFill>
                <a:latin typeface="Montserrat"/>
                <a:cs typeface="Montserrat"/>
              </a:defRPr>
            </a:lvl1pPr>
          </a:lstStyle>
          <a:p>
            <a:pPr lvl="0"/>
            <a:r>
              <a:rPr lang="en-US"/>
              <a:t>LOREM IPSUM</a:t>
            </a:r>
          </a:p>
        </p:txBody>
      </p:sp>
      <p:sp>
        <p:nvSpPr>
          <p:cNvPr id="8" name="Oval 7"/>
          <p:cNvSpPr/>
          <p:nvPr userDrawn="1"/>
        </p:nvSpPr>
        <p:spPr>
          <a:xfrm>
            <a:off x="5027040" y="109227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sp>
        <p:nvSpPr>
          <p:cNvPr id="9" name="Oval 8"/>
          <p:cNvSpPr/>
          <p:nvPr userDrawn="1"/>
        </p:nvSpPr>
        <p:spPr>
          <a:xfrm>
            <a:off x="5027040" y="2941334"/>
            <a:ext cx="1031355" cy="1031355"/>
          </a:xfrm>
          <a:prstGeom prst="ellipse">
            <a:avLst/>
          </a:prstGeom>
          <a:noFill/>
          <a:ln w="38100" cmpd="sng">
            <a:solidFill>
              <a:schemeClr val="accent2">
                <a:alpha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cxnSp>
        <p:nvCxnSpPr>
          <p:cNvPr id="10" name="Straight Connector 9"/>
          <p:cNvCxnSpPr/>
          <p:nvPr userDrawn="1"/>
        </p:nvCxnSpPr>
        <p:spPr>
          <a:xfrm>
            <a:off x="5542717" y="2123629"/>
            <a:ext cx="0" cy="817705"/>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a:stCxn id="8" idx="6"/>
          </p:cNvCxnSpPr>
          <p:nvPr userDrawn="1"/>
        </p:nvCxnSpPr>
        <p:spPr>
          <a:xfrm>
            <a:off x="6058395" y="1607952"/>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610412" y="3479086"/>
            <a:ext cx="416628" cy="715"/>
          </a:xfrm>
          <a:prstGeom prst="line">
            <a:avLst/>
          </a:prstGeom>
          <a:ln w="127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604688" y="2981324"/>
            <a:ext cx="0" cy="996953"/>
          </a:xfrm>
          <a:prstGeom prst="line">
            <a:avLst/>
          </a:prstGeom>
          <a:ln w="57150" cmpd="sng">
            <a:solidFill>
              <a:srgbClr val="EA3EC0">
                <a:alpha val="80000"/>
              </a:srgbClr>
            </a:solidFill>
          </a:ln>
        </p:spPr>
        <p:style>
          <a:lnRef idx="1">
            <a:schemeClr val="dk1"/>
          </a:lnRef>
          <a:fillRef idx="0">
            <a:schemeClr val="dk1"/>
          </a:fillRef>
          <a:effectRef idx="0">
            <a:schemeClr val="dk1"/>
          </a:effectRef>
          <a:fontRef idx="minor">
            <a:schemeClr val="tx1"/>
          </a:fontRef>
        </p:style>
      </p:cxnSp>
      <p:sp>
        <p:nvSpPr>
          <p:cNvPr id="15" name="Text Placeholder 33"/>
          <p:cNvSpPr>
            <a:spLocks noGrp="1"/>
          </p:cNvSpPr>
          <p:nvPr>
            <p:ph type="body" sz="quarter" idx="18" hasCustomPrompt="1"/>
          </p:nvPr>
        </p:nvSpPr>
        <p:spPr>
          <a:xfrm>
            <a:off x="2364746" y="3139992"/>
            <a:ext cx="2174232" cy="924009"/>
          </a:xfrm>
          <a:prstGeom prst="rect">
            <a:avLst/>
          </a:prstGeom>
        </p:spPr>
        <p:txBody>
          <a:bodyPr vert="horz">
            <a:normAutofit/>
          </a:bodyPr>
          <a:lstStyle>
            <a:lvl1pPr marL="0" indent="0" algn="r">
              <a:buNone/>
              <a:defRPr sz="1100" b="0" i="0" baseline="0">
                <a:solidFill>
                  <a:schemeClr val="accent2"/>
                </a:solidFill>
                <a:latin typeface="Montserrat Light"/>
                <a:cs typeface="Montserrat Light"/>
              </a:defRPr>
            </a:lvl1pPr>
          </a:lstStyle>
          <a:p>
            <a:pPr algn="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incididun</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amet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elit</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sed</a:t>
            </a:r>
            <a:r>
              <a:rPr lang="en-US" sz="1100">
                <a:solidFill>
                  <a:schemeClr val="accent2"/>
                </a:solidFill>
                <a:latin typeface="Montserrat Ultra Light"/>
                <a:cs typeface="Montserrat Ultra Light"/>
              </a:rPr>
              <a:t> do </a:t>
            </a:r>
            <a:r>
              <a:rPr lang="en-US" sz="1100" err="1">
                <a:solidFill>
                  <a:schemeClr val="accent2"/>
                </a:solidFill>
                <a:latin typeface="Montserrat Ultra Light"/>
                <a:cs typeface="Montserrat Ultra Light"/>
              </a:rPr>
              <a:t>eiusmod</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tempor</a:t>
            </a:r>
            <a:endParaRPr lang="en-US" sz="1100">
              <a:solidFill>
                <a:schemeClr val="accent2"/>
              </a:solidFill>
              <a:latin typeface="Montserrat Ultra Light"/>
              <a:cs typeface="Montserrat Ultra Light"/>
            </a:endParaRPr>
          </a:p>
        </p:txBody>
      </p:sp>
      <p:sp>
        <p:nvSpPr>
          <p:cNvPr id="19" name="Text Placeholder 44"/>
          <p:cNvSpPr>
            <a:spLocks noGrp="1"/>
          </p:cNvSpPr>
          <p:nvPr>
            <p:ph type="body" sz="quarter" idx="22" hasCustomPrompt="1"/>
          </p:nvPr>
        </p:nvSpPr>
        <p:spPr>
          <a:xfrm>
            <a:off x="5009899" y="3247634"/>
            <a:ext cx="1058862" cy="457200"/>
          </a:xfrm>
          <a:prstGeom prst="rect">
            <a:avLst/>
          </a:prstGeom>
        </p:spPr>
        <p:txBody>
          <a:bodyPr vert="horz"/>
          <a:lstStyle>
            <a:lvl1pPr marL="0" indent="0" algn="ctr">
              <a:buNone/>
              <a:defRPr sz="2000">
                <a:solidFill>
                  <a:srgbClr val="FFFFFF"/>
                </a:solidFill>
                <a:latin typeface="Montserrat"/>
                <a:cs typeface="Montserra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2015</a:t>
            </a:r>
          </a:p>
        </p:txBody>
      </p:sp>
      <p:cxnSp>
        <p:nvCxnSpPr>
          <p:cNvPr id="20" name="Straight Connector 19"/>
          <p:cNvCxnSpPr/>
          <p:nvPr userDrawn="1"/>
        </p:nvCxnSpPr>
        <p:spPr>
          <a:xfrm>
            <a:off x="5542717" y="-144916"/>
            <a:ext cx="0" cy="1237190"/>
          </a:xfrm>
          <a:prstGeom prst="line">
            <a:avLst/>
          </a:prstGeom>
          <a:ln w="38100" cmpd="sng">
            <a:solidFill>
              <a:schemeClr val="accent2">
                <a:alpha val="80000"/>
              </a:schemeClr>
            </a:solidFill>
          </a:ln>
        </p:spPr>
        <p:style>
          <a:lnRef idx="1">
            <a:schemeClr val="accent5"/>
          </a:lnRef>
          <a:fillRef idx="0">
            <a:schemeClr val="accent5"/>
          </a:fillRef>
          <a:effectRef idx="0">
            <a:schemeClr val="accent5"/>
          </a:effectRef>
          <a:fontRef idx="minor">
            <a:schemeClr val="tx1"/>
          </a:fontRef>
        </p:style>
      </p:cxnSp>
      <p:sp>
        <p:nvSpPr>
          <p:cNvPr id="21" name="Text Placeholder 33"/>
          <p:cNvSpPr>
            <a:spLocks noGrp="1"/>
          </p:cNvSpPr>
          <p:nvPr>
            <p:ph type="body" sz="quarter" idx="19" hasCustomPrompt="1"/>
          </p:nvPr>
        </p:nvSpPr>
        <p:spPr>
          <a:xfrm>
            <a:off x="6566330" y="1027245"/>
            <a:ext cx="2174232"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23" name="Text Placeholder 35"/>
          <p:cNvSpPr>
            <a:spLocks noGrp="1"/>
          </p:cNvSpPr>
          <p:nvPr>
            <p:ph type="body" sz="quarter" idx="20" hasCustomPrompt="1"/>
          </p:nvPr>
        </p:nvSpPr>
        <p:spPr>
          <a:xfrm>
            <a:off x="6565900" y="1264629"/>
            <a:ext cx="2174662" cy="928905"/>
          </a:xfrm>
          <a:prstGeom prst="rect">
            <a:avLst/>
          </a:prstGeom>
        </p:spPr>
        <p:txBody>
          <a:bodyPr vert="horz">
            <a:normAutofit/>
          </a:bodyPr>
          <a:lstStyle>
            <a:lvl1pPr marL="0" indent="0">
              <a:buNone/>
              <a:defRPr sz="1100" b="0" i="0" baseline="0">
                <a:solidFill>
                  <a:srgbClr val="FFFFFF"/>
                </a:solidFill>
                <a:latin typeface="Montserrat Ultra Light"/>
                <a:cs typeface="Montserrat Ultra Light"/>
              </a:defRPr>
            </a:lvl1pPr>
            <a:lvl2pPr>
              <a:defRPr sz="1100" b="0" i="0">
                <a:solidFill>
                  <a:srgbClr val="FFFFFF"/>
                </a:solidFill>
                <a:latin typeface="Montserrat Ultra Light"/>
                <a:cs typeface="Montserrat Ultra Light"/>
              </a:defRPr>
            </a:lvl2pPr>
            <a:lvl3pPr>
              <a:defRPr sz="1100" b="0" i="0">
                <a:solidFill>
                  <a:srgbClr val="FFFFFF"/>
                </a:solidFill>
                <a:latin typeface="Montserrat Ultra Light"/>
                <a:cs typeface="Montserrat Ultra Light"/>
              </a:defRPr>
            </a:lvl3pPr>
            <a:lvl4pPr>
              <a:defRPr sz="1100" b="0" i="0">
                <a:solidFill>
                  <a:srgbClr val="FFFFFF"/>
                </a:solidFill>
                <a:latin typeface="Montserrat Ultra Light"/>
                <a:cs typeface="Montserrat Ultra Light"/>
              </a:defRPr>
            </a:lvl4pPr>
            <a:lvl5pPr>
              <a:defRPr sz="1100" b="0" i="0">
                <a:solidFill>
                  <a:srgbClr val="FFFFFF"/>
                </a:solidFill>
                <a:latin typeface="Montserrat Ultra Light"/>
                <a:cs typeface="Montserrat Ultra Light"/>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cxnSp>
        <p:nvCxnSpPr>
          <p:cNvPr id="24" name="Straight Connector 23"/>
          <p:cNvCxnSpPr/>
          <p:nvPr userDrawn="1"/>
        </p:nvCxnSpPr>
        <p:spPr>
          <a:xfrm>
            <a:off x="6490638" y="1126676"/>
            <a:ext cx="0" cy="996953"/>
          </a:xfrm>
          <a:prstGeom prst="line">
            <a:avLst/>
          </a:prstGeom>
          <a:ln w="57150" cmpd="sng">
            <a:solidFill>
              <a:schemeClr val="bg1">
                <a:alpha val="80000"/>
              </a:schemeClr>
            </a:solidFill>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601152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1313806" y="2750209"/>
            <a:ext cx="2916621" cy="1559034"/>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userDrawn="1"/>
        </p:nvSpPr>
        <p:spPr>
          <a:xfrm>
            <a:off x="1313806" y="945933"/>
            <a:ext cx="2916621" cy="1559034"/>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userDrawn="1"/>
        </p:nvSpPr>
        <p:spPr>
          <a:xfrm>
            <a:off x="1313806" y="945933"/>
            <a:ext cx="45719" cy="1559034"/>
          </a:xfrm>
          <a:prstGeom prst="rect">
            <a:avLst/>
          </a:prstGeom>
          <a:solidFill>
            <a:schemeClr val="l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userDrawn="1"/>
        </p:nvSpPr>
        <p:spPr>
          <a:xfrm>
            <a:off x="1313806" y="2750209"/>
            <a:ext cx="45719" cy="1559034"/>
          </a:xfrm>
          <a:prstGeom prst="rect">
            <a:avLst/>
          </a:prstGeom>
          <a:solidFill>
            <a:schemeClr val="bg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userDrawn="1"/>
        </p:nvSpPr>
        <p:spPr>
          <a:xfrm>
            <a:off x="4861048" y="945933"/>
            <a:ext cx="2916621" cy="1559034"/>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userDrawn="1"/>
        </p:nvSpPr>
        <p:spPr>
          <a:xfrm>
            <a:off x="4861048" y="945933"/>
            <a:ext cx="45719" cy="1559034"/>
          </a:xfrm>
          <a:prstGeom prst="rect">
            <a:avLst/>
          </a:prstGeom>
          <a:solidFill>
            <a:schemeClr val="tx2">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p:cNvSpPr/>
          <p:nvPr userDrawn="1"/>
        </p:nvSpPr>
        <p:spPr>
          <a:xfrm>
            <a:off x="4861048" y="2750209"/>
            <a:ext cx="2916621" cy="1559034"/>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userDrawn="1"/>
        </p:nvSpPr>
        <p:spPr>
          <a:xfrm>
            <a:off x="4861048" y="2750209"/>
            <a:ext cx="45719" cy="1559034"/>
          </a:xfrm>
          <a:prstGeom prst="rect">
            <a:avLst/>
          </a:prstGeom>
          <a:solidFill>
            <a:schemeClr val="accent1">
              <a:alpha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Rectangle 27"/>
          <p:cNvSpPr/>
          <p:nvPr userDrawn="1"/>
        </p:nvSpPr>
        <p:spPr>
          <a:xfrm>
            <a:off x="1359525" y="2750209"/>
            <a:ext cx="2870901" cy="155903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 Placeholder 33"/>
          <p:cNvSpPr>
            <a:spLocks noGrp="1"/>
          </p:cNvSpPr>
          <p:nvPr>
            <p:ph type="body" sz="quarter" idx="29" hasCustomPrompt="1"/>
          </p:nvPr>
        </p:nvSpPr>
        <p:spPr>
          <a:xfrm>
            <a:off x="1472803" y="1505400"/>
            <a:ext cx="2582035"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30" name="Text Placeholder 33"/>
          <p:cNvSpPr>
            <a:spLocks noGrp="1"/>
          </p:cNvSpPr>
          <p:nvPr>
            <p:ph type="body" sz="quarter" idx="30" hasCustomPrompt="1"/>
          </p:nvPr>
        </p:nvSpPr>
        <p:spPr>
          <a:xfrm>
            <a:off x="1472804" y="1966810"/>
            <a:ext cx="2582035" cy="427061"/>
          </a:xfrm>
          <a:prstGeom prst="rect">
            <a:avLst/>
          </a:prstGeom>
        </p:spPr>
        <p:txBody>
          <a:bodyPr vert="horz">
            <a:normAutofit/>
          </a:bodyPr>
          <a:lstStyle>
            <a:lvl1pPr marL="0" indent="0" algn="l">
              <a:buNone/>
              <a:defRPr sz="1400" baseline="0">
                <a:solidFill>
                  <a:schemeClr val="accent2"/>
                </a:solidFill>
                <a:latin typeface="Montserrat"/>
                <a:cs typeface="Montserrat"/>
              </a:defRPr>
            </a:lvl1pPr>
          </a:lstStyle>
          <a:p>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a:t>
            </a:r>
            <a:br>
              <a:rPr lang="en-US" sz="1100">
                <a:solidFill>
                  <a:schemeClr val="accent2"/>
                </a:solidFill>
                <a:latin typeface="Montserrat Ultra Light"/>
                <a:cs typeface="Montserrat Ultra Light"/>
              </a:rPr>
            </a:b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sp>
        <p:nvSpPr>
          <p:cNvPr id="31" name="Rectangle 30"/>
          <p:cNvSpPr/>
          <p:nvPr userDrawn="1"/>
        </p:nvSpPr>
        <p:spPr>
          <a:xfrm>
            <a:off x="1359526" y="945933"/>
            <a:ext cx="2870901" cy="155903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userDrawn="1"/>
        </p:nvSpPr>
        <p:spPr>
          <a:xfrm>
            <a:off x="4906768" y="945933"/>
            <a:ext cx="2870901" cy="155903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1" name="Group 20"/>
          <p:cNvGrpSpPr/>
          <p:nvPr userDrawn="1"/>
        </p:nvGrpSpPr>
        <p:grpSpPr>
          <a:xfrm>
            <a:off x="1575912" y="1846890"/>
            <a:ext cx="637081" cy="98921"/>
            <a:chOff x="5424354" y="3091992"/>
            <a:chExt cx="2550767" cy="396064"/>
          </a:xfrm>
          <a:solidFill>
            <a:schemeClr val="tx1"/>
          </a:solidFill>
        </p:grpSpPr>
        <p:grpSp>
          <p:nvGrpSpPr>
            <p:cNvPr id="22" name="Group 21"/>
            <p:cNvGrpSpPr/>
            <p:nvPr/>
          </p:nvGrpSpPr>
          <p:grpSpPr>
            <a:xfrm>
              <a:off x="5424354" y="3091992"/>
              <a:ext cx="153026" cy="396064"/>
              <a:chOff x="6353666" y="1847957"/>
              <a:chExt cx="160256" cy="414780"/>
            </a:xfrm>
            <a:grpFill/>
          </p:grpSpPr>
          <p:sp>
            <p:nvSpPr>
              <p:cNvPr id="58" name="Oval 5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728118" y="3091992"/>
              <a:ext cx="153026" cy="396064"/>
              <a:chOff x="6590057" y="1847957"/>
              <a:chExt cx="160256" cy="414780"/>
            </a:xfrm>
            <a:grpFill/>
          </p:grpSpPr>
          <p:sp>
            <p:nvSpPr>
              <p:cNvPr id="56" name="Oval 5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6031883" y="3091992"/>
              <a:ext cx="153026" cy="396064"/>
              <a:chOff x="6590057" y="1847957"/>
              <a:chExt cx="160256" cy="414780"/>
            </a:xfrm>
            <a:grpFill/>
          </p:grpSpPr>
          <p:sp>
            <p:nvSpPr>
              <p:cNvPr id="54" name="Oval 5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335647" y="3091992"/>
              <a:ext cx="153026" cy="396064"/>
              <a:chOff x="6590057" y="1847957"/>
              <a:chExt cx="160256" cy="414780"/>
            </a:xfrm>
            <a:grpFill/>
          </p:grpSpPr>
          <p:sp>
            <p:nvSpPr>
              <p:cNvPr id="52" name="Oval 5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639412" y="3091992"/>
              <a:ext cx="153026" cy="396064"/>
              <a:chOff x="6590057" y="1847957"/>
              <a:chExt cx="160256" cy="414780"/>
            </a:xfrm>
            <a:grpFill/>
          </p:grpSpPr>
          <p:sp>
            <p:nvSpPr>
              <p:cNvPr id="50" name="Oval 4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6943175" y="3091992"/>
              <a:ext cx="153026" cy="396064"/>
              <a:chOff x="6590057" y="1847957"/>
              <a:chExt cx="160256" cy="414780"/>
            </a:xfrm>
            <a:grpFill/>
          </p:grpSpPr>
          <p:sp>
            <p:nvSpPr>
              <p:cNvPr id="48" name="Oval 4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214566" y="3091992"/>
              <a:ext cx="153026" cy="396064"/>
              <a:chOff x="6353666" y="1847957"/>
              <a:chExt cx="160256" cy="414780"/>
            </a:xfrm>
            <a:grpFill/>
          </p:grpSpPr>
          <p:sp>
            <p:nvSpPr>
              <p:cNvPr id="46" name="Oval 4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518330" y="3091992"/>
              <a:ext cx="153026" cy="396064"/>
              <a:chOff x="6590057" y="1847957"/>
              <a:chExt cx="160256" cy="414780"/>
            </a:xfrm>
            <a:grpFill/>
          </p:grpSpPr>
          <p:sp>
            <p:nvSpPr>
              <p:cNvPr id="44" name="Oval 4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7822095"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 name="Text Placeholder 33"/>
          <p:cNvSpPr>
            <a:spLocks noGrp="1"/>
          </p:cNvSpPr>
          <p:nvPr>
            <p:ph type="body" sz="quarter" idx="35" hasCustomPrompt="1"/>
          </p:nvPr>
        </p:nvSpPr>
        <p:spPr>
          <a:xfrm>
            <a:off x="5038086" y="1505400"/>
            <a:ext cx="2582035"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89" name="Text Placeholder 33"/>
          <p:cNvSpPr>
            <a:spLocks noGrp="1"/>
          </p:cNvSpPr>
          <p:nvPr>
            <p:ph type="body" sz="quarter" idx="36" hasCustomPrompt="1"/>
          </p:nvPr>
        </p:nvSpPr>
        <p:spPr>
          <a:xfrm>
            <a:off x="5038087" y="1966810"/>
            <a:ext cx="2582035" cy="427061"/>
          </a:xfrm>
          <a:prstGeom prst="rect">
            <a:avLst/>
          </a:prstGeom>
        </p:spPr>
        <p:txBody>
          <a:bodyPr vert="horz">
            <a:normAutofit/>
          </a:bodyPr>
          <a:lstStyle>
            <a:lvl1pPr marL="0" indent="0" algn="l">
              <a:buNone/>
              <a:defRPr sz="1400" baseline="0">
                <a:solidFill>
                  <a:schemeClr val="accent2"/>
                </a:solidFill>
                <a:latin typeface="Montserrat"/>
                <a:cs typeface="Montserrat"/>
              </a:defRPr>
            </a:lvl1pPr>
          </a:lstStyle>
          <a:p>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a:t>
            </a:r>
            <a:br>
              <a:rPr lang="en-US" sz="1100">
                <a:solidFill>
                  <a:schemeClr val="accent2"/>
                </a:solidFill>
                <a:latin typeface="Montserrat Ultra Light"/>
                <a:cs typeface="Montserrat Ultra Light"/>
              </a:rPr>
            </a:b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grpSp>
        <p:nvGrpSpPr>
          <p:cNvPr id="90" name="Group 89"/>
          <p:cNvGrpSpPr/>
          <p:nvPr userDrawn="1"/>
        </p:nvGrpSpPr>
        <p:grpSpPr>
          <a:xfrm>
            <a:off x="5141195" y="1846890"/>
            <a:ext cx="637081" cy="98921"/>
            <a:chOff x="5424354" y="3091992"/>
            <a:chExt cx="2550767" cy="396064"/>
          </a:xfrm>
          <a:solidFill>
            <a:schemeClr val="tx2"/>
          </a:solidFill>
        </p:grpSpPr>
        <p:grpSp>
          <p:nvGrpSpPr>
            <p:cNvPr id="91" name="Group 90"/>
            <p:cNvGrpSpPr/>
            <p:nvPr/>
          </p:nvGrpSpPr>
          <p:grpSpPr>
            <a:xfrm>
              <a:off x="5424354" y="3091992"/>
              <a:ext cx="153026" cy="396064"/>
              <a:chOff x="6353666" y="1847957"/>
              <a:chExt cx="160256" cy="414780"/>
            </a:xfrm>
            <a:grpFill/>
          </p:grpSpPr>
          <p:sp>
            <p:nvSpPr>
              <p:cNvPr id="116" name="Oval 11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5728118" y="3091992"/>
              <a:ext cx="153026" cy="396064"/>
              <a:chOff x="6590057" y="1847957"/>
              <a:chExt cx="160256" cy="414780"/>
            </a:xfrm>
            <a:grpFill/>
          </p:grpSpPr>
          <p:sp>
            <p:nvSpPr>
              <p:cNvPr id="114" name="Oval 11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6031883" y="3091992"/>
              <a:ext cx="153026" cy="396064"/>
              <a:chOff x="6590057" y="1847957"/>
              <a:chExt cx="160256" cy="414780"/>
            </a:xfrm>
            <a:grpFill/>
          </p:grpSpPr>
          <p:sp>
            <p:nvSpPr>
              <p:cNvPr id="112" name="Oval 11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6335647" y="3091992"/>
              <a:ext cx="153026" cy="396064"/>
              <a:chOff x="6590057" y="1847957"/>
              <a:chExt cx="160256" cy="414780"/>
            </a:xfrm>
            <a:grpFill/>
          </p:grpSpPr>
          <p:sp>
            <p:nvSpPr>
              <p:cNvPr id="110" name="Oval 10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a:off x="6639412" y="3091992"/>
              <a:ext cx="153026" cy="396064"/>
              <a:chOff x="6590057" y="1847957"/>
              <a:chExt cx="160256" cy="414780"/>
            </a:xfrm>
            <a:grpFill/>
          </p:grpSpPr>
          <p:sp>
            <p:nvSpPr>
              <p:cNvPr id="108" name="Oval 10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6943175" y="3091992"/>
              <a:ext cx="153026" cy="396064"/>
              <a:chOff x="6590057" y="1847957"/>
              <a:chExt cx="160256" cy="414780"/>
            </a:xfrm>
            <a:grpFill/>
          </p:grpSpPr>
          <p:sp>
            <p:nvSpPr>
              <p:cNvPr id="106" name="Oval 10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7214566" y="3091992"/>
              <a:ext cx="153026" cy="396064"/>
              <a:chOff x="6353666" y="1847957"/>
              <a:chExt cx="160256" cy="414780"/>
            </a:xfrm>
            <a:grpFill/>
          </p:grpSpPr>
          <p:sp>
            <p:nvSpPr>
              <p:cNvPr id="104" name="Oval 10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7518330" y="3091992"/>
              <a:ext cx="153026" cy="396064"/>
              <a:chOff x="6590057" y="1847957"/>
              <a:chExt cx="160256" cy="414780"/>
            </a:xfrm>
            <a:grpFill/>
          </p:grpSpPr>
          <p:sp>
            <p:nvSpPr>
              <p:cNvPr id="102" name="Oval 10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7822095" y="3091992"/>
              <a:ext cx="153026" cy="396064"/>
              <a:chOff x="6590057" y="1847957"/>
              <a:chExt cx="160256" cy="414780"/>
            </a:xfrm>
            <a:grpFill/>
          </p:grpSpPr>
          <p:sp>
            <p:nvSpPr>
              <p:cNvPr id="100" name="Oval 9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Text Placeholder 33"/>
          <p:cNvSpPr>
            <a:spLocks noGrp="1"/>
          </p:cNvSpPr>
          <p:nvPr>
            <p:ph type="body" sz="quarter" idx="37" hasCustomPrompt="1"/>
          </p:nvPr>
        </p:nvSpPr>
        <p:spPr>
          <a:xfrm>
            <a:off x="1472803" y="3326705"/>
            <a:ext cx="2582035"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119" name="Text Placeholder 33"/>
          <p:cNvSpPr>
            <a:spLocks noGrp="1"/>
          </p:cNvSpPr>
          <p:nvPr>
            <p:ph type="body" sz="quarter" idx="38" hasCustomPrompt="1"/>
          </p:nvPr>
        </p:nvSpPr>
        <p:spPr>
          <a:xfrm>
            <a:off x="1472804" y="3788115"/>
            <a:ext cx="2582035" cy="427061"/>
          </a:xfrm>
          <a:prstGeom prst="rect">
            <a:avLst/>
          </a:prstGeom>
        </p:spPr>
        <p:txBody>
          <a:bodyPr vert="horz">
            <a:normAutofit/>
          </a:bodyPr>
          <a:lstStyle>
            <a:lvl1pPr marL="0" indent="0" algn="l">
              <a:buNone/>
              <a:defRPr sz="1400" baseline="0">
                <a:solidFill>
                  <a:schemeClr val="accent2"/>
                </a:solidFill>
                <a:latin typeface="Montserrat"/>
                <a:cs typeface="Montserrat"/>
              </a:defRPr>
            </a:lvl1pPr>
          </a:lstStyle>
          <a:p>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a:t>
            </a:r>
            <a:br>
              <a:rPr lang="en-US" sz="1100">
                <a:solidFill>
                  <a:schemeClr val="accent2"/>
                </a:solidFill>
                <a:latin typeface="Montserrat Ultra Light"/>
                <a:cs typeface="Montserrat Ultra Light"/>
              </a:rPr>
            </a:b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grpSp>
        <p:nvGrpSpPr>
          <p:cNvPr id="120" name="Group 119"/>
          <p:cNvGrpSpPr/>
          <p:nvPr userDrawn="1"/>
        </p:nvGrpSpPr>
        <p:grpSpPr>
          <a:xfrm>
            <a:off x="1575912" y="3668195"/>
            <a:ext cx="637081" cy="98921"/>
            <a:chOff x="5424354" y="3091992"/>
            <a:chExt cx="2550767" cy="396064"/>
          </a:xfrm>
          <a:solidFill>
            <a:schemeClr val="bg1"/>
          </a:solidFill>
        </p:grpSpPr>
        <p:grpSp>
          <p:nvGrpSpPr>
            <p:cNvPr id="121" name="Group 120"/>
            <p:cNvGrpSpPr/>
            <p:nvPr/>
          </p:nvGrpSpPr>
          <p:grpSpPr>
            <a:xfrm>
              <a:off x="5424354" y="3091992"/>
              <a:ext cx="153026" cy="396064"/>
              <a:chOff x="6353666" y="1847957"/>
              <a:chExt cx="160256" cy="414780"/>
            </a:xfrm>
            <a:grpFill/>
          </p:grpSpPr>
          <p:sp>
            <p:nvSpPr>
              <p:cNvPr id="146" name="Oval 14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5728118" y="3091992"/>
              <a:ext cx="153026" cy="396064"/>
              <a:chOff x="6590057" y="1847957"/>
              <a:chExt cx="160256" cy="414780"/>
            </a:xfrm>
            <a:grpFill/>
          </p:grpSpPr>
          <p:sp>
            <p:nvSpPr>
              <p:cNvPr id="144" name="Oval 14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6031883" y="3091992"/>
              <a:ext cx="153026" cy="396064"/>
              <a:chOff x="6590057" y="1847957"/>
              <a:chExt cx="160256" cy="414780"/>
            </a:xfrm>
            <a:grpFill/>
          </p:grpSpPr>
          <p:sp>
            <p:nvSpPr>
              <p:cNvPr id="142" name="Oval 1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335647" y="3091992"/>
              <a:ext cx="153026" cy="396064"/>
              <a:chOff x="6590057" y="1847957"/>
              <a:chExt cx="160256" cy="414780"/>
            </a:xfrm>
            <a:grpFill/>
          </p:grpSpPr>
          <p:sp>
            <p:nvSpPr>
              <p:cNvPr id="140" name="Oval 1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6639412" y="3091992"/>
              <a:ext cx="153026" cy="396064"/>
              <a:chOff x="6590057" y="1847957"/>
              <a:chExt cx="160256" cy="414780"/>
            </a:xfrm>
            <a:grpFill/>
          </p:grpSpPr>
          <p:sp>
            <p:nvSpPr>
              <p:cNvPr id="138" name="Oval 1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6943175" y="3091992"/>
              <a:ext cx="153026" cy="396064"/>
              <a:chOff x="6590057" y="1847957"/>
              <a:chExt cx="160256" cy="414780"/>
            </a:xfrm>
            <a:grpFill/>
          </p:grpSpPr>
          <p:sp>
            <p:nvSpPr>
              <p:cNvPr id="136" name="Oval 1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7214566" y="3091992"/>
              <a:ext cx="153026" cy="396064"/>
              <a:chOff x="6353666" y="1847957"/>
              <a:chExt cx="160256" cy="414780"/>
            </a:xfrm>
            <a:grpFill/>
          </p:grpSpPr>
          <p:sp>
            <p:nvSpPr>
              <p:cNvPr id="134" name="Oval 13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7518330" y="3091992"/>
              <a:ext cx="153026" cy="396064"/>
              <a:chOff x="6590057" y="1847957"/>
              <a:chExt cx="160256" cy="414780"/>
            </a:xfrm>
            <a:grpFill/>
          </p:grpSpPr>
          <p:sp>
            <p:nvSpPr>
              <p:cNvPr id="132" name="Oval 1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7822095" y="3091992"/>
              <a:ext cx="153026" cy="396064"/>
              <a:chOff x="6590057" y="1847957"/>
              <a:chExt cx="160256" cy="414780"/>
            </a:xfrm>
            <a:grpFill/>
          </p:grpSpPr>
          <p:sp>
            <p:nvSpPr>
              <p:cNvPr id="130" name="Oval 1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8" name="Text Placeholder 33"/>
          <p:cNvSpPr>
            <a:spLocks noGrp="1"/>
          </p:cNvSpPr>
          <p:nvPr>
            <p:ph type="body" sz="quarter" idx="39" hasCustomPrompt="1"/>
          </p:nvPr>
        </p:nvSpPr>
        <p:spPr>
          <a:xfrm>
            <a:off x="5038086" y="3326705"/>
            <a:ext cx="2582035" cy="333312"/>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149" name="Text Placeholder 33"/>
          <p:cNvSpPr>
            <a:spLocks noGrp="1"/>
          </p:cNvSpPr>
          <p:nvPr>
            <p:ph type="body" sz="quarter" idx="40" hasCustomPrompt="1"/>
          </p:nvPr>
        </p:nvSpPr>
        <p:spPr>
          <a:xfrm>
            <a:off x="5038087" y="3788115"/>
            <a:ext cx="2582035" cy="427061"/>
          </a:xfrm>
          <a:prstGeom prst="rect">
            <a:avLst/>
          </a:prstGeom>
        </p:spPr>
        <p:txBody>
          <a:bodyPr vert="horz">
            <a:normAutofit/>
          </a:bodyPr>
          <a:lstStyle>
            <a:lvl1pPr marL="0" indent="0" algn="l">
              <a:buNone/>
              <a:defRPr sz="1400" baseline="0">
                <a:solidFill>
                  <a:schemeClr val="accent2"/>
                </a:solidFill>
                <a:latin typeface="Montserrat"/>
                <a:cs typeface="Montserrat"/>
              </a:defRPr>
            </a:lvl1pPr>
          </a:lstStyle>
          <a:p>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a:t>
            </a:r>
            <a:br>
              <a:rPr lang="en-US" sz="1100">
                <a:solidFill>
                  <a:schemeClr val="accent2"/>
                </a:solidFill>
                <a:latin typeface="Montserrat Ultra Light"/>
                <a:cs typeface="Montserrat Ultra Light"/>
              </a:rPr>
            </a:b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grpSp>
        <p:nvGrpSpPr>
          <p:cNvPr id="150" name="Group 149"/>
          <p:cNvGrpSpPr/>
          <p:nvPr userDrawn="1"/>
        </p:nvGrpSpPr>
        <p:grpSpPr>
          <a:xfrm>
            <a:off x="5141195" y="3668195"/>
            <a:ext cx="637081" cy="98921"/>
            <a:chOff x="5424354" y="3091992"/>
            <a:chExt cx="2550767" cy="396064"/>
          </a:xfrm>
          <a:solidFill>
            <a:schemeClr val="accent1"/>
          </a:solidFill>
        </p:grpSpPr>
        <p:grpSp>
          <p:nvGrpSpPr>
            <p:cNvPr id="151" name="Group 150"/>
            <p:cNvGrpSpPr/>
            <p:nvPr/>
          </p:nvGrpSpPr>
          <p:grpSpPr>
            <a:xfrm>
              <a:off x="5424354" y="3091992"/>
              <a:ext cx="153026" cy="396064"/>
              <a:chOff x="6353666" y="1847957"/>
              <a:chExt cx="160256" cy="414780"/>
            </a:xfrm>
            <a:grpFill/>
          </p:grpSpPr>
          <p:sp>
            <p:nvSpPr>
              <p:cNvPr id="176" name="Oval 17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5728118" y="3091992"/>
              <a:ext cx="153026" cy="396064"/>
              <a:chOff x="6590057" y="1847957"/>
              <a:chExt cx="160256" cy="414780"/>
            </a:xfrm>
            <a:grpFill/>
          </p:grpSpPr>
          <p:sp>
            <p:nvSpPr>
              <p:cNvPr id="174" name="Oval 17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6031883" y="3091992"/>
              <a:ext cx="153026" cy="396064"/>
              <a:chOff x="6590057" y="1847957"/>
              <a:chExt cx="160256" cy="414780"/>
            </a:xfrm>
            <a:grpFill/>
          </p:grpSpPr>
          <p:sp>
            <p:nvSpPr>
              <p:cNvPr id="172" name="Oval 17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6335647" y="3091992"/>
              <a:ext cx="153026" cy="396064"/>
              <a:chOff x="6590057" y="1847957"/>
              <a:chExt cx="160256" cy="414780"/>
            </a:xfrm>
            <a:grpFill/>
          </p:grpSpPr>
          <p:sp>
            <p:nvSpPr>
              <p:cNvPr id="170" name="Oval 16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6639412" y="3091992"/>
              <a:ext cx="153026" cy="396064"/>
              <a:chOff x="6590057" y="1847957"/>
              <a:chExt cx="160256" cy="414780"/>
            </a:xfrm>
            <a:grpFill/>
          </p:grpSpPr>
          <p:sp>
            <p:nvSpPr>
              <p:cNvPr id="168" name="Oval 16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6943175" y="3091992"/>
              <a:ext cx="153026" cy="396064"/>
              <a:chOff x="6590057" y="1847957"/>
              <a:chExt cx="160256" cy="414780"/>
            </a:xfrm>
            <a:grpFill/>
          </p:grpSpPr>
          <p:sp>
            <p:nvSpPr>
              <p:cNvPr id="166" name="Oval 16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7214566" y="3091992"/>
              <a:ext cx="153026" cy="396064"/>
              <a:chOff x="6353666" y="1847957"/>
              <a:chExt cx="160256" cy="414780"/>
            </a:xfrm>
            <a:grpFill/>
          </p:grpSpPr>
          <p:sp>
            <p:nvSpPr>
              <p:cNvPr id="164" name="Oval 16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7518330" y="3091992"/>
              <a:ext cx="153026" cy="396064"/>
              <a:chOff x="6590057" y="1847957"/>
              <a:chExt cx="160256" cy="414780"/>
            </a:xfrm>
            <a:grpFill/>
          </p:grpSpPr>
          <p:sp>
            <p:nvSpPr>
              <p:cNvPr id="162" name="Oval 16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7822095" y="3091992"/>
              <a:ext cx="153026" cy="396064"/>
              <a:chOff x="6590057" y="1847957"/>
              <a:chExt cx="160256" cy="414780"/>
            </a:xfrm>
            <a:grpFill/>
          </p:grpSpPr>
          <p:sp>
            <p:nvSpPr>
              <p:cNvPr id="160" name="Oval 15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8" name="Picture 177"/>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09273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Map Blue">
    <p:spTree>
      <p:nvGrpSpPr>
        <p:cNvPr id="1" name=""/>
        <p:cNvGrpSpPr/>
        <p:nvPr/>
      </p:nvGrpSpPr>
      <p:grpSpPr>
        <a:xfrm>
          <a:off x="0" y="0"/>
          <a:ext cx="0" cy="0"/>
          <a:chOff x="0" y="0"/>
          <a:chExt cx="0" cy="0"/>
        </a:xfrm>
      </p:grpSpPr>
      <p:grpSp>
        <p:nvGrpSpPr>
          <p:cNvPr id="44" name="Group 43"/>
          <p:cNvGrpSpPr/>
          <p:nvPr userDrawn="1"/>
        </p:nvGrpSpPr>
        <p:grpSpPr>
          <a:xfrm>
            <a:off x="361709" y="1605724"/>
            <a:ext cx="637081" cy="98921"/>
            <a:chOff x="5424354" y="3091992"/>
            <a:chExt cx="2550767" cy="396064"/>
          </a:xfrm>
          <a:solidFill>
            <a:srgbClr val="37A1A7"/>
          </a:solidFill>
        </p:grpSpPr>
        <p:grpSp>
          <p:nvGrpSpPr>
            <p:cNvPr id="45" name="Group 44"/>
            <p:cNvGrpSpPr/>
            <p:nvPr/>
          </p:nvGrpSpPr>
          <p:grpSpPr>
            <a:xfrm>
              <a:off x="5424354" y="3091992"/>
              <a:ext cx="153026" cy="396064"/>
              <a:chOff x="6353666" y="1847957"/>
              <a:chExt cx="160256" cy="414780"/>
            </a:xfrm>
            <a:grpFill/>
          </p:grpSpPr>
          <p:sp>
            <p:nvSpPr>
              <p:cNvPr id="70" name="Oval 6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5728118" y="3091992"/>
              <a:ext cx="153026" cy="396064"/>
              <a:chOff x="6590057" y="1847957"/>
              <a:chExt cx="160256" cy="414780"/>
            </a:xfrm>
            <a:grpFill/>
          </p:grpSpPr>
          <p:sp>
            <p:nvSpPr>
              <p:cNvPr id="68" name="Oval 6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6031883" y="3091992"/>
              <a:ext cx="153026" cy="396064"/>
              <a:chOff x="6590057" y="1847957"/>
              <a:chExt cx="160256" cy="414780"/>
            </a:xfrm>
            <a:grpFill/>
          </p:grpSpPr>
          <p:sp>
            <p:nvSpPr>
              <p:cNvPr id="66" name="Oval 6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335647" y="3091992"/>
              <a:ext cx="153026" cy="396064"/>
              <a:chOff x="6590057" y="1847957"/>
              <a:chExt cx="160256" cy="414780"/>
            </a:xfrm>
            <a:grpFill/>
          </p:grpSpPr>
          <p:sp>
            <p:nvSpPr>
              <p:cNvPr id="64" name="Oval 6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639412" y="3091992"/>
              <a:ext cx="153026" cy="396064"/>
              <a:chOff x="6590057" y="1847957"/>
              <a:chExt cx="160256" cy="414780"/>
            </a:xfrm>
            <a:grpFill/>
          </p:grpSpPr>
          <p:sp>
            <p:nvSpPr>
              <p:cNvPr id="62" name="Oval 6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943175" y="3091992"/>
              <a:ext cx="153026" cy="396064"/>
              <a:chOff x="6590057" y="1847957"/>
              <a:chExt cx="160256" cy="414780"/>
            </a:xfrm>
            <a:grpFill/>
          </p:grpSpPr>
          <p:sp>
            <p:nvSpPr>
              <p:cNvPr id="60" name="Oval 5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214566" y="3091992"/>
              <a:ext cx="153026" cy="396064"/>
              <a:chOff x="6353666" y="1847957"/>
              <a:chExt cx="160256" cy="414780"/>
            </a:xfrm>
            <a:grpFill/>
          </p:grpSpPr>
          <p:sp>
            <p:nvSpPr>
              <p:cNvPr id="58" name="Oval 5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7518330" y="3091992"/>
              <a:ext cx="153026" cy="396064"/>
              <a:chOff x="6590057" y="1847957"/>
              <a:chExt cx="160256" cy="414780"/>
            </a:xfrm>
            <a:grpFill/>
          </p:grpSpPr>
          <p:sp>
            <p:nvSpPr>
              <p:cNvPr id="56" name="Oval 5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822095" y="3091992"/>
              <a:ext cx="153026" cy="396064"/>
              <a:chOff x="6590057" y="1847957"/>
              <a:chExt cx="160256" cy="414780"/>
            </a:xfrm>
            <a:grpFill/>
          </p:grpSpPr>
          <p:sp>
            <p:nvSpPr>
              <p:cNvPr id="54" name="Oval 5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3"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4" name="Text Placeholder 2"/>
          <p:cNvSpPr>
            <a:spLocks noGrp="1"/>
          </p:cNvSpPr>
          <p:nvPr>
            <p:ph type="body" sz="quarter" idx="17" hasCustomPrompt="1"/>
          </p:nvPr>
        </p:nvSpPr>
        <p:spPr>
          <a:xfrm>
            <a:off x="241300" y="1898816"/>
            <a:ext cx="3558707" cy="3000286"/>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33" name="Picture 32"/>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42793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Yellow">
    <p:spTree>
      <p:nvGrpSpPr>
        <p:cNvPr id="1" name=""/>
        <p:cNvGrpSpPr/>
        <p:nvPr/>
      </p:nvGrpSpPr>
      <p:grpSpPr>
        <a:xfrm>
          <a:off x="0" y="0"/>
          <a:ext cx="0" cy="0"/>
          <a:chOff x="0" y="0"/>
          <a:chExt cx="0" cy="0"/>
        </a:xfrm>
      </p:grpSpPr>
      <p:sp>
        <p:nvSpPr>
          <p:cNvPr id="47" name="Rectangle 46"/>
          <p:cNvSpPr/>
          <p:nvPr userDrawn="1"/>
        </p:nvSpPr>
        <p:spPr>
          <a:xfrm>
            <a:off x="0" y="0"/>
            <a:ext cx="9144000" cy="5150934"/>
          </a:xfrm>
          <a:prstGeom prst="rect">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p:cNvSpPr>
            <a:spLocks noGrp="1"/>
          </p:cNvSpPr>
          <p:nvPr>
            <p:ph type="body" sz="quarter" idx="15" hasCustomPrompt="1"/>
          </p:nvPr>
        </p:nvSpPr>
        <p:spPr>
          <a:xfrm>
            <a:off x="240690" y="2942088"/>
            <a:ext cx="5714061" cy="400907"/>
          </a:xfrm>
          <a:prstGeom prst="rect">
            <a:avLst/>
          </a:prstGeom>
        </p:spPr>
        <p:txBody>
          <a:bodyPr anchor="ctr"/>
          <a:lstStyle>
            <a:lvl1pPr marL="0" indent="0" algn="l">
              <a:buNone/>
              <a:defRPr sz="20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PRESENTER’S NAME &amp; DATE</a:t>
            </a:r>
          </a:p>
        </p:txBody>
      </p:sp>
      <p:sp>
        <p:nvSpPr>
          <p:cNvPr id="7" name="Text Placeholder 5"/>
          <p:cNvSpPr>
            <a:spLocks noGrp="1"/>
          </p:cNvSpPr>
          <p:nvPr>
            <p:ph type="body" sz="quarter" idx="16" hasCustomPrompt="1"/>
          </p:nvPr>
        </p:nvSpPr>
        <p:spPr>
          <a:xfrm>
            <a:off x="240690" y="1926248"/>
            <a:ext cx="8640981" cy="735177"/>
          </a:xfrm>
          <a:prstGeom prst="rect">
            <a:avLst/>
          </a:prstGeom>
        </p:spPr>
        <p:txBody>
          <a:bodyPr anchor="ctr"/>
          <a:lstStyle>
            <a:lvl1pPr marL="0" indent="0" algn="l">
              <a:buNone/>
              <a:defRPr sz="48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PRESENTATION TITLE</a:t>
            </a:r>
          </a:p>
        </p:txBody>
      </p:sp>
      <p:grpSp>
        <p:nvGrpSpPr>
          <p:cNvPr id="9" name="Group 8"/>
          <p:cNvGrpSpPr/>
          <p:nvPr userDrawn="1"/>
        </p:nvGrpSpPr>
        <p:grpSpPr>
          <a:xfrm>
            <a:off x="331729" y="2752911"/>
            <a:ext cx="637081" cy="98921"/>
            <a:chOff x="5424354" y="3091992"/>
            <a:chExt cx="2550767" cy="396064"/>
          </a:xfrm>
          <a:solidFill>
            <a:srgbClr val="B18D25"/>
          </a:solidFill>
        </p:grpSpPr>
        <p:grpSp>
          <p:nvGrpSpPr>
            <p:cNvPr id="10" name="Group 9"/>
            <p:cNvGrpSpPr/>
            <p:nvPr/>
          </p:nvGrpSpPr>
          <p:grpSpPr>
            <a:xfrm>
              <a:off x="5424354" y="3091992"/>
              <a:ext cx="153026" cy="396064"/>
              <a:chOff x="6353666" y="1847957"/>
              <a:chExt cx="160256" cy="414780"/>
            </a:xfrm>
            <a:grpFill/>
          </p:grpSpPr>
          <p:sp>
            <p:nvSpPr>
              <p:cNvPr id="36" name="Oval 3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28118"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31883"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335647"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639412"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6943175"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214566" y="3091992"/>
              <a:ext cx="153026" cy="396064"/>
              <a:chOff x="6353666" y="1847957"/>
              <a:chExt cx="160256" cy="414780"/>
            </a:xfrm>
            <a:grpFill/>
          </p:grpSpPr>
          <p:sp>
            <p:nvSpPr>
              <p:cNvPr id="24" name="Oval 2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518330" y="3091992"/>
              <a:ext cx="153026" cy="396064"/>
              <a:chOff x="6590057" y="1847957"/>
              <a:chExt cx="160256" cy="414780"/>
            </a:xfrm>
            <a:grpFill/>
          </p:grpSpPr>
          <p:sp>
            <p:nvSpPr>
              <p:cNvPr id="22" name="Oval 2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822095" y="3091992"/>
              <a:ext cx="153026" cy="396064"/>
              <a:chOff x="6590057" y="1847957"/>
              <a:chExt cx="160256" cy="414780"/>
            </a:xfrm>
            <a:grpFill/>
          </p:grpSpPr>
          <p:sp>
            <p:nvSpPr>
              <p:cNvPr id="20" name="Oval 1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riangle 39"/>
          <p:cNvSpPr/>
          <p:nvPr userDrawn="1"/>
        </p:nvSpPr>
        <p:spPr>
          <a:xfrm rot="1800000">
            <a:off x="5531306" y="4026604"/>
            <a:ext cx="476743" cy="410985"/>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1" name="Triangle 40"/>
          <p:cNvSpPr/>
          <p:nvPr userDrawn="1"/>
        </p:nvSpPr>
        <p:spPr>
          <a:xfrm rot="12600000">
            <a:off x="7454318" y="4420614"/>
            <a:ext cx="476743" cy="410985"/>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2" name="Triangle 41"/>
          <p:cNvSpPr/>
          <p:nvPr userDrawn="1"/>
        </p:nvSpPr>
        <p:spPr>
          <a:xfrm rot="12600000">
            <a:off x="8257206" y="3197026"/>
            <a:ext cx="476743" cy="410985"/>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3" name="Triangle 42"/>
          <p:cNvSpPr/>
          <p:nvPr userDrawn="1"/>
        </p:nvSpPr>
        <p:spPr>
          <a:xfrm rot="12600000">
            <a:off x="1835374" y="1043446"/>
            <a:ext cx="372822" cy="321398"/>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4" name="Triangle 43"/>
          <p:cNvSpPr/>
          <p:nvPr userDrawn="1"/>
        </p:nvSpPr>
        <p:spPr>
          <a:xfrm rot="9000000">
            <a:off x="323599" y="933786"/>
            <a:ext cx="372822" cy="321398"/>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5" name="Triangle 44"/>
          <p:cNvSpPr/>
          <p:nvPr userDrawn="1"/>
        </p:nvSpPr>
        <p:spPr>
          <a:xfrm rot="9000000">
            <a:off x="1073267" y="257278"/>
            <a:ext cx="372822" cy="321398"/>
          </a:xfrm>
          <a:prstGeom prst="triangle">
            <a:avLst/>
          </a:prstGeom>
          <a:solidFill>
            <a:srgbClr val="B18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38" name="Picture 37"/>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flipH="1">
            <a:off x="0" y="-1216"/>
            <a:ext cx="2854712" cy="1669617"/>
          </a:xfrm>
          <a:prstGeom prst="rect">
            <a:avLst/>
          </a:prstGeom>
        </p:spPr>
      </p:pic>
      <p:pic>
        <p:nvPicPr>
          <p:cNvPr id="39" name="Picture 38"/>
          <p:cNvPicPr>
            <a:picLocks noChangeAspect="1"/>
          </p:cNvPicPr>
          <p:nvPr userDrawn="1"/>
        </p:nvPicPr>
        <p:blipFill rotWithShape="1">
          <a:blip r:embed="rId3" cstate="screen">
            <a:alphaModFix amt="30000"/>
            <a:extLst>
              <a:ext uri="{28A0092B-C50C-407E-A947-70E740481C1C}">
                <a14:useLocalDpi xmlns:a14="http://schemas.microsoft.com/office/drawing/2010/main"/>
              </a:ext>
            </a:extLst>
          </a:blip>
          <a:srcRect/>
          <a:stretch/>
        </p:blipFill>
        <p:spPr>
          <a:xfrm flipH="1">
            <a:off x="5490234" y="3014585"/>
            <a:ext cx="3652731" cy="2136349"/>
          </a:xfrm>
          <a:prstGeom prst="rect">
            <a:avLst/>
          </a:prstGeom>
        </p:spPr>
      </p:pic>
      <p:sp>
        <p:nvSpPr>
          <p:cNvPr id="46" name="Picture Placeholder 3"/>
          <p:cNvSpPr>
            <a:spLocks noGrp="1"/>
          </p:cNvSpPr>
          <p:nvPr>
            <p:ph type="pic" sz="quarter" idx="19" hasCustomPrompt="1"/>
          </p:nvPr>
        </p:nvSpPr>
        <p:spPr>
          <a:xfrm>
            <a:off x="240690" y="3623658"/>
            <a:ext cx="1744227" cy="609696"/>
          </a:xfrm>
          <a:prstGeom prst="rect">
            <a:avLst/>
          </a:prstGeom>
        </p:spPr>
        <p:txBody>
          <a:bodyPr/>
          <a:lstStyle>
            <a:lvl1pPr algn="ctr">
              <a:defRPr sz="1200" b="0" i="0">
                <a:solidFill>
                  <a:schemeClr val="accent2"/>
                </a:solidFill>
                <a:latin typeface="Montserrat Light" charset="0"/>
                <a:ea typeface="Montserrat Light" charset="0"/>
                <a:cs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Logo</a:t>
            </a:r>
          </a:p>
        </p:txBody>
      </p:sp>
    </p:spTree>
    <p:extLst>
      <p:ext uri="{BB962C8B-B14F-4D97-AF65-F5344CB8AC3E}">
        <p14:creationId xmlns:p14="http://schemas.microsoft.com/office/powerpoint/2010/main" val="1999128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Map Blue">
    <p:spTree>
      <p:nvGrpSpPr>
        <p:cNvPr id="1" name=""/>
        <p:cNvGrpSpPr/>
        <p:nvPr/>
      </p:nvGrpSpPr>
      <p:grpSpPr>
        <a:xfrm>
          <a:off x="0" y="0"/>
          <a:ext cx="0" cy="0"/>
          <a:chOff x="0" y="0"/>
          <a:chExt cx="0" cy="0"/>
        </a:xfrm>
      </p:grpSpPr>
      <p:grpSp>
        <p:nvGrpSpPr>
          <p:cNvPr id="44" name="Group 43"/>
          <p:cNvGrpSpPr/>
          <p:nvPr userDrawn="1"/>
        </p:nvGrpSpPr>
        <p:grpSpPr>
          <a:xfrm>
            <a:off x="361709" y="1605724"/>
            <a:ext cx="637081" cy="98921"/>
            <a:chOff x="5424354" y="3091992"/>
            <a:chExt cx="2550767" cy="396064"/>
          </a:xfrm>
          <a:solidFill>
            <a:srgbClr val="37A1A7"/>
          </a:solidFill>
        </p:grpSpPr>
        <p:grpSp>
          <p:nvGrpSpPr>
            <p:cNvPr id="45" name="Group 44"/>
            <p:cNvGrpSpPr/>
            <p:nvPr/>
          </p:nvGrpSpPr>
          <p:grpSpPr>
            <a:xfrm>
              <a:off x="5424354" y="3091992"/>
              <a:ext cx="153026" cy="396064"/>
              <a:chOff x="6353666" y="1847957"/>
              <a:chExt cx="160256" cy="414780"/>
            </a:xfrm>
            <a:grpFill/>
          </p:grpSpPr>
          <p:sp>
            <p:nvSpPr>
              <p:cNvPr id="70" name="Oval 6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5728118" y="3091992"/>
              <a:ext cx="153026" cy="396064"/>
              <a:chOff x="6590057" y="1847957"/>
              <a:chExt cx="160256" cy="414780"/>
            </a:xfrm>
            <a:grpFill/>
          </p:grpSpPr>
          <p:sp>
            <p:nvSpPr>
              <p:cNvPr id="68" name="Oval 6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6031883" y="3091992"/>
              <a:ext cx="153026" cy="396064"/>
              <a:chOff x="6590057" y="1847957"/>
              <a:chExt cx="160256" cy="414780"/>
            </a:xfrm>
            <a:grpFill/>
          </p:grpSpPr>
          <p:sp>
            <p:nvSpPr>
              <p:cNvPr id="66" name="Oval 6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335647" y="3091992"/>
              <a:ext cx="153026" cy="396064"/>
              <a:chOff x="6590057" y="1847957"/>
              <a:chExt cx="160256" cy="414780"/>
            </a:xfrm>
            <a:grpFill/>
          </p:grpSpPr>
          <p:sp>
            <p:nvSpPr>
              <p:cNvPr id="64" name="Oval 6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639412" y="3091992"/>
              <a:ext cx="153026" cy="396064"/>
              <a:chOff x="6590057" y="1847957"/>
              <a:chExt cx="160256" cy="414780"/>
            </a:xfrm>
            <a:grpFill/>
          </p:grpSpPr>
          <p:sp>
            <p:nvSpPr>
              <p:cNvPr id="62" name="Oval 6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6943175" y="3091992"/>
              <a:ext cx="153026" cy="396064"/>
              <a:chOff x="6590057" y="1847957"/>
              <a:chExt cx="160256" cy="414780"/>
            </a:xfrm>
            <a:grpFill/>
          </p:grpSpPr>
          <p:sp>
            <p:nvSpPr>
              <p:cNvPr id="60" name="Oval 5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214566" y="3091992"/>
              <a:ext cx="153026" cy="396064"/>
              <a:chOff x="6353666" y="1847957"/>
              <a:chExt cx="160256" cy="414780"/>
            </a:xfrm>
            <a:grpFill/>
          </p:grpSpPr>
          <p:sp>
            <p:nvSpPr>
              <p:cNvPr id="58" name="Oval 5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7518330" y="3091992"/>
              <a:ext cx="153026" cy="396064"/>
              <a:chOff x="6590057" y="1847957"/>
              <a:chExt cx="160256" cy="414780"/>
            </a:xfrm>
            <a:grpFill/>
          </p:grpSpPr>
          <p:sp>
            <p:nvSpPr>
              <p:cNvPr id="56" name="Oval 5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822095" y="3091992"/>
              <a:ext cx="153026" cy="396064"/>
              <a:chOff x="6590057" y="1847957"/>
              <a:chExt cx="160256" cy="414780"/>
            </a:xfrm>
            <a:grpFill/>
          </p:grpSpPr>
          <p:sp>
            <p:nvSpPr>
              <p:cNvPr id="54" name="Oval 5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73"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74" name="Text Placeholder 2"/>
          <p:cNvSpPr>
            <a:spLocks noGrp="1"/>
          </p:cNvSpPr>
          <p:nvPr>
            <p:ph type="body" sz="quarter" idx="17" hasCustomPrompt="1"/>
          </p:nvPr>
        </p:nvSpPr>
        <p:spPr>
          <a:xfrm>
            <a:off x="241300" y="1898816"/>
            <a:ext cx="3558707" cy="3000286"/>
          </a:xfrm>
          <a:prstGeom prst="rect">
            <a:avLst/>
          </a:prstGeom>
        </p:spPr>
        <p:txBody>
          <a:bodyPr anchor="t"/>
          <a:lstStyle>
            <a:lvl1pPr marL="285750" indent="-285750">
              <a:buFont typeface="Arial" charset="0"/>
              <a:buChar char="•"/>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645157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p Blue">
    <p:spTree>
      <p:nvGrpSpPr>
        <p:cNvPr id="1" name=""/>
        <p:cNvGrpSpPr/>
        <p:nvPr/>
      </p:nvGrpSpPr>
      <p:grpSpPr>
        <a:xfrm>
          <a:off x="0" y="0"/>
          <a:ext cx="0" cy="0"/>
          <a:chOff x="0" y="0"/>
          <a:chExt cx="0" cy="0"/>
        </a:xfrm>
      </p:grpSpPr>
      <p:sp>
        <p:nvSpPr>
          <p:cNvPr id="13" name="Rectangle 12"/>
          <p:cNvSpPr/>
          <p:nvPr userDrawn="1"/>
        </p:nvSpPr>
        <p:spPr>
          <a:xfrm>
            <a:off x="0" y="3096462"/>
            <a:ext cx="3072984" cy="1672583"/>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Placeholder 33"/>
          <p:cNvSpPr>
            <a:spLocks noGrp="1"/>
          </p:cNvSpPr>
          <p:nvPr>
            <p:ph type="body" sz="quarter" idx="19" hasCustomPrompt="1"/>
          </p:nvPr>
        </p:nvSpPr>
        <p:spPr>
          <a:xfrm>
            <a:off x="248334" y="3343064"/>
            <a:ext cx="2557816" cy="361867"/>
          </a:xfrm>
          <a:prstGeom prst="rect">
            <a:avLst/>
          </a:prstGeom>
        </p:spPr>
        <p:txBody>
          <a:bodyPr vert="horz">
            <a:normAutofit/>
          </a:bodyPr>
          <a:lstStyle>
            <a:lvl1pPr marL="0" indent="0" algn="l">
              <a:buNone/>
              <a:defRPr sz="1400" cap="all" baseline="0">
                <a:solidFill>
                  <a:schemeClr val="accent2"/>
                </a:solidFill>
                <a:latin typeface="Montserrat"/>
                <a:cs typeface="Montserrat"/>
              </a:defRPr>
            </a:lvl1pPr>
          </a:lstStyle>
          <a:p>
            <a:pPr lvl="0"/>
            <a:r>
              <a:rPr lang="en-US"/>
              <a:t>LOREM IPSUM</a:t>
            </a:r>
          </a:p>
        </p:txBody>
      </p:sp>
      <p:sp>
        <p:nvSpPr>
          <p:cNvPr id="10" name="Text Placeholder 35"/>
          <p:cNvSpPr>
            <a:spLocks noGrp="1"/>
          </p:cNvSpPr>
          <p:nvPr>
            <p:ph type="body" sz="quarter" idx="20" hasCustomPrompt="1"/>
          </p:nvPr>
        </p:nvSpPr>
        <p:spPr>
          <a:xfrm>
            <a:off x="247904" y="3580449"/>
            <a:ext cx="2558322" cy="1008484"/>
          </a:xfrm>
          <a:prstGeom prst="rect">
            <a:avLst/>
          </a:prstGeom>
        </p:spPr>
        <p:txBody>
          <a:bodyPr vert="horz">
            <a:normAutofit/>
          </a:bodyPr>
          <a:lstStyle>
            <a:lvl1pPr marL="0" indent="0">
              <a:buNone/>
              <a:defRPr sz="1100" b="0" i="0" baseline="0">
                <a:solidFill>
                  <a:srgbClr val="FFFFFF"/>
                </a:solidFill>
                <a:latin typeface="Montserrat Ultra Light"/>
                <a:cs typeface="Montserrat Ultra Light"/>
              </a:defRPr>
            </a:lvl1pPr>
            <a:lvl2pPr>
              <a:defRPr sz="1100" b="0" i="0">
                <a:solidFill>
                  <a:srgbClr val="FFFFFF"/>
                </a:solidFill>
                <a:latin typeface="Montserrat Ultra Light"/>
                <a:cs typeface="Montserrat Ultra Light"/>
              </a:defRPr>
            </a:lvl2pPr>
            <a:lvl3pPr>
              <a:defRPr sz="1100" b="0" i="0">
                <a:solidFill>
                  <a:srgbClr val="FFFFFF"/>
                </a:solidFill>
                <a:latin typeface="Montserrat Ultra Light"/>
                <a:cs typeface="Montserrat Ultra Light"/>
              </a:defRPr>
            </a:lvl3pPr>
            <a:lvl4pPr>
              <a:defRPr sz="1100" b="0" i="0">
                <a:solidFill>
                  <a:srgbClr val="FFFFFF"/>
                </a:solidFill>
                <a:latin typeface="Montserrat Ultra Light"/>
                <a:cs typeface="Montserrat Ultra Light"/>
              </a:defRPr>
            </a:lvl4pPr>
            <a:lvl5pPr>
              <a:defRPr sz="1100" b="0" i="0">
                <a:solidFill>
                  <a:srgbClr val="FFFFFF"/>
                </a:solidFill>
                <a:latin typeface="Montserrat Ultra Light"/>
                <a:cs typeface="Montserrat Ultra Light"/>
              </a:defRPr>
            </a:lvl5pPr>
          </a:lstStyle>
          <a:p>
            <a:pPr lvl="0"/>
            <a:r>
              <a:rPr lang="en-US" err="1"/>
              <a:t>Lorem</a:t>
            </a:r>
            <a:r>
              <a:rPr lang="en-US"/>
              <a:t> </a:t>
            </a:r>
            <a:r>
              <a:rPr lang="en-US" err="1"/>
              <a:t>ipsum</a:t>
            </a:r>
            <a:r>
              <a:rPr lang="en-US"/>
              <a:t> dolor sit dolor </a:t>
            </a:r>
            <a:r>
              <a:rPr lang="en-US" err="1"/>
              <a:t>tempor</a:t>
            </a:r>
            <a:r>
              <a:rPr lang="en-US"/>
              <a:t> </a:t>
            </a:r>
            <a:r>
              <a:rPr lang="en-US" err="1"/>
              <a:t>incididun</a:t>
            </a:r>
            <a:r>
              <a:rPr lang="en-US"/>
              <a:t> </a:t>
            </a:r>
            <a:r>
              <a:rPr lang="en-US" err="1"/>
              <a:t>tipsum</a:t>
            </a:r>
            <a:r>
              <a:rPr lang="en-US"/>
              <a:t> </a:t>
            </a:r>
            <a:br>
              <a:rPr lang="en-US"/>
            </a:br>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tipsum</a:t>
            </a:r>
            <a:r>
              <a:rPr lang="en-US"/>
              <a:t> </a:t>
            </a:r>
            <a:r>
              <a:rPr lang="en-US" err="1"/>
              <a:t>tempor</a:t>
            </a:r>
            <a:r>
              <a:rPr lang="en-US"/>
              <a:t> dolor sit </a:t>
            </a:r>
            <a:r>
              <a:rPr lang="en-US" err="1"/>
              <a:t>amet</a:t>
            </a:r>
            <a:r>
              <a:rPr lang="en-US"/>
              <a:t> </a:t>
            </a:r>
          </a:p>
        </p:txBody>
      </p:sp>
      <p:grpSp>
        <p:nvGrpSpPr>
          <p:cNvPr id="14" name="Group 13"/>
          <p:cNvGrpSpPr/>
          <p:nvPr userDrawn="1"/>
        </p:nvGrpSpPr>
        <p:grpSpPr>
          <a:xfrm>
            <a:off x="349169" y="866455"/>
            <a:ext cx="637081" cy="98921"/>
            <a:chOff x="5424354" y="3091992"/>
            <a:chExt cx="2550767" cy="396064"/>
          </a:xfrm>
          <a:solidFill>
            <a:schemeClr val="bg1"/>
          </a:solidFill>
        </p:grpSpPr>
        <p:grpSp>
          <p:nvGrpSpPr>
            <p:cNvPr id="15" name="Group 14"/>
            <p:cNvGrpSpPr/>
            <p:nvPr/>
          </p:nvGrpSpPr>
          <p:grpSpPr>
            <a:xfrm>
              <a:off x="5424354" y="3091992"/>
              <a:ext cx="153026" cy="396064"/>
              <a:chOff x="6353666" y="1847957"/>
              <a:chExt cx="160256" cy="414780"/>
            </a:xfrm>
            <a:grpFill/>
          </p:grpSpPr>
          <p:sp>
            <p:nvSpPr>
              <p:cNvPr id="40" name="Oval 3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6" name="Group 15"/>
            <p:cNvGrpSpPr/>
            <p:nvPr/>
          </p:nvGrpSpPr>
          <p:grpSpPr>
            <a:xfrm>
              <a:off x="5728118"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p:cNvGrpSpPr/>
            <p:nvPr/>
          </p:nvGrpSpPr>
          <p:grpSpPr>
            <a:xfrm>
              <a:off x="6031883"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8" name="Group 17"/>
            <p:cNvGrpSpPr/>
            <p:nvPr/>
          </p:nvGrpSpPr>
          <p:grpSpPr>
            <a:xfrm>
              <a:off x="6335647"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p:cNvGrpSpPr/>
            <p:nvPr/>
          </p:nvGrpSpPr>
          <p:grpSpPr>
            <a:xfrm>
              <a:off x="6639412"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0" name="Group 19"/>
            <p:cNvGrpSpPr/>
            <p:nvPr/>
          </p:nvGrpSpPr>
          <p:grpSpPr>
            <a:xfrm>
              <a:off x="6943175"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1" name="Group 20"/>
            <p:cNvGrpSpPr/>
            <p:nvPr/>
          </p:nvGrpSpPr>
          <p:grpSpPr>
            <a:xfrm>
              <a:off x="7214566" y="3091992"/>
              <a:ext cx="153026" cy="396064"/>
              <a:chOff x="6353666" y="1847957"/>
              <a:chExt cx="160256" cy="414780"/>
            </a:xfrm>
            <a:grpFill/>
          </p:grpSpPr>
          <p:sp>
            <p:nvSpPr>
              <p:cNvPr id="28" name="Oval 2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Oval 2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2" name="Group 21"/>
            <p:cNvGrpSpPr/>
            <p:nvPr/>
          </p:nvGrpSpPr>
          <p:grpSpPr>
            <a:xfrm>
              <a:off x="7518330"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3" name="Group 22"/>
            <p:cNvGrpSpPr/>
            <p:nvPr/>
          </p:nvGrpSpPr>
          <p:grpSpPr>
            <a:xfrm>
              <a:off x="7822095" y="3091992"/>
              <a:ext cx="153026" cy="396064"/>
              <a:chOff x="6590057" y="1847957"/>
              <a:chExt cx="160256" cy="414780"/>
            </a:xfrm>
            <a:grpFill/>
          </p:grpSpPr>
          <p:sp>
            <p:nvSpPr>
              <p:cNvPr id="24" name="Oval 2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Oval 2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42" name="Text Placeholder 5"/>
          <p:cNvSpPr>
            <a:spLocks noGrp="1"/>
          </p:cNvSpPr>
          <p:nvPr>
            <p:ph type="body" sz="quarter" idx="23" hasCustomPrompt="1"/>
          </p:nvPr>
        </p:nvSpPr>
        <p:spPr>
          <a:xfrm>
            <a:off x="248334" y="972869"/>
            <a:ext cx="8640833"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3" name="Text Placeholder 5"/>
          <p:cNvSpPr>
            <a:spLocks noGrp="1"/>
          </p:cNvSpPr>
          <p:nvPr>
            <p:ph type="body" sz="quarter" idx="24" hasCustomPrompt="1"/>
          </p:nvPr>
        </p:nvSpPr>
        <p:spPr>
          <a:xfrm>
            <a:off x="248335" y="214383"/>
            <a:ext cx="7768202"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pic>
        <p:nvPicPr>
          <p:cNvPr id="44" name="Picture 43"/>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546204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Map Blue">
    <p:spTree>
      <p:nvGrpSpPr>
        <p:cNvPr id="1" name=""/>
        <p:cNvGrpSpPr/>
        <p:nvPr/>
      </p:nvGrpSpPr>
      <p:grpSpPr>
        <a:xfrm>
          <a:off x="0" y="0"/>
          <a:ext cx="0" cy="0"/>
          <a:chOff x="0" y="0"/>
          <a:chExt cx="0" cy="0"/>
        </a:xfrm>
      </p:grpSpPr>
      <p:sp>
        <p:nvSpPr>
          <p:cNvPr id="13" name="Rectangle 12"/>
          <p:cNvSpPr/>
          <p:nvPr userDrawn="1"/>
        </p:nvSpPr>
        <p:spPr>
          <a:xfrm>
            <a:off x="5816183" y="1603939"/>
            <a:ext cx="3072984" cy="3295163"/>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p:cNvGrpSpPr/>
          <p:nvPr userDrawn="1"/>
        </p:nvGrpSpPr>
        <p:grpSpPr>
          <a:xfrm>
            <a:off x="349169" y="866455"/>
            <a:ext cx="637081" cy="98921"/>
            <a:chOff x="5424354" y="3091992"/>
            <a:chExt cx="2550767" cy="396064"/>
          </a:xfrm>
          <a:solidFill>
            <a:srgbClr val="CD9D18"/>
          </a:solidFill>
        </p:grpSpPr>
        <p:grpSp>
          <p:nvGrpSpPr>
            <p:cNvPr id="15" name="Group 14"/>
            <p:cNvGrpSpPr/>
            <p:nvPr/>
          </p:nvGrpSpPr>
          <p:grpSpPr>
            <a:xfrm>
              <a:off x="5424354" y="3091992"/>
              <a:ext cx="153026" cy="396064"/>
              <a:chOff x="6353666" y="1847957"/>
              <a:chExt cx="160256" cy="414780"/>
            </a:xfrm>
            <a:grpFill/>
          </p:grpSpPr>
          <p:sp>
            <p:nvSpPr>
              <p:cNvPr id="40" name="Oval 3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6" name="Group 15"/>
            <p:cNvGrpSpPr/>
            <p:nvPr/>
          </p:nvGrpSpPr>
          <p:grpSpPr>
            <a:xfrm>
              <a:off x="5728118"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p:cNvGrpSpPr/>
            <p:nvPr/>
          </p:nvGrpSpPr>
          <p:grpSpPr>
            <a:xfrm>
              <a:off x="6031883"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8" name="Group 17"/>
            <p:cNvGrpSpPr/>
            <p:nvPr/>
          </p:nvGrpSpPr>
          <p:grpSpPr>
            <a:xfrm>
              <a:off x="6335647"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p:cNvGrpSpPr/>
            <p:nvPr/>
          </p:nvGrpSpPr>
          <p:grpSpPr>
            <a:xfrm>
              <a:off x="6639412"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0" name="Group 19"/>
            <p:cNvGrpSpPr/>
            <p:nvPr/>
          </p:nvGrpSpPr>
          <p:grpSpPr>
            <a:xfrm>
              <a:off x="6943175"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1" name="Group 20"/>
            <p:cNvGrpSpPr/>
            <p:nvPr/>
          </p:nvGrpSpPr>
          <p:grpSpPr>
            <a:xfrm>
              <a:off x="7214566" y="3091992"/>
              <a:ext cx="153026" cy="396064"/>
              <a:chOff x="6353666" y="1847957"/>
              <a:chExt cx="160256" cy="414780"/>
            </a:xfrm>
            <a:grpFill/>
          </p:grpSpPr>
          <p:sp>
            <p:nvSpPr>
              <p:cNvPr id="28" name="Oval 2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Oval 2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2" name="Group 21"/>
            <p:cNvGrpSpPr/>
            <p:nvPr/>
          </p:nvGrpSpPr>
          <p:grpSpPr>
            <a:xfrm>
              <a:off x="7518330"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3" name="Group 22"/>
            <p:cNvGrpSpPr/>
            <p:nvPr/>
          </p:nvGrpSpPr>
          <p:grpSpPr>
            <a:xfrm>
              <a:off x="7822095" y="3091992"/>
              <a:ext cx="153026" cy="396064"/>
              <a:chOff x="6590057" y="1847957"/>
              <a:chExt cx="160256" cy="414780"/>
            </a:xfrm>
            <a:grpFill/>
          </p:grpSpPr>
          <p:sp>
            <p:nvSpPr>
              <p:cNvPr id="24" name="Oval 2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Oval 2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42" name="Text Placeholder 5"/>
          <p:cNvSpPr>
            <a:spLocks noGrp="1"/>
          </p:cNvSpPr>
          <p:nvPr>
            <p:ph type="body" sz="quarter" idx="23" hasCustomPrompt="1"/>
          </p:nvPr>
        </p:nvSpPr>
        <p:spPr>
          <a:xfrm>
            <a:off x="248334" y="972869"/>
            <a:ext cx="8640833"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3" name="Text Placeholder 5"/>
          <p:cNvSpPr>
            <a:spLocks noGrp="1"/>
          </p:cNvSpPr>
          <p:nvPr>
            <p:ph type="body" sz="quarter" idx="24" hasCustomPrompt="1"/>
          </p:nvPr>
        </p:nvSpPr>
        <p:spPr>
          <a:xfrm>
            <a:off x="248335" y="214383"/>
            <a:ext cx="7759324"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4" name="Text Placeholder 2"/>
          <p:cNvSpPr>
            <a:spLocks noGrp="1"/>
          </p:cNvSpPr>
          <p:nvPr>
            <p:ph type="body" sz="quarter" idx="17" hasCustomPrompt="1"/>
          </p:nvPr>
        </p:nvSpPr>
        <p:spPr>
          <a:xfrm>
            <a:off x="5991922" y="1784195"/>
            <a:ext cx="2735766" cy="2958790"/>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45" name="Picture 44"/>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792000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Map Blue">
    <p:spTree>
      <p:nvGrpSpPr>
        <p:cNvPr id="1" name=""/>
        <p:cNvGrpSpPr/>
        <p:nvPr/>
      </p:nvGrpSpPr>
      <p:grpSpPr>
        <a:xfrm>
          <a:off x="0" y="0"/>
          <a:ext cx="0" cy="0"/>
          <a:chOff x="0" y="0"/>
          <a:chExt cx="0" cy="0"/>
        </a:xfrm>
      </p:grpSpPr>
      <p:sp>
        <p:nvSpPr>
          <p:cNvPr id="13" name="Rectangle 12"/>
          <p:cNvSpPr/>
          <p:nvPr userDrawn="1"/>
        </p:nvSpPr>
        <p:spPr>
          <a:xfrm>
            <a:off x="0" y="1603939"/>
            <a:ext cx="3150332" cy="3295163"/>
          </a:xfrm>
          <a:prstGeom prst="rect">
            <a:avLst/>
          </a:prstGeom>
          <a:solidFill>
            <a:srgbClr val="000000">
              <a:alpha val="17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p:cNvGrpSpPr/>
          <p:nvPr userDrawn="1"/>
        </p:nvGrpSpPr>
        <p:grpSpPr>
          <a:xfrm>
            <a:off x="349169" y="866455"/>
            <a:ext cx="637081" cy="98921"/>
            <a:chOff x="5424354" y="3091992"/>
            <a:chExt cx="2550767" cy="396064"/>
          </a:xfrm>
          <a:solidFill>
            <a:srgbClr val="CD9D18"/>
          </a:solidFill>
        </p:grpSpPr>
        <p:grpSp>
          <p:nvGrpSpPr>
            <p:cNvPr id="15" name="Group 14"/>
            <p:cNvGrpSpPr/>
            <p:nvPr/>
          </p:nvGrpSpPr>
          <p:grpSpPr>
            <a:xfrm>
              <a:off x="5424354" y="3091992"/>
              <a:ext cx="153026" cy="396064"/>
              <a:chOff x="6353666" y="1847957"/>
              <a:chExt cx="160256" cy="414780"/>
            </a:xfrm>
            <a:grpFill/>
          </p:grpSpPr>
          <p:sp>
            <p:nvSpPr>
              <p:cNvPr id="40" name="Oval 3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6" name="Group 15"/>
            <p:cNvGrpSpPr/>
            <p:nvPr/>
          </p:nvGrpSpPr>
          <p:grpSpPr>
            <a:xfrm>
              <a:off x="5728118"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p:cNvGrpSpPr/>
            <p:nvPr/>
          </p:nvGrpSpPr>
          <p:grpSpPr>
            <a:xfrm>
              <a:off x="6031883"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8" name="Group 17"/>
            <p:cNvGrpSpPr/>
            <p:nvPr/>
          </p:nvGrpSpPr>
          <p:grpSpPr>
            <a:xfrm>
              <a:off x="6335647"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p:cNvGrpSpPr/>
            <p:nvPr/>
          </p:nvGrpSpPr>
          <p:grpSpPr>
            <a:xfrm>
              <a:off x="6639412"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0" name="Group 19"/>
            <p:cNvGrpSpPr/>
            <p:nvPr/>
          </p:nvGrpSpPr>
          <p:grpSpPr>
            <a:xfrm>
              <a:off x="6943175"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1" name="Group 20"/>
            <p:cNvGrpSpPr/>
            <p:nvPr/>
          </p:nvGrpSpPr>
          <p:grpSpPr>
            <a:xfrm>
              <a:off x="7214566" y="3091992"/>
              <a:ext cx="153026" cy="396064"/>
              <a:chOff x="6353666" y="1847957"/>
              <a:chExt cx="160256" cy="414780"/>
            </a:xfrm>
            <a:grpFill/>
          </p:grpSpPr>
          <p:sp>
            <p:nvSpPr>
              <p:cNvPr id="28" name="Oval 2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Oval 2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2" name="Group 21"/>
            <p:cNvGrpSpPr/>
            <p:nvPr/>
          </p:nvGrpSpPr>
          <p:grpSpPr>
            <a:xfrm>
              <a:off x="7518330"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3" name="Group 22"/>
            <p:cNvGrpSpPr/>
            <p:nvPr/>
          </p:nvGrpSpPr>
          <p:grpSpPr>
            <a:xfrm>
              <a:off x="7822095" y="3091992"/>
              <a:ext cx="153026" cy="396064"/>
              <a:chOff x="6590057" y="1847957"/>
              <a:chExt cx="160256" cy="414780"/>
            </a:xfrm>
            <a:grpFill/>
          </p:grpSpPr>
          <p:sp>
            <p:nvSpPr>
              <p:cNvPr id="24" name="Oval 2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Oval 2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42" name="Text Placeholder 5"/>
          <p:cNvSpPr>
            <a:spLocks noGrp="1"/>
          </p:cNvSpPr>
          <p:nvPr>
            <p:ph type="body" sz="quarter" idx="23" hasCustomPrompt="1"/>
          </p:nvPr>
        </p:nvSpPr>
        <p:spPr>
          <a:xfrm>
            <a:off x="248334" y="972869"/>
            <a:ext cx="8640833"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3" name="Text Placeholder 5"/>
          <p:cNvSpPr>
            <a:spLocks noGrp="1"/>
          </p:cNvSpPr>
          <p:nvPr>
            <p:ph type="body" sz="quarter" idx="24" hasCustomPrompt="1"/>
          </p:nvPr>
        </p:nvSpPr>
        <p:spPr>
          <a:xfrm>
            <a:off x="248334" y="214383"/>
            <a:ext cx="7750447" cy="637082"/>
          </a:xfrm>
          <a:prstGeom prst="rect">
            <a:avLst/>
          </a:prstGeom>
        </p:spPr>
        <p:txBody>
          <a:bodyPr anchor="ctr"/>
          <a:lstStyle>
            <a:lvl1pPr marL="0" indent="0" algn="l">
              <a:buNone/>
              <a:defRPr sz="3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44" name="Text Placeholder 2"/>
          <p:cNvSpPr>
            <a:spLocks noGrp="1"/>
          </p:cNvSpPr>
          <p:nvPr>
            <p:ph type="body" sz="quarter" idx="17" hasCustomPrompt="1"/>
          </p:nvPr>
        </p:nvSpPr>
        <p:spPr>
          <a:xfrm>
            <a:off x="253087" y="1784195"/>
            <a:ext cx="2735766" cy="2958790"/>
          </a:xfrm>
          <a:prstGeom prst="rect">
            <a:avLst/>
          </a:prstGeom>
        </p:spPr>
        <p:txBody>
          <a:bodyPr anchor="t"/>
          <a:lstStyle>
            <a:lvl1pPr marL="0" indent="0">
              <a:buNone/>
              <a:defRPr sz="1500" b="0" i="0">
                <a:solidFill>
                  <a:schemeClr val="accent2"/>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pic>
        <p:nvPicPr>
          <p:cNvPr id="45" name="Picture 44"/>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610491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ap Blue">
    <p:spTree>
      <p:nvGrpSpPr>
        <p:cNvPr id="1" name=""/>
        <p:cNvGrpSpPr/>
        <p:nvPr/>
      </p:nvGrpSpPr>
      <p:grpSpPr>
        <a:xfrm>
          <a:off x="0" y="0"/>
          <a:ext cx="0" cy="0"/>
          <a:chOff x="0" y="0"/>
          <a:chExt cx="0" cy="0"/>
        </a:xfrm>
      </p:grpSpPr>
      <p:grpSp>
        <p:nvGrpSpPr>
          <p:cNvPr id="14" name="Group 13"/>
          <p:cNvGrpSpPr/>
          <p:nvPr userDrawn="1"/>
        </p:nvGrpSpPr>
        <p:grpSpPr>
          <a:xfrm>
            <a:off x="349169" y="866455"/>
            <a:ext cx="637081" cy="98921"/>
            <a:chOff x="5424354" y="3091992"/>
            <a:chExt cx="2550767" cy="396064"/>
          </a:xfrm>
          <a:solidFill>
            <a:srgbClr val="3DA468"/>
          </a:solidFill>
        </p:grpSpPr>
        <p:grpSp>
          <p:nvGrpSpPr>
            <p:cNvPr id="15" name="Group 14"/>
            <p:cNvGrpSpPr/>
            <p:nvPr/>
          </p:nvGrpSpPr>
          <p:grpSpPr>
            <a:xfrm>
              <a:off x="5424354" y="3091992"/>
              <a:ext cx="153026" cy="396064"/>
              <a:chOff x="6353666" y="1847957"/>
              <a:chExt cx="160256" cy="414780"/>
            </a:xfrm>
            <a:grpFill/>
          </p:grpSpPr>
          <p:sp>
            <p:nvSpPr>
              <p:cNvPr id="40" name="Oval 39"/>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6" name="Group 15"/>
            <p:cNvGrpSpPr/>
            <p:nvPr/>
          </p:nvGrpSpPr>
          <p:grpSpPr>
            <a:xfrm>
              <a:off x="5728118"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p:cNvGrpSpPr/>
            <p:nvPr/>
          </p:nvGrpSpPr>
          <p:grpSpPr>
            <a:xfrm>
              <a:off x="6031883"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8" name="Group 17"/>
            <p:cNvGrpSpPr/>
            <p:nvPr/>
          </p:nvGrpSpPr>
          <p:grpSpPr>
            <a:xfrm>
              <a:off x="6335647"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p:cNvGrpSpPr/>
            <p:nvPr/>
          </p:nvGrpSpPr>
          <p:grpSpPr>
            <a:xfrm>
              <a:off x="6639412" y="3091992"/>
              <a:ext cx="153026" cy="396064"/>
              <a:chOff x="6590057" y="1847957"/>
              <a:chExt cx="160256" cy="414780"/>
            </a:xfrm>
            <a:grpFill/>
          </p:grpSpPr>
          <p:sp>
            <p:nvSpPr>
              <p:cNvPr id="32" name="Oval 3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Oval 3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0" name="Group 19"/>
            <p:cNvGrpSpPr/>
            <p:nvPr/>
          </p:nvGrpSpPr>
          <p:grpSpPr>
            <a:xfrm>
              <a:off x="6943175"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1" name="Group 20"/>
            <p:cNvGrpSpPr/>
            <p:nvPr/>
          </p:nvGrpSpPr>
          <p:grpSpPr>
            <a:xfrm>
              <a:off x="7214566" y="3091992"/>
              <a:ext cx="153026" cy="396064"/>
              <a:chOff x="6353666" y="1847957"/>
              <a:chExt cx="160256" cy="414780"/>
            </a:xfrm>
            <a:grpFill/>
          </p:grpSpPr>
          <p:sp>
            <p:nvSpPr>
              <p:cNvPr id="28" name="Oval 27"/>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Oval 28"/>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2" name="Group 21"/>
            <p:cNvGrpSpPr/>
            <p:nvPr/>
          </p:nvGrpSpPr>
          <p:grpSpPr>
            <a:xfrm>
              <a:off x="7518330" y="3091992"/>
              <a:ext cx="153026" cy="396064"/>
              <a:chOff x="6590057" y="1847957"/>
              <a:chExt cx="160256" cy="414780"/>
            </a:xfrm>
            <a:grpFill/>
          </p:grpSpPr>
          <p:sp>
            <p:nvSpPr>
              <p:cNvPr id="26" name="Oval 2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Oval 2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3" name="Group 22"/>
            <p:cNvGrpSpPr/>
            <p:nvPr/>
          </p:nvGrpSpPr>
          <p:grpSpPr>
            <a:xfrm>
              <a:off x="7822095" y="3091992"/>
              <a:ext cx="153026" cy="396064"/>
              <a:chOff x="6590057" y="1847957"/>
              <a:chExt cx="160256" cy="414780"/>
            </a:xfrm>
            <a:grpFill/>
          </p:grpSpPr>
          <p:sp>
            <p:nvSpPr>
              <p:cNvPr id="24" name="Oval 2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Oval 2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42" name="Text Placeholder 5"/>
          <p:cNvSpPr>
            <a:spLocks noGrp="1"/>
          </p:cNvSpPr>
          <p:nvPr>
            <p:ph type="body" sz="quarter" idx="23" hasCustomPrompt="1"/>
          </p:nvPr>
        </p:nvSpPr>
        <p:spPr>
          <a:xfrm>
            <a:off x="248334" y="972869"/>
            <a:ext cx="8640833"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3" name="Text Placeholder 5"/>
          <p:cNvSpPr>
            <a:spLocks noGrp="1"/>
          </p:cNvSpPr>
          <p:nvPr>
            <p:ph type="body" sz="quarter" idx="24" hasCustomPrompt="1"/>
          </p:nvPr>
        </p:nvSpPr>
        <p:spPr>
          <a:xfrm>
            <a:off x="248334" y="214383"/>
            <a:ext cx="7750447"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pic>
        <p:nvPicPr>
          <p:cNvPr id="44" name="Picture 43"/>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356052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Graphs Pink">
    <p:spTree>
      <p:nvGrpSpPr>
        <p:cNvPr id="1" name=""/>
        <p:cNvGrpSpPr/>
        <p:nvPr/>
      </p:nvGrpSpPr>
      <p:grpSpPr>
        <a:xfrm>
          <a:off x="0" y="0"/>
          <a:ext cx="0" cy="0"/>
          <a:chOff x="0" y="0"/>
          <a:chExt cx="0" cy="0"/>
        </a:xfrm>
      </p:grpSpPr>
      <p:sp>
        <p:nvSpPr>
          <p:cNvPr id="37" name="Text Placeholder 33"/>
          <p:cNvSpPr>
            <a:spLocks noGrp="1"/>
          </p:cNvSpPr>
          <p:nvPr>
            <p:ph type="body" sz="quarter" idx="16" hasCustomPrompt="1"/>
          </p:nvPr>
        </p:nvSpPr>
        <p:spPr>
          <a:xfrm>
            <a:off x="3318933" y="3907864"/>
            <a:ext cx="2506134" cy="333312"/>
          </a:xfrm>
          <a:prstGeom prst="rect">
            <a:avLst/>
          </a:prstGeom>
        </p:spPr>
        <p:txBody>
          <a:bodyPr vert="horz">
            <a:normAutofit/>
          </a:bodyPr>
          <a:lstStyle>
            <a:lvl1pPr marL="0" indent="0" algn="ctr">
              <a:buNone/>
              <a:defRPr sz="1400" cap="all" baseline="0">
                <a:solidFill>
                  <a:schemeClr val="accent2"/>
                </a:solidFill>
                <a:latin typeface="Montserrat"/>
                <a:cs typeface="Montserrat"/>
              </a:defRPr>
            </a:lvl1pPr>
          </a:lstStyle>
          <a:p>
            <a:pPr lvl="0"/>
            <a:r>
              <a:rPr lang="en-US"/>
              <a:t>LOREM IPSUM</a:t>
            </a:r>
          </a:p>
        </p:txBody>
      </p:sp>
      <p:sp>
        <p:nvSpPr>
          <p:cNvPr id="38" name="Text Placeholder 33"/>
          <p:cNvSpPr>
            <a:spLocks noGrp="1"/>
          </p:cNvSpPr>
          <p:nvPr>
            <p:ph type="body" sz="quarter" idx="24" hasCustomPrompt="1"/>
          </p:nvPr>
        </p:nvSpPr>
        <p:spPr>
          <a:xfrm>
            <a:off x="3484884" y="4145359"/>
            <a:ext cx="2174232" cy="509050"/>
          </a:xfrm>
          <a:prstGeom prst="rect">
            <a:avLst/>
          </a:prstGeom>
        </p:spPr>
        <p:txBody>
          <a:bodyPr vert="horz">
            <a:normAutofit/>
          </a:bodyPr>
          <a:lstStyle>
            <a:lvl1pPr marL="0" indent="0" algn="ctr">
              <a:buNone/>
              <a:defRPr sz="1400" baseline="0">
                <a:solidFill>
                  <a:schemeClr val="accent2"/>
                </a:solidFill>
                <a:latin typeface="Montserrat"/>
                <a:cs typeface="Montserrat"/>
              </a:defRPr>
            </a:lvl1pPr>
          </a:lstStyle>
          <a:p>
            <a:pPr algn="ct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sp>
        <p:nvSpPr>
          <p:cNvPr id="39" name="Text Placeholder 33"/>
          <p:cNvSpPr>
            <a:spLocks noGrp="1"/>
          </p:cNvSpPr>
          <p:nvPr>
            <p:ph type="body" sz="quarter" idx="25" hasCustomPrompt="1"/>
          </p:nvPr>
        </p:nvSpPr>
        <p:spPr>
          <a:xfrm>
            <a:off x="6104049" y="3907864"/>
            <a:ext cx="2498084" cy="333312"/>
          </a:xfrm>
          <a:prstGeom prst="rect">
            <a:avLst/>
          </a:prstGeom>
        </p:spPr>
        <p:txBody>
          <a:bodyPr vert="horz">
            <a:normAutofit/>
          </a:bodyPr>
          <a:lstStyle>
            <a:lvl1pPr marL="0" indent="0" algn="ctr">
              <a:buNone/>
              <a:defRPr sz="1400" cap="all" baseline="0">
                <a:solidFill>
                  <a:schemeClr val="accent2"/>
                </a:solidFill>
                <a:latin typeface="Montserrat"/>
                <a:cs typeface="Montserrat"/>
              </a:defRPr>
            </a:lvl1pPr>
          </a:lstStyle>
          <a:p>
            <a:pPr lvl="0"/>
            <a:r>
              <a:rPr lang="en-US"/>
              <a:t>LOREM IPSUM</a:t>
            </a:r>
          </a:p>
        </p:txBody>
      </p:sp>
      <p:sp>
        <p:nvSpPr>
          <p:cNvPr id="40" name="Text Placeholder 33"/>
          <p:cNvSpPr>
            <a:spLocks noGrp="1"/>
          </p:cNvSpPr>
          <p:nvPr>
            <p:ph type="body" sz="quarter" idx="26" hasCustomPrompt="1"/>
          </p:nvPr>
        </p:nvSpPr>
        <p:spPr>
          <a:xfrm>
            <a:off x="6265975" y="4145359"/>
            <a:ext cx="2174232" cy="509050"/>
          </a:xfrm>
          <a:prstGeom prst="rect">
            <a:avLst/>
          </a:prstGeom>
        </p:spPr>
        <p:txBody>
          <a:bodyPr vert="horz">
            <a:normAutofit/>
          </a:bodyPr>
          <a:lstStyle>
            <a:lvl1pPr marL="0" indent="0" algn="ctr">
              <a:buNone/>
              <a:defRPr sz="1400" baseline="0">
                <a:solidFill>
                  <a:schemeClr val="accent2"/>
                </a:solidFill>
                <a:latin typeface="Montserrat"/>
                <a:cs typeface="Montserrat"/>
              </a:defRPr>
            </a:lvl1pPr>
          </a:lstStyle>
          <a:p>
            <a:pPr algn="ct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sp>
        <p:nvSpPr>
          <p:cNvPr id="41" name="Text Placeholder 33"/>
          <p:cNvSpPr>
            <a:spLocks noGrp="1"/>
          </p:cNvSpPr>
          <p:nvPr>
            <p:ph type="body" sz="quarter" idx="27" hasCustomPrompt="1"/>
          </p:nvPr>
        </p:nvSpPr>
        <p:spPr>
          <a:xfrm>
            <a:off x="532982" y="3907864"/>
            <a:ext cx="2515018" cy="333312"/>
          </a:xfrm>
          <a:prstGeom prst="rect">
            <a:avLst/>
          </a:prstGeom>
        </p:spPr>
        <p:txBody>
          <a:bodyPr vert="horz">
            <a:normAutofit/>
          </a:bodyPr>
          <a:lstStyle>
            <a:lvl1pPr marL="0" indent="0" algn="ctr">
              <a:buNone/>
              <a:defRPr sz="1400" cap="all" baseline="0">
                <a:solidFill>
                  <a:schemeClr val="accent2"/>
                </a:solidFill>
                <a:latin typeface="Montserrat"/>
                <a:cs typeface="Montserrat"/>
              </a:defRPr>
            </a:lvl1pPr>
          </a:lstStyle>
          <a:p>
            <a:pPr lvl="0"/>
            <a:r>
              <a:rPr lang="en-US"/>
              <a:t>LOREM IPSUM</a:t>
            </a:r>
          </a:p>
        </p:txBody>
      </p:sp>
      <p:sp>
        <p:nvSpPr>
          <p:cNvPr id="42" name="Text Placeholder 33"/>
          <p:cNvSpPr>
            <a:spLocks noGrp="1"/>
          </p:cNvSpPr>
          <p:nvPr>
            <p:ph type="body" sz="quarter" idx="28" hasCustomPrompt="1"/>
          </p:nvPr>
        </p:nvSpPr>
        <p:spPr>
          <a:xfrm>
            <a:off x="703375" y="4145359"/>
            <a:ext cx="2174232" cy="509050"/>
          </a:xfrm>
          <a:prstGeom prst="rect">
            <a:avLst/>
          </a:prstGeom>
        </p:spPr>
        <p:txBody>
          <a:bodyPr vert="horz">
            <a:normAutofit/>
          </a:bodyPr>
          <a:lstStyle>
            <a:lvl1pPr marL="0" indent="0" algn="ctr">
              <a:buNone/>
              <a:defRPr sz="1400" baseline="0">
                <a:solidFill>
                  <a:schemeClr val="accent2"/>
                </a:solidFill>
                <a:latin typeface="Montserrat"/>
                <a:cs typeface="Montserrat"/>
              </a:defRPr>
            </a:lvl1pPr>
          </a:lstStyle>
          <a:p>
            <a:pPr algn="ctr"/>
            <a:r>
              <a:rPr lang="en-US" sz="1100" err="1">
                <a:solidFill>
                  <a:schemeClr val="accent2"/>
                </a:solidFill>
                <a:latin typeface="Montserrat Ultra Light"/>
                <a:cs typeface="Montserrat Ultra Light"/>
              </a:rPr>
              <a:t>Lorem</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ipsum</a:t>
            </a:r>
            <a:r>
              <a:rPr lang="en-US" sz="1100">
                <a:solidFill>
                  <a:schemeClr val="accent2"/>
                </a:solidFill>
                <a:latin typeface="Montserrat Ultra Light"/>
                <a:cs typeface="Montserrat Ultra Light"/>
              </a:rPr>
              <a:t> dolor sit </a:t>
            </a:r>
            <a:r>
              <a:rPr lang="en-US" sz="1100" err="1">
                <a:solidFill>
                  <a:schemeClr val="accent2"/>
                </a:solidFill>
                <a:latin typeface="Montserrat Ultra Light"/>
                <a:cs typeface="Montserrat Ultra Light"/>
              </a:rPr>
              <a:t>consectetur</a:t>
            </a:r>
            <a:r>
              <a:rPr lang="en-US" sz="1100">
                <a:solidFill>
                  <a:schemeClr val="accent2"/>
                </a:solidFill>
                <a:latin typeface="Montserrat Ultra Light"/>
                <a:cs typeface="Montserrat Ultra Light"/>
              </a:rPr>
              <a:t> </a:t>
            </a:r>
            <a:r>
              <a:rPr lang="en-US" sz="1100" err="1">
                <a:solidFill>
                  <a:schemeClr val="accent2"/>
                </a:solidFill>
                <a:latin typeface="Montserrat Ultra Light"/>
                <a:cs typeface="Montserrat Ultra Light"/>
              </a:rPr>
              <a:t>adipiscing</a:t>
            </a:r>
            <a:endParaRPr lang="en-US" sz="1100">
              <a:solidFill>
                <a:schemeClr val="accent2"/>
              </a:solidFill>
              <a:latin typeface="Montserrat Ultra Light"/>
              <a:cs typeface="Montserrat Ultra Light"/>
            </a:endParaRPr>
          </a:p>
        </p:txBody>
      </p:sp>
      <p:grpSp>
        <p:nvGrpSpPr>
          <p:cNvPr id="11" name="Group 10"/>
          <p:cNvGrpSpPr/>
          <p:nvPr userDrawn="1"/>
        </p:nvGrpSpPr>
        <p:grpSpPr>
          <a:xfrm>
            <a:off x="349169" y="866455"/>
            <a:ext cx="637081" cy="98921"/>
            <a:chOff x="5424354" y="3091992"/>
            <a:chExt cx="2550767" cy="396064"/>
          </a:xfrm>
          <a:solidFill>
            <a:schemeClr val="tx2"/>
          </a:solidFill>
        </p:grpSpPr>
        <p:grpSp>
          <p:nvGrpSpPr>
            <p:cNvPr id="12" name="Group 11"/>
            <p:cNvGrpSpPr/>
            <p:nvPr/>
          </p:nvGrpSpPr>
          <p:grpSpPr>
            <a:xfrm>
              <a:off x="5424354" y="3091992"/>
              <a:ext cx="153026" cy="396064"/>
              <a:chOff x="6353666" y="1847957"/>
              <a:chExt cx="160256" cy="414780"/>
            </a:xfrm>
            <a:grpFill/>
          </p:grpSpPr>
          <p:sp>
            <p:nvSpPr>
              <p:cNvPr id="46" name="Oval 45"/>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7" name="Oval 46"/>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3" name="Group 12"/>
            <p:cNvGrpSpPr/>
            <p:nvPr/>
          </p:nvGrpSpPr>
          <p:grpSpPr>
            <a:xfrm>
              <a:off x="5728118" y="3091992"/>
              <a:ext cx="153026" cy="396064"/>
              <a:chOff x="6590057" y="1847957"/>
              <a:chExt cx="160256" cy="414780"/>
            </a:xfrm>
            <a:grpFill/>
          </p:grpSpPr>
          <p:sp>
            <p:nvSpPr>
              <p:cNvPr id="44" name="Oval 4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Oval 4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p:cNvGrpSpPr/>
            <p:nvPr/>
          </p:nvGrpSpPr>
          <p:grpSpPr>
            <a:xfrm>
              <a:off x="6031883" y="3091992"/>
              <a:ext cx="153026" cy="396064"/>
              <a:chOff x="6590057" y="1847957"/>
              <a:chExt cx="160256" cy="414780"/>
            </a:xfrm>
            <a:grpFill/>
          </p:grpSpPr>
          <p:sp>
            <p:nvSpPr>
              <p:cNvPr id="33" name="Oval 3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p:cNvGrpSpPr/>
            <p:nvPr/>
          </p:nvGrpSpPr>
          <p:grpSpPr>
            <a:xfrm>
              <a:off x="6335647" y="3091992"/>
              <a:ext cx="153026" cy="396064"/>
              <a:chOff x="6590057" y="1847957"/>
              <a:chExt cx="160256" cy="414780"/>
            </a:xfrm>
            <a:grpFill/>
          </p:grpSpPr>
          <p:sp>
            <p:nvSpPr>
              <p:cNvPr id="31" name="Oval 3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2" name="Oval 3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6" name="Group 15"/>
            <p:cNvGrpSpPr/>
            <p:nvPr/>
          </p:nvGrpSpPr>
          <p:grpSpPr>
            <a:xfrm>
              <a:off x="6639412" y="3091992"/>
              <a:ext cx="153026" cy="396064"/>
              <a:chOff x="6590057" y="1847957"/>
              <a:chExt cx="160256" cy="414780"/>
            </a:xfrm>
            <a:grpFill/>
          </p:grpSpPr>
          <p:sp>
            <p:nvSpPr>
              <p:cNvPr id="29" name="Oval 28"/>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0" name="Oval 29"/>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7" name="Group 16"/>
            <p:cNvGrpSpPr/>
            <p:nvPr/>
          </p:nvGrpSpPr>
          <p:grpSpPr>
            <a:xfrm>
              <a:off x="6943175" y="3091992"/>
              <a:ext cx="153026" cy="396064"/>
              <a:chOff x="6590057" y="1847957"/>
              <a:chExt cx="160256" cy="414780"/>
            </a:xfrm>
            <a:grpFill/>
          </p:grpSpPr>
          <p:sp>
            <p:nvSpPr>
              <p:cNvPr id="27" name="Oval 26"/>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8" name="Oval 27"/>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8" name="Group 17"/>
            <p:cNvGrpSpPr/>
            <p:nvPr/>
          </p:nvGrpSpPr>
          <p:grpSpPr>
            <a:xfrm>
              <a:off x="7214566" y="3091992"/>
              <a:ext cx="153026" cy="396064"/>
              <a:chOff x="6353666" y="1847957"/>
              <a:chExt cx="160256" cy="414780"/>
            </a:xfrm>
            <a:grpFill/>
          </p:grpSpPr>
          <p:sp>
            <p:nvSpPr>
              <p:cNvPr id="25" name="Oval 24"/>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6" name="Oval 25"/>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p:cNvGrpSpPr/>
            <p:nvPr/>
          </p:nvGrpSpPr>
          <p:grpSpPr>
            <a:xfrm>
              <a:off x="7518330" y="3091992"/>
              <a:ext cx="153026" cy="396064"/>
              <a:chOff x="6590057" y="1847957"/>
              <a:chExt cx="160256" cy="414780"/>
            </a:xfrm>
            <a:grpFill/>
          </p:grpSpPr>
          <p:sp>
            <p:nvSpPr>
              <p:cNvPr id="23" name="Oval 22"/>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Oval 23"/>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20" name="Group 19"/>
            <p:cNvGrpSpPr/>
            <p:nvPr/>
          </p:nvGrpSpPr>
          <p:grpSpPr>
            <a:xfrm>
              <a:off x="7822095" y="3091992"/>
              <a:ext cx="153026" cy="396064"/>
              <a:chOff x="6590057" y="1847957"/>
              <a:chExt cx="160256" cy="414780"/>
            </a:xfrm>
            <a:grpFill/>
          </p:grpSpPr>
          <p:sp>
            <p:nvSpPr>
              <p:cNvPr id="21" name="Oval 20"/>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sp>
        <p:nvSpPr>
          <p:cNvPr id="48" name="Text Placeholder 5"/>
          <p:cNvSpPr>
            <a:spLocks noGrp="1"/>
          </p:cNvSpPr>
          <p:nvPr>
            <p:ph type="body" sz="quarter" idx="23" hasCustomPrompt="1"/>
          </p:nvPr>
        </p:nvSpPr>
        <p:spPr>
          <a:xfrm>
            <a:off x="248334" y="972869"/>
            <a:ext cx="8640833" cy="509666"/>
          </a:xfrm>
          <a:prstGeom prst="rect">
            <a:avLst/>
          </a:prstGeom>
        </p:spPr>
        <p:txBody>
          <a:bodyPr anchor="ctr"/>
          <a:lstStyle>
            <a:lvl1pPr marL="0" indent="0" algn="l">
              <a:buNone/>
              <a:defRPr sz="2500" b="0"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9" name="Text Placeholder 5"/>
          <p:cNvSpPr>
            <a:spLocks noGrp="1"/>
          </p:cNvSpPr>
          <p:nvPr>
            <p:ph type="body" sz="quarter" idx="29" hasCustomPrompt="1"/>
          </p:nvPr>
        </p:nvSpPr>
        <p:spPr>
          <a:xfrm>
            <a:off x="248334" y="214383"/>
            <a:ext cx="7768201" cy="637082"/>
          </a:xfrm>
          <a:prstGeom prst="rect">
            <a:avLst/>
          </a:prstGeom>
        </p:spPr>
        <p:txBody>
          <a:bodyPr anchor="ctr"/>
          <a:lstStyle>
            <a:lvl1pPr marL="0" indent="0" algn="l">
              <a:buNone/>
              <a:defRPr sz="3500" b="1" baseline="0">
                <a:solidFill>
                  <a:schemeClr val="accent2"/>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pic>
        <p:nvPicPr>
          <p:cNvPr id="50" name="Picture 49"/>
          <p:cNvPicPr>
            <a:picLocks noChangeAspect="1"/>
          </p:cNvPicPr>
          <p:nvPr userDrawn="1"/>
        </p:nvPicPr>
        <p:blipFill rotWithShape="1">
          <a:blip r:embed="rId2">
            <a:clrChange>
              <a:clrFrom>
                <a:srgbClr val="FFFFFF"/>
              </a:clrFrom>
              <a:clrTo>
                <a:srgbClr val="FFFFFF">
                  <a:alpha val="0"/>
                </a:srgbClr>
              </a:clrTo>
            </a:clrChange>
          </a:blip>
          <a:srcRect l="19943" t="19283"/>
          <a:stretch/>
        </p:blipFill>
        <p:spPr>
          <a:xfrm>
            <a:off x="8362765" y="97654"/>
            <a:ext cx="701336" cy="741747"/>
          </a:xfrm>
          <a:prstGeom prst="rect">
            <a:avLst/>
          </a:prstGeom>
        </p:spPr>
      </p:pic>
    </p:spTree>
    <p:extLst>
      <p:ext uri="{BB962C8B-B14F-4D97-AF65-F5344CB8AC3E}">
        <p14:creationId xmlns:p14="http://schemas.microsoft.com/office/powerpoint/2010/main" val="165401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Images">
    <p:spTree>
      <p:nvGrpSpPr>
        <p:cNvPr id="1" name=""/>
        <p:cNvGrpSpPr/>
        <p:nvPr/>
      </p:nvGrpSpPr>
      <p:grpSpPr>
        <a:xfrm>
          <a:off x="0" y="0"/>
          <a:ext cx="0" cy="0"/>
          <a:chOff x="0" y="0"/>
          <a:chExt cx="0" cy="0"/>
        </a:xfrm>
      </p:grpSpPr>
      <p:sp>
        <p:nvSpPr>
          <p:cNvPr id="10" name="Triangle 9"/>
          <p:cNvSpPr/>
          <p:nvPr userDrawn="1"/>
        </p:nvSpPr>
        <p:spPr>
          <a:xfrm>
            <a:off x="4598869" y="534692"/>
            <a:ext cx="1073327" cy="925283"/>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1" name="Triangle 10"/>
          <p:cNvSpPr/>
          <p:nvPr userDrawn="1"/>
        </p:nvSpPr>
        <p:spPr>
          <a:xfrm>
            <a:off x="8564278" y="765385"/>
            <a:ext cx="579721" cy="696156"/>
          </a:xfrm>
          <a:custGeom>
            <a:avLst/>
            <a:gdLst>
              <a:gd name="connsiteX0" fmla="*/ 0 w 805724"/>
              <a:gd name="connsiteY0" fmla="*/ 694590 h 694590"/>
              <a:gd name="connsiteX1" fmla="*/ 402862 w 805724"/>
              <a:gd name="connsiteY1" fmla="*/ 0 h 694590"/>
              <a:gd name="connsiteX2" fmla="*/ 805724 w 805724"/>
              <a:gd name="connsiteY2" fmla="*/ 694590 h 694590"/>
              <a:gd name="connsiteX3" fmla="*/ 0 w 805724"/>
              <a:gd name="connsiteY3" fmla="*/ 694590 h 694590"/>
              <a:gd name="connsiteX0" fmla="*/ 0 w 805724"/>
              <a:gd name="connsiteY0" fmla="*/ 694590 h 694590"/>
              <a:gd name="connsiteX1" fmla="*/ 402862 w 805724"/>
              <a:gd name="connsiteY1" fmla="*/ 0 h 694590"/>
              <a:gd name="connsiteX2" fmla="*/ 579721 w 805724"/>
              <a:gd name="connsiteY2" fmla="*/ 298917 h 694590"/>
              <a:gd name="connsiteX3" fmla="*/ 805724 w 805724"/>
              <a:gd name="connsiteY3" fmla="*/ 694590 h 694590"/>
              <a:gd name="connsiteX4" fmla="*/ 0 w 805724"/>
              <a:gd name="connsiteY4" fmla="*/ 694590 h 694590"/>
              <a:gd name="connsiteX0" fmla="*/ 0 w 805724"/>
              <a:gd name="connsiteY0" fmla="*/ 694590 h 696156"/>
              <a:gd name="connsiteX1" fmla="*/ 402862 w 805724"/>
              <a:gd name="connsiteY1" fmla="*/ 0 h 696156"/>
              <a:gd name="connsiteX2" fmla="*/ 579721 w 805724"/>
              <a:gd name="connsiteY2" fmla="*/ 298917 h 696156"/>
              <a:gd name="connsiteX3" fmla="*/ 805724 w 805724"/>
              <a:gd name="connsiteY3" fmla="*/ 694590 h 696156"/>
              <a:gd name="connsiteX4" fmla="*/ 579721 w 805724"/>
              <a:gd name="connsiteY4" fmla="*/ 696156 h 696156"/>
              <a:gd name="connsiteX5" fmla="*/ 0 w 805724"/>
              <a:gd name="connsiteY5" fmla="*/ 694590 h 696156"/>
              <a:gd name="connsiteX0" fmla="*/ 0 w 579721"/>
              <a:gd name="connsiteY0" fmla="*/ 694590 h 696156"/>
              <a:gd name="connsiteX1" fmla="*/ 402862 w 579721"/>
              <a:gd name="connsiteY1" fmla="*/ 0 h 696156"/>
              <a:gd name="connsiteX2" fmla="*/ 579721 w 579721"/>
              <a:gd name="connsiteY2" fmla="*/ 298917 h 696156"/>
              <a:gd name="connsiteX3" fmla="*/ 579721 w 579721"/>
              <a:gd name="connsiteY3" fmla="*/ 696156 h 696156"/>
              <a:gd name="connsiteX4" fmla="*/ 0 w 579721"/>
              <a:gd name="connsiteY4" fmla="*/ 694590 h 69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21" h="696156">
                <a:moveTo>
                  <a:pt x="0" y="694590"/>
                </a:moveTo>
                <a:lnTo>
                  <a:pt x="402862" y="0"/>
                </a:lnTo>
                <a:lnTo>
                  <a:pt x="579721" y="298917"/>
                </a:lnTo>
                <a:lnTo>
                  <a:pt x="579721" y="696156"/>
                </a:lnTo>
                <a:lnTo>
                  <a:pt x="0" y="694590"/>
                </a:lnTo>
                <a:close/>
              </a:path>
            </a:pathLst>
          </a:cu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13" name="Picture 12"/>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633" y="3301606"/>
            <a:ext cx="3185633" cy="1863160"/>
          </a:xfrm>
          <a:prstGeom prst="rect">
            <a:avLst/>
          </a:prstGeom>
        </p:spPr>
      </p:pic>
      <p:sp>
        <p:nvSpPr>
          <p:cNvPr id="14" name="Triangle 13"/>
          <p:cNvSpPr/>
          <p:nvPr userDrawn="1"/>
        </p:nvSpPr>
        <p:spPr>
          <a:xfrm>
            <a:off x="5495196" y="3995932"/>
            <a:ext cx="805724" cy="694590"/>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6" name="Picture Placeholder 15"/>
          <p:cNvSpPr>
            <a:spLocks noGrp="1"/>
          </p:cNvSpPr>
          <p:nvPr>
            <p:ph type="pic" sz="quarter" idx="10"/>
          </p:nvPr>
        </p:nvSpPr>
        <p:spPr>
          <a:xfrm>
            <a:off x="5101319" y="0"/>
            <a:ext cx="4033837" cy="3349331"/>
          </a:xfrm>
          <a:custGeom>
            <a:avLst/>
            <a:gdLst>
              <a:gd name="connsiteX0" fmla="*/ 0 w 4033837"/>
              <a:gd name="connsiteY0" fmla="*/ 0 h 3321050"/>
              <a:gd name="connsiteX1" fmla="*/ 4033837 w 4033837"/>
              <a:gd name="connsiteY1" fmla="*/ 0 h 3321050"/>
              <a:gd name="connsiteX2" fmla="*/ 4033837 w 4033837"/>
              <a:gd name="connsiteY2" fmla="*/ 3321050 h 3321050"/>
              <a:gd name="connsiteX3" fmla="*/ 0 w 4033837"/>
              <a:gd name="connsiteY3" fmla="*/ 3321050 h 3321050"/>
              <a:gd name="connsiteX4" fmla="*/ 0 w 4033837"/>
              <a:gd name="connsiteY4" fmla="*/ 0 h 3321050"/>
              <a:gd name="connsiteX0" fmla="*/ 0 w 4033837"/>
              <a:gd name="connsiteY0" fmla="*/ 0 h 3349331"/>
              <a:gd name="connsiteX1" fmla="*/ 4033837 w 4033837"/>
              <a:gd name="connsiteY1" fmla="*/ 0 h 3349331"/>
              <a:gd name="connsiteX2" fmla="*/ 4033837 w 4033837"/>
              <a:gd name="connsiteY2" fmla="*/ 332105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2017335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2016500 w 4033837"/>
              <a:gd name="connsiteY2" fmla="*/ 3349330 h 3349331"/>
              <a:gd name="connsiteX3" fmla="*/ 2017335 w 4033837"/>
              <a:gd name="connsiteY3" fmla="*/ 3349331 h 3349331"/>
              <a:gd name="connsiteX4" fmla="*/ 0 w 4033837"/>
              <a:gd name="connsiteY4" fmla="*/ 0 h 334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837" h="3349331">
                <a:moveTo>
                  <a:pt x="0" y="0"/>
                </a:moveTo>
                <a:lnTo>
                  <a:pt x="4033837" y="0"/>
                </a:lnTo>
                <a:lnTo>
                  <a:pt x="2016500" y="3349330"/>
                </a:lnTo>
                <a:lnTo>
                  <a:pt x="2017335" y="3349331"/>
                </a:lnTo>
                <a:lnTo>
                  <a:pt x="0"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18" name="Picture Placeholder 17"/>
          <p:cNvSpPr>
            <a:spLocks noGrp="1"/>
          </p:cNvSpPr>
          <p:nvPr>
            <p:ph type="pic" sz="quarter" idx="11"/>
          </p:nvPr>
        </p:nvSpPr>
        <p:spPr>
          <a:xfrm>
            <a:off x="4449763" y="1676807"/>
            <a:ext cx="2543175" cy="2125026"/>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65389 w 2543175"/>
              <a:gd name="connsiteY0" fmla="*/ 0 h 2125026"/>
              <a:gd name="connsiteX1" fmla="*/ 1261130 w 2543175"/>
              <a:gd name="connsiteY1" fmla="*/ 2832 h 2125026"/>
              <a:gd name="connsiteX2" fmla="*/ 2543175 w 2543175"/>
              <a:gd name="connsiteY2" fmla="*/ 2125026 h 2125026"/>
              <a:gd name="connsiteX3" fmla="*/ 0 w 2543175"/>
              <a:gd name="connsiteY3" fmla="*/ 2125026 h 2125026"/>
              <a:gd name="connsiteX4" fmla="*/ 1265389 w 2543175"/>
              <a:gd name="connsiteY4" fmla="*/ 0 h 212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2125026">
                <a:moveTo>
                  <a:pt x="1265389" y="0"/>
                </a:moveTo>
                <a:lnTo>
                  <a:pt x="1261130" y="2832"/>
                </a:lnTo>
                <a:lnTo>
                  <a:pt x="2543175" y="2125026"/>
                </a:lnTo>
                <a:lnTo>
                  <a:pt x="0" y="2125026"/>
                </a:lnTo>
                <a:lnTo>
                  <a:pt x="1265389"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19" name="Picture Placeholder 17"/>
          <p:cNvSpPr>
            <a:spLocks noGrp="1"/>
          </p:cNvSpPr>
          <p:nvPr>
            <p:ph type="pic" sz="quarter" idx="12"/>
          </p:nvPr>
        </p:nvSpPr>
        <p:spPr>
          <a:xfrm>
            <a:off x="7253054" y="1679639"/>
            <a:ext cx="1898774" cy="2127863"/>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72618 w 2543175"/>
              <a:gd name="connsiteY0" fmla="*/ 18854 h 2122194"/>
              <a:gd name="connsiteX1" fmla="*/ 1261130 w 2543175"/>
              <a:gd name="connsiteY1" fmla="*/ 0 h 2122194"/>
              <a:gd name="connsiteX2" fmla="*/ 1883452 w 2543175"/>
              <a:gd name="connsiteY2" fmla="*/ 1033581 h 2122194"/>
              <a:gd name="connsiteX3" fmla="*/ 2543175 w 2543175"/>
              <a:gd name="connsiteY3" fmla="*/ 2122194 h 2122194"/>
              <a:gd name="connsiteX4" fmla="*/ 0 w 2543175"/>
              <a:gd name="connsiteY4" fmla="*/ 2122194 h 2122194"/>
              <a:gd name="connsiteX5" fmla="*/ 1272618 w 2543175"/>
              <a:gd name="connsiteY5" fmla="*/ 18854 h 2122194"/>
              <a:gd name="connsiteX0" fmla="*/ 1272618 w 2543175"/>
              <a:gd name="connsiteY0" fmla="*/ 18854 h 2127863"/>
              <a:gd name="connsiteX1" fmla="*/ 1261130 w 2543175"/>
              <a:gd name="connsiteY1" fmla="*/ 0 h 2127863"/>
              <a:gd name="connsiteX2" fmla="*/ 1883452 w 2543175"/>
              <a:gd name="connsiteY2" fmla="*/ 1033581 h 2127863"/>
              <a:gd name="connsiteX3" fmla="*/ 2543175 w 2543175"/>
              <a:gd name="connsiteY3" fmla="*/ 2122194 h 2127863"/>
              <a:gd name="connsiteX4" fmla="*/ 1875957 w 2543175"/>
              <a:gd name="connsiteY4" fmla="*/ 2127863 h 2127863"/>
              <a:gd name="connsiteX5" fmla="*/ 0 w 2543175"/>
              <a:gd name="connsiteY5" fmla="*/ 2122194 h 2127863"/>
              <a:gd name="connsiteX6" fmla="*/ 1272618 w 2543175"/>
              <a:gd name="connsiteY6" fmla="*/ 18854 h 2127863"/>
              <a:gd name="connsiteX0" fmla="*/ 1272618 w 1883452"/>
              <a:gd name="connsiteY0" fmla="*/ 18854 h 2127863"/>
              <a:gd name="connsiteX1" fmla="*/ 1261130 w 1883452"/>
              <a:gd name="connsiteY1" fmla="*/ 0 h 2127863"/>
              <a:gd name="connsiteX2" fmla="*/ 1883452 w 1883452"/>
              <a:gd name="connsiteY2" fmla="*/ 1033581 h 2127863"/>
              <a:gd name="connsiteX3" fmla="*/ 1875957 w 1883452"/>
              <a:gd name="connsiteY3" fmla="*/ 2127863 h 2127863"/>
              <a:gd name="connsiteX4" fmla="*/ 0 w 1883452"/>
              <a:gd name="connsiteY4" fmla="*/ 2122194 h 2127863"/>
              <a:gd name="connsiteX5" fmla="*/ 1272618 w 1883452"/>
              <a:gd name="connsiteY5" fmla="*/ 18854 h 2127863"/>
              <a:gd name="connsiteX0" fmla="*/ 1272618 w 1890947"/>
              <a:gd name="connsiteY0" fmla="*/ 18854 h 2127863"/>
              <a:gd name="connsiteX1" fmla="*/ 1261130 w 1890947"/>
              <a:gd name="connsiteY1" fmla="*/ 0 h 2127863"/>
              <a:gd name="connsiteX2" fmla="*/ 1890947 w 1890947"/>
              <a:gd name="connsiteY2" fmla="*/ 1056066 h 2127863"/>
              <a:gd name="connsiteX3" fmla="*/ 1875957 w 1890947"/>
              <a:gd name="connsiteY3" fmla="*/ 2127863 h 2127863"/>
              <a:gd name="connsiteX4" fmla="*/ 0 w 1890947"/>
              <a:gd name="connsiteY4" fmla="*/ 2122194 h 2127863"/>
              <a:gd name="connsiteX5" fmla="*/ 1272618 w 1890947"/>
              <a:gd name="connsiteY5" fmla="*/ 18854 h 2127863"/>
              <a:gd name="connsiteX0" fmla="*/ 1272618 w 1898774"/>
              <a:gd name="connsiteY0" fmla="*/ 18854 h 2127863"/>
              <a:gd name="connsiteX1" fmla="*/ 1261130 w 1898774"/>
              <a:gd name="connsiteY1" fmla="*/ 0 h 2127863"/>
              <a:gd name="connsiteX2" fmla="*/ 1890947 w 1898774"/>
              <a:gd name="connsiteY2" fmla="*/ 1056066 h 2127863"/>
              <a:gd name="connsiteX3" fmla="*/ 1898442 w 1898774"/>
              <a:gd name="connsiteY3" fmla="*/ 2127863 h 2127863"/>
              <a:gd name="connsiteX4" fmla="*/ 0 w 1898774"/>
              <a:gd name="connsiteY4" fmla="*/ 2122194 h 2127863"/>
              <a:gd name="connsiteX5" fmla="*/ 1272618 w 1898774"/>
              <a:gd name="connsiteY5" fmla="*/ 18854 h 2127863"/>
              <a:gd name="connsiteX0" fmla="*/ 1272618 w 1898774"/>
              <a:gd name="connsiteY0" fmla="*/ 782 h 2127863"/>
              <a:gd name="connsiteX1" fmla="*/ 1261130 w 1898774"/>
              <a:gd name="connsiteY1" fmla="*/ 0 h 2127863"/>
              <a:gd name="connsiteX2" fmla="*/ 1890947 w 1898774"/>
              <a:gd name="connsiteY2" fmla="*/ 1056066 h 2127863"/>
              <a:gd name="connsiteX3" fmla="*/ 1898442 w 1898774"/>
              <a:gd name="connsiteY3" fmla="*/ 2127863 h 2127863"/>
              <a:gd name="connsiteX4" fmla="*/ 0 w 1898774"/>
              <a:gd name="connsiteY4" fmla="*/ 2122194 h 2127863"/>
              <a:gd name="connsiteX5" fmla="*/ 1272618 w 1898774"/>
              <a:gd name="connsiteY5" fmla="*/ 782 h 2127863"/>
              <a:gd name="connsiteX0" fmla="*/ 1265390 w 1898774"/>
              <a:gd name="connsiteY0" fmla="*/ 4396 h 2127863"/>
              <a:gd name="connsiteX1" fmla="*/ 1261130 w 1898774"/>
              <a:gd name="connsiteY1" fmla="*/ 0 h 2127863"/>
              <a:gd name="connsiteX2" fmla="*/ 1890947 w 1898774"/>
              <a:gd name="connsiteY2" fmla="*/ 1056066 h 2127863"/>
              <a:gd name="connsiteX3" fmla="*/ 1898442 w 1898774"/>
              <a:gd name="connsiteY3" fmla="*/ 2127863 h 2127863"/>
              <a:gd name="connsiteX4" fmla="*/ 0 w 1898774"/>
              <a:gd name="connsiteY4" fmla="*/ 2122194 h 2127863"/>
              <a:gd name="connsiteX5" fmla="*/ 1265390 w 1898774"/>
              <a:gd name="connsiteY5" fmla="*/ 4396 h 21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774" h="2127863">
                <a:moveTo>
                  <a:pt x="1265390" y="4396"/>
                </a:moveTo>
                <a:lnTo>
                  <a:pt x="1261130" y="0"/>
                </a:lnTo>
                <a:lnTo>
                  <a:pt x="1890947" y="1056066"/>
                </a:lnTo>
                <a:cubicBezTo>
                  <a:pt x="1888449" y="1420827"/>
                  <a:pt x="1900940" y="1763102"/>
                  <a:pt x="1898442" y="2127863"/>
                </a:cubicBezTo>
                <a:lnTo>
                  <a:pt x="0" y="2122194"/>
                </a:lnTo>
                <a:lnTo>
                  <a:pt x="1265390" y="4396"/>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20" name="Picture Placeholder 15"/>
          <p:cNvSpPr>
            <a:spLocks noGrp="1"/>
          </p:cNvSpPr>
          <p:nvPr>
            <p:ph type="pic" sz="quarter" idx="13"/>
          </p:nvPr>
        </p:nvSpPr>
        <p:spPr>
          <a:xfrm>
            <a:off x="6146720" y="3995920"/>
            <a:ext cx="1943034" cy="1145705"/>
          </a:xfrm>
          <a:custGeom>
            <a:avLst/>
            <a:gdLst>
              <a:gd name="connsiteX0" fmla="*/ 0 w 4033837"/>
              <a:gd name="connsiteY0" fmla="*/ 0 h 3321050"/>
              <a:gd name="connsiteX1" fmla="*/ 4033837 w 4033837"/>
              <a:gd name="connsiteY1" fmla="*/ 0 h 3321050"/>
              <a:gd name="connsiteX2" fmla="*/ 4033837 w 4033837"/>
              <a:gd name="connsiteY2" fmla="*/ 3321050 h 3321050"/>
              <a:gd name="connsiteX3" fmla="*/ 0 w 4033837"/>
              <a:gd name="connsiteY3" fmla="*/ 3321050 h 3321050"/>
              <a:gd name="connsiteX4" fmla="*/ 0 w 4033837"/>
              <a:gd name="connsiteY4" fmla="*/ 0 h 3321050"/>
              <a:gd name="connsiteX0" fmla="*/ 0 w 4033837"/>
              <a:gd name="connsiteY0" fmla="*/ 0 h 3349331"/>
              <a:gd name="connsiteX1" fmla="*/ 4033837 w 4033837"/>
              <a:gd name="connsiteY1" fmla="*/ 0 h 3349331"/>
              <a:gd name="connsiteX2" fmla="*/ 4033837 w 4033837"/>
              <a:gd name="connsiteY2" fmla="*/ 332105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2017335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2016500 w 4033837"/>
              <a:gd name="connsiteY2" fmla="*/ 3349330 h 3349331"/>
              <a:gd name="connsiteX3" fmla="*/ 2017335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2581426 w 4033837"/>
              <a:gd name="connsiteY2" fmla="*/ 2378542 h 3349331"/>
              <a:gd name="connsiteX3" fmla="*/ 2016500 w 4033837"/>
              <a:gd name="connsiteY3" fmla="*/ 3349330 h 3349331"/>
              <a:gd name="connsiteX4" fmla="*/ 2017335 w 4033837"/>
              <a:gd name="connsiteY4" fmla="*/ 3349331 h 3349331"/>
              <a:gd name="connsiteX5" fmla="*/ 0 w 4033837"/>
              <a:gd name="connsiteY5" fmla="*/ 0 h 3349331"/>
              <a:gd name="connsiteX0" fmla="*/ 0 w 4033837"/>
              <a:gd name="connsiteY0" fmla="*/ 0 h 3349331"/>
              <a:gd name="connsiteX1" fmla="*/ 4033837 w 4033837"/>
              <a:gd name="connsiteY1" fmla="*/ 0 h 3349331"/>
              <a:gd name="connsiteX2" fmla="*/ 2581426 w 4033837"/>
              <a:gd name="connsiteY2" fmla="*/ 2378542 h 3349331"/>
              <a:gd name="connsiteX3" fmla="*/ 2016500 w 4033837"/>
              <a:gd name="connsiteY3" fmla="*/ 3349330 h 3349331"/>
              <a:gd name="connsiteX4" fmla="*/ 2017335 w 4033837"/>
              <a:gd name="connsiteY4" fmla="*/ 3349331 h 3349331"/>
              <a:gd name="connsiteX5" fmla="*/ 1414413 w 4033837"/>
              <a:gd name="connsiteY5" fmla="*/ 2378542 h 3349331"/>
              <a:gd name="connsiteX6" fmla="*/ 0 w 4033837"/>
              <a:gd name="connsiteY6" fmla="*/ 0 h 3349331"/>
              <a:gd name="connsiteX0" fmla="*/ 0 w 4033837"/>
              <a:gd name="connsiteY0" fmla="*/ 0 h 3349331"/>
              <a:gd name="connsiteX1" fmla="*/ 4033837 w 4033837"/>
              <a:gd name="connsiteY1" fmla="*/ 0 h 3349331"/>
              <a:gd name="connsiteX2" fmla="*/ 2581426 w 4033837"/>
              <a:gd name="connsiteY2" fmla="*/ 2378542 h 3349331"/>
              <a:gd name="connsiteX3" fmla="*/ 2016500 w 4033837"/>
              <a:gd name="connsiteY3" fmla="*/ 3349330 h 3349331"/>
              <a:gd name="connsiteX4" fmla="*/ 1414413 w 4033837"/>
              <a:gd name="connsiteY4" fmla="*/ 2378542 h 3349331"/>
              <a:gd name="connsiteX5" fmla="*/ 0 w 4033837"/>
              <a:gd name="connsiteY5" fmla="*/ 0 h 3349331"/>
              <a:gd name="connsiteX0" fmla="*/ 0 w 4033837"/>
              <a:gd name="connsiteY0" fmla="*/ 0 h 2378542"/>
              <a:gd name="connsiteX1" fmla="*/ 4033837 w 4033837"/>
              <a:gd name="connsiteY1" fmla="*/ 0 h 2378542"/>
              <a:gd name="connsiteX2" fmla="*/ 2581426 w 4033837"/>
              <a:gd name="connsiteY2" fmla="*/ 2378542 h 2378542"/>
              <a:gd name="connsiteX3" fmla="*/ 1414413 w 4033837"/>
              <a:gd name="connsiteY3" fmla="*/ 2378542 h 2378542"/>
              <a:gd name="connsiteX4" fmla="*/ 0 w 4033837"/>
              <a:gd name="connsiteY4" fmla="*/ 0 h 237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837" h="2378542">
                <a:moveTo>
                  <a:pt x="0" y="0"/>
                </a:moveTo>
                <a:lnTo>
                  <a:pt x="4033837" y="0"/>
                </a:lnTo>
                <a:lnTo>
                  <a:pt x="2581426" y="2378542"/>
                </a:lnTo>
                <a:lnTo>
                  <a:pt x="1414413" y="2378542"/>
                </a:lnTo>
                <a:lnTo>
                  <a:pt x="0"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grpSp>
        <p:nvGrpSpPr>
          <p:cNvPr id="12" name="Group 11"/>
          <p:cNvGrpSpPr/>
          <p:nvPr userDrawn="1"/>
        </p:nvGrpSpPr>
        <p:grpSpPr>
          <a:xfrm>
            <a:off x="361709"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41300" y="1898816"/>
            <a:ext cx="4208463"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49139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with Images">
    <p:spTree>
      <p:nvGrpSpPr>
        <p:cNvPr id="1" name=""/>
        <p:cNvGrpSpPr/>
        <p:nvPr/>
      </p:nvGrpSpPr>
      <p:grpSpPr>
        <a:xfrm>
          <a:off x="0" y="0"/>
          <a:ext cx="0" cy="0"/>
          <a:chOff x="0" y="0"/>
          <a:chExt cx="0" cy="0"/>
        </a:xfrm>
      </p:grpSpPr>
      <p:sp>
        <p:nvSpPr>
          <p:cNvPr id="10" name="Triangle 9"/>
          <p:cNvSpPr/>
          <p:nvPr userDrawn="1"/>
        </p:nvSpPr>
        <p:spPr>
          <a:xfrm rot="10800000">
            <a:off x="5294290" y="387379"/>
            <a:ext cx="1242396" cy="1071032"/>
          </a:xfrm>
          <a:prstGeom prst="triangle">
            <a:avLst/>
          </a:pr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13" name="Picture 12"/>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633" y="3301606"/>
            <a:ext cx="3185633" cy="1863160"/>
          </a:xfrm>
          <a:prstGeom prst="rect">
            <a:avLst/>
          </a:prstGeom>
        </p:spPr>
      </p:pic>
      <p:sp>
        <p:nvSpPr>
          <p:cNvPr id="14" name="Triangle 13"/>
          <p:cNvSpPr/>
          <p:nvPr userDrawn="1"/>
        </p:nvSpPr>
        <p:spPr>
          <a:xfrm>
            <a:off x="5010375" y="952545"/>
            <a:ext cx="805724" cy="694590"/>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8" name="Picture Placeholder 17"/>
          <p:cNvSpPr>
            <a:spLocks noGrp="1"/>
          </p:cNvSpPr>
          <p:nvPr>
            <p:ph type="pic" sz="quarter" idx="11"/>
          </p:nvPr>
        </p:nvSpPr>
        <p:spPr>
          <a:xfrm>
            <a:off x="3929373" y="0"/>
            <a:ext cx="5214627" cy="5159299"/>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65389 w 2543175"/>
              <a:gd name="connsiteY0" fmla="*/ 0 h 2125026"/>
              <a:gd name="connsiteX1" fmla="*/ 1261130 w 2543175"/>
              <a:gd name="connsiteY1" fmla="*/ 2832 h 2125026"/>
              <a:gd name="connsiteX2" fmla="*/ 2543175 w 2543175"/>
              <a:gd name="connsiteY2" fmla="*/ 2125026 h 2125026"/>
              <a:gd name="connsiteX3" fmla="*/ 0 w 2543175"/>
              <a:gd name="connsiteY3" fmla="*/ 2125026 h 2125026"/>
              <a:gd name="connsiteX4" fmla="*/ 1265389 w 2543175"/>
              <a:gd name="connsiteY4" fmla="*/ 0 h 2125026"/>
              <a:gd name="connsiteX0" fmla="*/ 1265389 w 2543175"/>
              <a:gd name="connsiteY0" fmla="*/ 0 h 2125026"/>
              <a:gd name="connsiteX1" fmla="*/ 1261130 w 2543175"/>
              <a:gd name="connsiteY1" fmla="*/ 2832 h 2125026"/>
              <a:gd name="connsiteX2" fmla="*/ 2150211 w 2543175"/>
              <a:gd name="connsiteY2" fmla="*/ 1480594 h 2125026"/>
              <a:gd name="connsiteX3" fmla="*/ 2543175 w 2543175"/>
              <a:gd name="connsiteY3" fmla="*/ 2125026 h 2125026"/>
              <a:gd name="connsiteX4" fmla="*/ 0 w 2543175"/>
              <a:gd name="connsiteY4" fmla="*/ 2125026 h 2125026"/>
              <a:gd name="connsiteX5" fmla="*/ 1265389 w 2543175"/>
              <a:gd name="connsiteY5" fmla="*/ 0 h 2125026"/>
              <a:gd name="connsiteX0" fmla="*/ 1265389 w 2543175"/>
              <a:gd name="connsiteY0" fmla="*/ 0 h 2125026"/>
              <a:gd name="connsiteX1" fmla="*/ 1261130 w 2543175"/>
              <a:gd name="connsiteY1" fmla="*/ 2832 h 2125026"/>
              <a:gd name="connsiteX2" fmla="*/ 2150211 w 2543175"/>
              <a:gd name="connsiteY2" fmla="*/ 1480594 h 2125026"/>
              <a:gd name="connsiteX3" fmla="*/ 2543175 w 2543175"/>
              <a:gd name="connsiteY3" fmla="*/ 2125026 h 2125026"/>
              <a:gd name="connsiteX4" fmla="*/ 2119557 w 2543175"/>
              <a:gd name="connsiteY4" fmla="*/ 2124331 h 2125026"/>
              <a:gd name="connsiteX5" fmla="*/ 0 w 2543175"/>
              <a:gd name="connsiteY5" fmla="*/ 2125026 h 2125026"/>
              <a:gd name="connsiteX6" fmla="*/ 1265389 w 2543175"/>
              <a:gd name="connsiteY6" fmla="*/ 0 h 2125026"/>
              <a:gd name="connsiteX0" fmla="*/ 1265389 w 2150211"/>
              <a:gd name="connsiteY0" fmla="*/ 0 h 2125026"/>
              <a:gd name="connsiteX1" fmla="*/ 1261130 w 2150211"/>
              <a:gd name="connsiteY1" fmla="*/ 2832 h 2125026"/>
              <a:gd name="connsiteX2" fmla="*/ 2150211 w 2150211"/>
              <a:gd name="connsiteY2" fmla="*/ 1480594 h 2125026"/>
              <a:gd name="connsiteX3" fmla="*/ 2119557 w 2150211"/>
              <a:gd name="connsiteY3" fmla="*/ 2124331 h 2125026"/>
              <a:gd name="connsiteX4" fmla="*/ 0 w 2150211"/>
              <a:gd name="connsiteY4" fmla="*/ 2125026 h 2125026"/>
              <a:gd name="connsiteX5" fmla="*/ 1265389 w 2150211"/>
              <a:gd name="connsiteY5" fmla="*/ 0 h 2125026"/>
              <a:gd name="connsiteX0" fmla="*/ 1265389 w 2150211"/>
              <a:gd name="connsiteY0" fmla="*/ 0 h 2127397"/>
              <a:gd name="connsiteX1" fmla="*/ 1261130 w 2150211"/>
              <a:gd name="connsiteY1" fmla="*/ 2832 h 2127397"/>
              <a:gd name="connsiteX2" fmla="*/ 2150211 w 2150211"/>
              <a:gd name="connsiteY2" fmla="*/ 1480594 h 2127397"/>
              <a:gd name="connsiteX3" fmla="*/ 2150211 w 2150211"/>
              <a:gd name="connsiteY3" fmla="*/ 2127397 h 2127397"/>
              <a:gd name="connsiteX4" fmla="*/ 0 w 2150211"/>
              <a:gd name="connsiteY4" fmla="*/ 2125026 h 2127397"/>
              <a:gd name="connsiteX5" fmla="*/ 1265389 w 2150211"/>
              <a:gd name="connsiteY5" fmla="*/ 0 h 212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0211" h="2127397">
                <a:moveTo>
                  <a:pt x="1265389" y="0"/>
                </a:moveTo>
                <a:lnTo>
                  <a:pt x="1261130" y="2832"/>
                </a:lnTo>
                <a:lnTo>
                  <a:pt x="2150211" y="1480594"/>
                </a:lnTo>
                <a:lnTo>
                  <a:pt x="2150211" y="2127397"/>
                </a:lnTo>
                <a:lnTo>
                  <a:pt x="0" y="2125026"/>
                </a:lnTo>
                <a:lnTo>
                  <a:pt x="1265389"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grpSp>
        <p:nvGrpSpPr>
          <p:cNvPr id="12" name="Group 11"/>
          <p:cNvGrpSpPr/>
          <p:nvPr userDrawn="1"/>
        </p:nvGrpSpPr>
        <p:grpSpPr>
          <a:xfrm>
            <a:off x="361709"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41300" y="1898816"/>
            <a:ext cx="4208463"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6" name="Triangle 45"/>
          <p:cNvSpPr/>
          <p:nvPr userDrawn="1"/>
        </p:nvSpPr>
        <p:spPr>
          <a:xfrm rot="10800000">
            <a:off x="8343478" y="1883948"/>
            <a:ext cx="807955" cy="905444"/>
          </a:xfrm>
          <a:custGeom>
            <a:avLst/>
            <a:gdLst>
              <a:gd name="connsiteX0" fmla="*/ 0 w 1050314"/>
              <a:gd name="connsiteY0" fmla="*/ 905444 h 905444"/>
              <a:gd name="connsiteX1" fmla="*/ 525157 w 1050314"/>
              <a:gd name="connsiteY1" fmla="*/ 0 h 905444"/>
              <a:gd name="connsiteX2" fmla="*/ 1050314 w 1050314"/>
              <a:gd name="connsiteY2" fmla="*/ 905444 h 905444"/>
              <a:gd name="connsiteX3" fmla="*/ 0 w 1050314"/>
              <a:gd name="connsiteY3" fmla="*/ 905444 h 905444"/>
              <a:gd name="connsiteX0" fmla="*/ 0 w 1050314"/>
              <a:gd name="connsiteY0" fmla="*/ 905444 h 905444"/>
              <a:gd name="connsiteX1" fmla="*/ 525157 w 1050314"/>
              <a:gd name="connsiteY1" fmla="*/ 0 h 905444"/>
              <a:gd name="connsiteX2" fmla="*/ 1050314 w 1050314"/>
              <a:gd name="connsiteY2" fmla="*/ 905444 h 905444"/>
              <a:gd name="connsiteX3" fmla="*/ 242359 w 1050314"/>
              <a:gd name="connsiteY3" fmla="*/ 901119 h 905444"/>
              <a:gd name="connsiteX4" fmla="*/ 0 w 1050314"/>
              <a:gd name="connsiteY4" fmla="*/ 905444 h 905444"/>
              <a:gd name="connsiteX0" fmla="*/ 0 w 1050314"/>
              <a:gd name="connsiteY0" fmla="*/ 905444 h 905444"/>
              <a:gd name="connsiteX1" fmla="*/ 249793 w 1050314"/>
              <a:gd name="connsiteY1" fmla="*/ 477372 h 905444"/>
              <a:gd name="connsiteX2" fmla="*/ 525157 w 1050314"/>
              <a:gd name="connsiteY2" fmla="*/ 0 h 905444"/>
              <a:gd name="connsiteX3" fmla="*/ 1050314 w 1050314"/>
              <a:gd name="connsiteY3" fmla="*/ 905444 h 905444"/>
              <a:gd name="connsiteX4" fmla="*/ 242359 w 1050314"/>
              <a:gd name="connsiteY4" fmla="*/ 901119 h 905444"/>
              <a:gd name="connsiteX5" fmla="*/ 0 w 1050314"/>
              <a:gd name="connsiteY5" fmla="*/ 905444 h 905444"/>
              <a:gd name="connsiteX0" fmla="*/ 0 w 807955"/>
              <a:gd name="connsiteY0" fmla="*/ 901119 h 905444"/>
              <a:gd name="connsiteX1" fmla="*/ 7434 w 807955"/>
              <a:gd name="connsiteY1" fmla="*/ 477372 h 905444"/>
              <a:gd name="connsiteX2" fmla="*/ 282798 w 807955"/>
              <a:gd name="connsiteY2" fmla="*/ 0 h 905444"/>
              <a:gd name="connsiteX3" fmla="*/ 807955 w 807955"/>
              <a:gd name="connsiteY3" fmla="*/ 905444 h 905444"/>
              <a:gd name="connsiteX4" fmla="*/ 0 w 807955"/>
              <a:gd name="connsiteY4" fmla="*/ 901119 h 90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55" h="905444">
                <a:moveTo>
                  <a:pt x="0" y="901119"/>
                </a:moveTo>
                <a:lnTo>
                  <a:pt x="7434" y="477372"/>
                </a:lnTo>
                <a:lnTo>
                  <a:pt x="282798" y="0"/>
                </a:lnTo>
                <a:lnTo>
                  <a:pt x="807955" y="905444"/>
                </a:lnTo>
                <a:lnTo>
                  <a:pt x="0" y="901119"/>
                </a:lnTo>
                <a:close/>
              </a:path>
            </a:pathLst>
          </a:cu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49" name="Triangle 48"/>
          <p:cNvSpPr/>
          <p:nvPr userDrawn="1"/>
        </p:nvSpPr>
        <p:spPr>
          <a:xfrm>
            <a:off x="8343478" y="1569958"/>
            <a:ext cx="312474" cy="269374"/>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0" name="Triangle 49"/>
          <p:cNvSpPr/>
          <p:nvPr userDrawn="1"/>
        </p:nvSpPr>
        <p:spPr>
          <a:xfrm rot="10800000">
            <a:off x="5010375" y="1713396"/>
            <a:ext cx="192811" cy="166216"/>
          </a:xfrm>
          <a:prstGeom prst="triangle">
            <a:avLst/>
          </a:pr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Tree>
    <p:extLst>
      <p:ext uri="{BB962C8B-B14F-4D97-AF65-F5344CB8AC3E}">
        <p14:creationId xmlns:p14="http://schemas.microsoft.com/office/powerpoint/2010/main" val="157204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with Images">
    <p:spTree>
      <p:nvGrpSpPr>
        <p:cNvPr id="1" name=""/>
        <p:cNvGrpSpPr/>
        <p:nvPr/>
      </p:nvGrpSpPr>
      <p:grpSpPr>
        <a:xfrm>
          <a:off x="0" y="0"/>
          <a:ext cx="0" cy="0"/>
          <a:chOff x="0" y="0"/>
          <a:chExt cx="0" cy="0"/>
        </a:xfrm>
      </p:grpSpPr>
      <p:sp>
        <p:nvSpPr>
          <p:cNvPr id="10" name="Triangle 9"/>
          <p:cNvSpPr/>
          <p:nvPr userDrawn="1"/>
        </p:nvSpPr>
        <p:spPr>
          <a:xfrm rot="10800000">
            <a:off x="6434346" y="-2"/>
            <a:ext cx="2569834" cy="2215377"/>
          </a:xfrm>
          <a:prstGeom prst="triangle">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1" name="Triangle 10"/>
          <p:cNvSpPr/>
          <p:nvPr userDrawn="1"/>
        </p:nvSpPr>
        <p:spPr>
          <a:xfrm>
            <a:off x="8431517" y="602830"/>
            <a:ext cx="712482" cy="855581"/>
          </a:xfrm>
          <a:custGeom>
            <a:avLst/>
            <a:gdLst>
              <a:gd name="connsiteX0" fmla="*/ 0 w 805724"/>
              <a:gd name="connsiteY0" fmla="*/ 694590 h 694590"/>
              <a:gd name="connsiteX1" fmla="*/ 402862 w 805724"/>
              <a:gd name="connsiteY1" fmla="*/ 0 h 694590"/>
              <a:gd name="connsiteX2" fmla="*/ 805724 w 805724"/>
              <a:gd name="connsiteY2" fmla="*/ 694590 h 694590"/>
              <a:gd name="connsiteX3" fmla="*/ 0 w 805724"/>
              <a:gd name="connsiteY3" fmla="*/ 694590 h 694590"/>
              <a:gd name="connsiteX0" fmla="*/ 0 w 805724"/>
              <a:gd name="connsiteY0" fmla="*/ 694590 h 694590"/>
              <a:gd name="connsiteX1" fmla="*/ 402862 w 805724"/>
              <a:gd name="connsiteY1" fmla="*/ 0 h 694590"/>
              <a:gd name="connsiteX2" fmla="*/ 579721 w 805724"/>
              <a:gd name="connsiteY2" fmla="*/ 298917 h 694590"/>
              <a:gd name="connsiteX3" fmla="*/ 805724 w 805724"/>
              <a:gd name="connsiteY3" fmla="*/ 694590 h 694590"/>
              <a:gd name="connsiteX4" fmla="*/ 0 w 805724"/>
              <a:gd name="connsiteY4" fmla="*/ 694590 h 694590"/>
              <a:gd name="connsiteX0" fmla="*/ 0 w 805724"/>
              <a:gd name="connsiteY0" fmla="*/ 694590 h 696156"/>
              <a:gd name="connsiteX1" fmla="*/ 402862 w 805724"/>
              <a:gd name="connsiteY1" fmla="*/ 0 h 696156"/>
              <a:gd name="connsiteX2" fmla="*/ 579721 w 805724"/>
              <a:gd name="connsiteY2" fmla="*/ 298917 h 696156"/>
              <a:gd name="connsiteX3" fmla="*/ 805724 w 805724"/>
              <a:gd name="connsiteY3" fmla="*/ 694590 h 696156"/>
              <a:gd name="connsiteX4" fmla="*/ 579721 w 805724"/>
              <a:gd name="connsiteY4" fmla="*/ 696156 h 696156"/>
              <a:gd name="connsiteX5" fmla="*/ 0 w 805724"/>
              <a:gd name="connsiteY5" fmla="*/ 694590 h 696156"/>
              <a:gd name="connsiteX0" fmla="*/ 0 w 579721"/>
              <a:gd name="connsiteY0" fmla="*/ 694590 h 696156"/>
              <a:gd name="connsiteX1" fmla="*/ 402862 w 579721"/>
              <a:gd name="connsiteY1" fmla="*/ 0 h 696156"/>
              <a:gd name="connsiteX2" fmla="*/ 579721 w 579721"/>
              <a:gd name="connsiteY2" fmla="*/ 298917 h 696156"/>
              <a:gd name="connsiteX3" fmla="*/ 579721 w 579721"/>
              <a:gd name="connsiteY3" fmla="*/ 696156 h 696156"/>
              <a:gd name="connsiteX4" fmla="*/ 0 w 579721"/>
              <a:gd name="connsiteY4" fmla="*/ 694590 h 69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21" h="696156">
                <a:moveTo>
                  <a:pt x="0" y="694590"/>
                </a:moveTo>
                <a:lnTo>
                  <a:pt x="402862" y="0"/>
                </a:lnTo>
                <a:lnTo>
                  <a:pt x="579721" y="298917"/>
                </a:lnTo>
                <a:lnTo>
                  <a:pt x="579721" y="696156"/>
                </a:lnTo>
                <a:lnTo>
                  <a:pt x="0" y="694590"/>
                </a:lnTo>
                <a:close/>
              </a:path>
            </a:pathLst>
          </a:custGeom>
          <a:solidFill>
            <a:srgbClr val="CC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pic>
        <p:nvPicPr>
          <p:cNvPr id="13" name="Picture 12"/>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633" y="3301606"/>
            <a:ext cx="3185633" cy="1863160"/>
          </a:xfrm>
          <a:prstGeom prst="rect">
            <a:avLst/>
          </a:prstGeom>
        </p:spPr>
      </p:pic>
      <p:sp>
        <p:nvSpPr>
          <p:cNvPr id="14" name="Triangle 13"/>
          <p:cNvSpPr/>
          <p:nvPr userDrawn="1"/>
        </p:nvSpPr>
        <p:spPr>
          <a:xfrm>
            <a:off x="7509017" y="1643944"/>
            <a:ext cx="1642417" cy="1470964"/>
          </a:xfrm>
          <a:custGeom>
            <a:avLst/>
            <a:gdLst>
              <a:gd name="connsiteX0" fmla="*/ 0 w 1704891"/>
              <a:gd name="connsiteY0" fmla="*/ 1469735 h 1469735"/>
              <a:gd name="connsiteX1" fmla="*/ 852446 w 1704891"/>
              <a:gd name="connsiteY1" fmla="*/ 0 h 1469735"/>
              <a:gd name="connsiteX2" fmla="*/ 1704891 w 1704891"/>
              <a:gd name="connsiteY2" fmla="*/ 1469735 h 1469735"/>
              <a:gd name="connsiteX3" fmla="*/ 0 w 1704891"/>
              <a:gd name="connsiteY3" fmla="*/ 1469735 h 1469735"/>
              <a:gd name="connsiteX0" fmla="*/ 0 w 1704891"/>
              <a:gd name="connsiteY0" fmla="*/ 1469735 h 1469735"/>
              <a:gd name="connsiteX1" fmla="*/ 852446 w 1704891"/>
              <a:gd name="connsiteY1" fmla="*/ 0 h 1469735"/>
              <a:gd name="connsiteX2" fmla="*/ 1634983 w 1704891"/>
              <a:gd name="connsiteY2" fmla="*/ 1374320 h 1469735"/>
              <a:gd name="connsiteX3" fmla="*/ 1704891 w 1704891"/>
              <a:gd name="connsiteY3" fmla="*/ 1469735 h 1469735"/>
              <a:gd name="connsiteX4" fmla="*/ 0 w 1704891"/>
              <a:gd name="connsiteY4" fmla="*/ 1469735 h 1469735"/>
              <a:gd name="connsiteX0" fmla="*/ 0 w 1704891"/>
              <a:gd name="connsiteY0" fmla="*/ 1469735 h 1470964"/>
              <a:gd name="connsiteX1" fmla="*/ 852446 w 1704891"/>
              <a:gd name="connsiteY1" fmla="*/ 0 h 1470964"/>
              <a:gd name="connsiteX2" fmla="*/ 1634983 w 1704891"/>
              <a:gd name="connsiteY2" fmla="*/ 1374320 h 1470964"/>
              <a:gd name="connsiteX3" fmla="*/ 1704891 w 1704891"/>
              <a:gd name="connsiteY3" fmla="*/ 1469735 h 1470964"/>
              <a:gd name="connsiteX4" fmla="*/ 1642417 w 1704891"/>
              <a:gd name="connsiteY4" fmla="*/ 1470964 h 1470964"/>
              <a:gd name="connsiteX5" fmla="*/ 0 w 1704891"/>
              <a:gd name="connsiteY5" fmla="*/ 1469735 h 1470964"/>
              <a:gd name="connsiteX0" fmla="*/ 0 w 1642417"/>
              <a:gd name="connsiteY0" fmla="*/ 1469735 h 1470964"/>
              <a:gd name="connsiteX1" fmla="*/ 852446 w 1642417"/>
              <a:gd name="connsiteY1" fmla="*/ 0 h 1470964"/>
              <a:gd name="connsiteX2" fmla="*/ 1634983 w 1642417"/>
              <a:gd name="connsiteY2" fmla="*/ 1374320 h 1470964"/>
              <a:gd name="connsiteX3" fmla="*/ 1642417 w 1642417"/>
              <a:gd name="connsiteY3" fmla="*/ 1470964 h 1470964"/>
              <a:gd name="connsiteX4" fmla="*/ 0 w 1642417"/>
              <a:gd name="connsiteY4" fmla="*/ 1469735 h 14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17" h="1470964">
                <a:moveTo>
                  <a:pt x="0" y="1469735"/>
                </a:moveTo>
                <a:lnTo>
                  <a:pt x="852446" y="0"/>
                </a:lnTo>
                <a:lnTo>
                  <a:pt x="1634983" y="1374320"/>
                </a:lnTo>
                <a:lnTo>
                  <a:pt x="1642417" y="1470964"/>
                </a:lnTo>
                <a:lnTo>
                  <a:pt x="0" y="1469735"/>
                </a:lnTo>
                <a:close/>
              </a:path>
            </a:pathLst>
          </a:custGeom>
          <a:solidFill>
            <a:srgbClr val="B62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18" name="Picture Placeholder 17"/>
          <p:cNvSpPr>
            <a:spLocks noGrp="1"/>
          </p:cNvSpPr>
          <p:nvPr>
            <p:ph type="pic" sz="quarter" idx="11"/>
          </p:nvPr>
        </p:nvSpPr>
        <p:spPr>
          <a:xfrm>
            <a:off x="2973659" y="-13725"/>
            <a:ext cx="6170340" cy="5155812"/>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65389 w 2543175"/>
              <a:gd name="connsiteY0" fmla="*/ 0 h 2125026"/>
              <a:gd name="connsiteX1" fmla="*/ 1261130 w 2543175"/>
              <a:gd name="connsiteY1" fmla="*/ 2832 h 2125026"/>
              <a:gd name="connsiteX2" fmla="*/ 2543175 w 2543175"/>
              <a:gd name="connsiteY2" fmla="*/ 2125026 h 2125026"/>
              <a:gd name="connsiteX3" fmla="*/ 0 w 2543175"/>
              <a:gd name="connsiteY3" fmla="*/ 2125026 h 2125026"/>
              <a:gd name="connsiteX4" fmla="*/ 1265389 w 2543175"/>
              <a:gd name="connsiteY4" fmla="*/ 0 h 212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2125026">
                <a:moveTo>
                  <a:pt x="1265389" y="0"/>
                </a:moveTo>
                <a:lnTo>
                  <a:pt x="1261130" y="2832"/>
                </a:lnTo>
                <a:lnTo>
                  <a:pt x="2543175" y="2125026"/>
                </a:lnTo>
                <a:lnTo>
                  <a:pt x="0" y="2125026"/>
                </a:lnTo>
                <a:lnTo>
                  <a:pt x="1265389"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grpSp>
        <p:nvGrpSpPr>
          <p:cNvPr id="12" name="Group 11"/>
          <p:cNvGrpSpPr/>
          <p:nvPr userDrawn="1"/>
        </p:nvGrpSpPr>
        <p:grpSpPr>
          <a:xfrm>
            <a:off x="361709"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41300" y="1898816"/>
            <a:ext cx="3558707"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Tree>
    <p:extLst>
      <p:ext uri="{BB962C8B-B14F-4D97-AF65-F5344CB8AC3E}">
        <p14:creationId xmlns:p14="http://schemas.microsoft.com/office/powerpoint/2010/main" val="1958887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with Images">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633" y="3301606"/>
            <a:ext cx="3185633" cy="1863160"/>
          </a:xfrm>
          <a:prstGeom prst="rect">
            <a:avLst/>
          </a:prstGeom>
        </p:spPr>
      </p:pic>
      <p:grpSp>
        <p:nvGrpSpPr>
          <p:cNvPr id="12" name="Group 11"/>
          <p:cNvGrpSpPr/>
          <p:nvPr userDrawn="1"/>
        </p:nvGrpSpPr>
        <p:grpSpPr>
          <a:xfrm>
            <a:off x="361709" y="1605724"/>
            <a:ext cx="637081" cy="98921"/>
            <a:chOff x="5424354" y="3091992"/>
            <a:chExt cx="2550767" cy="396064"/>
          </a:xfrm>
          <a:solidFill>
            <a:srgbClr val="37A1A7"/>
          </a:solidFill>
        </p:grpSpPr>
        <p:grpSp>
          <p:nvGrpSpPr>
            <p:cNvPr id="15" name="Group 14"/>
            <p:cNvGrpSpPr/>
            <p:nvPr/>
          </p:nvGrpSpPr>
          <p:grpSpPr>
            <a:xfrm>
              <a:off x="5424354" y="3091992"/>
              <a:ext cx="153026" cy="396064"/>
              <a:chOff x="6353666" y="1847957"/>
              <a:chExt cx="160256" cy="414780"/>
            </a:xfrm>
            <a:grpFill/>
          </p:grpSpPr>
          <p:sp>
            <p:nvSpPr>
              <p:cNvPr id="44" name="Oval 43"/>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728118" y="3091992"/>
              <a:ext cx="153026" cy="396064"/>
              <a:chOff x="6590057" y="1847957"/>
              <a:chExt cx="160256" cy="414780"/>
            </a:xfrm>
            <a:grpFill/>
          </p:grpSpPr>
          <p:sp>
            <p:nvSpPr>
              <p:cNvPr id="42" name="Oval 41"/>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031883" y="3091992"/>
              <a:ext cx="153026" cy="396064"/>
              <a:chOff x="6590057" y="1847957"/>
              <a:chExt cx="160256" cy="414780"/>
            </a:xfrm>
            <a:grpFill/>
          </p:grpSpPr>
          <p:sp>
            <p:nvSpPr>
              <p:cNvPr id="40" name="Oval 3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335647" y="3091992"/>
              <a:ext cx="153026" cy="396064"/>
              <a:chOff x="6590057" y="1847957"/>
              <a:chExt cx="160256" cy="414780"/>
            </a:xfrm>
            <a:grpFill/>
          </p:grpSpPr>
          <p:sp>
            <p:nvSpPr>
              <p:cNvPr id="38" name="Oval 3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9412" y="3091992"/>
              <a:ext cx="153026" cy="396064"/>
              <a:chOff x="6590057" y="1847957"/>
              <a:chExt cx="160256" cy="414780"/>
            </a:xfrm>
            <a:grpFill/>
          </p:grpSpPr>
          <p:sp>
            <p:nvSpPr>
              <p:cNvPr id="36" name="Oval 35"/>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943175" y="3091992"/>
              <a:ext cx="153026" cy="396064"/>
              <a:chOff x="6590057" y="1847957"/>
              <a:chExt cx="160256" cy="414780"/>
            </a:xfrm>
            <a:grpFill/>
          </p:grpSpPr>
          <p:sp>
            <p:nvSpPr>
              <p:cNvPr id="34" name="Oval 33"/>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214566" y="3091992"/>
              <a:ext cx="153026" cy="396064"/>
              <a:chOff x="6353666" y="1847957"/>
              <a:chExt cx="160256" cy="414780"/>
            </a:xfrm>
            <a:grpFill/>
          </p:grpSpPr>
          <p:sp>
            <p:nvSpPr>
              <p:cNvPr id="32" name="Oval 31"/>
              <p:cNvSpPr/>
              <p:nvPr/>
            </p:nvSpPr>
            <p:spPr>
              <a:xfrm>
                <a:off x="6353666"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353666"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518330" y="3091992"/>
              <a:ext cx="153026" cy="396064"/>
              <a:chOff x="6590057" y="1847957"/>
              <a:chExt cx="160256" cy="414780"/>
            </a:xfrm>
            <a:grpFill/>
          </p:grpSpPr>
          <p:sp>
            <p:nvSpPr>
              <p:cNvPr id="30" name="Oval 29"/>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822095" y="3091992"/>
              <a:ext cx="153026" cy="396064"/>
              <a:chOff x="6590057" y="1847957"/>
              <a:chExt cx="160256" cy="414780"/>
            </a:xfrm>
            <a:grpFill/>
          </p:grpSpPr>
          <p:sp>
            <p:nvSpPr>
              <p:cNvPr id="28" name="Oval 27"/>
              <p:cNvSpPr/>
              <p:nvPr/>
            </p:nvSpPr>
            <p:spPr>
              <a:xfrm>
                <a:off x="6590057" y="1847957"/>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590057" y="2102481"/>
                <a:ext cx="160256" cy="160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 Placeholder 5"/>
          <p:cNvSpPr>
            <a:spLocks noGrp="1"/>
          </p:cNvSpPr>
          <p:nvPr>
            <p:ph type="body" sz="quarter" idx="15" hasCustomPrompt="1"/>
          </p:nvPr>
        </p:nvSpPr>
        <p:spPr>
          <a:xfrm>
            <a:off x="240691" y="948745"/>
            <a:ext cx="3559316" cy="509666"/>
          </a:xfrm>
          <a:prstGeom prst="rect">
            <a:avLst/>
          </a:prstGeom>
        </p:spPr>
        <p:txBody>
          <a:bodyPr anchor="ctr"/>
          <a:lstStyle>
            <a:lvl1pPr marL="0" indent="0" algn="l">
              <a:buNone/>
              <a:defRPr sz="2500" b="0"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SUBTITLE</a:t>
            </a:r>
          </a:p>
        </p:txBody>
      </p:sp>
      <p:sp>
        <p:nvSpPr>
          <p:cNvPr id="48" name="Text Placeholder 5"/>
          <p:cNvSpPr>
            <a:spLocks noGrp="1"/>
          </p:cNvSpPr>
          <p:nvPr>
            <p:ph type="body" sz="quarter" idx="16" hasCustomPrompt="1"/>
          </p:nvPr>
        </p:nvSpPr>
        <p:spPr>
          <a:xfrm>
            <a:off x="240691" y="304324"/>
            <a:ext cx="3559316" cy="637082"/>
          </a:xfrm>
          <a:prstGeom prst="rect">
            <a:avLst/>
          </a:prstGeom>
        </p:spPr>
        <p:txBody>
          <a:bodyPr anchor="ctr"/>
          <a:lstStyle>
            <a:lvl1pPr marL="0" indent="0" algn="l">
              <a:buNone/>
              <a:defRPr sz="3500" b="1" baseline="0">
                <a:solidFill>
                  <a:srgbClr val="292831"/>
                </a:solidFill>
                <a:latin typeface="Montserrat" charset="0"/>
                <a:ea typeface="Montserrat" charset="0"/>
                <a:cs typeface="Montserrat" charset="0"/>
              </a:defRPr>
            </a:lvl1pPr>
            <a:lvl2pPr marL="457200" indent="0">
              <a:buNone/>
              <a:defRPr>
                <a:latin typeface="Montserrat" charset="0"/>
                <a:ea typeface="Montserrat" charset="0"/>
                <a:cs typeface="Montserrat" charset="0"/>
              </a:defRPr>
            </a:lvl2pPr>
            <a:lvl3pPr marL="914400" indent="0">
              <a:buNone/>
              <a:defRPr>
                <a:latin typeface="Montserrat" charset="0"/>
                <a:ea typeface="Montserrat" charset="0"/>
                <a:cs typeface="Montserrat" charset="0"/>
              </a:defRPr>
            </a:lvl3pPr>
            <a:lvl4pPr marL="1371600" indent="0">
              <a:buNone/>
              <a:defRPr>
                <a:latin typeface="Montserrat" charset="0"/>
                <a:ea typeface="Montserrat" charset="0"/>
                <a:cs typeface="Montserrat" charset="0"/>
              </a:defRPr>
            </a:lvl4pPr>
            <a:lvl5pPr marL="1828800" indent="0">
              <a:buNone/>
              <a:defRPr>
                <a:latin typeface="Montserrat" charset="0"/>
                <a:ea typeface="Montserrat" charset="0"/>
                <a:cs typeface="Montserrat" charset="0"/>
              </a:defRPr>
            </a:lvl5pPr>
          </a:lstStyle>
          <a:p>
            <a:pPr lvl="0"/>
            <a:r>
              <a:rPr lang="en-US"/>
              <a:t>TITLE</a:t>
            </a:r>
          </a:p>
        </p:txBody>
      </p:sp>
      <p:sp>
        <p:nvSpPr>
          <p:cNvPr id="3" name="Text Placeholder 2"/>
          <p:cNvSpPr>
            <a:spLocks noGrp="1"/>
          </p:cNvSpPr>
          <p:nvPr>
            <p:ph type="body" sz="quarter" idx="17" hasCustomPrompt="1"/>
          </p:nvPr>
        </p:nvSpPr>
        <p:spPr>
          <a:xfrm>
            <a:off x="241300" y="1898816"/>
            <a:ext cx="3558707" cy="979295"/>
          </a:xfrm>
          <a:prstGeom prst="rect">
            <a:avLst/>
          </a:prstGeom>
        </p:spPr>
        <p:txBody>
          <a:bodyPr anchor="t"/>
          <a:lstStyle>
            <a:lvl1pPr marL="0" indent="0">
              <a:buNone/>
              <a:defRPr sz="1500" b="0" i="0">
                <a:solidFill>
                  <a:srgbClr val="292831"/>
                </a:solidFill>
                <a:latin typeface="Montserrat Light" charset="0"/>
                <a:ea typeface="Montserrat Light" charset="0"/>
                <a:cs typeface="Montserrat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err="1"/>
              <a:t>Lorem</a:t>
            </a:r>
            <a:r>
              <a:rPr lang="en-US"/>
              <a:t> </a:t>
            </a:r>
            <a:r>
              <a:rPr lang="en-US" err="1"/>
              <a:t>ipsum</a:t>
            </a:r>
            <a:r>
              <a:rPr lang="en-US"/>
              <a:t> dolor sit </a:t>
            </a:r>
            <a:r>
              <a:rPr lang="en-US" err="1"/>
              <a:t>eiusmod</a:t>
            </a:r>
            <a:r>
              <a:rPr lang="en-US"/>
              <a:t> </a:t>
            </a:r>
            <a:r>
              <a:rPr lang="en-US" err="1"/>
              <a:t>tempor</a:t>
            </a:r>
            <a:r>
              <a:rPr lang="en-US"/>
              <a:t> </a:t>
            </a:r>
            <a:r>
              <a:rPr lang="en-US" err="1"/>
              <a:t>incididun</a:t>
            </a:r>
            <a:r>
              <a:rPr lang="en-US"/>
              <a:t> </a:t>
            </a:r>
            <a:r>
              <a:rPr lang="en-US" err="1"/>
              <a:t>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p:txBody>
      </p:sp>
      <p:sp>
        <p:nvSpPr>
          <p:cNvPr id="46" name="Picture Placeholder 17"/>
          <p:cNvSpPr>
            <a:spLocks noGrp="1"/>
          </p:cNvSpPr>
          <p:nvPr>
            <p:ph type="pic" sz="quarter" idx="18"/>
          </p:nvPr>
        </p:nvSpPr>
        <p:spPr>
          <a:xfrm>
            <a:off x="6037722" y="2536894"/>
            <a:ext cx="3119516" cy="2606606"/>
          </a:xfrm>
          <a:custGeom>
            <a:avLst/>
            <a:gdLst>
              <a:gd name="connsiteX0" fmla="*/ 0 w 2543175"/>
              <a:gd name="connsiteY0" fmla="*/ 0 h 2093913"/>
              <a:gd name="connsiteX1" fmla="*/ 2543175 w 2543175"/>
              <a:gd name="connsiteY1" fmla="*/ 0 h 2093913"/>
              <a:gd name="connsiteX2" fmla="*/ 2543175 w 2543175"/>
              <a:gd name="connsiteY2" fmla="*/ 2093913 h 2093913"/>
              <a:gd name="connsiteX3" fmla="*/ 0 w 2543175"/>
              <a:gd name="connsiteY3" fmla="*/ 2093913 h 2093913"/>
              <a:gd name="connsiteX4" fmla="*/ 0 w 2543175"/>
              <a:gd name="connsiteY4" fmla="*/ 0 h 2093913"/>
              <a:gd name="connsiteX0" fmla="*/ 1272618 w 2543175"/>
              <a:gd name="connsiteY0" fmla="*/ 0 h 2103340"/>
              <a:gd name="connsiteX1" fmla="*/ 2543175 w 2543175"/>
              <a:gd name="connsiteY1" fmla="*/ 9427 h 2103340"/>
              <a:gd name="connsiteX2" fmla="*/ 2543175 w 2543175"/>
              <a:gd name="connsiteY2" fmla="*/ 2103340 h 2103340"/>
              <a:gd name="connsiteX3" fmla="*/ 0 w 2543175"/>
              <a:gd name="connsiteY3" fmla="*/ 2103340 h 2103340"/>
              <a:gd name="connsiteX4" fmla="*/ 1272618 w 2543175"/>
              <a:gd name="connsiteY4" fmla="*/ 0 h 2103340"/>
              <a:gd name="connsiteX0" fmla="*/ 1272618 w 2543175"/>
              <a:gd name="connsiteY0" fmla="*/ 18854 h 2122194"/>
              <a:gd name="connsiteX1" fmla="*/ 1261130 w 2543175"/>
              <a:gd name="connsiteY1" fmla="*/ 0 h 2122194"/>
              <a:gd name="connsiteX2" fmla="*/ 2543175 w 2543175"/>
              <a:gd name="connsiteY2" fmla="*/ 2122194 h 2122194"/>
              <a:gd name="connsiteX3" fmla="*/ 0 w 2543175"/>
              <a:gd name="connsiteY3" fmla="*/ 2122194 h 2122194"/>
              <a:gd name="connsiteX4" fmla="*/ 1272618 w 2543175"/>
              <a:gd name="connsiteY4" fmla="*/ 18854 h 2122194"/>
              <a:gd name="connsiteX0" fmla="*/ 1265389 w 2543175"/>
              <a:gd name="connsiteY0" fmla="*/ 0 h 2125026"/>
              <a:gd name="connsiteX1" fmla="*/ 1261130 w 2543175"/>
              <a:gd name="connsiteY1" fmla="*/ 2832 h 2125026"/>
              <a:gd name="connsiteX2" fmla="*/ 2543175 w 2543175"/>
              <a:gd name="connsiteY2" fmla="*/ 2125026 h 2125026"/>
              <a:gd name="connsiteX3" fmla="*/ 0 w 2543175"/>
              <a:gd name="connsiteY3" fmla="*/ 2125026 h 2125026"/>
              <a:gd name="connsiteX4" fmla="*/ 1265389 w 2543175"/>
              <a:gd name="connsiteY4" fmla="*/ 0 h 212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175" h="2125026">
                <a:moveTo>
                  <a:pt x="1265389" y="0"/>
                </a:moveTo>
                <a:lnTo>
                  <a:pt x="1261130" y="2832"/>
                </a:lnTo>
                <a:lnTo>
                  <a:pt x="2543175" y="2125026"/>
                </a:lnTo>
                <a:lnTo>
                  <a:pt x="0" y="2125026"/>
                </a:lnTo>
                <a:lnTo>
                  <a:pt x="1265389"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49" name="Triangle 48"/>
          <p:cNvSpPr/>
          <p:nvPr userDrawn="1"/>
        </p:nvSpPr>
        <p:spPr>
          <a:xfrm>
            <a:off x="5920237" y="1908011"/>
            <a:ext cx="1143444" cy="970100"/>
          </a:xfrm>
          <a:prstGeom prst="triangle">
            <a:avLst>
              <a:gd name="adj" fmla="val 49733"/>
            </a:avLst>
          </a:prstGeom>
          <a:solidFill>
            <a:srgbClr val="37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0" name="Picture Placeholder 15"/>
          <p:cNvSpPr>
            <a:spLocks noGrp="1"/>
          </p:cNvSpPr>
          <p:nvPr>
            <p:ph type="pic" sz="quarter" idx="10"/>
          </p:nvPr>
        </p:nvSpPr>
        <p:spPr>
          <a:xfrm>
            <a:off x="5587787" y="0"/>
            <a:ext cx="3138490" cy="2605916"/>
          </a:xfrm>
          <a:custGeom>
            <a:avLst/>
            <a:gdLst>
              <a:gd name="connsiteX0" fmla="*/ 0 w 4033837"/>
              <a:gd name="connsiteY0" fmla="*/ 0 h 3321050"/>
              <a:gd name="connsiteX1" fmla="*/ 4033837 w 4033837"/>
              <a:gd name="connsiteY1" fmla="*/ 0 h 3321050"/>
              <a:gd name="connsiteX2" fmla="*/ 4033837 w 4033837"/>
              <a:gd name="connsiteY2" fmla="*/ 3321050 h 3321050"/>
              <a:gd name="connsiteX3" fmla="*/ 0 w 4033837"/>
              <a:gd name="connsiteY3" fmla="*/ 3321050 h 3321050"/>
              <a:gd name="connsiteX4" fmla="*/ 0 w 4033837"/>
              <a:gd name="connsiteY4" fmla="*/ 0 h 3321050"/>
              <a:gd name="connsiteX0" fmla="*/ 0 w 4033837"/>
              <a:gd name="connsiteY0" fmla="*/ 0 h 3349331"/>
              <a:gd name="connsiteX1" fmla="*/ 4033837 w 4033837"/>
              <a:gd name="connsiteY1" fmla="*/ 0 h 3349331"/>
              <a:gd name="connsiteX2" fmla="*/ 4033837 w 4033837"/>
              <a:gd name="connsiteY2" fmla="*/ 332105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1951348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1941086 w 4033837"/>
              <a:gd name="connsiteY2" fmla="*/ 3349330 h 3349331"/>
              <a:gd name="connsiteX3" fmla="*/ 2017335 w 4033837"/>
              <a:gd name="connsiteY3" fmla="*/ 3349331 h 3349331"/>
              <a:gd name="connsiteX4" fmla="*/ 0 w 4033837"/>
              <a:gd name="connsiteY4" fmla="*/ 0 h 3349331"/>
              <a:gd name="connsiteX0" fmla="*/ 0 w 4033837"/>
              <a:gd name="connsiteY0" fmla="*/ 0 h 3349331"/>
              <a:gd name="connsiteX1" fmla="*/ 4033837 w 4033837"/>
              <a:gd name="connsiteY1" fmla="*/ 0 h 3349331"/>
              <a:gd name="connsiteX2" fmla="*/ 2016500 w 4033837"/>
              <a:gd name="connsiteY2" fmla="*/ 3349330 h 3349331"/>
              <a:gd name="connsiteX3" fmla="*/ 2017335 w 4033837"/>
              <a:gd name="connsiteY3" fmla="*/ 3349331 h 3349331"/>
              <a:gd name="connsiteX4" fmla="*/ 0 w 4033837"/>
              <a:gd name="connsiteY4" fmla="*/ 0 h 334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837" h="3349331">
                <a:moveTo>
                  <a:pt x="0" y="0"/>
                </a:moveTo>
                <a:lnTo>
                  <a:pt x="4033837" y="0"/>
                </a:lnTo>
                <a:lnTo>
                  <a:pt x="2016500" y="3349330"/>
                </a:lnTo>
                <a:lnTo>
                  <a:pt x="2017335" y="3349331"/>
                </a:lnTo>
                <a:lnTo>
                  <a:pt x="0" y="0"/>
                </a:lnTo>
                <a:close/>
              </a:path>
            </a:pathLst>
          </a:custGeom>
          <a:solidFill>
            <a:schemeClr val="accent2">
              <a:lumMod val="95000"/>
            </a:schemeClr>
          </a:solidFill>
        </p:spPr>
        <p:txBody>
          <a:bodyPr anchor="ctr"/>
          <a:lstStyle>
            <a:lvl1pPr marL="0" indent="0" algn="ctr">
              <a:buNone/>
              <a:defRPr sz="1000" b="0" i="0">
                <a:solidFill>
                  <a:schemeClr val="bg1">
                    <a:lumMod val="75000"/>
                  </a:schemeClr>
                </a:solidFill>
                <a:latin typeface="Montserrat Light" charset="0"/>
                <a:ea typeface="Montserrat Light" charset="0"/>
                <a:cs typeface="Montserrat Light" charset="0"/>
              </a:defRPr>
            </a:lvl1pPr>
          </a:lstStyle>
          <a:p>
            <a:r>
              <a:rPr lang="en-US"/>
              <a:t>Click icon to add picture</a:t>
            </a:r>
          </a:p>
        </p:txBody>
      </p:sp>
      <p:sp>
        <p:nvSpPr>
          <p:cNvPr id="51" name="Triangle 50"/>
          <p:cNvSpPr/>
          <p:nvPr userDrawn="1"/>
        </p:nvSpPr>
        <p:spPr>
          <a:xfrm>
            <a:off x="7692684" y="1070517"/>
            <a:ext cx="1457142" cy="1236242"/>
          </a:xfrm>
          <a:prstGeom prst="triangle">
            <a:avLst>
              <a:gd name="adj" fmla="val 49733"/>
            </a:avLst>
          </a:prstGeom>
          <a:solidFill>
            <a:srgbClr val="B62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
        <p:nvSpPr>
          <p:cNvPr id="52" name="Triangle 51"/>
          <p:cNvSpPr/>
          <p:nvPr userDrawn="1"/>
        </p:nvSpPr>
        <p:spPr>
          <a:xfrm rot="10800000">
            <a:off x="6491959" y="2990105"/>
            <a:ext cx="576834" cy="489387"/>
          </a:xfrm>
          <a:prstGeom prst="triangle">
            <a:avLst>
              <a:gd name="adj" fmla="val 49733"/>
            </a:avLst>
          </a:prstGeom>
          <a:solidFill>
            <a:srgbClr val="CD9D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A1A7"/>
              </a:solidFill>
            </a:endParaRPr>
          </a:p>
        </p:txBody>
      </p:sp>
    </p:spTree>
    <p:extLst>
      <p:ext uri="{BB962C8B-B14F-4D97-AF65-F5344CB8AC3E}">
        <p14:creationId xmlns:p14="http://schemas.microsoft.com/office/powerpoint/2010/main" val="1780596085"/>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slideLayout" Target="../slideLayouts/slideLayout55.xml"/><Relationship Id="rId17" Type="http://schemas.openxmlformats.org/officeDocument/2006/relationships/theme" Target="../theme/theme2.xml"/><Relationship Id="rId18" Type="http://schemas.openxmlformats.org/officeDocument/2006/relationships/image" Target="../media/image4.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41719"/>
            </a:gs>
            <a:gs pos="46000">
              <a:schemeClr val="accent4">
                <a:lumMod val="95000"/>
                <a:lumOff val="5000"/>
              </a:schemeClr>
            </a:gs>
            <a:gs pos="100000">
              <a:schemeClr val="accent4">
                <a:lumMod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630048"/>
      </p:ext>
    </p:extLst>
  </p:cSld>
  <p:clrMap bg1="lt1" tx1="dk1" bg2="lt2" tx2="dk2" accent1="accent1" accent2="accent2" accent3="accent3" accent4="accent4" accent5="accent5" accent6="accent6" hlink="hlink" folHlink="folHlink"/>
  <p:sldLayoutIdLst>
    <p:sldLayoutId id="2147493558" r:id="rId1"/>
    <p:sldLayoutId id="2147493559" r:id="rId2"/>
    <p:sldLayoutId id="2147493560" r:id="rId3"/>
    <p:sldLayoutId id="2147493561" r:id="rId4"/>
    <p:sldLayoutId id="2147493562" r:id="rId5"/>
    <p:sldLayoutId id="2147493535" r:id="rId6"/>
    <p:sldLayoutId id="2147493536" r:id="rId7"/>
    <p:sldLayoutId id="2147493537" r:id="rId8"/>
    <p:sldLayoutId id="2147493567" r:id="rId9"/>
    <p:sldLayoutId id="2147493533" r:id="rId10"/>
    <p:sldLayoutId id="2147493534" r:id="rId11"/>
    <p:sldLayoutId id="2147493543" r:id="rId12"/>
    <p:sldLayoutId id="2147493540" r:id="rId13"/>
    <p:sldLayoutId id="2147493544" r:id="rId14"/>
    <p:sldLayoutId id="2147493541" r:id="rId15"/>
    <p:sldLayoutId id="2147493545" r:id="rId16"/>
    <p:sldLayoutId id="2147493542" r:id="rId17"/>
    <p:sldLayoutId id="2147493546" r:id="rId18"/>
    <p:sldLayoutId id="2147493538" r:id="rId19"/>
    <p:sldLayoutId id="2147493539" r:id="rId20"/>
    <p:sldLayoutId id="2147493552" r:id="rId21"/>
    <p:sldLayoutId id="2147493555" r:id="rId22"/>
    <p:sldLayoutId id="2147493556" r:id="rId23"/>
    <p:sldLayoutId id="2147493557" r:id="rId24"/>
    <p:sldLayoutId id="2147493549" r:id="rId25"/>
    <p:sldLayoutId id="2147493569" r:id="rId26"/>
    <p:sldLayoutId id="2147493570" r:id="rId27"/>
    <p:sldLayoutId id="2147493571" r:id="rId28"/>
    <p:sldLayoutId id="2147493572" r:id="rId29"/>
    <p:sldLayoutId id="2147493550" r:id="rId30"/>
    <p:sldLayoutId id="2147493573" r:id="rId31"/>
    <p:sldLayoutId id="2147493574" r:id="rId32"/>
    <p:sldLayoutId id="2147493575" r:id="rId33"/>
    <p:sldLayoutId id="2147493576" r:id="rId34"/>
    <p:sldLayoutId id="2147493551" r:id="rId35"/>
    <p:sldLayoutId id="2147493577" r:id="rId36"/>
    <p:sldLayoutId id="2147493578" r:id="rId37"/>
    <p:sldLayoutId id="2147493579" r:id="rId38"/>
    <p:sldLayoutId id="2147493580"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41719"/>
            </a:gs>
            <a:gs pos="46000">
              <a:schemeClr val="accent4">
                <a:lumMod val="95000"/>
                <a:lumOff val="5000"/>
              </a:schemeClr>
            </a:gs>
            <a:gs pos="100000">
              <a:schemeClr val="accent4">
                <a:lumMod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descr="template-bg.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5400000">
            <a:off x="2000252" y="-2000250"/>
            <a:ext cx="5143497" cy="9144002"/>
          </a:xfrm>
          <a:prstGeom prst="rect">
            <a:avLst/>
          </a:prstGeom>
        </p:spPr>
      </p:pic>
    </p:spTree>
    <p:extLst>
      <p:ext uri="{BB962C8B-B14F-4D97-AF65-F5344CB8AC3E}">
        <p14:creationId xmlns:p14="http://schemas.microsoft.com/office/powerpoint/2010/main" val="1897083537"/>
      </p:ext>
    </p:extLst>
  </p:cSld>
  <p:clrMap bg1="dk1" tx1="lt1" bg2="dk2" tx2="lt2" accent1="accent1" accent2="accent2" accent3="accent3" accent4="accent4" accent5="accent5" accent6="accent6" hlink="hlink" folHlink="folHlink"/>
  <p:sldLayoutIdLst>
    <p:sldLayoutId id="2147493480" r:id="rId1"/>
    <p:sldLayoutId id="2147493479" r:id="rId2"/>
    <p:sldLayoutId id="2147493548" r:id="rId3"/>
    <p:sldLayoutId id="2147493547" r:id="rId4"/>
    <p:sldLayoutId id="2147493481" r:id="rId5"/>
    <p:sldLayoutId id="2147493485" r:id="rId6"/>
    <p:sldLayoutId id="2147493486" r:id="rId7"/>
    <p:sldLayoutId id="2147493487" r:id="rId8"/>
    <p:sldLayoutId id="2147493498" r:id="rId9"/>
    <p:sldLayoutId id="2147493565" r:id="rId10"/>
    <p:sldLayoutId id="2147493566" r:id="rId11"/>
    <p:sldLayoutId id="2147493506" r:id="rId12"/>
    <p:sldLayoutId id="2147493564" r:id="rId13"/>
    <p:sldLayoutId id="2147493568" r:id="rId14"/>
    <p:sldLayoutId id="2147493563" r:id="rId15"/>
    <p:sldLayoutId id="2147493516"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965133" y="2950467"/>
            <a:ext cx="7686209" cy="1162073"/>
          </a:xfrm>
        </p:spPr>
        <p:txBody>
          <a:bodyPr/>
          <a:lstStyle/>
          <a:p>
            <a:r>
              <a:rPr lang="en-US" sz="3600" dirty="0"/>
              <a:t>S</a:t>
            </a:r>
            <a:r>
              <a:rPr lang="en-US" sz="3600" dirty="0">
                <a:solidFill>
                  <a:schemeClr val="tx1"/>
                </a:solidFill>
                <a:ea typeface="ＭＳ Ｐゴシック" pitchFamily="34" charset="-128"/>
              </a:rPr>
              <a:t>MFM Consult Series: </a:t>
            </a:r>
            <a:r>
              <a:rPr lang="en-US" sz="3600" dirty="0"/>
              <a:t>Hepatitis C in pregnancy:</a:t>
            </a:r>
            <a:r>
              <a:rPr lang="en-US" dirty="0"/>
              <a:t> </a:t>
            </a:r>
            <a:r>
              <a:rPr lang="en-US" sz="3600" dirty="0"/>
              <a:t>screening, treatment, and management</a:t>
            </a:r>
          </a:p>
          <a:p>
            <a:r>
              <a:rPr lang="en-US" sz="2000" dirty="0">
                <a:solidFill>
                  <a:schemeClr val="tx2"/>
                </a:solidFill>
                <a:latin typeface="Century Gothic"/>
              </a:rPr>
              <a:t>Society of Maternal Fetal Medicine with the assistance of Brenna L. Hughes, MD, MSc; Charlotte M. Page, MD; Jeffrey A. </a:t>
            </a:r>
            <a:r>
              <a:rPr lang="en-US" sz="2000" dirty="0" err="1">
                <a:solidFill>
                  <a:schemeClr val="tx2"/>
                </a:solidFill>
                <a:latin typeface="Century Gothic"/>
              </a:rPr>
              <a:t>Kuller</a:t>
            </a:r>
            <a:r>
              <a:rPr lang="en-US" sz="2000" dirty="0">
                <a:solidFill>
                  <a:schemeClr val="tx2"/>
                </a:solidFill>
                <a:latin typeface="Century Gothic"/>
              </a:rPr>
              <a:t>, MD	</a:t>
            </a:r>
          </a:p>
          <a:p>
            <a:endParaRPr lang="en-US" sz="2000" dirty="0"/>
          </a:p>
        </p:txBody>
      </p:sp>
      <p:pic>
        <p:nvPicPr>
          <p:cNvPr id="4" name="Picture 3"/>
          <p:cNvPicPr>
            <a:picLocks noChangeAspect="1"/>
          </p:cNvPicPr>
          <p:nvPr/>
        </p:nvPicPr>
        <p:blipFill rotWithShape="1">
          <a:blip r:embed="rId3"/>
          <a:srcRect l="6067" t="14775" r="61834" b="17261"/>
          <a:stretch/>
        </p:blipFill>
        <p:spPr>
          <a:xfrm>
            <a:off x="319596" y="133165"/>
            <a:ext cx="1707534" cy="1801961"/>
          </a:xfrm>
          <a:prstGeom prst="rect">
            <a:avLst/>
          </a:prstGeom>
        </p:spPr>
      </p:pic>
      <p:sp>
        <p:nvSpPr>
          <p:cNvPr id="7" name="TextBox 6"/>
          <p:cNvSpPr txBox="1"/>
          <p:nvPr/>
        </p:nvSpPr>
        <p:spPr>
          <a:xfrm>
            <a:off x="2015228" y="355103"/>
            <a:ext cx="3622091" cy="1384995"/>
          </a:xfrm>
          <a:prstGeom prst="rect">
            <a:avLst/>
          </a:prstGeom>
          <a:noFill/>
        </p:spPr>
        <p:txBody>
          <a:bodyPr wrap="square" rtlCol="0">
            <a:spAutoFit/>
          </a:bodyPr>
          <a:lstStyle/>
          <a:p>
            <a:r>
              <a:rPr lang="en-US" sz="2800" dirty="0">
                <a:latin typeface="Century Gothic" panose="020B0502020202020204" pitchFamily="34" charset="0"/>
              </a:rPr>
              <a:t>Society for </a:t>
            </a:r>
          </a:p>
          <a:p>
            <a:r>
              <a:rPr lang="en-US" sz="2800" dirty="0">
                <a:latin typeface="Century Gothic" panose="020B0502020202020204" pitchFamily="34" charset="0"/>
              </a:rPr>
              <a:t>Maternal – Fetal </a:t>
            </a:r>
          </a:p>
          <a:p>
            <a:r>
              <a:rPr lang="en-US" sz="2800" dirty="0">
                <a:latin typeface="Century Gothic" panose="020B0502020202020204" pitchFamily="34" charset="0"/>
              </a:rPr>
              <a:t>Medicine</a:t>
            </a:r>
          </a:p>
        </p:txBody>
      </p:sp>
    </p:spTree>
    <p:extLst>
      <p:ext uri="{BB962C8B-B14F-4D97-AF65-F5344CB8AC3E}">
        <p14:creationId xmlns:p14="http://schemas.microsoft.com/office/powerpoint/2010/main" val="1730501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51CA2B0-AFBE-451C-8B0E-A9AB4328CD69}"/>
              </a:ext>
            </a:extLst>
          </p:cNvPr>
          <p:cNvPicPr>
            <a:picLocks noChangeAspect="1"/>
          </p:cNvPicPr>
          <p:nvPr/>
        </p:nvPicPr>
        <p:blipFill>
          <a:blip r:embed="rId2"/>
          <a:stretch>
            <a:fillRect/>
          </a:stretch>
        </p:blipFill>
        <p:spPr>
          <a:xfrm>
            <a:off x="2212193" y="635000"/>
            <a:ext cx="4719613" cy="4508500"/>
          </a:xfrm>
          <a:prstGeom prst="rect">
            <a:avLst/>
          </a:prstGeom>
        </p:spPr>
      </p:pic>
      <p:sp>
        <p:nvSpPr>
          <p:cNvPr id="7" name="Text Placeholder 2">
            <a:extLst>
              <a:ext uri="{FF2B5EF4-FFF2-40B4-BE49-F238E27FC236}">
                <a16:creationId xmlns:a16="http://schemas.microsoft.com/office/drawing/2014/main" xmlns="" id="{03B94B38-6002-4CA3-B96C-B499D9AFEFD3}"/>
              </a:ext>
            </a:extLst>
          </p:cNvPr>
          <p:cNvSpPr>
            <a:spLocks noGrp="1"/>
          </p:cNvSpPr>
          <p:nvPr>
            <p:ph type="body" sz="quarter" idx="16"/>
          </p:nvPr>
        </p:nvSpPr>
        <p:spPr>
          <a:xfrm>
            <a:off x="241300" y="214312"/>
            <a:ext cx="6985000" cy="590021"/>
          </a:xfrm>
        </p:spPr>
        <p:txBody>
          <a:bodyPr>
            <a:normAutofit fontScale="25000" lnSpcReduction="20000"/>
          </a:bodyPr>
          <a:lstStyle/>
          <a:p>
            <a:r>
              <a:rPr lang="en-US" sz="4800" b="0" i="1" dirty="0"/>
              <a:t>(continued)</a:t>
            </a:r>
          </a:p>
          <a:p>
            <a:r>
              <a:rPr lang="en-US" sz="9600" dirty="0"/>
              <a:t>Screening: Who should be screened for HCV during pregnancy?</a:t>
            </a:r>
          </a:p>
          <a:p>
            <a:endParaRPr lang="en-US" dirty="0"/>
          </a:p>
        </p:txBody>
      </p:sp>
    </p:spTree>
    <p:extLst>
      <p:ext uri="{BB962C8B-B14F-4D97-AF65-F5344CB8AC3E}">
        <p14:creationId xmlns:p14="http://schemas.microsoft.com/office/powerpoint/2010/main" val="142602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0A964D8-8065-4BD9-9925-1FFCB8FB8504}"/>
              </a:ext>
            </a:extLst>
          </p:cNvPr>
          <p:cNvSpPr>
            <a:spLocks noGrp="1"/>
          </p:cNvSpPr>
          <p:nvPr>
            <p:ph type="body" sz="quarter" idx="16"/>
          </p:nvPr>
        </p:nvSpPr>
        <p:spPr>
          <a:xfrm>
            <a:off x="241300" y="214383"/>
            <a:ext cx="7758090" cy="637082"/>
          </a:xfrm>
        </p:spPr>
        <p:txBody>
          <a:bodyPr/>
          <a:lstStyle/>
          <a:p>
            <a:r>
              <a:rPr lang="en-US" sz="2400" dirty="0"/>
              <a:t>Screening: What is the ideal screening test for HCV?</a:t>
            </a:r>
          </a:p>
        </p:txBody>
      </p:sp>
      <p:sp>
        <p:nvSpPr>
          <p:cNvPr id="4" name="Text Placeholder 3">
            <a:extLst>
              <a:ext uri="{FF2B5EF4-FFF2-40B4-BE49-F238E27FC236}">
                <a16:creationId xmlns:a16="http://schemas.microsoft.com/office/drawing/2014/main" xmlns="" id="{2759DD20-1CA4-4AE7-BB57-FB26A33D3A39}"/>
              </a:ext>
            </a:extLst>
          </p:cNvPr>
          <p:cNvSpPr>
            <a:spLocks noGrp="1"/>
          </p:cNvSpPr>
          <p:nvPr>
            <p:ph type="body" sz="quarter" idx="17"/>
          </p:nvPr>
        </p:nvSpPr>
        <p:spPr>
          <a:xfrm>
            <a:off x="241300" y="1151467"/>
            <a:ext cx="8700333" cy="3705346"/>
          </a:xfrm>
        </p:spPr>
        <p:txBody>
          <a:bodyPr/>
          <a:lstStyle/>
          <a:p>
            <a:r>
              <a:rPr lang="en-US" sz="2000" dirty="0">
                <a:latin typeface="Arial" panose="020B0604020202020204" pitchFamily="34" charset="0"/>
                <a:cs typeface="Arial" panose="020B0604020202020204" pitchFamily="34" charset="0"/>
              </a:rPr>
              <a:t>Diagnosis of HCV infection depends on detection of </a:t>
            </a:r>
            <a:r>
              <a:rPr lang="en-US" sz="2000" b="1" dirty="0">
                <a:latin typeface="Arial" panose="020B0604020202020204" pitchFamily="34" charset="0"/>
                <a:cs typeface="Arial" panose="020B0604020202020204" pitchFamily="34" charset="0"/>
              </a:rPr>
              <a:t>anti-HCV antibodies and HCV RNA.</a:t>
            </a:r>
          </a:p>
          <a:p>
            <a:r>
              <a:rPr lang="en-US" sz="2000" b="1" dirty="0">
                <a:latin typeface="Arial" panose="020B0604020202020204" pitchFamily="34" charset="0"/>
                <a:cs typeface="Arial" panose="020B0604020202020204" pitchFamily="34" charset="0"/>
              </a:rPr>
              <a:t>Anti-HCV antibodies </a:t>
            </a:r>
            <a:r>
              <a:rPr lang="en-US" sz="2000" dirty="0">
                <a:latin typeface="Arial" panose="020B0604020202020204" pitchFamily="34" charset="0"/>
                <a:cs typeface="Arial" panose="020B0604020202020204" pitchFamily="34" charset="0"/>
              </a:rPr>
              <a:t>usually develop 2-6 months after exposure during the acute phase of infection and persist throughout life.</a:t>
            </a:r>
          </a:p>
          <a:p>
            <a:pPr lvl="1"/>
            <a:endParaRPr lang="en-US" sz="18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800" dirty="0">
                <a:latin typeface="Arial" panose="020B0604020202020204" pitchFamily="34" charset="0"/>
                <a:cs typeface="Arial" panose="020B0604020202020204" pitchFamily="34" charset="0"/>
              </a:rPr>
              <a:t>A positive antibody test: Active HCV infection (acute or chronic), or past infection that has resolved, or false positive.</a:t>
            </a:r>
          </a:p>
          <a:p>
            <a:pPr marL="742950" lvl="1" indent="-285750">
              <a:buFont typeface="Wingdings" panose="05000000000000000000" pitchFamily="2" charset="2"/>
              <a:buChar char="§"/>
            </a:pPr>
            <a:endParaRPr lang="en-US" sz="18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800" dirty="0">
                <a:latin typeface="Arial" panose="020B0604020202020204" pitchFamily="34" charset="0"/>
                <a:cs typeface="Arial" panose="020B0604020202020204" pitchFamily="34" charset="0"/>
              </a:rPr>
              <a:t>If positive </a:t>
            </a:r>
            <a:r>
              <a:rPr lang="en-US" sz="1800" dirty="0">
                <a:latin typeface="Arial" panose="020B0604020202020204" pitchFamily="34" charset="0"/>
                <a:cs typeface="Arial" panose="020B0604020202020204" pitchFamily="34" charset="0"/>
                <a:sym typeface="Wingdings"/>
              </a:rPr>
              <a:t></a:t>
            </a:r>
            <a:r>
              <a:rPr lang="en-US" sz="1800" dirty="0">
                <a:latin typeface="Arial" panose="020B0604020202020204" pitchFamily="34" charset="0"/>
                <a:cs typeface="Arial" panose="020B0604020202020204" pitchFamily="34" charset="0"/>
              </a:rPr>
              <a:t>a quantitative nucleic acid test for HCV RNA.</a:t>
            </a:r>
          </a:p>
          <a:p>
            <a:pPr lvl="1" algn="r"/>
            <a:r>
              <a:rPr lang="en-US" sz="16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37488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0A964D8-8065-4BD9-9925-1FFCB8FB8504}"/>
              </a:ext>
            </a:extLst>
          </p:cNvPr>
          <p:cNvSpPr>
            <a:spLocks noGrp="1"/>
          </p:cNvSpPr>
          <p:nvPr>
            <p:ph type="body" sz="quarter" idx="16"/>
          </p:nvPr>
        </p:nvSpPr>
        <p:spPr>
          <a:xfrm>
            <a:off x="241300" y="59267"/>
            <a:ext cx="7758090" cy="694266"/>
          </a:xfrm>
        </p:spPr>
        <p:txBody>
          <a:bodyPr/>
          <a:lstStyle/>
          <a:p>
            <a:r>
              <a:rPr lang="en-US" sz="1600" i="1" dirty="0"/>
              <a:t>(continued) </a:t>
            </a:r>
          </a:p>
          <a:p>
            <a:r>
              <a:rPr lang="en-US" sz="2400" dirty="0"/>
              <a:t>Screening: What is the ideal screening test for HCV?</a:t>
            </a:r>
          </a:p>
        </p:txBody>
      </p:sp>
      <p:sp>
        <p:nvSpPr>
          <p:cNvPr id="4" name="Text Placeholder 3">
            <a:extLst>
              <a:ext uri="{FF2B5EF4-FFF2-40B4-BE49-F238E27FC236}">
                <a16:creationId xmlns:a16="http://schemas.microsoft.com/office/drawing/2014/main" xmlns="" id="{2759DD20-1CA4-4AE7-BB57-FB26A33D3A39}"/>
              </a:ext>
            </a:extLst>
          </p:cNvPr>
          <p:cNvSpPr>
            <a:spLocks noGrp="1"/>
          </p:cNvSpPr>
          <p:nvPr>
            <p:ph type="body" sz="quarter" idx="17"/>
          </p:nvPr>
        </p:nvSpPr>
        <p:spPr>
          <a:xfrm>
            <a:off x="241300" y="1151467"/>
            <a:ext cx="8700333" cy="3705346"/>
          </a:xfrm>
        </p:spPr>
        <p:txBody>
          <a:bodyPr/>
          <a:lstStyle/>
          <a:p>
            <a:r>
              <a:rPr lang="en-US" sz="2000" dirty="0">
                <a:latin typeface="Arial" panose="020B0604020202020204" pitchFamily="34" charset="0"/>
                <a:cs typeface="Arial" panose="020B0604020202020204" pitchFamily="34" charset="0"/>
              </a:rPr>
              <a:t>HCV viremia, i.e., the presence of HCV RNA in the blood, indicates active infection and can first be detected 1-3 weeks after exposure.</a:t>
            </a:r>
          </a:p>
          <a:p>
            <a:r>
              <a:rPr lang="en-US" sz="2000" dirty="0">
                <a:latin typeface="Arial" panose="020B0604020202020204" pitchFamily="34" charset="0"/>
                <a:cs typeface="Arial" panose="020B0604020202020204" pitchFamily="34" charset="0"/>
              </a:rPr>
              <a:t>The recombinant immunoblot assay is no longer available or recommended.</a:t>
            </a:r>
          </a:p>
          <a:p>
            <a:r>
              <a:rPr lang="en-US" sz="2000" dirty="0">
                <a:latin typeface="Arial" panose="020B0604020202020204" pitchFamily="34" charset="0"/>
                <a:cs typeface="Arial" panose="020B0604020202020204" pitchFamily="34" charset="0"/>
              </a:rPr>
              <a:t>Negative HCV RNA within the past 6 months &amp; is newly found to be viremic, acute HCV infection is confirmed.</a:t>
            </a:r>
          </a:p>
          <a:p>
            <a:r>
              <a:rPr lang="en-US" sz="2000" dirty="0">
                <a:latin typeface="Arial" panose="020B0604020202020204" pitchFamily="34" charset="0"/>
                <a:cs typeface="Arial" panose="020B0604020202020204" pitchFamily="34" charset="0"/>
              </a:rPr>
              <a:t>No previous testing for hepatitis C tests &amp; positive for both anti-HCV antibodies and HCV RNA</a:t>
            </a:r>
            <a:r>
              <a:rPr lang="en-US" sz="2000" dirty="0">
                <a:latin typeface="Arial" panose="020B0604020202020204" pitchFamily="34" charset="0"/>
                <a:cs typeface="Arial" panose="020B0604020202020204" pitchFamily="34" charset="0"/>
                <a:sym typeface="Wingdings"/>
              </a:rPr>
              <a:t> cannot</a:t>
            </a:r>
            <a:r>
              <a:rPr lang="en-US" sz="2000" dirty="0">
                <a:latin typeface="Arial" panose="020B0604020202020204" pitchFamily="34" charset="0"/>
                <a:cs typeface="Arial" panose="020B0604020202020204" pitchFamily="34" charset="0"/>
              </a:rPr>
              <a:t> distinguish acute from chronic HCV infection.</a:t>
            </a:r>
          </a:p>
          <a:p>
            <a:pPr lvl="1" algn="r"/>
            <a:r>
              <a:rPr lang="en-US" sz="16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96866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0A964D8-8065-4BD9-9925-1FFCB8FB8504}"/>
              </a:ext>
            </a:extLst>
          </p:cNvPr>
          <p:cNvSpPr>
            <a:spLocks noGrp="1"/>
          </p:cNvSpPr>
          <p:nvPr>
            <p:ph type="body" sz="quarter" idx="16"/>
          </p:nvPr>
        </p:nvSpPr>
        <p:spPr>
          <a:xfrm>
            <a:off x="241300" y="101601"/>
            <a:ext cx="7758090" cy="711200"/>
          </a:xfrm>
        </p:spPr>
        <p:txBody>
          <a:bodyPr/>
          <a:lstStyle/>
          <a:p>
            <a:r>
              <a:rPr lang="en-US" sz="1600" b="0" i="1" dirty="0"/>
              <a:t>(continued)</a:t>
            </a:r>
          </a:p>
          <a:p>
            <a:r>
              <a:rPr lang="en-US" sz="2400" dirty="0"/>
              <a:t>Screening: What is the ideal screening test for HCV?</a:t>
            </a:r>
          </a:p>
        </p:txBody>
      </p:sp>
      <p:sp>
        <p:nvSpPr>
          <p:cNvPr id="4" name="Text Placeholder 3">
            <a:extLst>
              <a:ext uri="{FF2B5EF4-FFF2-40B4-BE49-F238E27FC236}">
                <a16:creationId xmlns:a16="http://schemas.microsoft.com/office/drawing/2014/main" xmlns="" id="{2759DD20-1CA4-4AE7-BB57-FB26A33D3A39}"/>
              </a:ext>
            </a:extLst>
          </p:cNvPr>
          <p:cNvSpPr>
            <a:spLocks noGrp="1"/>
          </p:cNvSpPr>
          <p:nvPr>
            <p:ph type="body" sz="quarter" idx="17"/>
          </p:nvPr>
        </p:nvSpPr>
        <p:spPr>
          <a:xfrm>
            <a:off x="241300" y="1151467"/>
            <a:ext cx="8700333" cy="3705346"/>
          </a:xfrm>
        </p:spPr>
        <p:txBody>
          <a:bodyPr/>
          <a:lstStyle/>
          <a:p>
            <a:r>
              <a:rPr lang="en-US" sz="2000" dirty="0">
                <a:latin typeface="Arial" panose="020B0604020202020204" pitchFamily="34" charset="0"/>
                <a:cs typeface="Arial" panose="020B0604020202020204" pitchFamily="34" charset="0"/>
              </a:rPr>
              <a:t>If the anti-HCV antibody test result is positive and the HCV RNA test result is negative </a:t>
            </a:r>
            <a:r>
              <a:rPr lang="en-US" sz="2000" dirty="0">
                <a:latin typeface="Arial" panose="020B0604020202020204" pitchFamily="34" charset="0"/>
                <a:cs typeface="Arial" panose="020B0604020202020204" pitchFamily="34" charset="0"/>
                <a:sym typeface="Wingdings"/>
              </a:rPr>
              <a:t> </a:t>
            </a:r>
            <a:r>
              <a:rPr lang="en-US" sz="2000" dirty="0">
                <a:latin typeface="Arial" panose="020B0604020202020204" pitchFamily="34" charset="0"/>
                <a:cs typeface="Arial" panose="020B0604020202020204" pitchFamily="34" charset="0"/>
              </a:rPr>
              <a:t>different antibody assay platform to distinguish false (+) from true infection.</a:t>
            </a:r>
          </a:p>
          <a:p>
            <a:r>
              <a:rPr lang="en-US" sz="2000" dirty="0">
                <a:latin typeface="Arial" panose="020B0604020202020204" pitchFamily="34" charset="0"/>
                <a:cs typeface="Arial" panose="020B0604020202020204" pitchFamily="34" charset="0"/>
              </a:rPr>
              <a:t>Woman who may have been exposed to HCV within the last 6 months tests negative for anti-HCV antibodies, HCV RNA testing should be performed because the patient may not yet have seroconverted.</a:t>
            </a:r>
          </a:p>
          <a:p>
            <a:pPr lvl="1" algn="r"/>
            <a:r>
              <a:rPr lang="en-US" sz="20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174622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0A964D8-8065-4BD9-9925-1FFCB8FB8504}"/>
              </a:ext>
            </a:extLst>
          </p:cNvPr>
          <p:cNvSpPr>
            <a:spLocks noGrp="1"/>
          </p:cNvSpPr>
          <p:nvPr>
            <p:ph type="body" sz="quarter" idx="16"/>
          </p:nvPr>
        </p:nvSpPr>
        <p:spPr>
          <a:xfrm>
            <a:off x="241299" y="93133"/>
            <a:ext cx="7768167" cy="533401"/>
          </a:xfrm>
        </p:spPr>
        <p:txBody>
          <a:bodyPr/>
          <a:lstStyle/>
          <a:p>
            <a:pPr>
              <a:spcBef>
                <a:spcPts val="0"/>
              </a:spcBef>
            </a:pPr>
            <a:r>
              <a:rPr lang="en-US" sz="1600" b="0" i="1" dirty="0"/>
              <a:t>(continued)</a:t>
            </a:r>
          </a:p>
          <a:p>
            <a:pPr>
              <a:spcBef>
                <a:spcPts val="0"/>
              </a:spcBef>
            </a:pPr>
            <a:r>
              <a:rPr lang="en-US" sz="2400" dirty="0"/>
              <a:t>Screening: What is the ideal screening test for HCV?</a:t>
            </a:r>
          </a:p>
        </p:txBody>
      </p:sp>
      <p:pic>
        <p:nvPicPr>
          <p:cNvPr id="2" name="Picture 1">
            <a:extLst>
              <a:ext uri="{FF2B5EF4-FFF2-40B4-BE49-F238E27FC236}">
                <a16:creationId xmlns:a16="http://schemas.microsoft.com/office/drawing/2014/main" xmlns="" id="{9933EB27-DB63-426D-9DBC-C850D4EE1ECA}"/>
              </a:ext>
            </a:extLst>
          </p:cNvPr>
          <p:cNvPicPr>
            <a:picLocks noChangeAspect="1"/>
          </p:cNvPicPr>
          <p:nvPr/>
        </p:nvPicPr>
        <p:blipFill>
          <a:blip r:embed="rId2"/>
          <a:stretch>
            <a:fillRect/>
          </a:stretch>
        </p:blipFill>
        <p:spPr>
          <a:xfrm>
            <a:off x="2095595" y="626534"/>
            <a:ext cx="4952810" cy="4516966"/>
          </a:xfrm>
          <a:prstGeom prst="rect">
            <a:avLst/>
          </a:prstGeom>
        </p:spPr>
      </p:pic>
    </p:spTree>
    <p:extLst>
      <p:ext uri="{BB962C8B-B14F-4D97-AF65-F5344CB8AC3E}">
        <p14:creationId xmlns:p14="http://schemas.microsoft.com/office/powerpoint/2010/main" val="406247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09FCDFC-BBE1-413E-9C23-2AF426CF1801}"/>
              </a:ext>
            </a:extLst>
          </p:cNvPr>
          <p:cNvSpPr>
            <a:spLocks noGrp="1"/>
          </p:cNvSpPr>
          <p:nvPr>
            <p:ph type="body" sz="quarter" idx="16"/>
          </p:nvPr>
        </p:nvSpPr>
        <p:spPr>
          <a:xfrm>
            <a:off x="193515" y="121873"/>
            <a:ext cx="7758090" cy="637082"/>
          </a:xfrm>
        </p:spPr>
        <p:txBody>
          <a:bodyPr/>
          <a:lstStyle/>
          <a:p>
            <a:r>
              <a:rPr lang="en-US" sz="2400" dirty="0">
                <a:solidFill>
                  <a:prstClr val="white"/>
                </a:solidFill>
                <a:latin typeface="Montserrat"/>
                <a:ea typeface="+mj-ea"/>
              </a:rPr>
              <a:t>Treatment &amp; Outcomes: Once hepatitis C is diagnosed, what additional evaluation should occur?</a:t>
            </a:r>
            <a:endParaRPr lang="en-US" sz="2400" dirty="0">
              <a:latin typeface="Montserrat"/>
            </a:endParaRPr>
          </a:p>
        </p:txBody>
      </p:sp>
      <p:sp>
        <p:nvSpPr>
          <p:cNvPr id="4" name="Text Placeholder 3">
            <a:extLst>
              <a:ext uri="{FF2B5EF4-FFF2-40B4-BE49-F238E27FC236}">
                <a16:creationId xmlns:a16="http://schemas.microsoft.com/office/drawing/2014/main" xmlns="" id="{D0D63D24-AC27-4BAE-A1F2-94C0961432FF}"/>
              </a:ext>
            </a:extLst>
          </p:cNvPr>
          <p:cNvSpPr>
            <a:spLocks noGrp="1"/>
          </p:cNvSpPr>
          <p:nvPr>
            <p:ph type="body" sz="quarter" idx="17"/>
          </p:nvPr>
        </p:nvSpPr>
        <p:spPr>
          <a:xfrm>
            <a:off x="241300" y="982133"/>
            <a:ext cx="8700333" cy="3874680"/>
          </a:xfrm>
        </p:spPr>
        <p:txBody>
          <a:bodyPr/>
          <a:lstStyle/>
          <a:p>
            <a:r>
              <a:rPr lang="en-US" sz="2000" dirty="0">
                <a:latin typeface="Arial" panose="020B0604020202020204" pitchFamily="34" charset="0"/>
                <a:cs typeface="Arial" panose="020B0604020202020204" pitchFamily="34" charset="0"/>
              </a:rPr>
              <a:t>For pregnant women with confirmed active HCV infection:</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A quantitative HCV RNA test should be done to determine the baseline viral load.</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Basic laboratory testing to evaluate the extent of liver disease: bilirubin, ALT, and AST, albumin, platelet count, and prothrombin time and HCV genotype.</a:t>
            </a:r>
          </a:p>
          <a:p>
            <a:r>
              <a:rPr lang="en-US" sz="2000" b="1" dirty="0">
                <a:latin typeface="Arial" panose="020B0604020202020204" pitchFamily="34" charset="0"/>
                <a:cs typeface="Arial" panose="020B0604020202020204" pitchFamily="34" charset="0"/>
              </a:rPr>
              <a:t>We recommend that obstetric care providers screen HCV-positive pregnant women for other sexually transmitted diseases, including HIV, syphilis, gonorrhea, chlamydia, and hepatitis B virus (HBV) (GRADE 1B).</a:t>
            </a:r>
          </a:p>
          <a:p>
            <a:pPr lvl="1"/>
            <a:endParaRPr lang="en-US" sz="2000" dirty="0"/>
          </a:p>
          <a:p>
            <a:endParaRPr lang="en-US" sz="2000" dirty="0"/>
          </a:p>
        </p:txBody>
      </p:sp>
    </p:spTree>
    <p:extLst>
      <p:ext uri="{BB962C8B-B14F-4D97-AF65-F5344CB8AC3E}">
        <p14:creationId xmlns:p14="http://schemas.microsoft.com/office/powerpoint/2010/main" val="1617706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40691" y="491067"/>
            <a:ext cx="7522184" cy="360398"/>
          </a:xfrm>
        </p:spPr>
        <p:txBody>
          <a:bodyPr/>
          <a:lstStyle/>
          <a:p>
            <a:pPr lvl="0"/>
            <a:r>
              <a:rPr lang="en-US" sz="2400" dirty="0">
                <a:solidFill>
                  <a:prstClr val="white"/>
                </a:solidFill>
                <a:latin typeface="Montserrat"/>
                <a:ea typeface="+mj-ea"/>
              </a:rPr>
              <a:t>Treatment &amp; Outcomes: What are the principles of medical management of HCV ?</a:t>
            </a:r>
            <a:endParaRPr lang="en-US" sz="2400" dirty="0">
              <a:solidFill>
                <a:srgbClr val="FFFFFF"/>
              </a:solidFill>
              <a:latin typeface="Montserrat"/>
            </a:endParaRPr>
          </a:p>
          <a:p>
            <a:endParaRPr lang="en-US" sz="2400" dirty="0"/>
          </a:p>
        </p:txBody>
      </p:sp>
      <p:sp>
        <p:nvSpPr>
          <p:cNvPr id="4" name="Text Placeholder 3">
            <a:extLst>
              <a:ext uri="{FF2B5EF4-FFF2-40B4-BE49-F238E27FC236}">
                <a16:creationId xmlns:a16="http://schemas.microsoft.com/office/drawing/2014/main" xmlns="" id="{94E97653-29D9-4E1D-8CF6-4AF5430432EA}"/>
              </a:ext>
            </a:extLst>
          </p:cNvPr>
          <p:cNvSpPr>
            <a:spLocks noGrp="1"/>
          </p:cNvSpPr>
          <p:nvPr>
            <p:ph type="body" sz="quarter" idx="17"/>
          </p:nvPr>
        </p:nvSpPr>
        <p:spPr>
          <a:xfrm>
            <a:off x="241300" y="1117600"/>
            <a:ext cx="8700333" cy="3739213"/>
          </a:xfrm>
        </p:spPr>
        <p:txBody>
          <a:bodyPr/>
          <a:lstStyle/>
          <a:p>
            <a:r>
              <a:rPr lang="en-US" sz="2000" dirty="0">
                <a:latin typeface="Arial" panose="020B0604020202020204" pitchFamily="34" charset="0"/>
                <a:cs typeface="Arial" panose="020B0604020202020204" pitchFamily="34" charset="0"/>
              </a:rPr>
              <a:t>Referral to hepatologist or infectious disease specialist experienced in the management of hepatitis to establish long-term care.</a:t>
            </a:r>
          </a:p>
          <a:p>
            <a:r>
              <a:rPr lang="en-US" sz="2000" dirty="0">
                <a:latin typeface="Arial" panose="020B0604020202020204" pitchFamily="34" charset="0"/>
                <a:cs typeface="Arial" panose="020B0604020202020204" pitchFamily="34" charset="0"/>
              </a:rPr>
              <a:t>Different genotypes</a:t>
            </a:r>
            <a:r>
              <a:rPr lang="en-US" sz="2000" dirty="0">
                <a:latin typeface="Arial" panose="020B0604020202020204" pitchFamily="34" charset="0"/>
                <a:cs typeface="Arial" panose="020B0604020202020204" pitchFamily="34" charset="0"/>
                <a:sym typeface="Wingdings"/>
              </a:rPr>
              <a:t> different treatment strategies.</a:t>
            </a:r>
          </a:p>
          <a:p>
            <a:r>
              <a:rPr lang="en-US" sz="2000" dirty="0">
                <a:latin typeface="Arial" panose="020B0604020202020204" pitchFamily="34" charset="0"/>
                <a:cs typeface="Arial" panose="020B0604020202020204" pitchFamily="34" charset="0"/>
              </a:rPr>
              <a:t>The goal of treatment is to achieve SVR, defined as undetectable HCV RNA 12-24 weeks after completing treatment</a:t>
            </a:r>
            <a:r>
              <a:rPr lang="en-US" sz="2000" dirty="0">
                <a:latin typeface="Arial" panose="020B0604020202020204" pitchFamily="34" charset="0"/>
                <a:cs typeface="Arial" panose="020B0604020202020204" pitchFamily="34" charset="0"/>
                <a:sym typeface="Wingdings"/>
              </a:rPr>
              <a:t> Cure of HCV.</a:t>
            </a:r>
          </a:p>
          <a:p>
            <a:r>
              <a:rPr lang="en-US" sz="2000" dirty="0">
                <a:latin typeface="Arial" panose="020B0604020202020204" pitchFamily="34" charset="0"/>
                <a:cs typeface="Arial" panose="020B0604020202020204" pitchFamily="34" charset="0"/>
              </a:rPr>
              <a:t>In patients who do not have cirrhosis, SVR is associated with resolution of liver disease.</a:t>
            </a:r>
          </a:p>
          <a:p>
            <a:r>
              <a:rPr lang="en-US" sz="2000" b="1" u="sng" dirty="0">
                <a:latin typeface="Arial" panose="020B0604020202020204" pitchFamily="34" charset="0"/>
                <a:cs typeface="Arial" panose="020B0604020202020204" pitchFamily="34" charset="0"/>
              </a:rPr>
              <a:t>We suggest that patients with HCV, including pregnant women, be counseled to abstain from alcohol (Best Practice).</a:t>
            </a:r>
          </a:p>
          <a:p>
            <a:endParaRPr lang="en-US" dirty="0"/>
          </a:p>
        </p:txBody>
      </p:sp>
    </p:spTree>
    <p:extLst>
      <p:ext uri="{BB962C8B-B14F-4D97-AF65-F5344CB8AC3E}">
        <p14:creationId xmlns:p14="http://schemas.microsoft.com/office/powerpoint/2010/main" val="40374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40691" y="491067"/>
            <a:ext cx="7522184" cy="360398"/>
          </a:xfrm>
        </p:spPr>
        <p:txBody>
          <a:bodyPr/>
          <a:lstStyle/>
          <a:p>
            <a:pPr lvl="0"/>
            <a:r>
              <a:rPr lang="en-US" sz="2400" dirty="0">
                <a:solidFill>
                  <a:prstClr val="white"/>
                </a:solidFill>
                <a:latin typeface="Montserrat"/>
                <a:ea typeface="+mj-ea"/>
              </a:rPr>
              <a:t>Treatment &amp; Outcomes: How is HCV treated in nonpregnant patients?</a:t>
            </a:r>
            <a:endParaRPr lang="en-US" sz="2400" dirty="0">
              <a:solidFill>
                <a:srgbClr val="FFFFFF"/>
              </a:solidFill>
              <a:latin typeface="Montserrat"/>
            </a:endParaRPr>
          </a:p>
          <a:p>
            <a:endParaRPr lang="en-US" sz="2400" dirty="0"/>
          </a:p>
        </p:txBody>
      </p:sp>
      <p:sp>
        <p:nvSpPr>
          <p:cNvPr id="4" name="Text Placeholder 3">
            <a:extLst>
              <a:ext uri="{FF2B5EF4-FFF2-40B4-BE49-F238E27FC236}">
                <a16:creationId xmlns:a16="http://schemas.microsoft.com/office/drawing/2014/main" xmlns="" id="{94E97653-29D9-4E1D-8CF6-4AF5430432EA}"/>
              </a:ext>
            </a:extLst>
          </p:cNvPr>
          <p:cNvSpPr>
            <a:spLocks noGrp="1"/>
          </p:cNvSpPr>
          <p:nvPr>
            <p:ph type="body" sz="quarter" idx="17"/>
          </p:nvPr>
        </p:nvSpPr>
        <p:spPr>
          <a:xfrm>
            <a:off x="241300" y="1117600"/>
            <a:ext cx="8700333" cy="3739213"/>
          </a:xfrm>
        </p:spPr>
        <p:txBody>
          <a:bodyPr/>
          <a:lstStyle/>
          <a:p>
            <a:r>
              <a:rPr lang="en-US" sz="2000" dirty="0">
                <a:latin typeface="Arial" panose="020B0604020202020204" pitchFamily="34" charset="0"/>
                <a:cs typeface="Arial" panose="020B0604020202020204" pitchFamily="34" charset="0"/>
              </a:rPr>
              <a:t>The standard-of-care treatment for chronic HCV until 2011 was with pegylated interferon (</a:t>
            </a:r>
            <a:r>
              <a:rPr lang="en-US" sz="2000" dirty="0" err="1">
                <a:latin typeface="Arial" panose="020B0604020202020204" pitchFamily="34" charset="0"/>
                <a:cs typeface="Arial" panose="020B0604020202020204" pitchFamily="34" charset="0"/>
              </a:rPr>
              <a:t>PegIFN</a:t>
            </a:r>
            <a:r>
              <a:rPr lang="en-US" sz="2000" dirty="0">
                <a:latin typeface="Arial" panose="020B0604020202020204" pitchFamily="34" charset="0"/>
                <a:cs typeface="Arial" panose="020B0604020202020204" pitchFamily="34" charset="0"/>
              </a:rPr>
              <a:t>)-a and ribavirin SVR in only 40-80% of patients despite risks of severe infection, hemolytic anemia, depression, and a flu-like syndrome.</a:t>
            </a:r>
          </a:p>
          <a:p>
            <a:r>
              <a:rPr lang="en-US" sz="2000" dirty="0">
                <a:latin typeface="Arial" panose="020B0604020202020204" pitchFamily="34" charset="0"/>
                <a:cs typeface="Arial" panose="020B0604020202020204" pitchFamily="34" charset="0"/>
              </a:rPr>
              <a:t>In 2011, DAA medications were released; directly inhibit the replication cycle of HCV through 1 of 3 targets: NS3/4A protease, NS5A protein, and NS5B RNA-dependent polymerase.</a:t>
            </a:r>
          </a:p>
          <a:p>
            <a:r>
              <a:rPr lang="en-US" sz="2000" dirty="0">
                <a:latin typeface="Arial" panose="020B0604020202020204" pitchFamily="34" charset="0"/>
                <a:cs typeface="Arial" panose="020B0604020202020204" pitchFamily="34" charset="0"/>
              </a:rPr>
              <a:t>Second-generation DAA medications: dasabuvir, sofosbuvir, paritaprevir, grazoprevir, simeprevir, daclatasvir, ledipasvir, elbasvir, ombitasvir, and velpatasvir.</a:t>
            </a:r>
          </a:p>
          <a:p>
            <a:endParaRPr lang="en-US" dirty="0"/>
          </a:p>
        </p:txBody>
      </p:sp>
    </p:spTree>
    <p:extLst>
      <p:ext uri="{BB962C8B-B14F-4D97-AF65-F5344CB8AC3E}">
        <p14:creationId xmlns:p14="http://schemas.microsoft.com/office/powerpoint/2010/main" val="117295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40691" y="491067"/>
            <a:ext cx="7522184" cy="360398"/>
          </a:xfrm>
        </p:spPr>
        <p:txBody>
          <a:bodyPr/>
          <a:lstStyle/>
          <a:p>
            <a:pPr lvl="0"/>
            <a:r>
              <a:rPr lang="en-US" sz="2400" dirty="0">
                <a:solidFill>
                  <a:prstClr val="white"/>
                </a:solidFill>
                <a:latin typeface="Montserrat"/>
                <a:ea typeface="+mj-ea"/>
              </a:rPr>
              <a:t>Treatment &amp; Outcomes: Should HCV be treated pharmacologically during pregnancy?</a:t>
            </a:r>
            <a:endParaRPr lang="en-US" sz="2400" dirty="0">
              <a:solidFill>
                <a:srgbClr val="FFFFFF"/>
              </a:solidFill>
              <a:latin typeface="Montserrat"/>
            </a:endParaRPr>
          </a:p>
          <a:p>
            <a:endParaRPr lang="en-US" sz="2400" dirty="0"/>
          </a:p>
        </p:txBody>
      </p:sp>
      <p:sp>
        <p:nvSpPr>
          <p:cNvPr id="4" name="Text Placeholder 3">
            <a:extLst>
              <a:ext uri="{FF2B5EF4-FFF2-40B4-BE49-F238E27FC236}">
                <a16:creationId xmlns:a16="http://schemas.microsoft.com/office/drawing/2014/main" xmlns="" id="{94E97653-29D9-4E1D-8CF6-4AF5430432EA}"/>
              </a:ext>
            </a:extLst>
          </p:cNvPr>
          <p:cNvSpPr>
            <a:spLocks noGrp="1"/>
          </p:cNvSpPr>
          <p:nvPr>
            <p:ph type="body" sz="quarter" idx="17"/>
          </p:nvPr>
        </p:nvSpPr>
        <p:spPr>
          <a:xfrm>
            <a:off x="241300" y="1117600"/>
            <a:ext cx="8700333" cy="3739213"/>
          </a:xfrm>
        </p:spPr>
        <p:txBody>
          <a:bodyPr/>
          <a:lstStyle/>
          <a:p>
            <a:r>
              <a:rPr lang="en-US" sz="2000" dirty="0">
                <a:latin typeface="Arial" panose="020B0604020202020204" pitchFamily="34" charset="0"/>
                <a:cs typeface="Arial" panose="020B0604020202020204" pitchFamily="34" charset="0"/>
              </a:rPr>
              <a:t>None of the antiviral therapies recommended for HCV infection are currently approved for use in pregnant women.</a:t>
            </a:r>
          </a:p>
          <a:p>
            <a:r>
              <a:rPr lang="en-US" sz="2000" dirty="0">
                <a:latin typeface="Arial" panose="020B0604020202020204" pitchFamily="34" charset="0"/>
                <a:cs typeface="Arial" panose="020B0604020202020204" pitchFamily="34" charset="0"/>
              </a:rPr>
              <a:t>Ribavirin is contraindicated in pregnancy (embryocidal and/or teratogenic effects in all animal species studied).</a:t>
            </a:r>
          </a:p>
          <a:p>
            <a:r>
              <a:rPr lang="en-US" sz="2000" dirty="0">
                <a:latin typeface="Arial" panose="020B0604020202020204" pitchFamily="34" charset="0"/>
                <a:cs typeface="Arial" panose="020B0604020202020204" pitchFamily="34" charset="0"/>
              </a:rPr>
              <a:t>Ribavirin can persist in nonplasma compartments for up to 6 months ( FDA recommends pregnancy should be avoided in women taking ribavirin as well as in female partners of male patients taking ribavirin until 6 months after completing therapy.</a:t>
            </a:r>
          </a:p>
          <a:p>
            <a:r>
              <a:rPr lang="en-US" sz="2000" dirty="0">
                <a:latin typeface="Arial" panose="020B0604020202020204" pitchFamily="34" charset="0"/>
                <a:cs typeface="Arial" panose="020B0604020202020204" pitchFamily="34" charset="0"/>
              </a:rPr>
              <a:t>At least 2 forms of effective contraception be used during treatment (of either the male or female partner) and for 6 months afterwards to prevent pregnancy.                 				</a:t>
            </a:r>
          </a:p>
          <a:p>
            <a:pPr marL="0" indent="0" algn="r">
              <a:buNone/>
            </a:pPr>
            <a:r>
              <a:rPr lang="en-US" sz="1600" i="1" dirty="0">
                <a:latin typeface="Arial" panose="020B0604020202020204" pitchFamily="34" charset="0"/>
                <a:cs typeface="Arial" panose="020B0604020202020204" pitchFamily="34" charset="0"/>
              </a:rPr>
              <a:t>(next)   </a:t>
            </a:r>
          </a:p>
          <a:p>
            <a:endParaRPr lang="en-US" dirty="0"/>
          </a:p>
        </p:txBody>
      </p:sp>
    </p:spTree>
    <p:extLst>
      <p:ext uri="{BB962C8B-B14F-4D97-AF65-F5344CB8AC3E}">
        <p14:creationId xmlns:p14="http://schemas.microsoft.com/office/powerpoint/2010/main" val="107522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23012" y="237744"/>
            <a:ext cx="7521575" cy="658368"/>
          </a:xfrm>
        </p:spPr>
        <p:txBody>
          <a:bodyPr/>
          <a:lstStyle/>
          <a:p>
            <a:pPr lvl="0"/>
            <a:r>
              <a:rPr lang="en-US" sz="1600" b="0" i="1" dirty="0">
                <a:solidFill>
                  <a:prstClr val="white"/>
                </a:solidFill>
                <a:latin typeface="Montserrat"/>
                <a:ea typeface="+mj-ea"/>
              </a:rPr>
              <a:t>(continued) </a:t>
            </a:r>
            <a:r>
              <a:rPr lang="en-US" sz="2400" dirty="0">
                <a:solidFill>
                  <a:prstClr val="white"/>
                </a:solidFill>
                <a:latin typeface="Montserrat"/>
                <a:ea typeface="+mj-ea"/>
              </a:rPr>
              <a:t>Treatment &amp; Outcomes: Should HCV be treated pharmacologically during pregnancy?</a:t>
            </a:r>
            <a:endParaRPr lang="en-US" sz="2400" dirty="0">
              <a:solidFill>
                <a:srgbClr val="FFFFFF"/>
              </a:solidFill>
              <a:latin typeface="Montserrat"/>
            </a:endParaRPr>
          </a:p>
          <a:p>
            <a:endParaRPr lang="en-US" sz="2400" dirty="0"/>
          </a:p>
        </p:txBody>
      </p:sp>
      <p:sp>
        <p:nvSpPr>
          <p:cNvPr id="4" name="Text Placeholder 3">
            <a:extLst>
              <a:ext uri="{FF2B5EF4-FFF2-40B4-BE49-F238E27FC236}">
                <a16:creationId xmlns:a16="http://schemas.microsoft.com/office/drawing/2014/main" xmlns="" id="{94E97653-29D9-4E1D-8CF6-4AF5430432EA}"/>
              </a:ext>
            </a:extLst>
          </p:cNvPr>
          <p:cNvSpPr>
            <a:spLocks noGrp="1"/>
          </p:cNvSpPr>
          <p:nvPr>
            <p:ph type="body" sz="quarter" idx="17"/>
          </p:nvPr>
        </p:nvSpPr>
        <p:spPr>
          <a:xfrm>
            <a:off x="241300" y="1117600"/>
            <a:ext cx="8700333" cy="3739213"/>
          </a:xfrm>
        </p:spPr>
        <p:txBody>
          <a:bodyPr/>
          <a:lstStyle/>
          <a:p>
            <a:r>
              <a:rPr lang="en-US" sz="2000" dirty="0">
                <a:latin typeface="Arial" panose="020B0604020202020204" pitchFamily="34" charset="0"/>
                <a:cs typeface="Arial" panose="020B0604020202020204" pitchFamily="34" charset="0"/>
              </a:rPr>
              <a:t>Due to the lack of human studies, no DAA therapy has yet been approved to treat HCV infection in pregnancy.</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The FDA has not categorized most of these drugs in terms of pregnancy safety.</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Although limited animal data are available, sofosbuvir and ombitasvir/paritaprevir/ritonavir have not been demonstrated to confer a risk to the fetus.</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Simeprevir has shown fetal toxicity in animal studies.</a:t>
            </a:r>
          </a:p>
          <a:p>
            <a:pPr marL="800100" lvl="1" indent="-342900">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		</a:t>
            </a:r>
          </a:p>
          <a:p>
            <a:pPr marL="0" indent="0" algn="r">
              <a:buNone/>
            </a:pPr>
            <a:r>
              <a:rPr lang="en-US" sz="1600" i="1" dirty="0">
                <a:latin typeface="Arial" panose="020B0604020202020204" pitchFamily="34" charset="0"/>
                <a:cs typeface="Arial" panose="020B0604020202020204" pitchFamily="34" charset="0"/>
              </a:rPr>
              <a:t>(next)   </a:t>
            </a:r>
          </a:p>
          <a:p>
            <a:endParaRPr lang="en-US" dirty="0"/>
          </a:p>
        </p:txBody>
      </p:sp>
    </p:spTree>
    <p:extLst>
      <p:ext uri="{BB962C8B-B14F-4D97-AF65-F5344CB8AC3E}">
        <p14:creationId xmlns:p14="http://schemas.microsoft.com/office/powerpoint/2010/main" val="71096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1300" y="239783"/>
            <a:ext cx="6985732" cy="637082"/>
          </a:xfrm>
        </p:spPr>
        <p:txBody>
          <a:bodyPr/>
          <a:lstStyle/>
          <a:p>
            <a:r>
              <a:rPr lang="en-US" dirty="0"/>
              <a:t>Introduction</a:t>
            </a:r>
          </a:p>
        </p:txBody>
      </p:sp>
      <p:sp>
        <p:nvSpPr>
          <p:cNvPr id="4" name="Text Placeholder 3"/>
          <p:cNvSpPr>
            <a:spLocks noGrp="1"/>
          </p:cNvSpPr>
          <p:nvPr>
            <p:ph type="body" sz="quarter" idx="17"/>
          </p:nvPr>
        </p:nvSpPr>
        <p:spPr>
          <a:xfrm>
            <a:off x="241300" y="1191953"/>
            <a:ext cx="8700333" cy="3160364"/>
          </a:xfrm>
        </p:spPr>
        <p:txBody>
          <a:bodyPr/>
          <a:lstStyle/>
          <a:p>
            <a:pPr marL="342900" indent="-342900">
              <a:buFont typeface="Arial" panose="020B0604020202020204" pitchFamily="34" charset="0"/>
              <a:buChar char="•"/>
            </a:pPr>
            <a:r>
              <a:rPr lang="en-US" sz="2000" dirty="0">
                <a:latin typeface="Arial" charset="0"/>
                <a:ea typeface="Arial" charset="0"/>
                <a:cs typeface="Arial" charset="0"/>
              </a:rPr>
              <a:t>Up to 8% of pregnant women are infected with</a:t>
            </a:r>
          </a:p>
          <a:p>
            <a:pPr marL="342900" indent="-342900">
              <a:buFont typeface="Arial" panose="020B0604020202020204" pitchFamily="34" charset="0"/>
              <a:buChar char="•"/>
            </a:pPr>
            <a:r>
              <a:rPr lang="en-US" sz="2000" dirty="0">
                <a:latin typeface="Arial" charset="0"/>
                <a:ea typeface="Arial" charset="0"/>
                <a:cs typeface="Arial" charset="0"/>
              </a:rPr>
              <a:t>hepatitis C virus (HCV).</a:t>
            </a:r>
          </a:p>
          <a:p>
            <a:pPr marL="342900" indent="-342900">
              <a:buFont typeface="Arial" panose="020B0604020202020204" pitchFamily="34" charset="0"/>
              <a:buChar char="•"/>
            </a:pPr>
            <a:r>
              <a:rPr lang="en-US" sz="2000" dirty="0">
                <a:latin typeface="Arial" charset="0"/>
                <a:ea typeface="Arial" charset="0"/>
                <a:cs typeface="Arial" charset="0"/>
              </a:rPr>
              <a:t>In the United States, the estimated prevalence of antenatal HCV infection is 1-2.5%.</a:t>
            </a:r>
          </a:p>
          <a:p>
            <a:pPr marL="342900" indent="-342900">
              <a:buFont typeface="Arial" panose="020B0604020202020204" pitchFamily="34" charset="0"/>
              <a:buChar char="•"/>
            </a:pPr>
            <a:r>
              <a:rPr lang="en-US" sz="2000" dirty="0">
                <a:latin typeface="Arial" charset="0"/>
                <a:ea typeface="Arial" charset="0"/>
                <a:cs typeface="Arial" charset="0"/>
              </a:rPr>
              <a:t>Two primary concerns arise from HCV in pregnancy: </a:t>
            </a:r>
          </a:p>
          <a:p>
            <a:pPr lvl="1"/>
            <a:r>
              <a:rPr lang="en-US" sz="2000" dirty="0">
                <a:latin typeface="Arial" charset="0"/>
                <a:ea typeface="Arial" charset="0"/>
                <a:cs typeface="Arial" charset="0"/>
              </a:rPr>
              <a:t>1. Maternal well-being, i.e., the effect of pregnancy on the course of chronic HCV infection.</a:t>
            </a:r>
          </a:p>
          <a:p>
            <a:pPr lvl="1"/>
            <a:r>
              <a:rPr lang="en-US" sz="2000" dirty="0">
                <a:latin typeface="Arial" charset="0"/>
                <a:ea typeface="Arial" charset="0"/>
                <a:cs typeface="Arial" charset="0"/>
              </a:rPr>
              <a:t>2. Fetal well-being, namely mother-to-infant transmission of HCV and the impact of maternal infection on pregnancy outcomes.</a:t>
            </a:r>
          </a:p>
        </p:txBody>
      </p:sp>
    </p:spTree>
    <p:extLst>
      <p:ext uri="{BB962C8B-B14F-4D97-AF65-F5344CB8AC3E}">
        <p14:creationId xmlns:p14="http://schemas.microsoft.com/office/powerpoint/2010/main" val="587305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23012" y="237744"/>
            <a:ext cx="7521575" cy="658368"/>
          </a:xfrm>
        </p:spPr>
        <p:txBody>
          <a:bodyPr/>
          <a:lstStyle/>
          <a:p>
            <a:pPr lvl="0"/>
            <a:r>
              <a:rPr lang="en-US" sz="1600" b="0" i="1" dirty="0">
                <a:solidFill>
                  <a:prstClr val="white"/>
                </a:solidFill>
                <a:latin typeface="Montserrat"/>
                <a:ea typeface="+mj-ea"/>
              </a:rPr>
              <a:t>(continued) </a:t>
            </a:r>
            <a:r>
              <a:rPr lang="en-US" sz="2400" dirty="0">
                <a:solidFill>
                  <a:prstClr val="white"/>
                </a:solidFill>
                <a:latin typeface="Montserrat"/>
                <a:ea typeface="+mj-ea"/>
              </a:rPr>
              <a:t>Treatment &amp; Outcomes: Should HCV be treated pharmacologically during pregnancy?</a:t>
            </a:r>
            <a:endParaRPr lang="en-US" sz="2400" dirty="0">
              <a:solidFill>
                <a:srgbClr val="FFFFFF"/>
              </a:solidFill>
              <a:latin typeface="Montserrat"/>
            </a:endParaRPr>
          </a:p>
          <a:p>
            <a:endParaRPr lang="en-US" sz="2400" dirty="0"/>
          </a:p>
        </p:txBody>
      </p:sp>
      <p:sp>
        <p:nvSpPr>
          <p:cNvPr id="4" name="Text Placeholder 3">
            <a:extLst>
              <a:ext uri="{FF2B5EF4-FFF2-40B4-BE49-F238E27FC236}">
                <a16:creationId xmlns:a16="http://schemas.microsoft.com/office/drawing/2014/main" xmlns="" id="{94E97653-29D9-4E1D-8CF6-4AF5430432EA}"/>
              </a:ext>
            </a:extLst>
          </p:cNvPr>
          <p:cNvSpPr>
            <a:spLocks noGrp="1"/>
          </p:cNvSpPr>
          <p:nvPr>
            <p:ph type="body" sz="quarter" idx="17"/>
          </p:nvPr>
        </p:nvSpPr>
        <p:spPr>
          <a:xfrm>
            <a:off x="241300" y="1117600"/>
            <a:ext cx="8700333" cy="3739213"/>
          </a:xfrm>
        </p:spPr>
        <p:txBody>
          <a:bodyPr/>
          <a:lstStyle/>
          <a:p>
            <a:r>
              <a:rPr lang="en-US" sz="2000" dirty="0">
                <a:latin typeface="Arial" panose="020B0604020202020204" pitchFamily="34" charset="0"/>
                <a:cs typeface="Arial" panose="020B0604020202020204" pitchFamily="34" charset="0"/>
              </a:rPr>
              <a:t>Ribavirin free DAA regimens for use in pregnancy should be actively researched.</a:t>
            </a:r>
          </a:p>
          <a:p>
            <a:r>
              <a:rPr lang="en-US" sz="2000" dirty="0">
                <a:latin typeface="Arial" panose="020B0604020202020204" pitchFamily="34" charset="0"/>
                <a:cs typeface="Arial" panose="020B0604020202020204" pitchFamily="34" charset="0"/>
              </a:rPr>
              <a:t>A phase I trial is underway to test the pharmacokinetics and safety of ledipasvir plus sofosbuvir for treatment of chronic HCV infection during pregnancy (Clinicaltrials.gov: NCT02683005). The projected completion date of this study is September 2018.</a:t>
            </a:r>
          </a:p>
          <a:p>
            <a:r>
              <a:rPr lang="en-US" sz="2000" b="1" dirty="0">
                <a:latin typeface="Arial" panose="020B0604020202020204" pitchFamily="34" charset="0"/>
                <a:cs typeface="Arial" panose="020B0604020202020204" pitchFamily="34" charset="0"/>
              </a:rPr>
              <a:t>We recommend that DAA regimens only be used in the setting of a clinical trial or that antiviral treatment be deferred to the postpartum period as DAA regimens are not currently approved for use in pregnancy (GRADE 1C).</a:t>
            </a:r>
          </a:p>
          <a:p>
            <a:pPr marL="0" indent="0" algn="r">
              <a:buNone/>
            </a:pPr>
            <a:r>
              <a:rPr lang="en-US" sz="1600" i="1" dirty="0">
                <a:latin typeface="Arial" panose="020B0604020202020204" pitchFamily="34" charset="0"/>
                <a:cs typeface="Arial" panose="020B0604020202020204" pitchFamily="34" charset="0"/>
              </a:rPr>
              <a:t>(next)</a:t>
            </a:r>
          </a:p>
          <a:p>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49863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7FAE916-9C7C-4294-A8F2-D51A2658B53F}"/>
              </a:ext>
            </a:extLst>
          </p:cNvPr>
          <p:cNvSpPr>
            <a:spLocks noGrp="1"/>
          </p:cNvSpPr>
          <p:nvPr>
            <p:ph type="body" sz="quarter" idx="16"/>
          </p:nvPr>
        </p:nvSpPr>
        <p:spPr>
          <a:xfrm>
            <a:off x="223012" y="237744"/>
            <a:ext cx="7521575" cy="658368"/>
          </a:xfrm>
        </p:spPr>
        <p:txBody>
          <a:bodyPr/>
          <a:lstStyle/>
          <a:p>
            <a:pPr lvl="0"/>
            <a:r>
              <a:rPr lang="en-US" sz="1600" b="0" i="1" dirty="0">
                <a:solidFill>
                  <a:prstClr val="white"/>
                </a:solidFill>
                <a:latin typeface="Montserrat"/>
                <a:ea typeface="+mj-ea"/>
              </a:rPr>
              <a:t>(continued) </a:t>
            </a:r>
            <a:r>
              <a:rPr lang="en-US" sz="2400" dirty="0">
                <a:solidFill>
                  <a:prstClr val="white"/>
                </a:solidFill>
                <a:latin typeface="Montserrat"/>
                <a:ea typeface="+mj-ea"/>
              </a:rPr>
              <a:t>Treatment &amp; Outcomes: Should HCV be treated pharmacologically during pregnancy?</a:t>
            </a:r>
            <a:endParaRPr lang="en-US" sz="2400" dirty="0">
              <a:solidFill>
                <a:srgbClr val="FFFFFF"/>
              </a:solidFill>
              <a:latin typeface="Montserrat"/>
            </a:endParaRPr>
          </a:p>
          <a:p>
            <a:endParaRPr lang="en-US" sz="2400" dirty="0"/>
          </a:p>
        </p:txBody>
      </p:sp>
      <p:pic>
        <p:nvPicPr>
          <p:cNvPr id="6" name="Picture 5">
            <a:extLst>
              <a:ext uri="{FF2B5EF4-FFF2-40B4-BE49-F238E27FC236}">
                <a16:creationId xmlns:a16="http://schemas.microsoft.com/office/drawing/2014/main" xmlns="" id="{8CF925E9-9BC6-4F51-9D21-3A5367F54823}"/>
              </a:ext>
            </a:extLst>
          </p:cNvPr>
          <p:cNvPicPr>
            <a:picLocks noChangeAspect="1"/>
          </p:cNvPicPr>
          <p:nvPr/>
        </p:nvPicPr>
        <p:blipFill>
          <a:blip r:embed="rId2"/>
          <a:stretch>
            <a:fillRect/>
          </a:stretch>
        </p:blipFill>
        <p:spPr>
          <a:xfrm>
            <a:off x="0" y="797660"/>
            <a:ext cx="9144000" cy="4345840"/>
          </a:xfrm>
          <a:prstGeom prst="rect">
            <a:avLst/>
          </a:prstGeom>
        </p:spPr>
      </p:pic>
    </p:spTree>
    <p:extLst>
      <p:ext uri="{BB962C8B-B14F-4D97-AF65-F5344CB8AC3E}">
        <p14:creationId xmlns:p14="http://schemas.microsoft.com/office/powerpoint/2010/main" val="2498517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32210DF-B6CC-4F70-92F5-4498A967F990}"/>
              </a:ext>
            </a:extLst>
          </p:cNvPr>
          <p:cNvSpPr>
            <a:spLocks noGrp="1"/>
          </p:cNvSpPr>
          <p:nvPr>
            <p:ph type="body" sz="quarter" idx="16"/>
          </p:nvPr>
        </p:nvSpPr>
        <p:spPr>
          <a:xfrm>
            <a:off x="240691" y="0"/>
            <a:ext cx="8082042" cy="851465"/>
          </a:xfrm>
        </p:spPr>
        <p:txBody>
          <a:bodyPr/>
          <a:lstStyle/>
          <a:p>
            <a:r>
              <a:rPr lang="en-US" sz="2000" dirty="0">
                <a:solidFill>
                  <a:prstClr val="white"/>
                </a:solidFill>
                <a:latin typeface="Montserrat"/>
                <a:ea typeface="+mj-ea"/>
              </a:rPr>
              <a:t>Methods to reduce maternal-fetal transmission: Is invasive prenatal diagnostic testing safe in pregnant women with HCV?</a:t>
            </a:r>
            <a:endParaRPr lang="en-US" sz="2000" dirty="0">
              <a:latin typeface="Montserrat"/>
            </a:endParaRPr>
          </a:p>
        </p:txBody>
      </p:sp>
      <p:sp>
        <p:nvSpPr>
          <p:cNvPr id="4" name="Text Placeholder 3">
            <a:extLst>
              <a:ext uri="{FF2B5EF4-FFF2-40B4-BE49-F238E27FC236}">
                <a16:creationId xmlns:a16="http://schemas.microsoft.com/office/drawing/2014/main" xmlns="" id="{74955EB1-E197-427F-A3AC-1AB6EB797548}"/>
              </a:ext>
            </a:extLst>
          </p:cNvPr>
          <p:cNvSpPr>
            <a:spLocks noGrp="1"/>
          </p:cNvSpPr>
          <p:nvPr>
            <p:ph type="body" sz="quarter" idx="17"/>
          </p:nvPr>
        </p:nvSpPr>
        <p:spPr>
          <a:xfrm>
            <a:off x="241300" y="1097280"/>
            <a:ext cx="8700333" cy="3759533"/>
          </a:xfrm>
        </p:spPr>
        <p:txBody>
          <a:bodyPr/>
          <a:lstStyle/>
          <a:p>
            <a:pPr marL="0" indent="0">
              <a:buNone/>
            </a:pPr>
            <a:r>
              <a:rPr lang="en-US" sz="2000" dirty="0">
                <a:latin typeface="Arial" panose="020B0604020202020204" pitchFamily="34" charset="0"/>
                <a:cs typeface="Arial" panose="020B0604020202020204" pitchFamily="34" charset="0"/>
              </a:rPr>
              <a:t>We suggest that if invasive prenatal diagnostic testing is requested, women be counseled that data on the risk of vertical transmission are reassuring but limited; amniocentesis is recommended over chorionic villus sampling given the lack of data on the latter (GRADE 2C).</a:t>
            </a:r>
          </a:p>
          <a:p>
            <a:endParaRPr lang="en-US" dirty="0"/>
          </a:p>
        </p:txBody>
      </p:sp>
    </p:spTree>
    <p:extLst>
      <p:ext uri="{BB962C8B-B14F-4D97-AF65-F5344CB8AC3E}">
        <p14:creationId xmlns:p14="http://schemas.microsoft.com/office/powerpoint/2010/main" val="4206685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32210DF-B6CC-4F70-92F5-4498A967F990}"/>
              </a:ext>
            </a:extLst>
          </p:cNvPr>
          <p:cNvSpPr>
            <a:spLocks noGrp="1"/>
          </p:cNvSpPr>
          <p:nvPr>
            <p:ph type="body" sz="quarter" idx="16"/>
          </p:nvPr>
        </p:nvSpPr>
        <p:spPr/>
        <p:txBody>
          <a:bodyPr/>
          <a:lstStyle/>
          <a:p>
            <a:r>
              <a:rPr lang="en-US" sz="2400" dirty="0">
                <a:solidFill>
                  <a:prstClr val="white"/>
                </a:solidFill>
                <a:latin typeface="Montserrat"/>
                <a:ea typeface="+mj-ea"/>
              </a:rPr>
              <a:t>Methods to reduce maternal-fetal transmission: Does mode of delivery affect the risk of vertical transmission?</a:t>
            </a:r>
            <a:endParaRPr lang="en-US" sz="2400" dirty="0">
              <a:latin typeface="Montserrat"/>
            </a:endParaRPr>
          </a:p>
        </p:txBody>
      </p:sp>
      <p:sp>
        <p:nvSpPr>
          <p:cNvPr id="4" name="Text Placeholder 3">
            <a:extLst>
              <a:ext uri="{FF2B5EF4-FFF2-40B4-BE49-F238E27FC236}">
                <a16:creationId xmlns:a16="http://schemas.microsoft.com/office/drawing/2014/main" xmlns="" id="{74955EB1-E197-427F-A3AC-1AB6EB797548}"/>
              </a:ext>
            </a:extLst>
          </p:cNvPr>
          <p:cNvSpPr>
            <a:spLocks noGrp="1"/>
          </p:cNvSpPr>
          <p:nvPr>
            <p:ph type="body" sz="quarter" idx="17"/>
          </p:nvPr>
        </p:nvSpPr>
        <p:spPr>
          <a:xfrm>
            <a:off x="241300" y="1097280"/>
            <a:ext cx="8700333" cy="3759533"/>
          </a:xfrm>
        </p:spPr>
        <p:txBody>
          <a:bodyPr/>
          <a:lstStyle/>
          <a:p>
            <a:r>
              <a:rPr lang="en-US" sz="2000" dirty="0">
                <a:latin typeface="Arial" panose="020B0604020202020204" pitchFamily="34" charset="0"/>
                <a:cs typeface="Arial" panose="020B0604020202020204" pitchFamily="34" charset="0"/>
              </a:rPr>
              <a:t>There was no statistically significant difference in the risk of vertical transmission according to mode of delivery (all observational):</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Cottrell et al published a systematic review in 2013 that included 14 studies.</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Two good-quality studies specifically compared elective cesarean delivery before the onset of labor with vaginal or emergent (after onset of labor) cesarean delivery.</a:t>
            </a:r>
          </a:p>
          <a:p>
            <a:pPr marL="8001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2011 meta-analysis of studies on HCV vertical transmission by mode of delivery.</a:t>
            </a:r>
          </a:p>
          <a:p>
            <a:r>
              <a:rPr lang="en-US" sz="2000" b="1" dirty="0">
                <a:latin typeface="Arial" panose="020B0604020202020204" pitchFamily="34" charset="0"/>
                <a:cs typeface="Arial" panose="020B0604020202020204" pitchFamily="34" charset="0"/>
              </a:rPr>
              <a:t>We recommend against cesarean delivery solely for the indication of HCV (GRADE 1B).</a:t>
            </a:r>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0106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7EEB121-4782-4731-8A5E-E8944558F94A}"/>
              </a:ext>
            </a:extLst>
          </p:cNvPr>
          <p:cNvSpPr>
            <a:spLocks noGrp="1"/>
          </p:cNvSpPr>
          <p:nvPr>
            <p:ph type="body" sz="quarter" idx="16"/>
          </p:nvPr>
        </p:nvSpPr>
        <p:spPr>
          <a:xfrm>
            <a:off x="240691" y="495301"/>
            <a:ext cx="6712559" cy="323850"/>
          </a:xfrm>
        </p:spPr>
        <p:txBody>
          <a:bodyPr/>
          <a:lstStyle/>
          <a:p>
            <a:endParaRPr lang="en-US" sz="2400" dirty="0"/>
          </a:p>
          <a:p>
            <a:r>
              <a:rPr lang="en-US" sz="2400" dirty="0"/>
              <a:t>Does labor management affect the risk of vertical transmission?</a:t>
            </a:r>
          </a:p>
          <a:p>
            <a:endParaRPr lang="en-US" dirty="0"/>
          </a:p>
        </p:txBody>
      </p:sp>
      <p:sp>
        <p:nvSpPr>
          <p:cNvPr id="4" name="Text Placeholder 3">
            <a:extLst>
              <a:ext uri="{FF2B5EF4-FFF2-40B4-BE49-F238E27FC236}">
                <a16:creationId xmlns:a16="http://schemas.microsoft.com/office/drawing/2014/main" xmlns="" id="{9365696C-6344-49AE-8338-0346A2F866A8}"/>
              </a:ext>
            </a:extLst>
          </p:cNvPr>
          <p:cNvSpPr>
            <a:spLocks noGrp="1"/>
          </p:cNvSpPr>
          <p:nvPr>
            <p:ph type="body" sz="quarter" idx="17"/>
          </p:nvPr>
        </p:nvSpPr>
        <p:spPr>
          <a:xfrm>
            <a:off x="241300" y="1009650"/>
            <a:ext cx="8700333" cy="3847163"/>
          </a:xfrm>
        </p:spPr>
        <p:txBody>
          <a:bodyPr/>
          <a:lstStyle/>
          <a:p>
            <a:r>
              <a:rPr lang="en-US" sz="2000" dirty="0">
                <a:latin typeface="Arial" panose="020B0604020202020204" pitchFamily="34" charset="0"/>
                <a:cs typeface="Arial" panose="020B0604020202020204" pitchFamily="34" charset="0"/>
              </a:rPr>
              <a:t>Several factors in labor management may be associated with an increased risk of vertical transmission of HCV:</a:t>
            </a:r>
          </a:p>
          <a:p>
            <a:pPr lvl="1"/>
            <a:r>
              <a:rPr lang="en-US" sz="2000" dirty="0">
                <a:latin typeface="Arial" panose="020B0604020202020204" pitchFamily="34" charset="0"/>
                <a:cs typeface="Arial" panose="020B0604020202020204" pitchFamily="34" charset="0"/>
              </a:rPr>
              <a:t>Prolonged rupture of membranes, internal fetal monitoring, and episiotomy. </a:t>
            </a:r>
          </a:p>
          <a:p>
            <a:r>
              <a:rPr lang="en-US" sz="2000" dirty="0">
                <a:latin typeface="Arial" panose="020B0604020202020204" pitchFamily="34" charset="0"/>
                <a:cs typeface="Arial" panose="020B0604020202020204" pitchFamily="34" charset="0"/>
              </a:rPr>
              <a:t>One study reported that membrane rupture for &gt;6 hours was associated with increased risk of vertical transmission.</a:t>
            </a:r>
          </a:p>
          <a:p>
            <a:r>
              <a:rPr lang="en-US" sz="2000" dirty="0">
                <a:latin typeface="Arial" panose="020B0604020202020204" pitchFamily="34" charset="0"/>
                <a:cs typeface="Arial" panose="020B0604020202020204" pitchFamily="34" charset="0"/>
              </a:rPr>
              <a:t>Another study showed that median duration of ROM was longer in women who transmitted HCV to their infants (28hrs versus 16hrs).</a:t>
            </a:r>
          </a:p>
          <a:p>
            <a:pPr marL="0" indent="0" algn="r">
              <a:buNone/>
            </a:pPr>
            <a:r>
              <a:rPr lang="en-US" sz="16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3108315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7EEB121-4782-4731-8A5E-E8944558F94A}"/>
              </a:ext>
            </a:extLst>
          </p:cNvPr>
          <p:cNvSpPr>
            <a:spLocks noGrp="1"/>
          </p:cNvSpPr>
          <p:nvPr>
            <p:ph type="body" sz="quarter" idx="16"/>
          </p:nvPr>
        </p:nvSpPr>
        <p:spPr>
          <a:xfrm>
            <a:off x="240691" y="355600"/>
            <a:ext cx="6712559" cy="463551"/>
          </a:xfrm>
        </p:spPr>
        <p:txBody>
          <a:bodyPr/>
          <a:lstStyle/>
          <a:p>
            <a:endParaRPr lang="en-US" sz="2400" dirty="0"/>
          </a:p>
          <a:p>
            <a:r>
              <a:rPr lang="en-US" sz="1600" b="0" i="1" dirty="0"/>
              <a:t>(continued) </a:t>
            </a:r>
            <a:r>
              <a:rPr lang="en-US" sz="2400" dirty="0"/>
              <a:t>Does labor management affect the risk of vertical transmission?</a:t>
            </a:r>
          </a:p>
          <a:p>
            <a:endParaRPr lang="en-US" dirty="0"/>
          </a:p>
        </p:txBody>
      </p:sp>
      <p:sp>
        <p:nvSpPr>
          <p:cNvPr id="4" name="Text Placeholder 3">
            <a:extLst>
              <a:ext uri="{FF2B5EF4-FFF2-40B4-BE49-F238E27FC236}">
                <a16:creationId xmlns:a16="http://schemas.microsoft.com/office/drawing/2014/main" xmlns="" id="{9365696C-6344-49AE-8338-0346A2F866A8}"/>
              </a:ext>
            </a:extLst>
          </p:cNvPr>
          <p:cNvSpPr>
            <a:spLocks noGrp="1"/>
          </p:cNvSpPr>
          <p:nvPr>
            <p:ph type="body" sz="quarter" idx="17"/>
          </p:nvPr>
        </p:nvSpPr>
        <p:spPr>
          <a:xfrm>
            <a:off x="241300" y="1009650"/>
            <a:ext cx="8700333" cy="3847163"/>
          </a:xfrm>
        </p:spPr>
        <p:txBody>
          <a:bodyPr/>
          <a:lstStyle/>
          <a:p>
            <a:r>
              <a:rPr lang="en-US" sz="2000" dirty="0">
                <a:latin typeface="Arial" panose="020B0604020202020204" pitchFamily="34" charset="0"/>
                <a:cs typeface="Arial" panose="020B0604020202020204" pitchFamily="34" charset="0"/>
              </a:rPr>
              <a:t>A retrospective study including 710 HCV-infected women and a prospective study including 242 HCV-infected women both reported that internal fetal monitoring was associated with increased risk of transmission compared with no internal monitoring. </a:t>
            </a:r>
          </a:p>
          <a:p>
            <a:r>
              <a:rPr lang="en-US" sz="2000" dirty="0">
                <a:latin typeface="Arial" panose="020B0604020202020204" pitchFamily="34" charset="0"/>
                <a:cs typeface="Arial" panose="020B0604020202020204" pitchFamily="34" charset="0"/>
              </a:rPr>
              <a:t>In contrast, a retrospective study with 724 women found no association.</a:t>
            </a:r>
          </a:p>
          <a:p>
            <a:r>
              <a:rPr lang="en-US" sz="2000" dirty="0">
                <a:latin typeface="Arial" panose="020B0604020202020204" pitchFamily="34" charset="0"/>
                <a:cs typeface="Arial" panose="020B0604020202020204" pitchFamily="34" charset="0"/>
              </a:rPr>
              <a:t>One of these studies also found that episiotomy was significantly associated with an increased risk of vertical transmission.</a:t>
            </a:r>
          </a:p>
          <a:p>
            <a:pPr marL="0" indent="0" algn="r">
              <a:buNone/>
            </a:pPr>
            <a:r>
              <a:rPr lang="en-US" sz="16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264040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7EEB121-4782-4731-8A5E-E8944558F94A}"/>
              </a:ext>
            </a:extLst>
          </p:cNvPr>
          <p:cNvSpPr>
            <a:spLocks noGrp="1"/>
          </p:cNvSpPr>
          <p:nvPr>
            <p:ph type="body" sz="quarter" idx="16"/>
          </p:nvPr>
        </p:nvSpPr>
        <p:spPr>
          <a:xfrm>
            <a:off x="240691" y="495301"/>
            <a:ext cx="6712559" cy="323850"/>
          </a:xfrm>
        </p:spPr>
        <p:txBody>
          <a:bodyPr/>
          <a:lstStyle/>
          <a:p>
            <a:endParaRPr lang="en-US" sz="2400" dirty="0"/>
          </a:p>
          <a:p>
            <a:r>
              <a:rPr lang="en-US" sz="1600" b="0" i="1" dirty="0"/>
              <a:t>(continued) </a:t>
            </a:r>
            <a:r>
              <a:rPr lang="en-US" sz="2400" dirty="0"/>
              <a:t>Does labor management affect the risk of vertical transmission?</a:t>
            </a:r>
          </a:p>
          <a:p>
            <a:endParaRPr lang="en-US" dirty="0"/>
          </a:p>
        </p:txBody>
      </p:sp>
      <p:sp>
        <p:nvSpPr>
          <p:cNvPr id="4" name="Text Placeholder 3">
            <a:extLst>
              <a:ext uri="{FF2B5EF4-FFF2-40B4-BE49-F238E27FC236}">
                <a16:creationId xmlns:a16="http://schemas.microsoft.com/office/drawing/2014/main" xmlns="" id="{9365696C-6344-49AE-8338-0346A2F866A8}"/>
              </a:ext>
            </a:extLst>
          </p:cNvPr>
          <p:cNvSpPr>
            <a:spLocks noGrp="1"/>
          </p:cNvSpPr>
          <p:nvPr>
            <p:ph type="body" sz="quarter" idx="17"/>
          </p:nvPr>
        </p:nvSpPr>
        <p:spPr>
          <a:xfrm>
            <a:off x="241300" y="1009650"/>
            <a:ext cx="8700333" cy="3847163"/>
          </a:xfrm>
        </p:spPr>
        <p:txBody>
          <a:bodyPr/>
          <a:lstStyle/>
          <a:p>
            <a:pPr marL="0" indent="0" algn="r">
              <a:buNone/>
            </a:pPr>
            <a:r>
              <a:rPr lang="en-US" sz="1600" i="1" dirty="0">
                <a:latin typeface="Arial" panose="020B0604020202020204" pitchFamily="34" charset="0"/>
                <a:cs typeface="Arial" panose="020B0604020202020204" pitchFamily="34" charset="0"/>
              </a:rPr>
              <a:t>(next)</a:t>
            </a:r>
          </a:p>
          <a:p>
            <a:r>
              <a:rPr lang="en-US" sz="2000" b="1" dirty="0">
                <a:latin typeface="Arial" panose="020B0604020202020204" pitchFamily="34" charset="0"/>
                <a:cs typeface="Arial" panose="020B0604020202020204" pitchFamily="34" charset="0"/>
              </a:rPr>
              <a:t>We recommend that obstetric care providers avoid internal fetal monitoring, prolonged rupture of membranes, and episiotomy in managing labor in HCV-positive women (GRADE 1B)*. </a:t>
            </a:r>
          </a:p>
          <a:p>
            <a:r>
              <a:rPr lang="en-US" sz="2000" b="1" dirty="0">
                <a:latin typeface="Arial" panose="020B0604020202020204" pitchFamily="34" charset="0"/>
                <a:cs typeface="Arial" panose="020B0604020202020204" pitchFamily="34" charset="0"/>
              </a:rPr>
              <a:t>We also recommend that obstetric care providers avoid early amniotomy and episiotomy in managing labor in HCV-positive women.</a:t>
            </a:r>
          </a:p>
          <a:p>
            <a:r>
              <a:rPr lang="en-US" sz="2000" dirty="0">
                <a:latin typeface="Arial" panose="020B0604020202020204" pitchFamily="34" charset="0"/>
                <a:cs typeface="Arial" panose="020B0604020202020204" pitchFamily="34" charset="0"/>
              </a:rPr>
              <a:t>Expectant management of ruptured membranes should be avoided at term and patients with ruptured membranes at term should be actively managed in labor.</a:t>
            </a:r>
          </a:p>
          <a:p>
            <a:r>
              <a:rPr lang="en-US" sz="1400" dirty="0">
                <a:latin typeface="Helvetica" charset="0"/>
              </a:rPr>
              <a:t>*Unless it is unavoidable in the course of management (e.g., when unable to trace the fetal heart rate with Doppler and the alternative is proceeding with cesarean delivery).</a:t>
            </a:r>
          </a:p>
          <a:p>
            <a:endParaRPr lang="en-US" dirty="0"/>
          </a:p>
          <a:p>
            <a:endParaRPr lang="en-US" dirty="0"/>
          </a:p>
        </p:txBody>
      </p:sp>
    </p:spTree>
    <p:extLst>
      <p:ext uri="{BB962C8B-B14F-4D97-AF65-F5344CB8AC3E}">
        <p14:creationId xmlns:p14="http://schemas.microsoft.com/office/powerpoint/2010/main" val="2931143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A6783E8-CF24-486D-8998-15152DBA379C}"/>
              </a:ext>
            </a:extLst>
          </p:cNvPr>
          <p:cNvSpPr>
            <a:spLocks noGrp="1"/>
          </p:cNvSpPr>
          <p:nvPr>
            <p:ph type="body" sz="quarter" idx="16"/>
          </p:nvPr>
        </p:nvSpPr>
        <p:spPr/>
        <p:txBody>
          <a:bodyPr/>
          <a:lstStyle/>
          <a:p>
            <a:r>
              <a:rPr lang="en-US" sz="2400" dirty="0"/>
              <a:t>Postnatal issues related to HCV: Is breastfeeding safe in HCV-positive mothers?</a:t>
            </a:r>
          </a:p>
        </p:txBody>
      </p:sp>
      <p:sp>
        <p:nvSpPr>
          <p:cNvPr id="4" name="Text Placeholder 3">
            <a:extLst>
              <a:ext uri="{FF2B5EF4-FFF2-40B4-BE49-F238E27FC236}">
                <a16:creationId xmlns:a16="http://schemas.microsoft.com/office/drawing/2014/main" xmlns="" id="{3E472324-6804-49B2-BC16-FE067C670070}"/>
              </a:ext>
            </a:extLst>
          </p:cNvPr>
          <p:cNvSpPr>
            <a:spLocks noGrp="1"/>
          </p:cNvSpPr>
          <p:nvPr>
            <p:ph type="body" sz="quarter" idx="17"/>
          </p:nvPr>
        </p:nvSpPr>
        <p:spPr>
          <a:xfrm>
            <a:off x="241300" y="1085850"/>
            <a:ext cx="8700333" cy="3770963"/>
          </a:xfrm>
        </p:spPr>
        <p:txBody>
          <a:bodyPr/>
          <a:lstStyle/>
          <a:p>
            <a:r>
              <a:rPr lang="en-US" sz="2000" dirty="0">
                <a:latin typeface="Arial" panose="020B0604020202020204" pitchFamily="34" charset="0"/>
                <a:cs typeface="Arial" panose="020B0604020202020204" pitchFamily="34" charset="0"/>
              </a:rPr>
              <a:t>The Cottrell et al systematic review included 14 cohort studies examining breast-feeding and HCV transmission, and none found a significant association.</a:t>
            </a:r>
          </a:p>
          <a:p>
            <a:r>
              <a:rPr lang="en-US" sz="2000" dirty="0">
                <a:latin typeface="Arial" panose="020B0604020202020204" pitchFamily="34" charset="0"/>
                <a:cs typeface="Arial" panose="020B0604020202020204" pitchFamily="34" charset="0"/>
              </a:rPr>
              <a:t>CDC recommends that women abstain from breastfeeding if their nipples are bleeding or cracked.</a:t>
            </a:r>
          </a:p>
          <a:p>
            <a:r>
              <a:rPr lang="en-US" sz="2000" b="1" dirty="0">
                <a:latin typeface="Arial" panose="020B0604020202020204" pitchFamily="34" charset="0"/>
                <a:cs typeface="Arial" panose="020B0604020202020204" pitchFamily="34" charset="0"/>
              </a:rPr>
              <a:t>We recommend that obstetric care providers not discourage breastfeeding based on a positive HCV infection status (GRADE 1A).</a:t>
            </a:r>
          </a:p>
          <a:p>
            <a:endParaRPr lang="en-US" dirty="0"/>
          </a:p>
        </p:txBody>
      </p:sp>
    </p:spTree>
    <p:extLst>
      <p:ext uri="{BB962C8B-B14F-4D97-AF65-F5344CB8AC3E}">
        <p14:creationId xmlns:p14="http://schemas.microsoft.com/office/powerpoint/2010/main" val="114161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F0572B4-D00F-4666-88DF-E38F3483F743}"/>
              </a:ext>
            </a:extLst>
          </p:cNvPr>
          <p:cNvSpPr>
            <a:spLocks noGrp="1"/>
          </p:cNvSpPr>
          <p:nvPr>
            <p:ph type="body" sz="quarter" idx="16"/>
          </p:nvPr>
        </p:nvSpPr>
        <p:spPr>
          <a:xfrm>
            <a:off x="240691" y="1"/>
            <a:ext cx="6985732" cy="628649"/>
          </a:xfrm>
        </p:spPr>
        <p:txBody>
          <a:bodyPr/>
          <a:lstStyle/>
          <a:p>
            <a:r>
              <a:rPr lang="en-US" sz="2400" dirty="0"/>
              <a:t>SMFM Recommendations</a:t>
            </a:r>
          </a:p>
        </p:txBody>
      </p:sp>
      <p:pic>
        <p:nvPicPr>
          <p:cNvPr id="5" name="Picture 4">
            <a:extLst>
              <a:ext uri="{FF2B5EF4-FFF2-40B4-BE49-F238E27FC236}">
                <a16:creationId xmlns:a16="http://schemas.microsoft.com/office/drawing/2014/main" xmlns="" id="{1AA5BDE7-2C02-4A58-9B16-163783C31EC2}"/>
              </a:ext>
            </a:extLst>
          </p:cNvPr>
          <p:cNvPicPr>
            <a:picLocks noChangeAspect="1"/>
          </p:cNvPicPr>
          <p:nvPr/>
        </p:nvPicPr>
        <p:blipFill>
          <a:blip r:embed="rId2"/>
          <a:stretch>
            <a:fillRect/>
          </a:stretch>
        </p:blipFill>
        <p:spPr>
          <a:xfrm>
            <a:off x="3771900" y="2"/>
            <a:ext cx="3454523" cy="5143498"/>
          </a:xfrm>
          <a:prstGeom prst="rect">
            <a:avLst/>
          </a:prstGeom>
        </p:spPr>
      </p:pic>
    </p:spTree>
    <p:extLst>
      <p:ext uri="{BB962C8B-B14F-4D97-AF65-F5344CB8AC3E}">
        <p14:creationId xmlns:p14="http://schemas.microsoft.com/office/powerpoint/2010/main" val="73204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343C7AD-A8B5-4661-8FB0-CC6411A3AF2C}"/>
              </a:ext>
            </a:extLst>
          </p:cNvPr>
          <p:cNvSpPr>
            <a:spLocks noGrp="1"/>
          </p:cNvSpPr>
          <p:nvPr>
            <p:ph type="body" sz="quarter" idx="16"/>
          </p:nvPr>
        </p:nvSpPr>
        <p:spPr/>
        <p:txBody>
          <a:bodyPr/>
          <a:lstStyle/>
          <a:p>
            <a:r>
              <a:rPr lang="en-US" sz="2400" dirty="0"/>
              <a:t>Disclaimer</a:t>
            </a:r>
          </a:p>
        </p:txBody>
      </p:sp>
      <p:sp>
        <p:nvSpPr>
          <p:cNvPr id="4" name="Text Placeholder 3">
            <a:extLst>
              <a:ext uri="{FF2B5EF4-FFF2-40B4-BE49-F238E27FC236}">
                <a16:creationId xmlns:a16="http://schemas.microsoft.com/office/drawing/2014/main" xmlns="" id="{4D5E7E86-4747-4C09-80D5-0DDB887F9547}"/>
              </a:ext>
            </a:extLst>
          </p:cNvPr>
          <p:cNvSpPr>
            <a:spLocks noGrp="1"/>
          </p:cNvSpPr>
          <p:nvPr>
            <p:ph type="body" sz="quarter" idx="17"/>
          </p:nvPr>
        </p:nvSpPr>
        <p:spPr>
          <a:xfrm>
            <a:off x="241300" y="1028700"/>
            <a:ext cx="8700333" cy="3828113"/>
          </a:xfrm>
        </p:spPr>
        <p:txBody>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practice of medicine continues to evolve, and individual circumstances will vary. This opinion reflects information available at the time of its submission for publication and is neither designed nor intended to establish an exclusive standard of perinatal care. This presentation is not expected to reflect the opinions of all members of the Society for Maternal-Fetal Medicine.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These slides are for personal, non-commercial and educational use only</a:t>
            </a:r>
          </a:p>
        </p:txBody>
      </p:sp>
    </p:spTree>
    <p:extLst>
      <p:ext uri="{BB962C8B-B14F-4D97-AF65-F5344CB8AC3E}">
        <p14:creationId xmlns:p14="http://schemas.microsoft.com/office/powerpoint/2010/main" val="277091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342900" lvl="0" indent="-342900">
              <a:buClr>
                <a:srgbClr val="817BBC"/>
              </a:buClr>
              <a:buFont typeface="Wingdings" charset="2"/>
              <a:buChar char="§"/>
            </a:pPr>
            <a:endParaRPr lang="en-US" sz="2400" dirty="0">
              <a:solidFill>
                <a:srgbClr val="3E3E3E">
                  <a:lumMod val="65000"/>
                  <a:lumOff val="35000"/>
                </a:srgbClr>
              </a:solidFill>
              <a:latin typeface="Century Gothic"/>
              <a:ea typeface=""/>
              <a:cs typeface="Century Gothic"/>
            </a:endParaRPr>
          </a:p>
          <a:p>
            <a:pPr marL="342900" lvl="0" indent="-342900">
              <a:buClr>
                <a:srgbClr val="817BBC"/>
              </a:buClr>
              <a:buFont typeface="Wingdings" charset="2"/>
              <a:buChar char="§"/>
            </a:pPr>
            <a:r>
              <a:rPr lang="en-US" sz="2400" dirty="0">
                <a:solidFill>
                  <a:srgbClr val="3E3E3E">
                    <a:lumMod val="65000"/>
                    <a:lumOff val="35000"/>
                  </a:srgbClr>
                </a:solidFill>
                <a:latin typeface="Century Gothic"/>
                <a:ea typeface=""/>
                <a:cs typeface="Century Gothic"/>
              </a:rPr>
              <a:t>Acute:</a:t>
            </a:r>
          </a:p>
          <a:p>
            <a:endParaRPr lang="en-US" dirty="0"/>
          </a:p>
        </p:txBody>
      </p:sp>
      <p:sp>
        <p:nvSpPr>
          <p:cNvPr id="3" name="Text Placeholder 2"/>
          <p:cNvSpPr>
            <a:spLocks noGrp="1"/>
          </p:cNvSpPr>
          <p:nvPr>
            <p:ph type="body" sz="quarter" idx="16"/>
          </p:nvPr>
        </p:nvSpPr>
        <p:spPr>
          <a:xfrm>
            <a:off x="240691" y="0"/>
            <a:ext cx="6985732" cy="758955"/>
          </a:xfrm>
        </p:spPr>
        <p:txBody>
          <a:bodyPr/>
          <a:lstStyle/>
          <a:p>
            <a:r>
              <a:rPr lang="en-US" sz="2400" dirty="0"/>
              <a:t>Epidemiology: What is the natural course of HCV infection?</a:t>
            </a:r>
          </a:p>
        </p:txBody>
      </p:sp>
      <p:sp>
        <p:nvSpPr>
          <p:cNvPr id="4" name="Text Placeholder 3"/>
          <p:cNvSpPr>
            <a:spLocks noGrp="1"/>
          </p:cNvSpPr>
          <p:nvPr>
            <p:ph type="body" sz="quarter" idx="17"/>
          </p:nvPr>
        </p:nvSpPr>
        <p:spPr/>
        <p:txBody>
          <a:bodyPr/>
          <a:lstStyle/>
          <a:p>
            <a:pPr marL="914400" lvl="1" indent="-457200">
              <a:buFont typeface="Arial" charset="0"/>
              <a:buChar char="•"/>
            </a:pPr>
            <a:r>
              <a:rPr lang="en-US" sz="2000" dirty="0">
                <a:latin typeface="Arial" charset="0"/>
                <a:ea typeface="Arial" charset="0"/>
                <a:cs typeface="Arial" charset="0"/>
              </a:rPr>
              <a:t>The first 6 months after exposure to HCV.</a:t>
            </a:r>
          </a:p>
          <a:p>
            <a:pPr marL="914400" lvl="1" indent="-457200">
              <a:buFont typeface="Arial" charset="0"/>
              <a:buChar char="•"/>
            </a:pPr>
            <a:r>
              <a:rPr lang="en-US" sz="2000" dirty="0">
                <a:latin typeface="Arial" charset="0"/>
                <a:ea typeface="Arial" charset="0"/>
                <a:cs typeface="Arial" charset="0"/>
              </a:rPr>
              <a:t>Asymptomatic in 75% of cases; when symptoms occur, they include abdominal pain, nausea, anorexia, jaundice, or malaise.</a:t>
            </a:r>
          </a:p>
          <a:p>
            <a:pPr marL="914400" lvl="1" indent="-457200">
              <a:buFont typeface="Arial" charset="0"/>
              <a:buChar char="•"/>
            </a:pPr>
            <a:r>
              <a:rPr lang="en-US" sz="2000" dirty="0">
                <a:latin typeface="Arial" charset="0"/>
                <a:ea typeface="Arial" charset="0"/>
                <a:cs typeface="Arial" charset="0"/>
              </a:rPr>
              <a:t>15% of infected individuals spontaneously clear HCV within 6 months of infection.</a:t>
            </a:r>
          </a:p>
          <a:p>
            <a:pPr lvl="1"/>
            <a:endParaRPr lang="en-US" dirty="0"/>
          </a:p>
        </p:txBody>
      </p:sp>
    </p:spTree>
    <p:extLst>
      <p:ext uri="{BB962C8B-B14F-4D97-AF65-F5344CB8AC3E}">
        <p14:creationId xmlns:p14="http://schemas.microsoft.com/office/powerpoint/2010/main" val="2289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342900" indent="-342900">
              <a:buClr>
                <a:schemeClr val="accent6"/>
              </a:buClr>
              <a:buFont typeface="Wingdings" panose="05000000000000000000" pitchFamily="2" charset="2"/>
              <a:buChar char="§"/>
            </a:pPr>
            <a:r>
              <a:rPr lang="en-US" sz="2400" dirty="0">
                <a:solidFill>
                  <a:srgbClr val="3E3E3E">
                    <a:lumMod val="65000"/>
                    <a:lumOff val="35000"/>
                  </a:srgbClr>
                </a:solidFill>
                <a:latin typeface="Century Gothic"/>
                <a:ea typeface=""/>
                <a:cs typeface="Century Gothic"/>
              </a:rPr>
              <a:t>Chronic:</a:t>
            </a:r>
            <a:endParaRPr lang="en-US" sz="2400" dirty="0"/>
          </a:p>
        </p:txBody>
      </p:sp>
      <p:sp>
        <p:nvSpPr>
          <p:cNvPr id="3" name="Text Placeholder 2"/>
          <p:cNvSpPr>
            <a:spLocks noGrp="1"/>
          </p:cNvSpPr>
          <p:nvPr>
            <p:ph type="body" sz="quarter" idx="16"/>
          </p:nvPr>
        </p:nvSpPr>
        <p:spPr>
          <a:xfrm>
            <a:off x="240691" y="67734"/>
            <a:ext cx="6985732" cy="736600"/>
          </a:xfrm>
        </p:spPr>
        <p:txBody>
          <a:bodyPr/>
          <a:lstStyle/>
          <a:p>
            <a:r>
              <a:rPr lang="en-US" sz="2400" dirty="0"/>
              <a:t>Epidemiology: What is the natural course of HCV infection?</a:t>
            </a:r>
          </a:p>
        </p:txBody>
      </p:sp>
      <p:sp>
        <p:nvSpPr>
          <p:cNvPr id="4" name="Text Placeholder 3"/>
          <p:cNvSpPr>
            <a:spLocks noGrp="1"/>
          </p:cNvSpPr>
          <p:nvPr>
            <p:ph type="body" sz="quarter" idx="17"/>
          </p:nvPr>
        </p:nvSpPr>
        <p:spPr>
          <a:xfrm>
            <a:off x="241300" y="1482535"/>
            <a:ext cx="8700333" cy="3374278"/>
          </a:xfrm>
        </p:spPr>
        <p:txBody>
          <a:bodyPr/>
          <a:lstStyle/>
          <a:p>
            <a:pPr marL="800100" lvl="1" indent="-342900">
              <a:buFont typeface="Arial" charset="0"/>
              <a:buChar char="•"/>
            </a:pPr>
            <a:r>
              <a:rPr lang="en-US" sz="2000" dirty="0">
                <a:latin typeface="Arial" charset="0"/>
                <a:ea typeface="Arial" charset="0"/>
                <a:cs typeface="Arial" charset="0"/>
              </a:rPr>
              <a:t>Those who do not clear the virus and harbor it for the rest of their lives.</a:t>
            </a:r>
          </a:p>
          <a:p>
            <a:pPr marL="800100" lvl="1" indent="-342900">
              <a:buFont typeface="Arial" charset="0"/>
              <a:buChar char="•"/>
            </a:pPr>
            <a:r>
              <a:rPr lang="en-US" sz="2000" dirty="0">
                <a:latin typeface="Arial" charset="0"/>
                <a:ea typeface="Arial" charset="0"/>
                <a:cs typeface="Arial" charset="0"/>
              </a:rPr>
              <a:t>It accounts for most HCV-associated morbidity and mortality.</a:t>
            </a:r>
          </a:p>
          <a:p>
            <a:pPr marL="800100" lvl="1" indent="-342900">
              <a:buFont typeface="Arial" charset="0"/>
              <a:buChar char="•"/>
            </a:pPr>
            <a:r>
              <a:rPr lang="en-US" sz="2000" dirty="0">
                <a:latin typeface="Arial" charset="0"/>
                <a:ea typeface="Arial" charset="0"/>
                <a:cs typeface="Arial" charset="0"/>
              </a:rPr>
              <a:t>Asymptomatic, although it can cause progressive liver damage with serious consequences.</a:t>
            </a:r>
          </a:p>
          <a:p>
            <a:pPr marL="800100" lvl="1" indent="-342900">
              <a:buFont typeface="Arial" charset="0"/>
              <a:buChar char="•"/>
            </a:pPr>
            <a:r>
              <a:rPr lang="en-US" sz="2000" dirty="0">
                <a:latin typeface="Arial" charset="0"/>
                <a:ea typeface="Arial" charset="0"/>
                <a:cs typeface="Arial" charset="0"/>
              </a:rPr>
              <a:t>15-30% of patients with chronic HCV infection develop cirrhosis within 20 years.</a:t>
            </a:r>
          </a:p>
          <a:p>
            <a:pPr marL="800100" lvl="1" indent="-342900">
              <a:buFont typeface="Arial" charset="0"/>
              <a:buChar char="•"/>
            </a:pPr>
            <a:r>
              <a:rPr lang="en-US" sz="2000" dirty="0">
                <a:latin typeface="Arial" charset="0"/>
                <a:ea typeface="Arial" charset="0"/>
                <a:cs typeface="Arial" charset="0"/>
              </a:rPr>
              <a:t>27% of those with cirrhosis develop hepatocellular carcinoma (HCC) within 10 years.</a:t>
            </a:r>
          </a:p>
          <a:p>
            <a:pPr marL="800100" lvl="1" indent="-342900">
              <a:buFont typeface="Arial" charset="0"/>
              <a:buChar char="•"/>
            </a:pPr>
            <a:r>
              <a:rPr lang="en-US" sz="2000" dirty="0">
                <a:latin typeface="Arial" charset="0"/>
                <a:ea typeface="Arial" charset="0"/>
                <a:cs typeface="Arial" charset="0"/>
              </a:rPr>
              <a:t>HCC is a primary cause of mortality from HCV infection.</a:t>
            </a:r>
          </a:p>
          <a:p>
            <a:endParaRPr lang="en-US" sz="2000" dirty="0">
              <a:latin typeface="Arial" charset="0"/>
              <a:ea typeface="Arial" charset="0"/>
              <a:cs typeface="Arial" charset="0"/>
            </a:endParaRPr>
          </a:p>
        </p:txBody>
      </p:sp>
    </p:spTree>
    <p:extLst>
      <p:ext uri="{BB962C8B-B14F-4D97-AF65-F5344CB8AC3E}">
        <p14:creationId xmlns:p14="http://schemas.microsoft.com/office/powerpoint/2010/main" val="94236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40691" y="110067"/>
            <a:ext cx="6985732" cy="702733"/>
          </a:xfrm>
        </p:spPr>
        <p:txBody>
          <a:bodyPr/>
          <a:lstStyle/>
          <a:p>
            <a:r>
              <a:rPr lang="en-US" sz="2400" dirty="0"/>
              <a:t>Epidemiology:  What is the impact of pregnancy on chronic hepatitis C?</a:t>
            </a:r>
          </a:p>
        </p:txBody>
      </p:sp>
      <p:sp>
        <p:nvSpPr>
          <p:cNvPr id="4" name="Text Placeholder 3"/>
          <p:cNvSpPr>
            <a:spLocks noGrp="1"/>
          </p:cNvSpPr>
          <p:nvPr>
            <p:ph type="body" sz="quarter" idx="17"/>
          </p:nvPr>
        </p:nvSpPr>
        <p:spPr>
          <a:xfrm>
            <a:off x="241300" y="1002323"/>
            <a:ext cx="8700333" cy="3854490"/>
          </a:xfrm>
        </p:spPr>
        <p:txBody>
          <a:bodyPr/>
          <a:lstStyle/>
          <a:p>
            <a:pPr marL="342900" indent="-342900">
              <a:buFont typeface="Arial" panose="020B0604020202020204" pitchFamily="34" charset="0"/>
              <a:buChar char="•"/>
            </a:pPr>
            <a:r>
              <a:rPr lang="en-US" sz="2000" dirty="0">
                <a:latin typeface="Arial" charset="0"/>
                <a:cs typeface="Arial" charset="0"/>
              </a:rPr>
              <a:t>Alanine aminotransferase (ALT) levels tend to decrease during the second and third trimesters in pregnancies complicated by HCV infection.</a:t>
            </a:r>
          </a:p>
          <a:p>
            <a:pPr marL="342900" indent="-342900">
              <a:buFont typeface="Arial" panose="020B0604020202020204" pitchFamily="34" charset="0"/>
              <a:buChar char="•"/>
            </a:pPr>
            <a:r>
              <a:rPr lang="en-US" sz="2000" dirty="0">
                <a:latin typeface="Arial" charset="0"/>
                <a:cs typeface="Arial" charset="0"/>
              </a:rPr>
              <a:t>HCV RNA levels may increase in infected women during the second and third trimesters of pregnancy.</a:t>
            </a:r>
          </a:p>
          <a:p>
            <a:pPr marL="342900" indent="-342900">
              <a:buFont typeface="Arial" panose="020B0604020202020204" pitchFamily="34" charset="0"/>
              <a:buChar char="•"/>
            </a:pPr>
            <a:r>
              <a:rPr lang="en-US" sz="2000" dirty="0">
                <a:latin typeface="Arial" charset="0"/>
                <a:cs typeface="Arial" charset="0"/>
              </a:rPr>
              <a:t>Hepatocellular damage caused by chronic HCV infection is thought to be immune-mediated.</a:t>
            </a:r>
          </a:p>
          <a:p>
            <a:pPr marL="342900" indent="-342900">
              <a:buFont typeface="Arial" panose="020B0604020202020204" pitchFamily="34" charset="0"/>
              <a:buChar char="•"/>
            </a:pPr>
            <a:r>
              <a:rPr lang="en-US" sz="2000" dirty="0">
                <a:latin typeface="Arial" charset="0"/>
                <a:cs typeface="Arial" charset="0"/>
              </a:rPr>
              <a:t>Down-regulation of the maternal immune response in pregnancy </a:t>
            </a:r>
            <a:r>
              <a:rPr lang="en-US" sz="2000" dirty="0">
                <a:latin typeface="Arial" charset="0"/>
                <a:cs typeface="Arial" charset="0"/>
                <a:sym typeface="Wingdings"/>
              </a:rPr>
              <a:t> </a:t>
            </a:r>
            <a:r>
              <a:rPr lang="en-US" sz="2000" dirty="0">
                <a:latin typeface="Arial" charset="0"/>
                <a:cs typeface="Arial" charset="0"/>
              </a:rPr>
              <a:t>reduce the amount of hepatocellular damage caused by HCV, which would also account for the decrease in ALT levels.</a:t>
            </a:r>
          </a:p>
          <a:p>
            <a:pPr marL="342900" indent="-342900">
              <a:buFont typeface="Arial" panose="020B0604020202020204" pitchFamily="34" charset="0"/>
              <a:buChar char="•"/>
            </a:pPr>
            <a:r>
              <a:rPr lang="en-US" sz="2000" dirty="0">
                <a:latin typeface="Arial" charset="0"/>
                <a:cs typeface="Arial" charset="0"/>
              </a:rPr>
              <a:t>Data concerning the impact of pregnancy on the progression of liver fibrosis remains controversial and unclear. (</a:t>
            </a:r>
            <a:r>
              <a:rPr lang="en-US" sz="1600" i="1" dirty="0">
                <a:latin typeface="Arial" charset="0"/>
                <a:cs typeface="Arial" charset="0"/>
              </a:rPr>
              <a:t>next</a:t>
            </a:r>
            <a:r>
              <a:rPr lang="en-US" sz="2000" dirty="0">
                <a:latin typeface="Arial" charset="0"/>
                <a:cs typeface="Arial" charset="0"/>
              </a:rPr>
              <a:t>)</a:t>
            </a:r>
          </a:p>
          <a:p>
            <a:endParaRPr lang="en-US" dirty="0"/>
          </a:p>
        </p:txBody>
      </p:sp>
    </p:spTree>
    <p:extLst>
      <p:ext uri="{BB962C8B-B14F-4D97-AF65-F5344CB8AC3E}">
        <p14:creationId xmlns:p14="http://schemas.microsoft.com/office/powerpoint/2010/main" val="857435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4ECB0B4-D56E-4359-94B2-E73C4E3BF1AA}"/>
              </a:ext>
            </a:extLst>
          </p:cNvPr>
          <p:cNvSpPr>
            <a:spLocks noGrp="1"/>
          </p:cNvSpPr>
          <p:nvPr>
            <p:ph type="body" sz="quarter" idx="17"/>
          </p:nvPr>
        </p:nvSpPr>
        <p:spPr>
          <a:xfrm>
            <a:off x="241300" y="1125415"/>
            <a:ext cx="8700333" cy="3731398"/>
          </a:xfrm>
        </p:spPr>
        <p:txBody>
          <a:bodyPr/>
          <a:lstStyle/>
          <a:p>
            <a:r>
              <a:rPr lang="en-US" sz="2000" dirty="0">
                <a:latin typeface="Arial" panose="020B0604020202020204" pitchFamily="34" charset="0"/>
                <a:cs typeface="Arial" panose="020B0604020202020204" pitchFamily="34" charset="0"/>
              </a:rPr>
              <a:t>HCV infection is associated with adverse pregnancy outcomes.</a:t>
            </a:r>
          </a:p>
          <a:p>
            <a:r>
              <a:rPr lang="en-US" sz="2000" dirty="0">
                <a:latin typeface="Arial" panose="020B0604020202020204" pitchFamily="34" charset="0"/>
                <a:cs typeface="Arial" panose="020B0604020202020204" pitchFamily="34" charset="0"/>
              </a:rPr>
              <a:t>Infants born to women infected with HCV were more likely to be small for gestational age, have low birthweight, require admission to the neonatal intensive care unit, and require assisted ventilation.</a:t>
            </a:r>
          </a:p>
          <a:p>
            <a:r>
              <a:rPr lang="en-US" sz="2000" dirty="0">
                <a:latin typeface="Arial" panose="020B0604020202020204" pitchFamily="34" charset="0"/>
                <a:cs typeface="Arial" panose="020B0604020202020204" pitchFamily="34" charset="0"/>
              </a:rPr>
              <a:t>HCV-infected women were more likely to deliver infants with poor birth outcomes, including preterm birth, low birthweight, and congenital anomalies.</a:t>
            </a:r>
          </a:p>
          <a:p>
            <a:r>
              <a:rPr lang="en-US" sz="2000" dirty="0">
                <a:latin typeface="Arial" panose="020B0604020202020204" pitchFamily="34" charset="0"/>
                <a:cs typeface="Arial" panose="020B0604020202020204" pitchFamily="34" charset="0"/>
              </a:rPr>
              <a:t>Meta-analysis: maternal HCV infection was significantly associated with fetal growth restriction (odds ratio, 1.53; 95% confidence interval, 1.40-1.68) and low birthweight (odds ratio, 1.97; 95% confidence interval, 1.43-2.71). </a:t>
            </a:r>
          </a:p>
          <a:p>
            <a:pPr marL="0" indent="0" algn="r">
              <a:buNone/>
            </a:pPr>
            <a:r>
              <a:rPr lang="en-US" sz="1600" i="1" dirty="0">
                <a:latin typeface="Arial" panose="020B0604020202020204" pitchFamily="34" charset="0"/>
                <a:cs typeface="Arial" panose="020B0604020202020204" pitchFamily="34" charset="0"/>
              </a:rPr>
              <a:t>(next)</a:t>
            </a:r>
          </a:p>
          <a:p>
            <a:endParaRPr lang="en-US" dirty="0"/>
          </a:p>
        </p:txBody>
      </p:sp>
      <p:sp>
        <p:nvSpPr>
          <p:cNvPr id="5" name="Text Placeholder 4">
            <a:extLst>
              <a:ext uri="{FF2B5EF4-FFF2-40B4-BE49-F238E27FC236}">
                <a16:creationId xmlns:a16="http://schemas.microsoft.com/office/drawing/2014/main" xmlns="" id="{6D241234-0800-4773-A558-C4B0B589F1E5}"/>
              </a:ext>
            </a:extLst>
          </p:cNvPr>
          <p:cNvSpPr>
            <a:spLocks noGrp="1"/>
          </p:cNvSpPr>
          <p:nvPr>
            <p:ph type="body" sz="quarter" idx="16"/>
          </p:nvPr>
        </p:nvSpPr>
        <p:spPr>
          <a:xfrm>
            <a:off x="240691" y="93134"/>
            <a:ext cx="7758090" cy="838200"/>
          </a:xfrm>
        </p:spPr>
        <p:txBody>
          <a:bodyPr/>
          <a:lstStyle/>
          <a:p>
            <a:r>
              <a:rPr lang="en-US" sz="1600" b="0" i="1" dirty="0"/>
              <a:t>(Continued) </a:t>
            </a:r>
            <a:r>
              <a:rPr lang="en-US" sz="2000" dirty="0"/>
              <a:t>Epidemiology:   What is the impact of HCV on pregnancy</a:t>
            </a:r>
            <a:br>
              <a:rPr lang="en-US" sz="2000" dirty="0"/>
            </a:br>
            <a:r>
              <a:rPr lang="en-US" sz="2000" dirty="0"/>
              <a:t>outcomes?</a:t>
            </a:r>
          </a:p>
        </p:txBody>
      </p:sp>
    </p:spTree>
    <p:extLst>
      <p:ext uri="{BB962C8B-B14F-4D97-AF65-F5344CB8AC3E}">
        <p14:creationId xmlns:p14="http://schemas.microsoft.com/office/powerpoint/2010/main" val="2175221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4ECB0B4-D56E-4359-94B2-E73C4E3BF1AA}"/>
              </a:ext>
            </a:extLst>
          </p:cNvPr>
          <p:cNvSpPr>
            <a:spLocks noGrp="1"/>
          </p:cNvSpPr>
          <p:nvPr>
            <p:ph type="body" sz="quarter" idx="17"/>
          </p:nvPr>
        </p:nvSpPr>
        <p:spPr>
          <a:xfrm>
            <a:off x="241300" y="1125415"/>
            <a:ext cx="8700333" cy="3731398"/>
          </a:xfrm>
        </p:spPr>
        <p:txBody>
          <a:bodyPr/>
          <a:lstStyle/>
          <a:p>
            <a:r>
              <a:rPr lang="en-US" sz="2000" dirty="0">
                <a:latin typeface="Arial" panose="020B0604020202020204" pitchFamily="34" charset="0"/>
                <a:cs typeface="Arial" panose="020B0604020202020204" pitchFamily="34" charset="0"/>
              </a:rPr>
              <a:t>Infants born to HCV-infected women were more likely to have feeding difficulties and other adverse neonatal outcomes, including cephalohematoma, brachial plexus injury, fetal distress, intraventricular hemorrhage, or neonatal seizures.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Pregnant women with HCV have a significantly higher incidence of this disease-the overall incidence of ICP in the general obstetric population is 0.2-2.5%, while the odds of developing ICP are 20-fold higher in HCV-infected pregnant women.</a:t>
            </a:r>
          </a:p>
          <a:p>
            <a:endParaRPr lang="en-US" sz="1600" dirty="0">
              <a:latin typeface="Arial" panose="020B0604020202020204" pitchFamily="34" charset="0"/>
              <a:cs typeface="Arial" panose="020B0604020202020204" pitchFamily="34" charset="0"/>
            </a:endParaRPr>
          </a:p>
          <a:p>
            <a:endParaRPr lang="en-US" dirty="0"/>
          </a:p>
        </p:txBody>
      </p:sp>
      <p:sp>
        <p:nvSpPr>
          <p:cNvPr id="5" name="Text Placeholder 4">
            <a:extLst>
              <a:ext uri="{FF2B5EF4-FFF2-40B4-BE49-F238E27FC236}">
                <a16:creationId xmlns:a16="http://schemas.microsoft.com/office/drawing/2014/main" xmlns="" id="{6D241234-0800-4773-A558-C4B0B589F1E5}"/>
              </a:ext>
            </a:extLst>
          </p:cNvPr>
          <p:cNvSpPr>
            <a:spLocks noGrp="1"/>
          </p:cNvSpPr>
          <p:nvPr>
            <p:ph type="body" sz="quarter" idx="16"/>
          </p:nvPr>
        </p:nvSpPr>
        <p:spPr>
          <a:xfrm>
            <a:off x="240691" y="214383"/>
            <a:ext cx="7758090" cy="615350"/>
          </a:xfrm>
        </p:spPr>
        <p:txBody>
          <a:bodyPr/>
          <a:lstStyle/>
          <a:p>
            <a:r>
              <a:rPr lang="en-US" sz="1600" i="1" dirty="0"/>
              <a:t>(Continued) </a:t>
            </a:r>
            <a:r>
              <a:rPr lang="en-US" sz="2000" dirty="0"/>
              <a:t>Epidemiology:   What is the impact of HCV on pregnancy</a:t>
            </a:r>
            <a:br>
              <a:rPr lang="en-US" sz="2000" dirty="0"/>
            </a:br>
            <a:r>
              <a:rPr lang="en-US" sz="2000" dirty="0"/>
              <a:t>outcomes?</a:t>
            </a:r>
          </a:p>
        </p:txBody>
      </p:sp>
    </p:spTree>
    <p:extLst>
      <p:ext uri="{BB962C8B-B14F-4D97-AF65-F5344CB8AC3E}">
        <p14:creationId xmlns:p14="http://schemas.microsoft.com/office/powerpoint/2010/main" val="114296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B9C638B-FE79-4817-89A9-884AF89EBAB3}"/>
              </a:ext>
            </a:extLst>
          </p:cNvPr>
          <p:cNvSpPr>
            <a:spLocks noGrp="1"/>
          </p:cNvSpPr>
          <p:nvPr>
            <p:ph type="body" sz="quarter" idx="16"/>
          </p:nvPr>
        </p:nvSpPr>
        <p:spPr/>
        <p:txBody>
          <a:bodyPr/>
          <a:lstStyle/>
          <a:p>
            <a:r>
              <a:rPr lang="en-US" sz="2000" dirty="0"/>
              <a:t>Epidemiology:  What is the rate of vertical transmission of HCV?</a:t>
            </a:r>
          </a:p>
        </p:txBody>
      </p:sp>
      <p:sp>
        <p:nvSpPr>
          <p:cNvPr id="4" name="Text Placeholder 3">
            <a:extLst>
              <a:ext uri="{FF2B5EF4-FFF2-40B4-BE49-F238E27FC236}">
                <a16:creationId xmlns:a16="http://schemas.microsoft.com/office/drawing/2014/main" xmlns="" id="{900B54FF-E0EC-497B-B431-B6B9D06EFDCE}"/>
              </a:ext>
            </a:extLst>
          </p:cNvPr>
          <p:cNvSpPr>
            <a:spLocks noGrp="1"/>
          </p:cNvSpPr>
          <p:nvPr>
            <p:ph type="body" sz="quarter" idx="17"/>
          </p:nvPr>
        </p:nvSpPr>
        <p:spPr>
          <a:xfrm>
            <a:off x="241300" y="1230923"/>
            <a:ext cx="8700333" cy="3625890"/>
          </a:xfrm>
        </p:spPr>
        <p:txBody>
          <a:bodyPr/>
          <a:lstStyle/>
          <a:p>
            <a:r>
              <a:rPr lang="en-US" sz="2000" dirty="0">
                <a:latin typeface="Arial" panose="020B0604020202020204" pitchFamily="34" charset="0"/>
                <a:cs typeface="Arial" panose="020B0604020202020204" pitchFamily="34" charset="0"/>
              </a:rPr>
              <a:t>Vertical transmission of HCV is the leading cause of HCV infection in children.</a:t>
            </a:r>
          </a:p>
          <a:p>
            <a:r>
              <a:rPr lang="en-US" sz="2000" dirty="0">
                <a:latin typeface="Arial" panose="020B0604020202020204" pitchFamily="34" charset="0"/>
                <a:cs typeface="Arial" panose="020B0604020202020204" pitchFamily="34" charset="0"/>
              </a:rPr>
              <a:t>One-third to one-half of mother-to-child transmission of HCV appears to occur in utero prior to the last month of pregnancy, the remainder is thought to occur either in the last month of pregnancy or during delivery.</a:t>
            </a:r>
          </a:p>
          <a:p>
            <a:r>
              <a:rPr lang="en-US" sz="2000" dirty="0">
                <a:latin typeface="Arial" panose="020B0604020202020204" pitchFamily="34" charset="0"/>
                <a:cs typeface="Arial" panose="020B0604020202020204" pitchFamily="34" charset="0"/>
              </a:rPr>
              <a:t>In HIV-negative women with chronic HCV infection the risk of vertical transmission was 5.8%. </a:t>
            </a:r>
          </a:p>
          <a:p>
            <a:r>
              <a:rPr lang="en-US" sz="2000" dirty="0">
                <a:latin typeface="Arial" panose="020B0604020202020204" pitchFamily="34" charset="0"/>
                <a:cs typeface="Arial" panose="020B0604020202020204" pitchFamily="34" charset="0"/>
              </a:rPr>
              <a:t>The risk of vertical transmission in HIV-positive women was almost doubled, at 10.8%.</a:t>
            </a:r>
          </a:p>
          <a:p>
            <a:r>
              <a:rPr lang="en-US" sz="2000" dirty="0">
                <a:latin typeface="Arial" panose="020B0604020202020204" pitchFamily="34" charset="0"/>
                <a:cs typeface="Arial" panose="020B0604020202020204" pitchFamily="34" charset="0"/>
              </a:rPr>
              <a:t>Whether the level of HCV viremia correlates with the risk of transmission has yet to be determined.</a:t>
            </a:r>
          </a:p>
          <a:p>
            <a:endParaRPr lang="en-US" dirty="0"/>
          </a:p>
          <a:p>
            <a:endParaRPr lang="en-US" dirty="0"/>
          </a:p>
        </p:txBody>
      </p:sp>
    </p:spTree>
    <p:extLst>
      <p:ext uri="{BB962C8B-B14F-4D97-AF65-F5344CB8AC3E}">
        <p14:creationId xmlns:p14="http://schemas.microsoft.com/office/powerpoint/2010/main" val="540491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CE3ABA3-329A-4B1C-B4F2-4757875E171B}"/>
              </a:ext>
            </a:extLst>
          </p:cNvPr>
          <p:cNvSpPr>
            <a:spLocks noGrp="1"/>
          </p:cNvSpPr>
          <p:nvPr>
            <p:ph type="body" sz="quarter" idx="16"/>
          </p:nvPr>
        </p:nvSpPr>
        <p:spPr>
          <a:xfrm>
            <a:off x="240691" y="160867"/>
            <a:ext cx="7758090" cy="601133"/>
          </a:xfrm>
        </p:spPr>
        <p:txBody>
          <a:bodyPr/>
          <a:lstStyle/>
          <a:p>
            <a:r>
              <a:rPr lang="en-US" sz="2400" dirty="0"/>
              <a:t>Screening: Who should be screened for HCV during pregnancy?</a:t>
            </a:r>
          </a:p>
        </p:txBody>
      </p:sp>
      <p:sp>
        <p:nvSpPr>
          <p:cNvPr id="4" name="Text Placeholder 3">
            <a:extLst>
              <a:ext uri="{FF2B5EF4-FFF2-40B4-BE49-F238E27FC236}">
                <a16:creationId xmlns:a16="http://schemas.microsoft.com/office/drawing/2014/main" xmlns="" id="{89E991FA-6FAA-45CB-8985-CC1425E82041}"/>
              </a:ext>
            </a:extLst>
          </p:cNvPr>
          <p:cNvSpPr>
            <a:spLocks noGrp="1"/>
          </p:cNvSpPr>
          <p:nvPr>
            <p:ph type="body" sz="quarter" idx="17"/>
          </p:nvPr>
        </p:nvSpPr>
        <p:spPr>
          <a:xfrm>
            <a:off x="241300" y="1032933"/>
            <a:ext cx="8700333" cy="3823880"/>
          </a:xfrm>
        </p:spPr>
        <p:txBody>
          <a:bodyPr/>
          <a:lstStyle/>
          <a:p>
            <a:r>
              <a:rPr lang="en-US" sz="2000" b="1" dirty="0">
                <a:latin typeface="Arial" panose="020B0604020202020204" pitchFamily="34" charset="0"/>
                <a:cs typeface="Arial" panose="020B0604020202020204" pitchFamily="34" charset="0"/>
              </a:rPr>
              <a:t>We recommend that obstetric care providers screen women who are at increased risk for HCV by testing for anti-HCV antibodies at their first prenatal visit. </a:t>
            </a:r>
          </a:p>
          <a:p>
            <a:r>
              <a:rPr lang="en-US" sz="2000" b="1" dirty="0">
                <a:latin typeface="Arial" panose="020B0604020202020204" pitchFamily="34" charset="0"/>
                <a:cs typeface="Arial" panose="020B0604020202020204" pitchFamily="34" charset="0"/>
              </a:rPr>
              <a:t>If initial results are negative, HCV screening should be repeated later in pregnancy in women with persistent or new risk factors for HCV infection (e.g., new or ongoing use of injected or intranasal illicit drugs) (GRADE 1B).</a:t>
            </a:r>
          </a:p>
          <a:p>
            <a:r>
              <a:rPr lang="en-US" sz="2000" dirty="0">
                <a:latin typeface="Arial" panose="020B0604020202020204" pitchFamily="34" charset="0"/>
                <a:cs typeface="Arial" panose="020B0604020202020204" pitchFamily="34" charset="0"/>
              </a:rPr>
              <a:t>Without data that universal screening is cost-effective and without currently approved treatments for HCV in pregnancy, we concur with ACOG and the CDC in recommending against universal screening during pregnancy at this time.</a:t>
            </a:r>
          </a:p>
          <a:p>
            <a:pPr marL="0" indent="0" algn="r">
              <a:buNone/>
            </a:pPr>
            <a:r>
              <a:rPr lang="en-US" sz="1600" i="1" dirty="0">
                <a:latin typeface="Arial" panose="020B0604020202020204" pitchFamily="34" charset="0"/>
                <a:cs typeface="Arial" panose="020B0604020202020204" pitchFamily="34" charset="0"/>
              </a:rPr>
              <a:t>(next)</a:t>
            </a:r>
          </a:p>
          <a:p>
            <a:endParaRPr lang="en-US" dirty="0"/>
          </a:p>
        </p:txBody>
      </p:sp>
    </p:spTree>
    <p:extLst>
      <p:ext uri="{BB962C8B-B14F-4D97-AF65-F5344CB8AC3E}">
        <p14:creationId xmlns:p14="http://schemas.microsoft.com/office/powerpoint/2010/main" val="1488762269"/>
      </p:ext>
    </p:extLst>
  </p:cSld>
  <p:clrMapOvr>
    <a:masterClrMapping/>
  </p:clrMapOvr>
</p:sld>
</file>

<file path=ppt/theme/theme1.xml><?xml version="1.0" encoding="utf-8"?>
<a:theme xmlns:a="http://schemas.openxmlformats.org/drawingml/2006/main" name="Custom Design">
  <a:themeElements>
    <a:clrScheme name="Custom 20">
      <a:dk1>
        <a:srgbClr val="EA3EC0"/>
      </a:dk1>
      <a:lt1>
        <a:srgbClr val="45C779"/>
      </a:lt1>
      <a:dk2>
        <a:srgbClr val="2A293C"/>
      </a:dk2>
      <a:lt2>
        <a:srgbClr val="3FD3D6"/>
      </a:lt2>
      <a:accent1>
        <a:srgbClr val="FEC10B"/>
      </a:accent1>
      <a:accent2>
        <a:srgbClr val="FFFFFF"/>
      </a:accent2>
      <a:accent3>
        <a:srgbClr val="9BBB59"/>
      </a:accent3>
      <a:accent4>
        <a:srgbClr val="8064A2"/>
      </a:accent4>
      <a:accent5>
        <a:srgbClr val="4BACC6"/>
      </a:accent5>
      <a:accent6>
        <a:srgbClr val="F79646"/>
      </a:accent6>
      <a:hlink>
        <a:srgbClr val="3DA6B0"/>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1 SMFM w logo" id="{5D04041B-D57C-49BF-8C6B-D78FA686F49B}" vid="{E8148120-74F5-4D6C-BD89-459DE3D4FEAE}"/>
    </a:ext>
  </a:extLst>
</a:theme>
</file>

<file path=ppt/theme/theme2.xml><?xml version="1.0" encoding="utf-8"?>
<a:theme xmlns:a="http://schemas.openxmlformats.org/drawingml/2006/main" name="Office Theme">
  <a:themeElements>
    <a:clrScheme name="Custom 4">
      <a:dk1>
        <a:srgbClr val="FFFFFF"/>
      </a:dk1>
      <a:lt1>
        <a:srgbClr val="FFFFFF"/>
      </a:lt1>
      <a:dk2>
        <a:srgbClr val="53565A"/>
      </a:dk2>
      <a:lt2>
        <a:srgbClr val="EAEAEA"/>
      </a:lt2>
      <a:accent1>
        <a:srgbClr val="D9D9D6"/>
      </a:accent1>
      <a:accent2>
        <a:srgbClr val="FFFFFF"/>
      </a:accent2>
      <a:accent3>
        <a:srgbClr val="5CB8B2"/>
      </a:accent3>
      <a:accent4>
        <a:srgbClr val="9595D2"/>
      </a:accent4>
      <a:accent5>
        <a:srgbClr val="5CB8B2"/>
      </a:accent5>
      <a:accent6>
        <a:srgbClr val="9595D2"/>
      </a:accent6>
      <a:hlink>
        <a:srgbClr val="F1EB9C"/>
      </a:hlink>
      <a:folHlink>
        <a:srgbClr val="F1EB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 1 SMFM w logo" id="{5D04041B-D57C-49BF-8C6B-D78FA686F49B}" vid="{AF1DFD45-2107-4DED-AE47-8CAA55F017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9E411F674CF444AA176FAB4C337D88" ma:contentTypeVersion="4" ma:contentTypeDescription="Create a new document." ma:contentTypeScope="" ma:versionID="79b87888d395e96fb47c27407cc0de4f">
  <xsd:schema xmlns:xsd="http://www.w3.org/2001/XMLSchema" xmlns:xs="http://www.w3.org/2001/XMLSchema" xmlns:p="http://schemas.microsoft.com/office/2006/metadata/properties" xmlns:ns2="43ab1dc8-d93c-42a0-b0b2-c0016087c741" targetNamespace="http://schemas.microsoft.com/office/2006/metadata/properties" ma:root="true" ma:fieldsID="edeb59a74d3b96054d3624a4f6528c9b" ns2:_="">
    <xsd:import namespace="43ab1dc8-d93c-42a0-b0b2-c0016087c7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b1dc8-d93c-42a0-b0b2-c0016087c7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43ab1dc8-d93c-42a0-b0b2-c0016087c741"/>
    <ds:schemaRef ds:uri="http://www.w3.org/XML/1998/namespace"/>
    <ds:schemaRef ds:uri="http://purl.org/dc/dcmitype/"/>
  </ds:schemaRefs>
</ds:datastoreItem>
</file>

<file path=customXml/itemProps2.xml><?xml version="1.0" encoding="utf-8"?>
<ds:datastoreItem xmlns:ds="http://schemas.openxmlformats.org/officeDocument/2006/customXml" ds:itemID="{66BF8B38-BBDC-4F1D-AF41-EC4CA3A8F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b1dc8-d93c-42a0-b0b2-c0016087c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TotalTime>
  <Words>2359</Words>
  <Application>Microsoft Macintosh PowerPoint</Application>
  <PresentationFormat>On-screen Show (16:9)</PresentationFormat>
  <Paragraphs>151</Paragraphs>
  <Slides>29</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Calibri</vt:lpstr>
      <vt:lpstr>Century Gothic</vt:lpstr>
      <vt:lpstr>Helvetica</vt:lpstr>
      <vt:lpstr>Montserrat</vt:lpstr>
      <vt:lpstr>Montserrat Light</vt:lpstr>
      <vt:lpstr>Montserrat Ultra Light</vt:lpstr>
      <vt:lpstr>ＭＳ Ｐゴシック</vt:lpstr>
      <vt:lpstr>Wingdings</vt:lpstr>
      <vt:lpstr>Arial</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Beth Steele</cp:lastModifiedBy>
  <cp:revision>3</cp:revision>
  <dcterms:modified xsi:type="dcterms:W3CDTF">2017-10-19T21:17:12Z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0x010100669E411F674CF444AA176FAB4C337D88</vt:lpwstr>
  </property>
  <property fmtid="{D5CDD505-2E9C-101B-9397-08002B2CF9AE}" pid="3" name="Order">
    <vt:r8>127900</vt:r8>
  </property>
  <property fmtid="{D5CDD505-2E9C-101B-9397-08002B2CF9AE}" pid="4" name="xd_ProgID">
    <vt:lpwstr/>
  </property>
  <property fmtid="{D5CDD505-2E9C-101B-9397-08002B2CF9AE}" pid="5" name="_CopySource">
    <vt:lpwstr>https://societyformfm.sharepoint.com/sites/Advocacy/Shared Documents/Communications/Template Presentation.pptx</vt:lpwstr>
  </property>
  <property fmtid="{D5CDD505-2E9C-101B-9397-08002B2CF9AE}" pid="6" name="TemplateUrl">
    <vt:lpwstr/>
  </property>
</Properties>
</file>