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 id="2147483672" r:id="rId2"/>
    <p:sldMasterId id="2147483685" r:id="rId3"/>
    <p:sldMasterId id="2147483697" r:id="rId4"/>
    <p:sldMasterId id="2147483709" r:id="rId5"/>
    <p:sldMasterId id="2147483758" r:id="rId6"/>
    <p:sldMasterId id="2147483745" r:id="rId7"/>
    <p:sldMasterId id="2147484846" r:id="rId8"/>
  </p:sldMasterIdLst>
  <p:notesMasterIdLst>
    <p:notesMasterId r:id="rId21"/>
  </p:notesMasterIdLst>
  <p:handoutMasterIdLst>
    <p:handoutMasterId r:id="rId22"/>
  </p:handoutMasterIdLst>
  <p:sldIdLst>
    <p:sldId id="326" r:id="rId9"/>
    <p:sldId id="335" r:id="rId10"/>
    <p:sldId id="530" r:id="rId11"/>
    <p:sldId id="531" r:id="rId12"/>
    <p:sldId id="532" r:id="rId13"/>
    <p:sldId id="533" r:id="rId14"/>
    <p:sldId id="534" r:id="rId15"/>
    <p:sldId id="467" r:id="rId16"/>
    <p:sldId id="543" r:id="rId17"/>
    <p:sldId id="515" r:id="rId18"/>
    <p:sldId id="484" r:id="rId19"/>
    <p:sldId id="466"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648"/>
  </p:normalViewPr>
  <p:slideViewPr>
    <p:cSldViewPr>
      <p:cViewPr varScale="1">
        <p:scale>
          <a:sx n="121" d="100"/>
          <a:sy n="121" d="100"/>
        </p:scale>
        <p:origin x="-135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360" y="23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slide" Target="slides/slide12.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pitchFamily="34" charset="0"/>
              </a:defRPr>
            </a:lvl1pPr>
          </a:lstStyle>
          <a:p>
            <a:pPr>
              <a:defRPr/>
            </a:pPr>
            <a:fld id="{4AE9BA07-E252-4264-9B0E-A29F2FA63518}" type="datetimeFigureOut">
              <a:rPr lang="en-US"/>
              <a:pPr>
                <a:defRPr/>
              </a:pPr>
              <a:t>11/18/15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pitchFamily="34" charset="0"/>
              </a:defRPr>
            </a:lvl1pPr>
          </a:lstStyle>
          <a:p>
            <a:pPr>
              <a:defRPr/>
            </a:pPr>
            <a:fld id="{A1B7AA1E-66C5-43D2-8B7C-454A0D804041}" type="slidenum">
              <a:rPr lang="en-US"/>
              <a:pPr>
                <a:defRPr/>
              </a:pPr>
              <a:t>‹#›</a:t>
            </a:fld>
            <a:endParaRPr lang="en-US" dirty="0"/>
          </a:p>
        </p:txBody>
      </p:sp>
    </p:spTree>
    <p:extLst>
      <p:ext uri="{BB962C8B-B14F-4D97-AF65-F5344CB8AC3E}">
        <p14:creationId xmlns:p14="http://schemas.microsoft.com/office/powerpoint/2010/main" val="1848155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64" tIns="46582" rIns="93164" bIns="46582" numCol="1" anchor="t" anchorCtr="0" compatLnSpc="1">
            <a:prstTxWarp prst="textNoShape">
              <a:avLst/>
            </a:prstTxWarp>
          </a:bodyPr>
          <a:lstStyle>
            <a:lvl1pPr algn="r">
              <a:defRPr sz="1200">
                <a:latin typeface="Calibri" pitchFamily="34" charset="0"/>
              </a:defRPr>
            </a:lvl1pPr>
          </a:lstStyle>
          <a:p>
            <a:pPr>
              <a:defRPr/>
            </a:pPr>
            <a:fld id="{05385C7A-341D-493B-8743-B299BC3DF9A9}" type="datetimeFigureOut">
              <a:rPr lang="en-US"/>
              <a:pPr>
                <a:defRPr/>
              </a:pPr>
              <a:t>11/18/15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64" tIns="46582" rIns="93164" bIns="46582" numCol="1" anchor="b" anchorCtr="0" compatLnSpc="1">
            <a:prstTxWarp prst="textNoShape">
              <a:avLst/>
            </a:prstTxWarp>
          </a:bodyPr>
          <a:lstStyle>
            <a:lvl1pPr algn="r">
              <a:defRPr sz="1200">
                <a:latin typeface="Calibri" pitchFamily="34" charset="0"/>
              </a:defRPr>
            </a:lvl1pPr>
          </a:lstStyle>
          <a:p>
            <a:pPr>
              <a:defRPr/>
            </a:pPr>
            <a:fld id="{6D62A769-F29B-4E59-83AE-B3C8F4DC5C33}" type="slidenum">
              <a:rPr lang="en-US"/>
              <a:pPr>
                <a:defRPr/>
              </a:pPr>
              <a:t>‹#›</a:t>
            </a:fld>
            <a:endParaRPr lang="en-US" dirty="0"/>
          </a:p>
        </p:txBody>
      </p:sp>
    </p:spTree>
    <p:extLst>
      <p:ext uri="{BB962C8B-B14F-4D97-AF65-F5344CB8AC3E}">
        <p14:creationId xmlns:p14="http://schemas.microsoft.com/office/powerpoint/2010/main" val="3662994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412ADDA3-8E3D-461A-AB32-B4845292D575}" type="slidenum">
              <a:rPr lang="en-US" smtClean="0"/>
              <a:pPr/>
              <a:t>1</a:t>
            </a:fld>
            <a:endParaRPr lang="en-US" dirty="0" smtClean="0"/>
          </a:p>
        </p:txBody>
      </p:sp>
    </p:spTree>
    <p:extLst>
      <p:ext uri="{BB962C8B-B14F-4D97-AF65-F5344CB8AC3E}">
        <p14:creationId xmlns:p14="http://schemas.microsoft.com/office/powerpoint/2010/main" val="860516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733163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83926C-7433-B244-A901-5F009F08FDAF}" type="slidenum">
              <a:rPr lang="en-US" sz="1200"/>
              <a:pPr eaLnBrk="1" hangingPunct="1"/>
              <a:t>11</a:t>
            </a:fld>
            <a:endParaRPr lang="en-US" sz="1200"/>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70636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0591995-785C-44B4-AB75-7DFEB1E73EB8}" type="slidenum">
              <a:rPr lang="en-US" smtClean="0">
                <a:latin typeface="Century Gothic"/>
              </a:rPr>
              <a:pPr eaLnBrk="1" hangingPunct="1"/>
              <a:t>12</a:t>
            </a:fld>
            <a:endParaRPr lang="en-US" dirty="0" smtClean="0">
              <a:latin typeface="Century Gothic"/>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3649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77772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19890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29679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05841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66770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75173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8</a:t>
            </a:fld>
            <a:endParaRPr lang="en-US" dirty="0" smtClean="0">
              <a:latin typeface="Calibri" pitchFamily="34" charset="0"/>
            </a:endParaRPr>
          </a:p>
        </p:txBody>
      </p:sp>
    </p:spTree>
    <p:extLst>
      <p:ext uri="{BB962C8B-B14F-4D97-AF65-F5344CB8AC3E}">
        <p14:creationId xmlns:p14="http://schemas.microsoft.com/office/powerpoint/2010/main" val="154375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4C3BA5-B515-49FE-B1F2-E68700461A3E}" type="slidenum">
              <a:rPr lang="en-US" smtClean="0">
                <a:latin typeface="Calibri" pitchFamily="34" charset="0"/>
              </a:rPr>
              <a:pPr eaLnBrk="1" hangingPunct="1"/>
              <a:t>9</a:t>
            </a:fld>
            <a:endParaRPr lang="en-US" dirty="0" smtClean="0">
              <a:latin typeface="Calibri" pitchFamily="34" charset="0"/>
            </a:endParaRPr>
          </a:p>
        </p:txBody>
      </p:sp>
    </p:spTree>
    <p:extLst>
      <p:ext uri="{BB962C8B-B14F-4D97-AF65-F5344CB8AC3E}">
        <p14:creationId xmlns:p14="http://schemas.microsoft.com/office/powerpoint/2010/main" val="44504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D5A1EB-403D-4A57-87C9-CDCC95FB89BC}"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E7C30CCD-F0C3-4B3A-8498-0DBA2CA3B751}" type="slidenum">
              <a:rPr lang="en-US"/>
              <a:pPr>
                <a:defRPr/>
              </a:pPr>
              <a:t>‹#›</a:t>
            </a:fld>
            <a:endParaRPr lang="en-US" dirty="0"/>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1C0CD4-49F2-43B9-AFFC-AE8CB664D4DD}"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558B4234-F30F-4DB9-A4B1-3FF471FD450C}" type="slidenum">
              <a:rPr lang="en-US"/>
              <a:pPr>
                <a:defRPr/>
              </a:pPr>
              <a:t>‹#›</a:t>
            </a:fld>
            <a:endParaRPr lang="en-US" dirty="0"/>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B670B7-C214-4D3B-8186-2060F07B467C}"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38265824-D14A-4C1A-BDEA-D15B8BCEBAD6}" type="slidenum">
              <a:rPr lang="en-US"/>
              <a:pPr>
                <a:defRPr/>
              </a:pPr>
              <a:t>‹#›</a:t>
            </a:fld>
            <a:endParaRPr lang="en-US" dirty="0"/>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A646E0-17DB-4305-BFD0-0BBAB0C78729}"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DBC2FA50-318E-4D82-B185-A96A326F7B1A}" type="slidenum">
              <a:rPr lang="en-US"/>
              <a:pPr>
                <a:defRPr/>
              </a:pPr>
              <a:t>‹#›</a:t>
            </a:fld>
            <a:endParaRPr lang="en-US" dirty="0"/>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61DE04-0B48-4F89-B76F-A635A134687E}"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4642649B-348D-4173-9AF2-2FAAEDD0C427}" type="slidenum">
              <a:rPr lang="en-US"/>
              <a:pPr>
                <a:defRPr/>
              </a:pPr>
              <a:t>‹#›</a:t>
            </a:fld>
            <a:endParaRPr lang="en-US" dirty="0"/>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C840AC-9BC1-424A-A550-3CB77A442D04}"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80B32540-D579-4D3C-ABEC-FC16B3CCF4E0}" type="slidenum">
              <a:rPr lang="en-US"/>
              <a:pPr>
                <a:defRPr/>
              </a:pPr>
              <a:t>‹#›</a:t>
            </a:fld>
            <a:endParaRPr lang="en-US" dirty="0"/>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AAA07C-DF6B-4D4D-99FD-8E10DD93740A}"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20402B4E-E1CF-4FE0-AAA3-F25E6FCE3904}" type="slidenum">
              <a:rPr lang="en-US"/>
              <a:pPr>
                <a:defRPr/>
              </a:pPr>
              <a:t>‹#›</a:t>
            </a:fld>
            <a:endParaRPr lang="en-US" dirty="0"/>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6903F8-661D-42AC-BE9A-B6FBF1B18512}" type="datetime1">
              <a:rPr lang="en-US"/>
              <a:pPr>
                <a:defRPr/>
              </a:pPr>
              <a:t>11/18/15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C628C303-1693-4D49-AAAD-B10312BD4156}" type="slidenum">
              <a:rPr lang="en-US"/>
              <a:pPr>
                <a:defRPr/>
              </a:pPr>
              <a:t>‹#›</a:t>
            </a:fld>
            <a:endParaRPr lang="en-US" dirty="0"/>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748694-E21E-443E-A07F-ADA05FF51741}" type="datetime1">
              <a:rPr lang="en-US"/>
              <a:pPr>
                <a:defRPr/>
              </a:pPr>
              <a:t>11/18/15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874626F5-B282-4DE6-B4CF-6566472BDFBD}" type="slidenum">
              <a:rPr lang="en-US"/>
              <a:pPr>
                <a:defRPr/>
              </a:pPr>
              <a:t>‹#›</a:t>
            </a:fld>
            <a:endParaRPr lang="en-US" dirty="0"/>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FA1862-8678-4BE6-A41F-66F9996785C4}" type="datetime1">
              <a:rPr lang="en-US"/>
              <a:pPr>
                <a:defRPr/>
              </a:pPr>
              <a:t>11/18/15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9A07D040-8462-4577-A0D9-385D1C01BB67}" type="slidenum">
              <a:rPr lang="en-US"/>
              <a:pPr>
                <a:defRPr/>
              </a:pPr>
              <a:t>‹#›</a:t>
            </a:fld>
            <a:endParaRPr lang="en-US" dirty="0"/>
          </a:p>
        </p:txBody>
      </p:sp>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990409-C89C-4102-8798-0C990F191608}"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A0714BFD-D8CC-409B-BAC9-0F905EEF8A65}" type="slidenum">
              <a:rPr lang="en-US"/>
              <a:pPr>
                <a:defRPr/>
              </a:pPr>
              <a:t>‹#›</a:t>
            </a:fld>
            <a:endParaRPr lang="en-US"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F55080-6230-4FA0-8BC0-F1B801137A38}"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001F78E3-894F-4AAD-9E76-0B5753E9F2E1}" type="slidenum">
              <a:rPr lang="en-US"/>
              <a:pPr>
                <a:defRPr/>
              </a:pPr>
              <a:t>‹#›</a:t>
            </a:fld>
            <a:endParaRPr lang="en-US" dirty="0"/>
          </a:p>
        </p:txBody>
      </p:sp>
    </p:spTree>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801D-E6F7-4F7F-B9A2-F2127A613005}"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B4371C17-08BF-4007-9B28-A4E3D3B3F63E}" type="slidenum">
              <a:rPr lang="en-US"/>
              <a:pPr>
                <a:defRPr/>
              </a:pPr>
              <a:t>‹#›</a:t>
            </a:fld>
            <a:endParaRPr lang="en-US" dirty="0"/>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FF2969-D0EA-4509-BB76-4B008FA0C12D}"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2FD8E0E2-55F0-42E5-9DA5-5C45D842F303}" type="slidenum">
              <a:rPr lang="en-US"/>
              <a:pPr>
                <a:defRPr/>
              </a:pPr>
              <a:t>‹#›</a:t>
            </a:fld>
            <a:endParaRPr lang="en-US" dirty="0"/>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C4E902-845F-4F4F-AD28-DAE73E77B691}"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F9FEC59F-6BC2-4A77-B693-9B5DC2218E8A}" type="slidenum">
              <a:rPr lang="en-US"/>
              <a:pPr>
                <a:defRPr/>
              </a:pPr>
              <a:t>‹#›</a:t>
            </a:fld>
            <a:endParaRPr lang="en-US" dirty="0"/>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4450DF2-8679-4C8F-9E0A-631676E3903C}" type="datetime1">
              <a:rPr lang="en-US"/>
              <a:pPr>
                <a:defRPr/>
              </a:pPr>
              <a:t>11/18/15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E9A0D0C6-AD24-4907-B112-7E12C13A2348}" type="slidenum">
              <a:rPr lang="en-US"/>
              <a:pPr>
                <a:defRPr/>
              </a:pPr>
              <a:t>‹#›</a:t>
            </a:fld>
            <a:endParaRPr lang="en-US" dirty="0"/>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3DF3FA-B21C-4DAB-A6AF-B473394DF612}"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7321C1BB-D2E3-40EF-AFA8-D12D3A0F34A0}" type="slidenum">
              <a:rPr lang="en-US"/>
              <a:pPr>
                <a:defRPr/>
              </a:pPr>
              <a:t>‹#›</a:t>
            </a:fld>
            <a:endParaRPr lang="en-US" dirty="0"/>
          </a:p>
        </p:txBody>
      </p:sp>
    </p:spTree>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6A8FDC-79D1-4173-B537-46CB60B92737}"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F6288B55-5C97-4A87-A1BC-52653238897F}" type="slidenum">
              <a:rPr lang="en-US"/>
              <a:pPr>
                <a:defRPr/>
              </a:pPr>
              <a:t>‹#›</a:t>
            </a:fld>
            <a:endParaRPr lang="en-US" dirty="0"/>
          </a:p>
        </p:txBody>
      </p:sp>
    </p:spTree>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55F7DB-2FB4-41A8-BCC8-F6811FE85167}"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F0DDEA7D-3521-4FD1-9A53-C74EB13556BF}" type="slidenum">
              <a:rPr lang="en-US"/>
              <a:pPr>
                <a:defRPr/>
              </a:pPr>
              <a:t>‹#›</a:t>
            </a:fld>
            <a:endParaRPr lang="en-US" dirty="0"/>
          </a:p>
        </p:txBody>
      </p:sp>
    </p:spTree>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96C6D4-E9E8-4808-9B8B-04C19BB4E601}"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F7187FD6-18B4-4C5F-94B3-7A443E1FDBC3}" type="slidenum">
              <a:rPr lang="en-US"/>
              <a:pPr>
                <a:defRPr/>
              </a:pPr>
              <a:t>‹#›</a:t>
            </a:fld>
            <a:endParaRPr lang="en-US" dirty="0"/>
          </a:p>
        </p:txBody>
      </p:sp>
    </p:spTree>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318D3A3-EA47-48CF-BA1F-F0B634BAE08F}" type="datetime1">
              <a:rPr lang="en-US"/>
              <a:pPr>
                <a:defRPr/>
              </a:pPr>
              <a:t>11/18/15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6B6DF797-9059-48F3-86CB-A2EB4E61751E}" type="slidenum">
              <a:rPr lang="en-US"/>
              <a:pPr>
                <a:defRPr/>
              </a:pPr>
              <a:t>‹#›</a:t>
            </a:fld>
            <a:endParaRPr lang="en-US" dirty="0"/>
          </a:p>
        </p:txBody>
      </p:sp>
    </p:spTree>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0AAE37-6606-4FE8-BB98-343B85E8807E}" type="datetime1">
              <a:rPr lang="en-US"/>
              <a:pPr>
                <a:defRPr/>
              </a:pPr>
              <a:t>11/18/15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26502D50-3256-4F45-A1B4-B3CEECDF54E5}" type="slidenum">
              <a:rPr lang="en-US"/>
              <a:pPr>
                <a:defRPr/>
              </a:pPr>
              <a:t>‹#›</a:t>
            </a:fld>
            <a:endParaRPr lang="en-US" dirty="0"/>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E5ECE9-D899-4468-B161-CD0742AA1B08}"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801B4805-2EC2-4C83-B126-3ECB046FC413}" type="slidenum">
              <a:rPr lang="en-US"/>
              <a:pPr>
                <a:defRPr/>
              </a:pPr>
              <a:t>‹#›</a:t>
            </a:fld>
            <a:endParaRPr lang="en-US" dirty="0"/>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796BF4-CAEA-43F2-ACF9-E4B46587EC52}" type="datetime1">
              <a:rPr lang="en-US"/>
              <a:pPr>
                <a:defRPr/>
              </a:pPr>
              <a:t>11/18/15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6C0CBEB7-14BD-4884-B4E1-27F2A9E1AD7C}" type="slidenum">
              <a:rPr lang="en-US"/>
              <a:pPr>
                <a:defRPr/>
              </a:pPr>
              <a:t>‹#›</a:t>
            </a:fld>
            <a:endParaRPr lang="en-US" dirty="0"/>
          </a:p>
        </p:txBody>
      </p:sp>
    </p:spTree>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DE6BB0-2C4E-4198-9675-9C5CE36CC674}"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C39E9DD2-5CD0-48AB-B8C3-FED7DA4DA3BE}" type="slidenum">
              <a:rPr lang="en-US"/>
              <a:pPr>
                <a:defRPr/>
              </a:pPr>
              <a:t>‹#›</a:t>
            </a:fld>
            <a:endParaRPr lang="en-US" dirty="0"/>
          </a:p>
        </p:txBody>
      </p:sp>
    </p:spTree>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4A35EA-4E77-4A8A-A3A8-6B5471147E64}"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8A2C7D68-61E0-4D8A-85C2-99BAE3D969B2}" type="slidenum">
              <a:rPr lang="en-US"/>
              <a:pPr>
                <a:defRPr/>
              </a:pPr>
              <a:t>‹#›</a:t>
            </a:fld>
            <a:endParaRPr lang="en-US" dirty="0"/>
          </a:p>
        </p:txBody>
      </p:sp>
    </p:spTree>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3EB5D-72BA-44CA-BF81-D20DA5ADD315}"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89F05AEC-1776-4320-9610-585ACC859D52}" type="slidenum">
              <a:rPr lang="en-US"/>
              <a:pPr>
                <a:defRPr/>
              </a:pPr>
              <a:t>‹#›</a:t>
            </a:fld>
            <a:endParaRPr lang="en-US" dirty="0"/>
          </a:p>
        </p:txBody>
      </p:sp>
    </p:spTree>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984166-0889-46BB-B01C-4BD0FE923C48}"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EA7CCBE5-37B2-48A4-9056-6C237D13055C}" type="slidenum">
              <a:rPr lang="en-US"/>
              <a:pPr>
                <a:defRPr/>
              </a:pPr>
              <a:t>‹#›</a:t>
            </a:fld>
            <a:endParaRPr lang="en-US" dirty="0"/>
          </a:p>
        </p:txBody>
      </p:sp>
    </p:spTree>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0DDB91-FF01-42C9-B38A-F3CAAD59304B}"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0711F6A7-26C7-4276-B84E-16E8F4E26DDB}" type="slidenum">
              <a:rPr lang="en-US"/>
              <a:pPr>
                <a:defRPr/>
              </a:pPr>
              <a:t>‹#›</a:t>
            </a:fld>
            <a:endParaRPr lang="en-US" dirty="0"/>
          </a:p>
        </p:txBody>
      </p:sp>
    </p:spTree>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B79D82-B564-4F7E-A0FD-8F7DE72E4FBD}"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50F65C87-5942-491A-B7FF-6D0558FC97F8}" type="slidenum">
              <a:rPr lang="en-US"/>
              <a:pPr>
                <a:defRPr/>
              </a:pPr>
              <a:t>‹#›</a:t>
            </a:fld>
            <a:endParaRPr lang="en-US" dirty="0"/>
          </a:p>
        </p:txBody>
      </p:sp>
    </p:spTree>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1F2899-6CAA-4113-832E-9EC4EBE539D0}"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38567478-FFF4-4734-B9B4-C04549BB2BDE}" type="slidenum">
              <a:rPr lang="en-US"/>
              <a:pPr>
                <a:defRPr/>
              </a:pPr>
              <a:t>‹#›</a:t>
            </a:fld>
            <a:endParaRPr lang="en-US" dirty="0"/>
          </a:p>
        </p:txBody>
      </p:sp>
    </p:spTree>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371D6B-AEF1-4004-98D8-68E6520D2137}"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ED2DF246-5151-403C-ADB1-04C8B91ADF4D}" type="slidenum">
              <a:rPr lang="en-US"/>
              <a:pPr>
                <a:defRPr/>
              </a:pPr>
              <a:t>‹#›</a:t>
            </a:fld>
            <a:endParaRPr lang="en-US" dirty="0"/>
          </a:p>
        </p:txBody>
      </p:sp>
    </p:spTree>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5110CEC-3604-46B0-B201-9317580BDE17}" type="datetime1">
              <a:rPr lang="en-US"/>
              <a:pPr>
                <a:defRPr/>
              </a:pPr>
              <a:t>11/18/15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8EEDD33D-2CDB-42E2-BCEF-563EB80404CF}" type="slidenum">
              <a:rPr lang="en-US"/>
              <a:pPr>
                <a:defRPr/>
              </a:pPr>
              <a:t>‹#›</a:t>
            </a:fld>
            <a:endParaRPr lang="en-US" dirty="0"/>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57CF6B-5AD4-47C2-BBA0-2314EB515661}"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07388D18-2D03-416F-9683-3C5B09B91730}" type="slidenum">
              <a:rPr lang="en-US"/>
              <a:pPr>
                <a:defRPr/>
              </a:pPr>
              <a:t>‹#›</a:t>
            </a:fld>
            <a:endParaRPr lang="en-US" dirty="0"/>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E6F1A1F-BBA5-4FE8-9E2C-AD788D05486A}" type="datetime1">
              <a:rPr lang="en-US"/>
              <a:pPr>
                <a:defRPr/>
              </a:pPr>
              <a:t>11/18/15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C3696DAC-38B6-4E0C-A58F-835AC6D64517}" type="slidenum">
              <a:rPr lang="en-US"/>
              <a:pPr>
                <a:defRPr/>
              </a:pPr>
              <a:t>‹#›</a:t>
            </a:fld>
            <a:endParaRPr lang="en-US" dirty="0"/>
          </a:p>
        </p:txBody>
      </p:sp>
    </p:spTree>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A8CC6D-BD32-4581-878C-1216E3F597ED}" type="datetime1">
              <a:rPr lang="en-US"/>
              <a:pPr>
                <a:defRPr/>
              </a:pPr>
              <a:t>11/18/15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CC2AF01D-713C-443F-9879-E069FE46B61B}" type="slidenum">
              <a:rPr lang="en-US"/>
              <a:pPr>
                <a:defRPr/>
              </a:pPr>
              <a:t>‹#›</a:t>
            </a:fld>
            <a:endParaRPr lang="en-US" dirty="0"/>
          </a:p>
        </p:txBody>
      </p:sp>
    </p:spTree>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79E725-0C79-4979-B36D-1F5058350A1C}"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AB844EBA-9B6F-4F93-9D3D-AB0B1BE68D37}" type="slidenum">
              <a:rPr lang="en-US"/>
              <a:pPr>
                <a:defRPr/>
              </a:pPr>
              <a:t>‹#›</a:t>
            </a:fld>
            <a:endParaRPr lang="en-US" dirty="0"/>
          </a:p>
        </p:txBody>
      </p:sp>
    </p:spTree>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A4552-ABBD-418E-8887-246F4EB1F582}"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3BA76508-DF16-4B26-BBCD-5E7F4BD3AE4A}" type="slidenum">
              <a:rPr lang="en-US"/>
              <a:pPr>
                <a:defRPr/>
              </a:pPr>
              <a:t>‹#›</a:t>
            </a:fld>
            <a:endParaRPr lang="en-US" dirty="0"/>
          </a:p>
        </p:txBody>
      </p:sp>
    </p:spTree>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F4426B-6C51-4052-BD08-2DA1D1A46D8C}"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4F462EF5-328A-4EE7-BD0F-AE917A9A9446}" type="slidenum">
              <a:rPr lang="en-US"/>
              <a:pPr>
                <a:defRPr/>
              </a:pPr>
              <a:t>‹#›</a:t>
            </a:fld>
            <a:endParaRPr lang="en-US" dirty="0"/>
          </a:p>
        </p:txBody>
      </p:sp>
    </p:spTree>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4AEC63-98B3-474C-ACDD-17FEF5A998AE}"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D299D85A-93BB-4041-B466-DBA5FCCABDA3}" type="slidenum">
              <a:rPr lang="en-US"/>
              <a:pPr>
                <a:defRPr/>
              </a:pPr>
              <a:t>‹#›</a:t>
            </a:fld>
            <a:endParaRPr lang="en-US" dirty="0"/>
          </a:p>
        </p:txBody>
      </p:sp>
    </p:spTree>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405C00-222E-46D1-A923-CD4C91480D6E}"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BEB30B8A-26F6-45A0-9D8A-7F07A98213BB}" type="slidenum">
              <a:rPr lang="en-US"/>
              <a:pPr>
                <a:defRPr/>
              </a:pPr>
              <a:t>‹#›</a:t>
            </a:fld>
            <a:endParaRPr lang="en-US" dirty="0"/>
          </a:p>
        </p:txBody>
      </p:sp>
    </p:spTree>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C7D22-482E-48C1-AE52-B55D3CF851B1}"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7D750F53-FF42-4943-A534-27D18F1EC86B}" type="slidenum">
              <a:rPr lang="en-US"/>
              <a:pPr>
                <a:defRPr/>
              </a:pPr>
              <a:t>‹#›</a:t>
            </a:fld>
            <a:endParaRPr lang="en-US" dirty="0"/>
          </a:p>
        </p:txBody>
      </p:sp>
    </p:spTree>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7C7004-7EC1-4159-9388-4F00E49CD752}"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1B32FDC-13B1-4874-8D51-68F6A11AA7EC}" type="slidenum">
              <a:rPr lang="en-US"/>
              <a:pPr>
                <a:defRPr/>
              </a:pPr>
              <a:t>‹#›</a:t>
            </a:fld>
            <a:endParaRPr lang="en-US" dirty="0"/>
          </a:p>
        </p:txBody>
      </p:sp>
    </p:spTree>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E09C96-BA89-4C43-9628-CE8D4DF802A7}"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FE68CCE9-F849-43BA-B1D0-C04831CB0094}" type="slidenum">
              <a:rPr lang="en-US"/>
              <a:pPr>
                <a:defRPr/>
              </a:pPr>
              <a:t>‹#›</a:t>
            </a:fld>
            <a:endParaRPr lang="en-US" dirty="0"/>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19485D-4603-476C-97E1-25E34CB65BAC}" type="datetime1">
              <a:rPr lang="en-US"/>
              <a:pPr>
                <a:defRPr/>
              </a:pPr>
              <a:t>11/18/15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4D395AFE-BC61-412A-A302-406E69F660C2}" type="slidenum">
              <a:rPr lang="en-US"/>
              <a:pPr>
                <a:defRPr/>
              </a:pPr>
              <a:t>‹#›</a:t>
            </a:fld>
            <a:endParaRPr lang="en-US" dirty="0"/>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4E9CFE-21FC-4377-B222-7EA9DFAF2E0B}" type="datetime1">
              <a:rPr lang="en-US"/>
              <a:pPr>
                <a:defRPr/>
              </a:pPr>
              <a:t>11/18/15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880E5B0B-32ED-4C11-9540-0DF5BE3445F0}" type="slidenum">
              <a:rPr lang="en-US"/>
              <a:pPr>
                <a:defRPr/>
              </a:pPr>
              <a:t>‹#›</a:t>
            </a:fld>
            <a:endParaRPr lang="en-US" dirty="0"/>
          </a:p>
        </p:txBody>
      </p:sp>
    </p:spTree>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6EE006-F044-4C2A-BAE8-FF6DB2B5A9A4}" type="datetime1">
              <a:rPr lang="en-US"/>
              <a:pPr>
                <a:defRPr/>
              </a:pPr>
              <a:t>11/18/15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83CED713-3B82-40A1-854F-AE81458C9A3F}" type="slidenum">
              <a:rPr lang="en-US"/>
              <a:pPr>
                <a:defRPr/>
              </a:pPr>
              <a:t>‹#›</a:t>
            </a:fld>
            <a:endParaRPr lang="en-US" dirty="0"/>
          </a:p>
        </p:txBody>
      </p:sp>
    </p:spTree>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7564F0-2814-4803-933C-B8DB8DB82EA7}" type="datetime1">
              <a:rPr lang="en-US"/>
              <a:pPr>
                <a:defRPr/>
              </a:pPr>
              <a:t>11/18/15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0FEA9B0B-D35F-4FD9-8488-6DE9A6A516D4}" type="slidenum">
              <a:rPr lang="en-US"/>
              <a:pPr>
                <a:defRPr/>
              </a:pPr>
              <a:t>‹#›</a:t>
            </a:fld>
            <a:endParaRPr lang="en-US" dirty="0"/>
          </a:p>
        </p:txBody>
      </p:sp>
    </p:spTree>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413E89-2277-474C-9CA2-451AD056E0C6}"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7D6EF0DC-063F-45D8-86C6-EEB09423D28F}" type="slidenum">
              <a:rPr lang="en-US"/>
              <a:pPr>
                <a:defRPr/>
              </a:pPr>
              <a:t>‹#›</a:t>
            </a:fld>
            <a:endParaRPr lang="en-US" dirty="0"/>
          </a:p>
        </p:txBody>
      </p:sp>
    </p:spTree>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17CDD5-975C-4AF1-A0D2-7FDB01418A81}"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41373BD8-A803-48D7-84E0-B7FA5A18C42C}" type="slidenum">
              <a:rPr lang="en-US"/>
              <a:pPr>
                <a:defRPr/>
              </a:pPr>
              <a:t>‹#›</a:t>
            </a:fld>
            <a:endParaRPr lang="en-US" dirty="0"/>
          </a:p>
        </p:txBody>
      </p:sp>
    </p:spTree>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A6A46C-5438-482F-85C7-8A3AE6A13E78}"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929A3D8-C636-4472-AE48-0EA1BF13779F}" type="slidenum">
              <a:rPr lang="en-US"/>
              <a:pPr>
                <a:defRPr/>
              </a:pPr>
              <a:t>‹#›</a:t>
            </a:fld>
            <a:endParaRPr lang="en-US" dirty="0"/>
          </a:p>
        </p:txBody>
      </p:sp>
    </p:spTree>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10F74D-6095-4D6E-B12C-6E957DBFE930}"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5546A75-E0E8-45B8-B55C-966498690B6B}" type="slidenum">
              <a:rPr lang="en-US"/>
              <a:pPr>
                <a:defRPr/>
              </a:pPr>
              <a:t>‹#›</a:t>
            </a:fld>
            <a:endParaRPr lang="en-US" dirty="0"/>
          </a:p>
        </p:txBody>
      </p:sp>
    </p:spTree>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8D67D6-B2B1-4460-9DC2-26145E5E16C3}"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BDB1DA5E-3A99-4B4E-A9AD-D22911F7FA52}" type="slidenum">
              <a:rPr lang="en-US"/>
              <a:pPr>
                <a:defRPr/>
              </a:pPr>
              <a:t>‹#›</a:t>
            </a:fld>
            <a:endParaRPr lang="en-US" dirty="0"/>
          </a:p>
        </p:txBody>
      </p:sp>
    </p:spTree>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FC454D-64DB-4544-94CD-8FB04EB20E9E}"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6A0A076B-4E9B-4163-B356-5AFC444D14F8}" type="slidenum">
              <a:rPr lang="en-US"/>
              <a:pPr>
                <a:defRPr/>
              </a:pPr>
              <a:t>‹#›</a:t>
            </a:fld>
            <a:endParaRPr lang="en-US" dirty="0"/>
          </a:p>
        </p:txBody>
      </p:sp>
    </p:spTree>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9CD128-3A7B-4662-92DE-12DFCCA57DB0}"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3744B784-B24C-40A6-99F0-C59DE163635E}" type="slidenum">
              <a:rPr lang="en-US"/>
              <a:pPr>
                <a:defRPr/>
              </a:pPr>
              <a:t>‹#›</a:t>
            </a:fld>
            <a:endParaRPr lang="en-US" dirty="0"/>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E21FDB-1648-4E5B-AE17-804F067A577F}" type="datetime1">
              <a:rPr lang="en-US"/>
              <a:pPr>
                <a:defRPr/>
              </a:pPr>
              <a:t>11/18/15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4F1B7329-3A31-4CB6-9C96-421FE6E4FD9F}" type="slidenum">
              <a:rPr lang="en-US"/>
              <a:pPr>
                <a:defRPr/>
              </a:pPr>
              <a:t>‹#›</a:t>
            </a:fld>
            <a:endParaRPr lang="en-US" dirty="0"/>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4A6D74-9501-4A63-A405-29B296CD6C25}"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01042966-7C18-4DE7-8899-5926A6084D6C}" type="slidenum">
              <a:rPr lang="en-US"/>
              <a:pPr>
                <a:defRPr/>
              </a:pPr>
              <a:t>‹#›</a:t>
            </a:fld>
            <a:endParaRPr lang="en-US" dirty="0"/>
          </a:p>
        </p:txBody>
      </p:sp>
    </p:spTree>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0342D2-610E-4FCD-850A-2B7487201CC5}" type="datetime1">
              <a:rPr lang="en-US"/>
              <a:pPr>
                <a:defRPr/>
              </a:pPr>
              <a:t>11/18/15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079BD754-CEE1-4F57-B79F-2FB4C9C53E85}" type="slidenum">
              <a:rPr lang="en-US"/>
              <a:pPr>
                <a:defRPr/>
              </a:pPr>
              <a:t>‹#›</a:t>
            </a:fld>
            <a:endParaRPr lang="en-US" dirty="0"/>
          </a:p>
        </p:txBody>
      </p:sp>
    </p:spTree>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77A062-1F1B-441F-A626-7C71BCDBDD84}" type="datetime1">
              <a:rPr lang="en-US"/>
              <a:pPr>
                <a:defRPr/>
              </a:pPr>
              <a:t>11/18/15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3B482F89-11AD-474A-92A9-B9A18AC675A5}" type="slidenum">
              <a:rPr lang="en-US"/>
              <a:pPr>
                <a:defRPr/>
              </a:pPr>
              <a:t>‹#›</a:t>
            </a:fld>
            <a:endParaRPr lang="en-US" dirty="0"/>
          </a:p>
        </p:txBody>
      </p:sp>
    </p:spTree>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F9E57F-81D1-4E31-B2CA-15A8E6A7EF24}" type="datetime1">
              <a:rPr lang="en-US"/>
              <a:pPr>
                <a:defRPr/>
              </a:pPr>
              <a:t>11/18/15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C4F24415-9F6A-43FB-ACC3-CE9BC6D15A1B}" type="slidenum">
              <a:rPr lang="en-US"/>
              <a:pPr>
                <a:defRPr/>
              </a:pPr>
              <a:t>‹#›</a:t>
            </a:fld>
            <a:endParaRPr lang="en-US" dirty="0"/>
          </a:p>
        </p:txBody>
      </p:sp>
    </p:spTree>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B073A6-A3BD-4F9F-AE0F-D8116CB6759C}"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F189F978-8475-4F12-A19A-8B84728CBCDA}" type="slidenum">
              <a:rPr lang="en-US"/>
              <a:pPr>
                <a:defRPr/>
              </a:pPr>
              <a:t>‹#›</a:t>
            </a:fld>
            <a:endParaRPr lang="en-US" dirty="0"/>
          </a:p>
        </p:txBody>
      </p:sp>
    </p:spTree>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770C95-7A98-4458-BAE2-9D571716FC40}"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A4B82539-DF49-4A24-B013-F5FF57919B4C}" type="slidenum">
              <a:rPr lang="en-US"/>
              <a:pPr>
                <a:defRPr/>
              </a:pPr>
              <a:t>‹#›</a:t>
            </a:fld>
            <a:endParaRPr lang="en-US" dirty="0"/>
          </a:p>
        </p:txBody>
      </p:sp>
    </p:spTree>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52C4C3-13EC-4C38-AE6A-6DC3D61B9F43}"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D9B3E542-E9E2-4EC9-AC5E-3BB2427058C5}" type="slidenum">
              <a:rPr lang="en-US"/>
              <a:pPr>
                <a:defRPr/>
              </a:pPr>
              <a:t>‹#›</a:t>
            </a:fld>
            <a:endParaRPr lang="en-US" dirty="0"/>
          </a:p>
        </p:txBody>
      </p:sp>
    </p:spTree>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04DBD3-0D41-4EF9-A56A-1B780770C4A0}"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FF304981-4A6B-482A-AE50-4288D5D3A381}" type="slidenum">
              <a:rPr lang="en-US"/>
              <a:pPr>
                <a:defRPr/>
              </a:pPr>
              <a:t>‹#›</a:t>
            </a:fld>
            <a:endParaRPr lang="en-US" dirty="0"/>
          </a:p>
        </p:txBody>
      </p:sp>
    </p:spTree>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D528DF-C440-4135-800C-CAC54E7BDEE7}" type="datetime1">
              <a:rPr lang="en-US"/>
              <a:pPr>
                <a:defRPr/>
              </a:pPr>
              <a:t>11/18/15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FB012C18-FB6B-4B38-968A-C14F1B28B158}" type="slidenum">
              <a:rPr lang="en-US"/>
              <a:pPr>
                <a:defRPr/>
              </a:pPr>
              <a:t>‹#›</a:t>
            </a:fld>
            <a:endParaRPr lang="en-US" dirty="0"/>
          </a:p>
        </p:txBody>
      </p:sp>
    </p:spTree>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D6BFBF-FE9E-4766-AA26-0062223C2BDD}"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E1317009-3F60-48BB-99CC-B19155F6F129}" type="slidenum">
              <a:rPr lang="en-US"/>
              <a:pPr>
                <a:defRPr/>
              </a:pPr>
              <a:t>‹#›</a:t>
            </a:fld>
            <a:endParaRPr lang="en-US" dirty="0"/>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7DCE14-E035-49CB-BBDB-A6F02B9AB224}" type="datetime1">
              <a:rPr lang="en-US"/>
              <a:pPr>
                <a:defRPr/>
              </a:pPr>
              <a:t>11/18/15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7A271F29-24F5-4A4C-8B5D-E50EAAA218C6}" type="slidenum">
              <a:rPr lang="en-US"/>
              <a:pPr>
                <a:defRPr/>
              </a:pPr>
              <a:t>‹#›</a:t>
            </a:fld>
            <a:endParaRPr lang="en-US" dirty="0"/>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62AB13-1C9C-4CA6-A4C0-29DD55221876}"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7ADFED07-7D49-4015-B7E9-9296257F185E}" type="slidenum">
              <a:rPr lang="en-US"/>
              <a:pPr>
                <a:defRPr/>
              </a:pPr>
              <a:t>‹#›</a:t>
            </a:fld>
            <a:endParaRPr lang="en-US" dirty="0"/>
          </a:p>
        </p:txBody>
      </p:sp>
    </p:spTree>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588500-1ABD-4195-8C1F-68350015E062}"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98532766-9411-41AA-A913-44A35113DB44}" type="slidenum">
              <a:rPr lang="en-US"/>
              <a:pPr>
                <a:defRPr/>
              </a:pPr>
              <a:t>‹#›</a:t>
            </a:fld>
            <a:endParaRPr lang="en-US" dirty="0"/>
          </a:p>
        </p:txBody>
      </p:sp>
    </p:spTree>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602505-2CA9-44A7-A42B-05D2D35FC04B}"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0443B56D-FFCE-4F07-8F1C-79CAE08F6DFF}" type="slidenum">
              <a:rPr lang="en-US"/>
              <a:pPr>
                <a:defRPr/>
              </a:pPr>
              <a:t>‹#›</a:t>
            </a:fld>
            <a:endParaRPr lang="en-US" dirty="0"/>
          </a:p>
        </p:txBody>
      </p:sp>
    </p:spTree>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D74853-D92F-40AA-A442-5CE0C5D84EB0}" type="datetime1">
              <a:rPr lang="en-US"/>
              <a:pPr>
                <a:defRPr/>
              </a:pPr>
              <a:t>11/18/15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9" name="Slide Number Placeholder 5"/>
          <p:cNvSpPr>
            <a:spLocks noGrp="1"/>
          </p:cNvSpPr>
          <p:nvPr>
            <p:ph type="sldNum" sz="quarter" idx="12"/>
          </p:nvPr>
        </p:nvSpPr>
        <p:spPr/>
        <p:txBody>
          <a:bodyPr/>
          <a:lstStyle>
            <a:lvl1pPr>
              <a:defRPr/>
            </a:lvl1pPr>
          </a:lstStyle>
          <a:p>
            <a:pPr>
              <a:defRPr/>
            </a:pPr>
            <a:fld id="{7FA52C26-97ED-4946-A804-DD0CF28ED9E7}" type="slidenum">
              <a:rPr lang="en-US"/>
              <a:pPr>
                <a:defRPr/>
              </a:pPr>
              <a:t>‹#›</a:t>
            </a:fld>
            <a:endParaRPr lang="en-US" dirty="0"/>
          </a:p>
        </p:txBody>
      </p:sp>
    </p:spTree>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4384D2-BDFE-4446-B829-6CA1492F6E00}" type="datetime1">
              <a:rPr lang="en-US"/>
              <a:pPr>
                <a:defRPr/>
              </a:pPr>
              <a:t>11/18/15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0FB7F4D0-AE2C-48E3-9947-9F6CB21B047D}" type="slidenum">
              <a:rPr lang="en-US"/>
              <a:pPr>
                <a:defRPr/>
              </a:pPr>
              <a:t>‹#›</a:t>
            </a:fld>
            <a:endParaRPr lang="en-US" dirty="0"/>
          </a:p>
        </p:txBody>
      </p:sp>
    </p:spTree>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03961B-EC6E-4538-988D-28A9FB41A204}" type="datetime1">
              <a:rPr lang="en-US"/>
              <a:pPr>
                <a:defRPr/>
              </a:pPr>
              <a:t>11/18/15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4" name="Slide Number Placeholder 5"/>
          <p:cNvSpPr>
            <a:spLocks noGrp="1"/>
          </p:cNvSpPr>
          <p:nvPr>
            <p:ph type="sldNum" sz="quarter" idx="12"/>
          </p:nvPr>
        </p:nvSpPr>
        <p:spPr/>
        <p:txBody>
          <a:bodyPr/>
          <a:lstStyle>
            <a:lvl1pPr>
              <a:defRPr/>
            </a:lvl1pPr>
          </a:lstStyle>
          <a:p>
            <a:pPr>
              <a:defRPr/>
            </a:pPr>
            <a:fld id="{C13B47D8-F7FD-44EE-AD2C-512CBF9842F2}" type="slidenum">
              <a:rPr lang="en-US"/>
              <a:pPr>
                <a:defRPr/>
              </a:pPr>
              <a:t>‹#›</a:t>
            </a:fld>
            <a:endParaRPr lang="en-US" dirty="0"/>
          </a:p>
        </p:txBody>
      </p:sp>
    </p:spTree>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003DAB-613D-4F84-938B-3D4AEF847723}"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DF2DBBB0-8D8F-47AB-9208-82B40930DDBD}" type="slidenum">
              <a:rPr lang="en-US"/>
              <a:pPr>
                <a:defRPr/>
              </a:pPr>
              <a:t>‹#›</a:t>
            </a:fld>
            <a:endParaRPr lang="en-US" dirty="0"/>
          </a:p>
        </p:txBody>
      </p:sp>
    </p:spTree>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8A0981-B137-456E-8DA8-11FA759E2094}"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20833B11-FD15-42DC-BD3E-90DB1E9414F5}" type="slidenum">
              <a:rPr lang="en-US"/>
              <a:pPr>
                <a:defRPr/>
              </a:pPr>
              <a:t>‹#›</a:t>
            </a:fld>
            <a:endParaRPr lang="en-US" dirty="0"/>
          </a:p>
        </p:txBody>
      </p:sp>
    </p:spTree>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1B4955-2ED5-4669-94EA-A8126AEB894C}"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109D3483-3685-47B8-A047-2A7BDD04107A}" type="slidenum">
              <a:rPr lang="en-US"/>
              <a:pPr>
                <a:defRPr/>
              </a:pPr>
              <a:t>‹#›</a:t>
            </a:fld>
            <a:endParaRPr lang="en-US" dirty="0"/>
          </a:p>
        </p:txBody>
      </p:sp>
    </p:spTree>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39C924-503B-4980-89D5-73C9D14F8ACE}" type="datetime1">
              <a:rPr lang="en-US"/>
              <a:pPr>
                <a:defRPr/>
              </a:pPr>
              <a:t>11/18/15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6" name="Slide Number Placeholder 5"/>
          <p:cNvSpPr>
            <a:spLocks noGrp="1"/>
          </p:cNvSpPr>
          <p:nvPr>
            <p:ph type="sldNum" sz="quarter" idx="12"/>
          </p:nvPr>
        </p:nvSpPr>
        <p:spPr/>
        <p:txBody>
          <a:bodyPr/>
          <a:lstStyle>
            <a:lvl1pPr>
              <a:defRPr/>
            </a:lvl1pPr>
          </a:lstStyle>
          <a:p>
            <a:pPr>
              <a:defRPr/>
            </a:pPr>
            <a:fld id="{58E5C7AB-403B-41E6-9147-1B8983089427}" type="slidenum">
              <a:rPr lang="en-US"/>
              <a:pPr>
                <a:defRPr/>
              </a:pPr>
              <a:t>‹#›</a:t>
            </a:fld>
            <a:endParaRPr lang="en-US" dirty="0"/>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81321E-8B57-4794-B300-993ACFC9AE7A}"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B24F32EF-A2AD-4693-8DB6-5DCD7934B9AB}" type="slidenum">
              <a:rPr lang="en-US"/>
              <a:pPr>
                <a:defRPr/>
              </a:pPr>
              <a:t>‹#›</a:t>
            </a:fld>
            <a:endParaRPr lang="en-US" dirty="0"/>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D4184C-1C44-4D17-BBBD-2B2E94CFB0DA}" type="datetime1">
              <a:rPr lang="en-US"/>
              <a:pPr>
                <a:defRPr/>
              </a:pPr>
              <a:t>11/18/15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5"/>
          <p:cNvSpPr>
            <a:spLocks noGrp="1"/>
          </p:cNvSpPr>
          <p:nvPr>
            <p:ph type="sldNum" sz="quarter" idx="12"/>
          </p:nvPr>
        </p:nvSpPr>
        <p:spPr/>
        <p:txBody>
          <a:bodyPr/>
          <a:lstStyle>
            <a:lvl1pPr>
              <a:defRPr/>
            </a:lvl1pPr>
          </a:lstStyle>
          <a:p>
            <a:pPr>
              <a:defRPr/>
            </a:pPr>
            <a:fld id="{FB9A801F-516B-47BA-861C-6730C8C49721}" type="slidenum">
              <a:rPr lang="en-US"/>
              <a:pPr>
                <a:defRPr/>
              </a:pPr>
              <a:t>‹#›</a:t>
            </a:fld>
            <a:endParaRPr lang="en-US" dirty="0"/>
          </a:p>
        </p:txBody>
      </p:sp>
    </p:spTree>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9" name="Rectangle 8"/>
          <p:cNvSpPr/>
          <p:nvPr/>
        </p:nvSpPr>
        <p:spPr>
          <a:xfrm>
            <a:off x="0" y="0"/>
            <a:ext cx="9161162" cy="6858000"/>
          </a:xfrm>
          <a:prstGeom prst="rect">
            <a:avLst/>
          </a:prstGeom>
          <a:gradFill flip="none" rotWithShape="1">
            <a:gsLst>
              <a:gs pos="100000">
                <a:schemeClr val="bg2"/>
              </a:gs>
              <a:gs pos="5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202686"/>
            <a:ext cx="9161162" cy="1470025"/>
          </a:xfrm>
        </p:spPr>
        <p:txBody>
          <a:bodyPr>
            <a:normAutofit/>
          </a:bodyPr>
          <a:lstStyle>
            <a:lvl1pPr algn="ctr">
              <a:defRPr sz="32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55617" y="2867972"/>
            <a:ext cx="6228861" cy="10138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201101" y="6295781"/>
            <a:ext cx="751900" cy="365125"/>
          </a:xfrm>
        </p:spPr>
        <p:txBody>
          <a:bodyPr/>
          <a:lstStyle>
            <a:lvl1pPr algn="ctr">
              <a:defRPr>
                <a:solidFill>
                  <a:schemeClr val="bg2">
                    <a:lumMod val="50000"/>
                  </a:schemeClr>
                </a:solidFill>
              </a:defRPr>
            </a:lvl1pPr>
          </a:lstStyle>
          <a:p>
            <a:pPr>
              <a:defRPr/>
            </a:pPr>
            <a:fld id="{DB919294-8CAD-4351-8459-A0CACECC3ABD}" type="datetime1">
              <a:rPr lang="en-US" smtClean="0"/>
              <a:pPr>
                <a:defRPr/>
              </a:pPr>
              <a:t>11/18/15</a:t>
            </a:fld>
            <a:endParaRPr lang="en-US" dirty="0"/>
          </a:p>
        </p:txBody>
      </p:sp>
      <p:pic>
        <p:nvPicPr>
          <p:cNvPr id="13" name="Picture 12" descr="SMFM LOGO CENTE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538" y="4566633"/>
            <a:ext cx="4529366" cy="1466362"/>
          </a:xfrm>
          <a:prstGeom prst="rect">
            <a:avLst/>
          </a:prstGeom>
        </p:spPr>
      </p:pic>
    </p:spTree>
    <p:extLst>
      <p:ext uri="{BB962C8B-B14F-4D97-AF65-F5344CB8AC3E}">
        <p14:creationId xmlns:p14="http://schemas.microsoft.com/office/powerpoint/2010/main" val="6778846"/>
      </p:ext>
    </p:extLst>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5">
    <p:spTree>
      <p:nvGrpSpPr>
        <p:cNvPr id="1" name=""/>
        <p:cNvGrpSpPr/>
        <p:nvPr/>
      </p:nvGrpSpPr>
      <p:grpSpPr>
        <a:xfrm>
          <a:off x="0" y="0"/>
          <a:ext cx="0" cy="0"/>
          <a:chOff x="0" y="0"/>
          <a:chExt cx="0" cy="0"/>
        </a:xfrm>
      </p:grpSpPr>
      <p:sp>
        <p:nvSpPr>
          <p:cNvPr id="6" name="Rectangle 5"/>
          <p:cNvSpPr/>
          <p:nvPr/>
        </p:nvSpPr>
        <p:spPr>
          <a:xfrm>
            <a:off x="0" y="0"/>
            <a:ext cx="9161162" cy="6858000"/>
          </a:xfrm>
          <a:prstGeom prst="rect">
            <a:avLst/>
          </a:prstGeom>
          <a:gradFill flip="none" rotWithShape="1">
            <a:gsLst>
              <a:gs pos="100000">
                <a:schemeClr val="bg2"/>
              </a:gs>
              <a:gs pos="5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MFM LOGO CENTERED.png"/>
          <p:cNvPicPr>
            <a:picLocks noChangeAspect="1"/>
          </p:cNvPicPr>
          <p:nvPr/>
        </p:nvPicPr>
        <p:blipFill rotWithShape="1">
          <a:blip r:embed="rId2">
            <a:extLst>
              <a:ext uri="{28A0092B-C50C-407E-A947-70E740481C1C}">
                <a14:useLocalDpi xmlns:a14="http://schemas.microsoft.com/office/drawing/2010/main" val="0"/>
              </a:ext>
            </a:extLst>
          </a:blip>
          <a:srcRect l="34510" r="37443" b="21426"/>
          <a:stretch/>
        </p:blipFill>
        <p:spPr>
          <a:xfrm>
            <a:off x="1182078" y="391044"/>
            <a:ext cx="6510213" cy="5904737"/>
          </a:xfrm>
          <a:prstGeom prst="rect">
            <a:avLst/>
          </a:prstGeom>
        </p:spPr>
      </p:pic>
      <p:sp>
        <p:nvSpPr>
          <p:cNvPr id="8" name="Subtitle 2"/>
          <p:cNvSpPr>
            <a:spLocks noGrp="1"/>
          </p:cNvSpPr>
          <p:nvPr>
            <p:ph type="subTitle" idx="1"/>
          </p:nvPr>
        </p:nvSpPr>
        <p:spPr>
          <a:xfrm>
            <a:off x="3018693" y="3832789"/>
            <a:ext cx="3018692" cy="1013887"/>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txBox="1">
            <a:spLocks/>
          </p:cNvSpPr>
          <p:nvPr/>
        </p:nvSpPr>
        <p:spPr>
          <a:xfrm>
            <a:off x="4201101" y="6295781"/>
            <a:ext cx="751900" cy="36512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2">
                    <a:lumMod val="50000"/>
                  </a:schemeClr>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C5A02CC-CD79-9E4D-8C98-996E30B64A54}" type="datetimeFigureOut">
              <a:rPr lang="en-US" smtClean="0"/>
              <a:pPr/>
              <a:t>11/18/15</a:t>
            </a:fld>
            <a:endParaRPr lang="en-US" dirty="0"/>
          </a:p>
        </p:txBody>
      </p:sp>
      <p:sp>
        <p:nvSpPr>
          <p:cNvPr id="11" name="Title 1"/>
          <p:cNvSpPr>
            <a:spLocks noGrp="1"/>
          </p:cNvSpPr>
          <p:nvPr>
            <p:ph type="ctrTitle"/>
          </p:nvPr>
        </p:nvSpPr>
        <p:spPr>
          <a:xfrm>
            <a:off x="2491154" y="1935377"/>
            <a:ext cx="3995615" cy="1470025"/>
          </a:xfrm>
        </p:spPr>
        <p:txBody>
          <a:bodyPr>
            <a:normAutofit/>
          </a:bodyPr>
          <a:lstStyle>
            <a:lvl1pPr algn="ctr">
              <a:defRPr sz="2800">
                <a:solidFill>
                  <a:schemeClr val="bg2">
                    <a:lumMod val="50000"/>
                  </a:schemeClr>
                </a:solidFill>
              </a:defRPr>
            </a:lvl1pPr>
          </a:lstStyle>
          <a:p>
            <a:r>
              <a:rPr lang="en-US" smtClean="0"/>
              <a:t>Click to edit Master title style</a:t>
            </a:r>
            <a:endParaRPr lang="en-US" dirty="0"/>
          </a:p>
        </p:txBody>
      </p:sp>
      <p:pic>
        <p:nvPicPr>
          <p:cNvPr id="12" name="Picture 11" descr="SMFM 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169" y="5736886"/>
            <a:ext cx="2316993" cy="1154818"/>
          </a:xfrm>
          <a:prstGeom prst="rect">
            <a:avLst/>
          </a:prstGeom>
        </p:spPr>
      </p:pic>
    </p:spTree>
    <p:extLst>
      <p:ext uri="{BB962C8B-B14F-4D97-AF65-F5344CB8AC3E}">
        <p14:creationId xmlns:p14="http://schemas.microsoft.com/office/powerpoint/2010/main" val="3084109552"/>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7033C77-EC65-4112-B587-7318371F28D2}" type="datetime1">
              <a:rPr lang="en-US" smtClean="0"/>
              <a:pPr>
                <a:defRPr/>
              </a:pPr>
              <a:t>11/18/15</a:t>
            </a:fld>
            <a:endParaRPr lang="en-US" dirty="0"/>
          </a:p>
        </p:txBody>
      </p:sp>
      <p:sp>
        <p:nvSpPr>
          <p:cNvPr id="5" name="Footer Placeholder 4"/>
          <p:cNvSpPr>
            <a:spLocks noGrp="1"/>
          </p:cNvSpPr>
          <p:nvPr>
            <p:ph type="ftr" sz="quarter" idx="11"/>
          </p:nvPr>
        </p:nvSpPr>
        <p:spPr/>
        <p:txBody>
          <a:bodyPr/>
          <a:lstStyle/>
          <a:p>
            <a:pPr>
              <a:defRPr/>
            </a:pPr>
            <a:r>
              <a:rPr lang="en-US" smtClean="0"/>
              <a:t>Society for Maternal-Fetal Medicine</a:t>
            </a:r>
            <a:endParaRPr lang="en-US" dirty="0"/>
          </a:p>
        </p:txBody>
      </p:sp>
      <p:sp>
        <p:nvSpPr>
          <p:cNvPr id="6" name="Slide Number Placeholder 5"/>
          <p:cNvSpPr>
            <a:spLocks noGrp="1"/>
          </p:cNvSpPr>
          <p:nvPr>
            <p:ph type="sldNum" sz="quarter" idx="12"/>
          </p:nvPr>
        </p:nvSpPr>
        <p:spPr/>
        <p:txBody>
          <a:bodyPr/>
          <a:lstStyle/>
          <a:p>
            <a:pPr>
              <a:defRPr/>
            </a:pPr>
            <a:fld id="{F65ED59D-A896-4BDC-94BC-FF73C1FEFFC1}" type="slidenum">
              <a:rPr lang="en-US" smtClean="0"/>
              <a:pPr>
                <a:defRPr/>
              </a:pPr>
              <a:t>‹#›</a:t>
            </a:fld>
            <a:endParaRPr lang="en-US" dirty="0"/>
          </a:p>
        </p:txBody>
      </p:sp>
    </p:spTree>
    <p:extLst>
      <p:ext uri="{BB962C8B-B14F-4D97-AF65-F5344CB8AC3E}">
        <p14:creationId xmlns:p14="http://schemas.microsoft.com/office/powerpoint/2010/main" val="31398282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B919294-8CAD-4351-8459-A0CACECC3ABD}" type="datetime1">
              <a:rPr lang="en-US" smtClean="0"/>
              <a:pPr>
                <a:defRPr/>
              </a:pPr>
              <a:t>11/18/15</a:t>
            </a:fld>
            <a:endParaRPr lang="en-US" dirty="0"/>
          </a:p>
        </p:txBody>
      </p:sp>
      <p:sp>
        <p:nvSpPr>
          <p:cNvPr id="4" name="Footer Placeholder 3"/>
          <p:cNvSpPr>
            <a:spLocks noGrp="1"/>
          </p:cNvSpPr>
          <p:nvPr>
            <p:ph type="ftr" sz="quarter" idx="11"/>
          </p:nvPr>
        </p:nvSpPr>
        <p:spPr/>
        <p:txBody>
          <a:bodyPr/>
          <a:lstStyle/>
          <a:p>
            <a:pPr>
              <a:defRPr/>
            </a:pPr>
            <a:r>
              <a:rPr lang="en-US" smtClean="0"/>
              <a:t>Society for Maternal-Fetal Medicine</a:t>
            </a:r>
            <a:endParaRPr lang="en-US" dirty="0"/>
          </a:p>
        </p:txBody>
      </p:sp>
      <p:sp>
        <p:nvSpPr>
          <p:cNvPr id="5" name="Slide Number Placeholder 4"/>
          <p:cNvSpPr>
            <a:spLocks noGrp="1"/>
          </p:cNvSpPr>
          <p:nvPr>
            <p:ph type="sldNum" sz="quarter" idx="12"/>
          </p:nvPr>
        </p:nvSpPr>
        <p:spPr/>
        <p:txBody>
          <a:bodyPr/>
          <a:lstStyle/>
          <a:p>
            <a:pPr>
              <a:defRPr/>
            </a:pPr>
            <a:fld id="{0D59FB80-8BC9-4EBC-8D9B-C1E30ABC464B}" type="slidenum">
              <a:rPr lang="en-US" smtClean="0"/>
              <a:pPr>
                <a:defRPr/>
              </a:pPr>
              <a:t>‹#›</a:t>
            </a:fld>
            <a:endParaRPr lang="en-US" dirty="0"/>
          </a:p>
        </p:txBody>
      </p:sp>
      <p:sp>
        <p:nvSpPr>
          <p:cNvPr id="6" name="Rectangle 5"/>
          <p:cNvSpPr/>
          <p:nvPr/>
        </p:nvSpPr>
        <p:spPr>
          <a:xfrm>
            <a:off x="0" y="0"/>
            <a:ext cx="9161162" cy="6858000"/>
          </a:xfrm>
          <a:prstGeom prst="rect">
            <a:avLst/>
          </a:prstGeom>
          <a:gradFill flip="none" rotWithShape="1">
            <a:gsLst>
              <a:gs pos="100000">
                <a:schemeClr val="bg2"/>
              </a:gs>
              <a:gs pos="5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MFM LOGO CENTERED.png"/>
          <p:cNvPicPr>
            <a:picLocks noChangeAspect="1"/>
          </p:cNvPicPr>
          <p:nvPr/>
        </p:nvPicPr>
        <p:blipFill rotWithShape="1">
          <a:blip r:embed="rId2">
            <a:extLst>
              <a:ext uri="{28A0092B-C50C-407E-A947-70E740481C1C}">
                <a14:useLocalDpi xmlns:a14="http://schemas.microsoft.com/office/drawing/2010/main" val="0"/>
              </a:ext>
            </a:extLst>
          </a:blip>
          <a:srcRect l="34510" r="37443" b="21426"/>
          <a:stretch/>
        </p:blipFill>
        <p:spPr>
          <a:xfrm>
            <a:off x="1182078" y="391044"/>
            <a:ext cx="6510213" cy="5904737"/>
          </a:xfrm>
          <a:prstGeom prst="rect">
            <a:avLst/>
          </a:prstGeom>
        </p:spPr>
      </p:pic>
      <p:sp>
        <p:nvSpPr>
          <p:cNvPr id="8" name="Title 1"/>
          <p:cNvSpPr>
            <a:spLocks noGrp="1"/>
          </p:cNvSpPr>
          <p:nvPr>
            <p:ph type="ctrTitle"/>
          </p:nvPr>
        </p:nvSpPr>
        <p:spPr>
          <a:xfrm>
            <a:off x="2491154" y="2355454"/>
            <a:ext cx="3995615" cy="1470025"/>
          </a:xfrm>
        </p:spPr>
        <p:txBody>
          <a:bodyPr>
            <a:normAutofit/>
          </a:bodyPr>
          <a:lstStyle>
            <a:lvl1pPr algn="ctr">
              <a:defRPr sz="2800">
                <a:solidFill>
                  <a:schemeClr val="bg2">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00268192"/>
      </p:ext>
    </p:extLst>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BC15CC0-B643-4E58-B378-7D055838A71C}" type="datetime1">
              <a:rPr lang="en-US" smtClean="0"/>
              <a:pPr>
                <a:defRPr/>
              </a:pPr>
              <a:t>11/18/15</a:t>
            </a:fld>
            <a:endParaRPr lang="en-US" dirty="0"/>
          </a:p>
        </p:txBody>
      </p:sp>
      <p:sp>
        <p:nvSpPr>
          <p:cNvPr id="6" name="Footer Placeholder 5"/>
          <p:cNvSpPr>
            <a:spLocks noGrp="1"/>
          </p:cNvSpPr>
          <p:nvPr>
            <p:ph type="ftr" sz="quarter" idx="11"/>
          </p:nvPr>
        </p:nvSpPr>
        <p:spPr/>
        <p:txBody>
          <a:bodyPr/>
          <a:lstStyle/>
          <a:p>
            <a:pPr>
              <a:defRPr/>
            </a:pPr>
            <a:r>
              <a:rPr lang="en-US" smtClean="0"/>
              <a:t>Society for Maternal-Fetal Medicine</a:t>
            </a:r>
            <a:endParaRPr lang="en-US" dirty="0"/>
          </a:p>
        </p:txBody>
      </p:sp>
      <p:sp>
        <p:nvSpPr>
          <p:cNvPr id="7" name="Slide Number Placeholder 6"/>
          <p:cNvSpPr>
            <a:spLocks noGrp="1"/>
          </p:cNvSpPr>
          <p:nvPr>
            <p:ph type="sldNum" sz="quarter" idx="12"/>
          </p:nvPr>
        </p:nvSpPr>
        <p:spPr/>
        <p:txBody>
          <a:bodyPr/>
          <a:lstStyle/>
          <a:p>
            <a:pPr>
              <a:defRPr/>
            </a:pPr>
            <a:fld id="{7F0BEBB9-6A57-458F-A8FF-F8C1A3595301}" type="slidenum">
              <a:rPr lang="en-US" smtClean="0"/>
              <a:pPr>
                <a:defRPr/>
              </a:pPr>
              <a:t>‹#›</a:t>
            </a:fld>
            <a:endParaRPr lang="en-US" dirty="0"/>
          </a:p>
        </p:txBody>
      </p:sp>
    </p:spTree>
    <p:extLst>
      <p:ext uri="{BB962C8B-B14F-4D97-AF65-F5344CB8AC3E}">
        <p14:creationId xmlns:p14="http://schemas.microsoft.com/office/powerpoint/2010/main" val="35709607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31ED87D-81EA-4EE7-83A6-EE8DD8D41DB8}" type="datetime1">
              <a:rPr lang="en-US" smtClean="0"/>
              <a:pPr>
                <a:defRPr/>
              </a:pPr>
              <a:t>11/18/15</a:t>
            </a:fld>
            <a:endParaRPr lang="en-US" dirty="0"/>
          </a:p>
        </p:txBody>
      </p:sp>
      <p:sp>
        <p:nvSpPr>
          <p:cNvPr id="8" name="Footer Placeholder 7"/>
          <p:cNvSpPr>
            <a:spLocks noGrp="1"/>
          </p:cNvSpPr>
          <p:nvPr>
            <p:ph type="ftr" sz="quarter" idx="11"/>
          </p:nvPr>
        </p:nvSpPr>
        <p:spPr/>
        <p:txBody>
          <a:bodyPr/>
          <a:lstStyle/>
          <a:p>
            <a:pPr>
              <a:defRPr/>
            </a:pPr>
            <a:r>
              <a:rPr lang="en-US" smtClean="0"/>
              <a:t>Society for Maternal-Fetal Medicine</a:t>
            </a:r>
            <a:endParaRPr lang="en-US" dirty="0"/>
          </a:p>
        </p:txBody>
      </p:sp>
      <p:sp>
        <p:nvSpPr>
          <p:cNvPr id="9" name="Slide Number Placeholder 8"/>
          <p:cNvSpPr>
            <a:spLocks noGrp="1"/>
          </p:cNvSpPr>
          <p:nvPr>
            <p:ph type="sldNum" sz="quarter" idx="12"/>
          </p:nvPr>
        </p:nvSpPr>
        <p:spPr/>
        <p:txBody>
          <a:bodyPr/>
          <a:lstStyle/>
          <a:p>
            <a:pPr>
              <a:defRPr/>
            </a:pPr>
            <a:fld id="{92A9A01E-2E82-46DE-9E30-FE9EC072A01F}" type="slidenum">
              <a:rPr lang="en-US" smtClean="0"/>
              <a:pPr>
                <a:defRPr/>
              </a:pPr>
              <a:t>‹#›</a:t>
            </a:fld>
            <a:endParaRPr lang="en-US" dirty="0"/>
          </a:p>
        </p:txBody>
      </p:sp>
    </p:spTree>
    <p:extLst>
      <p:ext uri="{BB962C8B-B14F-4D97-AF65-F5344CB8AC3E}">
        <p14:creationId xmlns:p14="http://schemas.microsoft.com/office/powerpoint/2010/main" val="26796434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8C3C453-BE94-4C57-BA5D-3A35E37A2E28}" type="datetime1">
              <a:rPr lang="en-US" smtClean="0"/>
              <a:pPr>
                <a:defRPr/>
              </a:pPr>
              <a:t>11/18/15</a:t>
            </a:fld>
            <a:endParaRPr lang="en-US" dirty="0"/>
          </a:p>
        </p:txBody>
      </p:sp>
      <p:sp>
        <p:nvSpPr>
          <p:cNvPr id="4" name="Footer Placeholder 3"/>
          <p:cNvSpPr>
            <a:spLocks noGrp="1"/>
          </p:cNvSpPr>
          <p:nvPr>
            <p:ph type="ftr" sz="quarter" idx="11"/>
          </p:nvPr>
        </p:nvSpPr>
        <p:spPr/>
        <p:txBody>
          <a:bodyPr/>
          <a:lstStyle/>
          <a:p>
            <a:pPr>
              <a:defRPr/>
            </a:pPr>
            <a:r>
              <a:rPr lang="en-US" smtClean="0"/>
              <a:t>Society for Maternal-Fetal Medicine</a:t>
            </a:r>
            <a:endParaRPr lang="en-US" dirty="0"/>
          </a:p>
        </p:txBody>
      </p:sp>
      <p:sp>
        <p:nvSpPr>
          <p:cNvPr id="5" name="Slide Number Placeholder 4"/>
          <p:cNvSpPr>
            <a:spLocks noGrp="1"/>
          </p:cNvSpPr>
          <p:nvPr>
            <p:ph type="sldNum" sz="quarter" idx="12"/>
          </p:nvPr>
        </p:nvSpPr>
        <p:spPr/>
        <p:txBody>
          <a:bodyPr/>
          <a:lstStyle/>
          <a:p>
            <a:pPr>
              <a:defRPr/>
            </a:pPr>
            <a:fld id="{42759B90-3A09-440D-8DFD-0029503F6292}" type="slidenum">
              <a:rPr lang="en-US" smtClean="0"/>
              <a:pPr>
                <a:defRPr/>
              </a:pPr>
              <a:t>‹#›</a:t>
            </a:fld>
            <a:endParaRPr lang="en-US" dirty="0"/>
          </a:p>
        </p:txBody>
      </p:sp>
    </p:spTree>
    <p:extLst>
      <p:ext uri="{BB962C8B-B14F-4D97-AF65-F5344CB8AC3E}">
        <p14:creationId xmlns:p14="http://schemas.microsoft.com/office/powerpoint/2010/main" val="1497638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FABBADC-1F4C-4BA9-A821-14E33070CCEB}" type="datetime1">
              <a:rPr lang="en-US" smtClean="0"/>
              <a:pPr>
                <a:defRPr/>
              </a:pPr>
              <a:t>11/18/15</a:t>
            </a:fld>
            <a:endParaRPr lang="en-US" dirty="0"/>
          </a:p>
        </p:txBody>
      </p:sp>
      <p:sp>
        <p:nvSpPr>
          <p:cNvPr id="3" name="Footer Placeholder 2"/>
          <p:cNvSpPr>
            <a:spLocks noGrp="1"/>
          </p:cNvSpPr>
          <p:nvPr>
            <p:ph type="ftr" sz="quarter" idx="11"/>
          </p:nvPr>
        </p:nvSpPr>
        <p:spPr/>
        <p:txBody>
          <a:bodyPr/>
          <a:lstStyle/>
          <a:p>
            <a:pPr>
              <a:defRPr/>
            </a:pPr>
            <a:r>
              <a:rPr lang="en-US" smtClean="0"/>
              <a:t>Society for Maternal-Fetal Medicine</a:t>
            </a:r>
            <a:endParaRPr lang="en-US" dirty="0"/>
          </a:p>
        </p:txBody>
      </p:sp>
      <p:sp>
        <p:nvSpPr>
          <p:cNvPr id="4" name="Slide Number Placeholder 3"/>
          <p:cNvSpPr>
            <a:spLocks noGrp="1"/>
          </p:cNvSpPr>
          <p:nvPr>
            <p:ph type="sldNum" sz="quarter" idx="12"/>
          </p:nvPr>
        </p:nvSpPr>
        <p:spPr/>
        <p:txBody>
          <a:bodyPr/>
          <a:lstStyle/>
          <a:p>
            <a:pPr>
              <a:defRPr/>
            </a:pPr>
            <a:fld id="{B1299742-17D7-4C30-A597-63444C42785F}" type="slidenum">
              <a:rPr lang="en-US" smtClean="0"/>
              <a:pPr>
                <a:defRPr/>
              </a:pPr>
              <a:t>‹#›</a:t>
            </a:fld>
            <a:endParaRPr lang="en-US" dirty="0"/>
          </a:p>
        </p:txBody>
      </p:sp>
    </p:spTree>
    <p:extLst>
      <p:ext uri="{BB962C8B-B14F-4D97-AF65-F5344CB8AC3E}">
        <p14:creationId xmlns:p14="http://schemas.microsoft.com/office/powerpoint/2010/main" val="2742292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45308"/>
            <a:ext cx="5111750" cy="5080855"/>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045308"/>
            <a:ext cx="3008313" cy="50808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9358EB7-A620-4A28-81A2-3061E4E2FF85}" type="datetime1">
              <a:rPr lang="en-US" smtClean="0"/>
              <a:pPr>
                <a:defRPr/>
              </a:pPr>
              <a:t>11/18/15</a:t>
            </a:fld>
            <a:endParaRPr lang="en-US" dirty="0"/>
          </a:p>
        </p:txBody>
      </p:sp>
      <p:sp>
        <p:nvSpPr>
          <p:cNvPr id="6" name="Footer Placeholder 5"/>
          <p:cNvSpPr>
            <a:spLocks noGrp="1"/>
          </p:cNvSpPr>
          <p:nvPr>
            <p:ph type="ftr" sz="quarter" idx="11"/>
          </p:nvPr>
        </p:nvSpPr>
        <p:spPr/>
        <p:txBody>
          <a:bodyPr/>
          <a:lstStyle/>
          <a:p>
            <a:pPr>
              <a:defRPr/>
            </a:pPr>
            <a:r>
              <a:rPr lang="en-US" smtClean="0"/>
              <a:t>Society for Maternal-Fetal Medicine</a:t>
            </a:r>
            <a:endParaRPr lang="en-US" dirty="0"/>
          </a:p>
        </p:txBody>
      </p:sp>
      <p:sp>
        <p:nvSpPr>
          <p:cNvPr id="7" name="Slide Number Placeholder 6"/>
          <p:cNvSpPr>
            <a:spLocks noGrp="1"/>
          </p:cNvSpPr>
          <p:nvPr>
            <p:ph type="sldNum" sz="quarter" idx="12"/>
          </p:nvPr>
        </p:nvSpPr>
        <p:spPr/>
        <p:txBody>
          <a:bodyPr/>
          <a:lstStyle/>
          <a:p>
            <a:pPr>
              <a:defRPr/>
            </a:pPr>
            <a:fld id="{6EEB940F-9567-4596-BEC8-4F7B0FEC1BF7}" type="slidenum">
              <a:rPr lang="en-US" smtClean="0"/>
              <a:pPr>
                <a:defRPr/>
              </a:pPr>
              <a:t>‹#›</a:t>
            </a:fld>
            <a:endParaRPr lang="en-US" dirty="0"/>
          </a:p>
        </p:txBody>
      </p:sp>
      <p:sp>
        <p:nvSpPr>
          <p:cNvPr id="8" name="Title 1"/>
          <p:cNvSpPr>
            <a:spLocks noGrp="1"/>
          </p:cNvSpPr>
          <p:nvPr>
            <p:ph type="title"/>
          </p:nvPr>
        </p:nvSpPr>
        <p:spPr>
          <a:xfrm>
            <a:off x="523434" y="77231"/>
            <a:ext cx="8171947" cy="685800"/>
          </a:xfrm>
        </p:spPr>
        <p:txBody>
          <a:bodyPr/>
          <a:lstStyle/>
          <a:p>
            <a:r>
              <a:rPr lang="en-US" smtClean="0"/>
              <a:t>Click to edit Master title style</a:t>
            </a:r>
            <a:endParaRPr lang="en-US"/>
          </a:p>
        </p:txBody>
      </p:sp>
    </p:spTree>
    <p:extLst>
      <p:ext uri="{BB962C8B-B14F-4D97-AF65-F5344CB8AC3E}">
        <p14:creationId xmlns:p14="http://schemas.microsoft.com/office/powerpoint/2010/main" val="58630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1C3BC4-3C77-4C40-AAA9-AE847A169B09}" type="datetime1">
              <a:rPr lang="en-US"/>
              <a:pPr>
                <a:defRPr/>
              </a:pPr>
              <a:t>11/18/15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Society for Maternal-Fetal Medicine</a:t>
            </a:r>
          </a:p>
        </p:txBody>
      </p:sp>
      <p:sp>
        <p:nvSpPr>
          <p:cNvPr id="7" name="Slide Number Placeholder 5"/>
          <p:cNvSpPr>
            <a:spLocks noGrp="1"/>
          </p:cNvSpPr>
          <p:nvPr>
            <p:ph type="sldNum" sz="quarter" idx="12"/>
          </p:nvPr>
        </p:nvSpPr>
        <p:spPr/>
        <p:txBody>
          <a:bodyPr/>
          <a:lstStyle>
            <a:lvl1pPr>
              <a:defRPr/>
            </a:lvl1pPr>
          </a:lstStyle>
          <a:p>
            <a:pPr>
              <a:defRPr/>
            </a:pPr>
            <a:fld id="{8CD95C61-FF00-42D7-9C55-309B715EB0FE}" type="slidenum">
              <a:rPr lang="en-US"/>
              <a:pPr>
                <a:defRPr/>
              </a:pPr>
              <a:t>‹#›</a:t>
            </a:fld>
            <a:endParaRPr lang="en-US" dirty="0"/>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1" y="820614"/>
            <a:ext cx="7944338" cy="4405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367338"/>
            <a:ext cx="68214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B919294-8CAD-4351-8459-A0CACECC3ABD}" type="datetime1">
              <a:rPr lang="en-US" smtClean="0"/>
              <a:pPr>
                <a:defRPr/>
              </a:pPr>
              <a:t>11/18/15</a:t>
            </a:fld>
            <a:endParaRPr lang="en-US" dirty="0"/>
          </a:p>
        </p:txBody>
      </p:sp>
      <p:sp>
        <p:nvSpPr>
          <p:cNvPr id="6" name="Footer Placeholder 5"/>
          <p:cNvSpPr>
            <a:spLocks noGrp="1"/>
          </p:cNvSpPr>
          <p:nvPr>
            <p:ph type="ftr" sz="quarter" idx="11"/>
          </p:nvPr>
        </p:nvSpPr>
        <p:spPr/>
        <p:txBody>
          <a:bodyPr/>
          <a:lstStyle/>
          <a:p>
            <a:pPr>
              <a:defRPr/>
            </a:pPr>
            <a:r>
              <a:rPr lang="en-US" smtClean="0"/>
              <a:t>Society for Maternal-Fetal Medicine</a:t>
            </a:r>
            <a:endParaRPr lang="en-US" dirty="0"/>
          </a:p>
        </p:txBody>
      </p:sp>
      <p:sp>
        <p:nvSpPr>
          <p:cNvPr id="7" name="Slide Number Placeholder 6"/>
          <p:cNvSpPr>
            <a:spLocks noGrp="1"/>
          </p:cNvSpPr>
          <p:nvPr>
            <p:ph type="sldNum" sz="quarter" idx="12"/>
          </p:nvPr>
        </p:nvSpPr>
        <p:spPr/>
        <p:txBody>
          <a:bodyPr/>
          <a:lstStyle/>
          <a:p>
            <a:pPr>
              <a:defRPr/>
            </a:pPr>
            <a:fld id="{0D59FB80-8BC9-4EBC-8D9B-C1E30ABC464B}" type="slidenum">
              <a:rPr lang="en-US" smtClean="0"/>
              <a:pPr>
                <a:defRPr/>
              </a:pPr>
              <a:t>‹#›</a:t>
            </a:fld>
            <a:endParaRPr lang="en-US" dirty="0"/>
          </a:p>
        </p:txBody>
      </p:sp>
      <p:sp>
        <p:nvSpPr>
          <p:cNvPr id="8" name="Title 1"/>
          <p:cNvSpPr txBox="1">
            <a:spLocks/>
          </p:cNvSpPr>
          <p:nvPr/>
        </p:nvSpPr>
        <p:spPr>
          <a:xfrm>
            <a:off x="523434" y="77231"/>
            <a:ext cx="8171947" cy="685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0" i="0" kern="1200">
                <a:solidFill>
                  <a:schemeClr val="bg1"/>
                </a:solidFill>
                <a:latin typeface="Century Gothic"/>
                <a:ea typeface="+mj-ea"/>
                <a:cs typeface="Century Gothic"/>
              </a:defRPr>
            </a:lvl1pPr>
          </a:lstStyle>
          <a:p>
            <a:r>
              <a:rPr lang="en-US" smtClean="0"/>
              <a:t>Click to edit Master title style</a:t>
            </a:r>
            <a:endParaRPr lang="en-US"/>
          </a:p>
        </p:txBody>
      </p:sp>
    </p:spTree>
    <p:extLst>
      <p:ext uri="{BB962C8B-B14F-4D97-AF65-F5344CB8AC3E}">
        <p14:creationId xmlns:p14="http://schemas.microsoft.com/office/powerpoint/2010/main" val="2869851459"/>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69922"/>
            <a:ext cx="7680569" cy="48562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BC787BF-FFB5-4ABD-A274-B9CAF198BFF9}" type="datetime1">
              <a:rPr lang="en-US" smtClean="0"/>
              <a:pPr>
                <a:defRPr/>
              </a:pPr>
              <a:t>11/18/15</a:t>
            </a:fld>
            <a:endParaRPr lang="en-US" dirty="0"/>
          </a:p>
        </p:txBody>
      </p:sp>
      <p:sp>
        <p:nvSpPr>
          <p:cNvPr id="5" name="Footer Placeholder 4"/>
          <p:cNvSpPr>
            <a:spLocks noGrp="1"/>
          </p:cNvSpPr>
          <p:nvPr>
            <p:ph type="ftr" sz="quarter" idx="11"/>
          </p:nvPr>
        </p:nvSpPr>
        <p:spPr/>
        <p:txBody>
          <a:bodyPr/>
          <a:lstStyle/>
          <a:p>
            <a:pPr>
              <a:defRPr/>
            </a:pPr>
            <a:r>
              <a:rPr lang="en-US" smtClean="0"/>
              <a:t>Society for Maternal-Fetal Medicine</a:t>
            </a:r>
            <a:endParaRPr lang="en-US" dirty="0"/>
          </a:p>
        </p:txBody>
      </p:sp>
      <p:sp>
        <p:nvSpPr>
          <p:cNvPr id="6" name="Slide Number Placeholder 5"/>
          <p:cNvSpPr>
            <a:spLocks noGrp="1"/>
          </p:cNvSpPr>
          <p:nvPr>
            <p:ph type="sldNum" sz="quarter" idx="12"/>
          </p:nvPr>
        </p:nvSpPr>
        <p:spPr/>
        <p:txBody>
          <a:bodyPr/>
          <a:lstStyle/>
          <a:p>
            <a:pPr>
              <a:defRPr/>
            </a:pPr>
            <a:fld id="{176C3A94-7362-4EE1-B4FC-390A706CFEBC}" type="slidenum">
              <a:rPr lang="en-US" smtClean="0"/>
              <a:pPr>
                <a:defRPr/>
              </a:pPr>
              <a:t>‹#›</a:t>
            </a:fld>
            <a:endParaRPr lang="en-US" dirty="0"/>
          </a:p>
        </p:txBody>
      </p:sp>
    </p:spTree>
    <p:extLst>
      <p:ext uri="{BB962C8B-B14F-4D97-AF65-F5344CB8AC3E}">
        <p14:creationId xmlns:p14="http://schemas.microsoft.com/office/powerpoint/2010/main" val="8526547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2230" y="1017584"/>
            <a:ext cx="859691"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93816" y="1017584"/>
            <a:ext cx="5863492" cy="50417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B0EDEC9-D5E0-4F9E-9B5B-575D2E173CC2}" type="datetime1">
              <a:rPr lang="en-US" smtClean="0"/>
              <a:pPr>
                <a:defRPr/>
              </a:pPr>
              <a:t>11/18/15</a:t>
            </a:fld>
            <a:endParaRPr lang="en-US" dirty="0"/>
          </a:p>
        </p:txBody>
      </p:sp>
      <p:sp>
        <p:nvSpPr>
          <p:cNvPr id="5" name="Footer Placeholder 4"/>
          <p:cNvSpPr>
            <a:spLocks noGrp="1"/>
          </p:cNvSpPr>
          <p:nvPr>
            <p:ph type="ftr" sz="quarter" idx="11"/>
          </p:nvPr>
        </p:nvSpPr>
        <p:spPr/>
        <p:txBody>
          <a:bodyPr/>
          <a:lstStyle/>
          <a:p>
            <a:pPr>
              <a:defRPr/>
            </a:pPr>
            <a:r>
              <a:rPr lang="en-US" smtClean="0"/>
              <a:t>Society for Maternal-Fetal Medicine</a:t>
            </a:r>
            <a:endParaRPr lang="en-US" dirty="0"/>
          </a:p>
        </p:txBody>
      </p:sp>
      <p:sp>
        <p:nvSpPr>
          <p:cNvPr id="6" name="Slide Number Placeholder 5"/>
          <p:cNvSpPr>
            <a:spLocks noGrp="1"/>
          </p:cNvSpPr>
          <p:nvPr>
            <p:ph type="sldNum" sz="quarter" idx="12"/>
          </p:nvPr>
        </p:nvSpPr>
        <p:spPr/>
        <p:txBody>
          <a:bodyPr/>
          <a:lstStyle/>
          <a:p>
            <a:pPr>
              <a:defRPr/>
            </a:pPr>
            <a:fld id="{BB08D680-04BB-478B-A7C1-9FC898764506}" type="slidenum">
              <a:rPr lang="en-US" smtClean="0"/>
              <a:pPr>
                <a:defRPr/>
              </a:pPr>
              <a:t>‹#›</a:t>
            </a:fld>
            <a:endParaRPr lang="en-US" dirty="0"/>
          </a:p>
        </p:txBody>
      </p:sp>
    </p:spTree>
    <p:extLst>
      <p:ext uri="{BB962C8B-B14F-4D97-AF65-F5344CB8AC3E}">
        <p14:creationId xmlns:p14="http://schemas.microsoft.com/office/powerpoint/2010/main" val="37193438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7" name="Picture 9" descr="SMFM logo1.tif"/>
          <p:cNvPicPr>
            <a:picLocks noChangeAspect="1"/>
          </p:cNvPicPr>
          <p:nvPr userDrawn="1"/>
        </p:nvPicPr>
        <p:blipFill>
          <a:blip r:embed="rId2" cstate="print"/>
          <a:srcRect/>
          <a:stretch>
            <a:fillRect/>
          </a:stretch>
        </p:blipFill>
        <p:spPr bwMode="auto">
          <a:xfrm>
            <a:off x="8240713" y="5461000"/>
            <a:ext cx="750887" cy="12446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Date Placeholder 11"/>
          <p:cNvSpPr>
            <a:spLocks noGrp="1"/>
          </p:cNvSpPr>
          <p:nvPr>
            <p:ph type="dt" sz="half" idx="10"/>
          </p:nvPr>
        </p:nvSpPr>
        <p:spPr/>
        <p:txBody>
          <a:bodyPr/>
          <a:lstStyle>
            <a:lvl1pPr>
              <a:defRPr/>
            </a:lvl1pPr>
          </a:lstStyle>
          <a:p>
            <a:pPr>
              <a:defRPr/>
            </a:pPr>
            <a:fld id="{01574746-534E-40CC-BEB7-1643E94BA2E3}" type="datetime1">
              <a:rPr lang="en-US"/>
              <a:pPr>
                <a:defRPr/>
              </a:pPr>
              <a:t>11/18/15</a:t>
            </a:fld>
            <a:endParaRPr lang="en-US" dirty="0"/>
          </a:p>
        </p:txBody>
      </p:sp>
      <p:sp>
        <p:nvSpPr>
          <p:cNvPr id="9"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52346BF0-A285-4EA9-8B05-671A036E6C5E}" type="slidenum">
              <a:rPr lang="en-US"/>
              <a:pPr>
                <a:defRPr/>
              </a:pPr>
              <a:t>‹#›</a:t>
            </a:fld>
            <a:endParaRPr lang="en-US" dirty="0"/>
          </a:p>
        </p:txBody>
      </p:sp>
      <p:sp>
        <p:nvSpPr>
          <p:cNvPr id="10" name="Footer Placeholder 13"/>
          <p:cNvSpPr>
            <a:spLocks noGrp="1"/>
          </p:cNvSpPr>
          <p:nvPr>
            <p:ph type="ftr" sz="quarter" idx="12"/>
          </p:nvPr>
        </p:nvSpPr>
        <p:spPr/>
        <p:txBody>
          <a:bodyPr/>
          <a:lstStyle>
            <a:lvl1pPr>
              <a:defRPr/>
            </a:lvl1pPr>
          </a:lstStyle>
          <a:p>
            <a:pPr>
              <a:defRPr/>
            </a:pPr>
            <a:r>
              <a:rPr lang="en-US" dirty="0"/>
              <a:t>Society for Maternal-Fetal Medicine</a:t>
            </a:r>
          </a:p>
        </p:txBody>
      </p:sp>
    </p:spTree>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5524EFB-ED75-4540-AA81-8B680F2E9443}" type="datetime1">
              <a:rPr lang="en-US"/>
              <a:pPr>
                <a:defRPr/>
              </a:pPr>
              <a:t>11/18/15</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Society for Maternal-Fetal Medicine</a:t>
            </a:r>
          </a:p>
        </p:txBody>
      </p:sp>
      <p:sp>
        <p:nvSpPr>
          <p:cNvPr id="5" name="Slide Number Placeholder 4"/>
          <p:cNvSpPr>
            <a:spLocks noGrp="1"/>
          </p:cNvSpPr>
          <p:nvPr>
            <p:ph type="sldNum" sz="quarter" idx="12"/>
          </p:nvPr>
        </p:nvSpPr>
        <p:spPr>
          <a:xfrm>
            <a:off x="7924800" y="6356350"/>
            <a:ext cx="762000" cy="365125"/>
          </a:xfrm>
        </p:spPr>
        <p:txBody>
          <a:bodyPr/>
          <a:lstStyle>
            <a:lvl1pPr>
              <a:defRPr/>
            </a:lvl1pPr>
          </a:lstStyle>
          <a:p>
            <a:pPr>
              <a:defRPr/>
            </a:pPr>
            <a:fld id="{7075FCDC-521D-4042-A114-5E068B12C5C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theme" Target="../theme/theme7.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slideLayout" Target="../slideLayouts/slideLayout93.xml"/><Relationship Id="rId14" Type="http://schemas.openxmlformats.org/officeDocument/2006/relationships/slideLayout" Target="../slideLayouts/slideLayout94.xml"/><Relationship Id="rId15" Type="http://schemas.openxmlformats.org/officeDocument/2006/relationships/theme" Target="../theme/theme8.xml"/><Relationship Id="rId16" Type="http://schemas.openxmlformats.org/officeDocument/2006/relationships/image" Target="../media/image1.emf"/><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BA7D675-D3E6-4EFB-9B99-B19481F0FAD8}" type="datetime1">
              <a:rPr lang="en-US"/>
              <a:pPr>
                <a:defRPr/>
              </a:pPr>
              <a:t>11/18/15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C3A6B960-A638-43BD-9F88-44E473A81C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F8BF2E9-0850-4117-8277-3C727AB498CF}" type="datetime1">
              <a:rPr lang="en-US"/>
              <a:pPr>
                <a:defRPr/>
              </a:pPr>
              <a:t>11/18/15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C720A45-D295-493C-89FC-E6C65D58905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 id="2147484776" r:id="rId12"/>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C8661269-A120-4B7D-B707-145EBC5559CD}" type="datetime1">
              <a:rPr lang="en-US"/>
              <a:pPr>
                <a:defRPr/>
              </a:pPr>
              <a:t>11/18/15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4E54E95-62BE-475D-95E5-9571006D6E2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79D4438-7E5A-4FC4-A0F0-404B91FB8ED7}" type="datetime1">
              <a:rPr lang="en-US"/>
              <a:pPr>
                <a:defRPr/>
              </a:pPr>
              <a:t>11/18/15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C8EEFD75-4F17-46D8-ACCF-89BD88347E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3684BDC-BA83-44D0-ADD0-736456009DC3}" type="datetime1">
              <a:rPr lang="en-US"/>
              <a:pPr>
                <a:defRPr/>
              </a:pPr>
              <a:t>11/18/15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7D104B97-DB35-4E51-A5FE-BB84400737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001FA99-63BB-4C6C-97B3-F0E0EAB0D121}" type="datetime1">
              <a:rPr lang="en-US"/>
              <a:pPr>
                <a:defRPr/>
              </a:pPr>
              <a:t>11/18/15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E037E07-0FFA-469B-97D1-0AE7F93E7CF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10"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 id="2147484821" r:id="rId12"/>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91D5374-F371-4C1F-914D-C94C28D5FFC2}" type="datetime1">
              <a:rPr lang="en-US"/>
              <a:pPr>
                <a:defRPr/>
              </a:pPr>
              <a:t>11/18/15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dirty="0"/>
              <a:t>Society for Maternal-Fetal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D909419D-86A4-432D-8D2F-9FC554B8A5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Lst>
  <p:transition xmlns:p14="http://schemas.microsoft.com/office/powerpoint/2010/mai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D9D9D6"/>
            </a:gs>
            <a:gs pos="33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10"/>
          <p:cNvSpPr/>
          <p:nvPr/>
        </p:nvSpPr>
        <p:spPr>
          <a:xfrm>
            <a:off x="0" y="-1"/>
            <a:ext cx="8409262" cy="823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
        <p:nvSpPr>
          <p:cNvPr id="10" name="Rectangle 9"/>
          <p:cNvSpPr/>
          <p:nvPr/>
        </p:nvSpPr>
        <p:spPr>
          <a:xfrm>
            <a:off x="8409262" y="823732"/>
            <a:ext cx="751900" cy="60342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a:endParaRPr>
          </a:p>
        </p:txBody>
      </p:sp>
      <p:sp>
        <p:nvSpPr>
          <p:cNvPr id="2" name="Title Placeholder 1"/>
          <p:cNvSpPr>
            <a:spLocks noGrp="1"/>
          </p:cNvSpPr>
          <p:nvPr>
            <p:ph type="title"/>
          </p:nvPr>
        </p:nvSpPr>
        <p:spPr>
          <a:xfrm>
            <a:off x="523434" y="77231"/>
            <a:ext cx="8171947" cy="685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69922"/>
            <a:ext cx="7952062" cy="48562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tint val="75000"/>
                  </a:schemeClr>
                </a:solidFill>
                <a:latin typeface="Century Gothic"/>
                <a:cs typeface="Century Gothic"/>
              </a:defRPr>
            </a:lvl1pPr>
          </a:lstStyle>
          <a:p>
            <a:pPr>
              <a:defRPr/>
            </a:pPr>
            <a:fld id="{0BA7D675-D3E6-4EFB-9B99-B19481F0FAD8}" type="datetime1">
              <a:rPr lang="en-US" smtClean="0"/>
              <a:pPr>
                <a:defRPr/>
              </a:pPr>
              <a:t>11/18/15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Century Gothic"/>
                <a:cs typeface="Century Gothic"/>
              </a:defRPr>
            </a:lvl1pPr>
          </a:lstStyle>
          <a:p>
            <a:pPr>
              <a:defRPr/>
            </a:pPr>
            <a:r>
              <a:rPr lang="en-US" smtClean="0"/>
              <a:t>Society for Maternal-Fetal Medicine</a:t>
            </a:r>
            <a:endParaRPr lang="en-US" dirty="0"/>
          </a:p>
        </p:txBody>
      </p:sp>
      <p:sp>
        <p:nvSpPr>
          <p:cNvPr id="6" name="Slide Number Placeholder 5"/>
          <p:cNvSpPr>
            <a:spLocks noGrp="1"/>
          </p:cNvSpPr>
          <p:nvPr>
            <p:ph type="sldNum" sz="quarter" idx="4"/>
          </p:nvPr>
        </p:nvSpPr>
        <p:spPr>
          <a:xfrm>
            <a:off x="6853535" y="6356350"/>
            <a:ext cx="2133600" cy="365125"/>
          </a:xfrm>
          <a:prstGeom prst="rect">
            <a:avLst/>
          </a:prstGeom>
        </p:spPr>
        <p:txBody>
          <a:bodyPr vert="horz" lIns="91440" tIns="45720" rIns="91440" bIns="45720" rtlCol="0" anchor="ctr"/>
          <a:lstStyle>
            <a:lvl1pPr algn="r">
              <a:defRPr sz="1100">
                <a:solidFill>
                  <a:schemeClr val="bg1"/>
                </a:solidFill>
                <a:latin typeface="Century Gothic"/>
              </a:defRPr>
            </a:lvl1pPr>
          </a:lstStyle>
          <a:p>
            <a:pPr>
              <a:defRPr/>
            </a:pPr>
            <a:fld id="{C3A6B960-A638-43BD-9F88-44E473A81CBD}" type="slidenum">
              <a:rPr lang="en-US" smtClean="0"/>
              <a:pPr>
                <a:defRPr/>
              </a:pPr>
              <a:t>‹#›</a:t>
            </a:fld>
            <a:endParaRPr lang="en-US" dirty="0"/>
          </a:p>
        </p:txBody>
      </p:sp>
      <p:pic>
        <p:nvPicPr>
          <p:cNvPr id="13" name="Picture 12" descr="SMFM LOGO.pdf"/>
          <p:cNvPicPr>
            <a:picLocks noChangeAspect="1"/>
          </p:cNvPicPr>
          <p:nvPr/>
        </p:nvPicPr>
        <p:blipFill rotWithShape="1">
          <a:blip r:embed="rId16">
            <a:extLst>
              <a:ext uri="{28A0092B-C50C-407E-A947-70E740481C1C}">
                <a14:useLocalDpi xmlns:a14="http://schemas.microsoft.com/office/drawing/2010/main" val="0"/>
              </a:ext>
            </a:extLst>
          </a:blip>
          <a:srcRect l="7055" t="14479" r="62209" b="19031"/>
          <a:stretch/>
        </p:blipFill>
        <p:spPr>
          <a:xfrm>
            <a:off x="8448338" y="77231"/>
            <a:ext cx="636049" cy="685800"/>
          </a:xfrm>
          <a:prstGeom prst="rect">
            <a:avLst/>
          </a:prstGeom>
        </p:spPr>
      </p:pic>
    </p:spTree>
    <p:extLst>
      <p:ext uri="{BB962C8B-B14F-4D97-AF65-F5344CB8AC3E}">
        <p14:creationId xmlns:p14="http://schemas.microsoft.com/office/powerpoint/2010/main" val="340152484"/>
      </p:ext>
    </p:extLst>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 id="2147484845" r:id="rId14"/>
  </p:sldLayoutIdLst>
  <p:hf sldNum="0" hdr="0" dt="0"/>
  <p:txStyles>
    <p:titleStyle>
      <a:lvl1pPr algn="l" defTabSz="457200" rtl="0" eaLnBrk="1" latinLnBrk="0" hangingPunct="1">
        <a:spcBef>
          <a:spcPct val="0"/>
        </a:spcBef>
        <a:buNone/>
        <a:defRPr sz="2400" b="0" i="0" kern="1200">
          <a:solidFill>
            <a:schemeClr val="bg1"/>
          </a:solidFill>
          <a:latin typeface="Century Gothic"/>
          <a:ea typeface="+mj-ea"/>
          <a:cs typeface="Century Gothic"/>
        </a:defRPr>
      </a:lvl1pPr>
    </p:titleStyle>
    <p:bodyStyle>
      <a:lvl1pPr marL="342900" indent="-342900" algn="l" defTabSz="457200" rtl="0" eaLnBrk="1" latinLnBrk="0" hangingPunct="1">
        <a:spcBef>
          <a:spcPct val="20000"/>
        </a:spcBef>
        <a:buClr>
          <a:srgbClr val="817BBC"/>
        </a:buClr>
        <a:buFont typeface="Wingdings" charset="2"/>
        <a:buChar char="§"/>
        <a:defRPr sz="2400" kern="1200">
          <a:solidFill>
            <a:schemeClr val="tx1">
              <a:lumMod val="65000"/>
              <a:lumOff val="35000"/>
            </a:schemeClr>
          </a:solidFill>
          <a:latin typeface="Century Gothic"/>
          <a:ea typeface="+mn-ea"/>
          <a:cs typeface="Century Gothic"/>
        </a:defRPr>
      </a:lvl1pPr>
      <a:lvl2pPr marL="742950" indent="-285750" algn="l" defTabSz="457200" rtl="0" eaLnBrk="1" latinLnBrk="0" hangingPunct="1">
        <a:spcBef>
          <a:spcPct val="20000"/>
        </a:spcBef>
        <a:buClr>
          <a:srgbClr val="4EAAA3"/>
        </a:buClr>
        <a:buFont typeface="Wingdings" charset="2"/>
        <a:buChar char="§"/>
        <a:defRPr sz="2400" kern="1200">
          <a:solidFill>
            <a:schemeClr val="tx1">
              <a:lumMod val="65000"/>
              <a:lumOff val="35000"/>
            </a:schemeClr>
          </a:solidFill>
          <a:latin typeface="Century Gothic"/>
          <a:ea typeface="+mn-ea"/>
          <a:cs typeface="Century Gothic"/>
        </a:defRPr>
      </a:lvl2pPr>
      <a:lvl3pPr marL="1143000" indent="-228600" algn="l" defTabSz="457200" rtl="0" eaLnBrk="1" latinLnBrk="0" hangingPunct="1">
        <a:spcBef>
          <a:spcPct val="20000"/>
        </a:spcBef>
        <a:buClr>
          <a:srgbClr val="74AA50"/>
        </a:buClr>
        <a:buFont typeface="Wingdings" charset="2"/>
        <a:buChar char="§"/>
        <a:defRPr sz="2000" kern="1200">
          <a:solidFill>
            <a:schemeClr val="tx1">
              <a:lumMod val="65000"/>
              <a:lumOff val="35000"/>
            </a:schemeClr>
          </a:solidFill>
          <a:latin typeface="Century Gothic"/>
          <a:ea typeface="+mn-ea"/>
          <a:cs typeface="Century Gothic"/>
        </a:defRPr>
      </a:lvl3pPr>
      <a:lvl4pPr marL="1600200" indent="-228600" algn="l" defTabSz="457200" rtl="0" eaLnBrk="1" latinLnBrk="0" hangingPunct="1">
        <a:spcBef>
          <a:spcPct val="20000"/>
        </a:spcBef>
        <a:buClr>
          <a:srgbClr val="7DA1C4"/>
        </a:buClr>
        <a:buFont typeface="Wingdings" charset="2"/>
        <a:buChar char="§"/>
        <a:defRPr sz="2000" kern="1200">
          <a:solidFill>
            <a:schemeClr val="tx1">
              <a:lumMod val="65000"/>
              <a:lumOff val="35000"/>
            </a:schemeClr>
          </a:solidFill>
          <a:latin typeface="Century Gothic"/>
          <a:ea typeface="+mn-ea"/>
          <a:cs typeface="Century Gothic"/>
        </a:defRPr>
      </a:lvl4pPr>
      <a:lvl5pPr marL="2057400" indent="-228600" algn="l" defTabSz="457200" rtl="0" eaLnBrk="1" latinLnBrk="0" hangingPunct="1">
        <a:spcBef>
          <a:spcPct val="20000"/>
        </a:spcBef>
        <a:buClr>
          <a:srgbClr val="F1EB9C"/>
        </a:buClr>
        <a:buFont typeface="Wingdings" charset="2"/>
        <a:buChar char="§"/>
        <a:defRPr sz="2000" kern="1200">
          <a:solidFill>
            <a:schemeClr val="tx1">
              <a:lumMod val="65000"/>
              <a:lumOff val="35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0.xml"/><Relationship Id="rId3"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5.xml"/><Relationship Id="rId3"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8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581" y="1202686"/>
            <a:ext cx="9161162" cy="1470025"/>
          </a:xfrm>
        </p:spPr>
        <p:txBody>
          <a:bodyPr>
            <a:normAutofit/>
          </a:bodyPr>
          <a:lstStyle/>
          <a:p>
            <a:pPr eaLnBrk="1" fontAlgn="auto" hangingPunct="1">
              <a:spcAft>
                <a:spcPts val="0"/>
              </a:spcAft>
              <a:defRPr/>
            </a:pPr>
            <a:r>
              <a:rPr lang="en-US" dirty="0" smtClean="0">
                <a:solidFill>
                  <a:schemeClr val="tx1"/>
                </a:solidFill>
                <a:ea typeface="ＭＳ Ｐゴシック" pitchFamily="34" charset="-128"/>
              </a:rPr>
              <a:t>SMFM Clinical </a:t>
            </a:r>
            <a:r>
              <a:rPr lang="en-US" dirty="0" smtClean="0">
                <a:solidFill>
                  <a:schemeClr val="tx1"/>
                </a:solidFill>
                <a:ea typeface="ＭＳ Ｐゴシック" pitchFamily="34" charset="-128"/>
              </a:rPr>
              <a:t>Consult Series</a:t>
            </a:r>
            <a:r>
              <a:rPr lang="en-US" dirty="0" smtClean="0">
                <a:solidFill>
                  <a:schemeClr val="tx1"/>
                </a:solidFill>
                <a:ea typeface="ＭＳ Ｐゴシック" pitchFamily="34" charset="-128"/>
              </a:rPr>
              <a:t> </a:t>
            </a:r>
            <a:endParaRPr lang="en-US" dirty="0">
              <a:solidFill>
                <a:schemeClr val="tx1"/>
              </a:solidFill>
              <a:ea typeface="+mj-ea"/>
            </a:endParaRPr>
          </a:p>
        </p:txBody>
      </p:sp>
      <p:sp>
        <p:nvSpPr>
          <p:cNvPr id="17410" name="Text Placeholder 1"/>
          <p:cNvSpPr>
            <a:spLocks noGrp="1"/>
          </p:cNvSpPr>
          <p:nvPr>
            <p:ph type="subTitle" idx="1"/>
          </p:nvPr>
        </p:nvSpPr>
        <p:spPr>
          <a:xfrm>
            <a:off x="1457570" y="2415113"/>
            <a:ext cx="6228861" cy="1013887"/>
          </a:xfrm>
        </p:spPr>
        <p:txBody>
          <a:bodyPr>
            <a:normAutofit/>
          </a:bodyPr>
          <a:lstStyle/>
          <a:p>
            <a:r>
              <a:rPr lang="en-US" dirty="0" smtClean="0"/>
              <a:t>Diagnosis &amp; Management of Vasa Previa</a:t>
            </a:r>
            <a:endParaRPr lang="en-US" sz="3200" dirty="0">
              <a:ea typeface="ＭＳ Ｐゴシック" pitchFamily="34" charset="-128"/>
            </a:endParaRPr>
          </a:p>
        </p:txBody>
      </p:sp>
      <p:sp>
        <p:nvSpPr>
          <p:cNvPr id="17413" name="Text Placeholder 1"/>
          <p:cNvSpPr txBox="1">
            <a:spLocks/>
          </p:cNvSpPr>
          <p:nvPr/>
        </p:nvSpPr>
        <p:spPr bwMode="auto">
          <a:xfrm>
            <a:off x="457200" y="3276600"/>
            <a:ext cx="8229600" cy="2286000"/>
          </a:xfrm>
          <a:prstGeom prst="rect">
            <a:avLst/>
          </a:prstGeom>
          <a:noFill/>
          <a:ln w="9525">
            <a:noFill/>
            <a:miter lim="800000"/>
            <a:headEnd/>
            <a:tailEnd/>
          </a:ln>
        </p:spPr>
        <p:txBody>
          <a:bodyPr/>
          <a:lstStyle/>
          <a:p>
            <a:pPr algn="ctr" eaLnBrk="0" hangingPunct="0">
              <a:spcBef>
                <a:spcPts val="700"/>
              </a:spcBef>
              <a:buClr>
                <a:schemeClr val="accent2"/>
              </a:buClr>
              <a:buSzPct val="60000"/>
            </a:pPr>
            <a:r>
              <a:rPr lang="en-US" sz="2200" dirty="0">
                <a:solidFill>
                  <a:schemeClr val="tx2"/>
                </a:solidFill>
                <a:latin typeface="Century Gothic"/>
              </a:rPr>
              <a:t>Society of Maternal Fetal Medicine with the assistance </a:t>
            </a:r>
            <a:r>
              <a:rPr lang="en-US" sz="2200" dirty="0" smtClean="0">
                <a:solidFill>
                  <a:schemeClr val="tx2"/>
                </a:solidFill>
                <a:latin typeface="Century Gothic"/>
              </a:rPr>
              <a:t>of </a:t>
            </a:r>
            <a:r>
              <a:rPr lang="en-US" sz="2200" dirty="0">
                <a:solidFill>
                  <a:schemeClr val="tx2"/>
                </a:solidFill>
                <a:latin typeface="Century Gothic"/>
              </a:rPr>
              <a:t> Rachel G. </a:t>
            </a:r>
            <a:r>
              <a:rPr lang="en-US" sz="2200" dirty="0" err="1">
                <a:solidFill>
                  <a:schemeClr val="tx2"/>
                </a:solidFill>
                <a:latin typeface="Century Gothic"/>
              </a:rPr>
              <a:t>Sinkey</a:t>
            </a:r>
            <a:r>
              <a:rPr lang="en-US" sz="2200" dirty="0">
                <a:solidFill>
                  <a:schemeClr val="tx2"/>
                </a:solidFill>
                <a:latin typeface="Century Gothic"/>
              </a:rPr>
              <a:t>, MD; Anthony O. </a:t>
            </a:r>
            <a:r>
              <a:rPr lang="en-US" sz="2200" dirty="0" err="1">
                <a:solidFill>
                  <a:schemeClr val="tx2"/>
                </a:solidFill>
                <a:latin typeface="Century Gothic"/>
              </a:rPr>
              <a:t>Odibo</a:t>
            </a:r>
            <a:r>
              <a:rPr lang="en-US" sz="2200" dirty="0">
                <a:solidFill>
                  <a:schemeClr val="tx2"/>
                </a:solidFill>
                <a:latin typeface="Century Gothic"/>
              </a:rPr>
              <a:t>, MD, MSCE;</a:t>
            </a:r>
          </a:p>
          <a:p>
            <a:pPr algn="ctr" eaLnBrk="0" hangingPunct="0">
              <a:spcBef>
                <a:spcPts val="700"/>
              </a:spcBef>
              <a:buClr>
                <a:schemeClr val="accent2"/>
              </a:buClr>
              <a:buSzPct val="60000"/>
            </a:pPr>
            <a:r>
              <a:rPr lang="en-US" sz="2200" dirty="0">
                <a:solidFill>
                  <a:schemeClr val="tx2"/>
                </a:solidFill>
                <a:latin typeface="Century Gothic"/>
              </a:rPr>
              <a:t>Jodi S. </a:t>
            </a:r>
            <a:r>
              <a:rPr lang="en-US" sz="2200" dirty="0" err="1">
                <a:solidFill>
                  <a:schemeClr val="tx2"/>
                </a:solidFill>
                <a:latin typeface="Century Gothic"/>
              </a:rPr>
              <a:t>Dashe</a:t>
            </a:r>
            <a:r>
              <a:rPr lang="en-US" sz="2200" dirty="0">
                <a:solidFill>
                  <a:schemeClr val="tx2"/>
                </a:solidFill>
                <a:latin typeface="Century Gothic"/>
              </a:rPr>
              <a:t>, MD	</a:t>
            </a:r>
          </a:p>
        </p:txBody>
      </p:sp>
      <p:sp>
        <p:nvSpPr>
          <p:cNvPr id="6" name="Text Placeholder 1"/>
          <p:cNvSpPr txBox="1">
            <a:spLocks/>
          </p:cNvSpPr>
          <p:nvPr/>
        </p:nvSpPr>
        <p:spPr bwMode="auto">
          <a:xfrm>
            <a:off x="2020888" y="6448425"/>
            <a:ext cx="71231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spcBef>
                <a:spcPts val="700"/>
              </a:spcBef>
              <a:buClr>
                <a:schemeClr val="accent2"/>
              </a:buClr>
              <a:buSzPct val="60000"/>
              <a:buFont typeface="Wingdings" pitchFamily="2" charset="2"/>
              <a:buNone/>
            </a:pPr>
            <a:r>
              <a:rPr lang="en-US" sz="1200" dirty="0">
                <a:solidFill>
                  <a:schemeClr val="tx2"/>
                </a:solidFill>
                <a:latin typeface="Century Gothic"/>
              </a:rPr>
              <a:t>Published in </a:t>
            </a:r>
            <a:r>
              <a:rPr lang="en-US" sz="1200" dirty="0" smtClean="0">
                <a:solidFill>
                  <a:schemeClr val="tx2"/>
                </a:solidFill>
                <a:latin typeface="Century Gothic"/>
              </a:rPr>
              <a:t>AJOG/ November  2015</a:t>
            </a:r>
            <a:endParaRPr lang="en-US" sz="1200" dirty="0">
              <a:solidFill>
                <a:schemeClr val="tx2"/>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Summary</a:t>
            </a:r>
            <a:endParaRPr lang="en-US" dirty="0" smtClean="0">
              <a:ea typeface="ＭＳ Ｐゴシック" pitchFamily="34" charset="-128"/>
            </a:endParaRPr>
          </a:p>
        </p:txBody>
      </p:sp>
      <p:sp>
        <p:nvSpPr>
          <p:cNvPr id="26627" name="Rectangle 3"/>
          <p:cNvSpPr>
            <a:spLocks noGrp="1" noChangeArrowheads="1"/>
          </p:cNvSpPr>
          <p:nvPr>
            <p:ph idx="1"/>
          </p:nvPr>
        </p:nvSpPr>
        <p:spPr>
          <a:xfrm>
            <a:off x="0" y="770688"/>
            <a:ext cx="8494643" cy="5922011"/>
          </a:xfrm>
        </p:spPr>
        <p:txBody>
          <a:bodyPr>
            <a:normAutofit/>
          </a:bodyPr>
          <a:lstStyle/>
          <a:p>
            <a:endParaRPr lang="en-US" sz="2000" dirty="0"/>
          </a:p>
        </p:txBody>
      </p:sp>
      <p:pic>
        <p:nvPicPr>
          <p:cNvPr id="2" name="Picture 1"/>
          <p:cNvPicPr>
            <a:picLocks noChangeAspect="1"/>
          </p:cNvPicPr>
          <p:nvPr/>
        </p:nvPicPr>
        <p:blipFill>
          <a:blip r:embed="rId3"/>
          <a:stretch>
            <a:fillRect/>
          </a:stretch>
        </p:blipFill>
        <p:spPr>
          <a:xfrm>
            <a:off x="1685685" y="803712"/>
            <a:ext cx="5096115" cy="6054287"/>
          </a:xfrm>
          <a:prstGeom prst="rect">
            <a:avLst/>
          </a:prstGeom>
        </p:spPr>
      </p:pic>
    </p:spTree>
    <p:extLst>
      <p:ext uri="{BB962C8B-B14F-4D97-AF65-F5344CB8AC3E}">
        <p14:creationId xmlns:p14="http://schemas.microsoft.com/office/powerpoint/2010/main" val="204216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noChangeArrowheads="1"/>
          </p:cNvSpPr>
          <p:nvPr>
            <p:ph idx="1"/>
          </p:nvPr>
        </p:nvSpPr>
        <p:spPr/>
        <p:txBody>
          <a:bodyPr>
            <a:normAutofit lnSpcReduction="10000"/>
          </a:bodyPr>
          <a:lstStyle/>
          <a:p>
            <a:r>
              <a:rPr lang="en-US" sz="2800" dirty="0">
                <a:latin typeface="Century Gothic" charset="0"/>
              </a:rPr>
              <a:t>The practice of medicine continues to evolve, and individual circumstances will vary. This opinion reflects information available at the time of its submission for publication and is neither designed nor intended to establish an exclusive standard of perinatal care. This </a:t>
            </a:r>
            <a:r>
              <a:rPr lang="en-US" sz="2800" dirty="0" smtClean="0">
                <a:latin typeface="Century Gothic" charset="0"/>
              </a:rPr>
              <a:t>presentation is </a:t>
            </a:r>
            <a:r>
              <a:rPr lang="en-US" sz="2800" dirty="0">
                <a:latin typeface="Century Gothic" charset="0"/>
              </a:rPr>
              <a:t>not expected to reflect the opinions of all members of the Society for Maternal</a:t>
            </a:r>
            <a:r>
              <a:rPr lang="en-US" sz="2800" dirty="0" smtClean="0">
                <a:latin typeface="Century Gothic" charset="0"/>
              </a:rPr>
              <a:t>-Fetal </a:t>
            </a:r>
            <a:r>
              <a:rPr lang="en-US" sz="2800" dirty="0">
                <a:latin typeface="Century Gothic" charset="0"/>
              </a:rPr>
              <a:t>Medicine</a:t>
            </a:r>
            <a:r>
              <a:rPr lang="en-US" sz="2800" dirty="0" smtClean="0">
                <a:latin typeface="Century Gothic" charset="0"/>
              </a:rPr>
              <a:t>.</a:t>
            </a:r>
          </a:p>
          <a:p>
            <a:r>
              <a:rPr lang="en-US" sz="2800" dirty="0" smtClean="0"/>
              <a:t>These </a:t>
            </a:r>
            <a:r>
              <a:rPr lang="en-US" sz="2800" dirty="0"/>
              <a:t>slides are for personal, non-commercial and educational </a:t>
            </a:r>
            <a:r>
              <a:rPr lang="en-US" sz="2800" dirty="0" smtClean="0"/>
              <a:t>use only</a:t>
            </a:r>
            <a:endParaRPr lang="en-US" sz="2800" dirty="0"/>
          </a:p>
          <a:p>
            <a:pPr marL="0" indent="0">
              <a:buNone/>
            </a:pPr>
            <a:endParaRPr lang="en-US" sz="2800" dirty="0">
              <a:latin typeface="Century Gothic" charset="0"/>
            </a:endParaRPr>
          </a:p>
        </p:txBody>
      </p:sp>
      <p:sp>
        <p:nvSpPr>
          <p:cNvPr id="119810" name="Rectangle 2"/>
          <p:cNvSpPr>
            <a:spLocks noGrp="1" noChangeArrowheads="1"/>
          </p:cNvSpPr>
          <p:nvPr>
            <p:ph type="title"/>
          </p:nvPr>
        </p:nvSpPr>
        <p:spPr/>
        <p:txBody>
          <a:bodyPr/>
          <a:lstStyle/>
          <a:p>
            <a:r>
              <a:rPr lang="en-US">
                <a:latin typeface="Century Gothic" charset="0"/>
              </a:rPr>
              <a:t>Disclaimer</a:t>
            </a:r>
          </a:p>
        </p:txBody>
      </p:sp>
    </p:spTree>
    <p:extLst>
      <p:ext uri="{BB962C8B-B14F-4D97-AF65-F5344CB8AC3E}">
        <p14:creationId xmlns:p14="http://schemas.microsoft.com/office/powerpoint/2010/main" val="17171054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ea typeface="ＭＳ Ｐゴシック" pitchFamily="34" charset="-128"/>
              </a:rPr>
              <a:t>Disclosures</a:t>
            </a:r>
          </a:p>
        </p:txBody>
      </p:sp>
      <p:sp>
        <p:nvSpPr>
          <p:cNvPr id="30723" name="Rectangle 3"/>
          <p:cNvSpPr>
            <a:spLocks noGrp="1" noChangeArrowheads="1"/>
          </p:cNvSpPr>
          <p:nvPr>
            <p:ph idx="1"/>
          </p:nvPr>
        </p:nvSpPr>
        <p:spPr/>
        <p:txBody>
          <a:bodyPr>
            <a:normAutofit/>
          </a:bodyPr>
          <a:lstStyle/>
          <a:p>
            <a:r>
              <a:rPr lang="en-US" sz="2000" dirty="0" smtClean="0">
                <a:ea typeface="ＭＳ Ｐゴシック" pitchFamily="34" charset="-128"/>
              </a:rPr>
              <a:t>All authors and Committee members have files conflict of interest disclosure delineating personal, professional, and/or business interests that might be perceived as a real or potential conflict of interest in relation to this publication. Any conflicts have been resolved through a process approved by the Executive Board.  The Society for Maternal-Fetal Medicine has neither solicited nor accepted any commercial involvement in the development of the content of </a:t>
            </a:r>
            <a:r>
              <a:rPr lang="en-US" sz="2000" smtClean="0">
                <a:ea typeface="ＭＳ Ｐゴシック" pitchFamily="34" charset="-128"/>
              </a:rPr>
              <a:t>this publication.</a:t>
            </a:r>
            <a:endParaRPr lang="en-US" sz="2000" dirty="0" smtClean="0">
              <a:ea typeface="ＭＳ Ｐゴシック" pitchFamily="34" charset="-128"/>
            </a:endParaRPr>
          </a:p>
        </p:txBody>
      </p:sp>
    </p:spTree>
    <p:extLst>
      <p:ext uri="{BB962C8B-B14F-4D97-AF65-F5344CB8AC3E}">
        <p14:creationId xmlns:p14="http://schemas.microsoft.com/office/powerpoint/2010/main" val="341960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Definition</a:t>
            </a:r>
            <a:endParaRPr lang="en-US" dirty="0" smtClean="0">
              <a:ea typeface="ＭＳ Ｐゴシック" pitchFamily="34" charset="-128"/>
            </a:endParaRPr>
          </a:p>
        </p:txBody>
      </p:sp>
      <p:sp>
        <p:nvSpPr>
          <p:cNvPr id="26627" name="Rectangle 3"/>
          <p:cNvSpPr>
            <a:spLocks noGrp="1" noChangeArrowheads="1"/>
          </p:cNvSpPr>
          <p:nvPr>
            <p:ph idx="1"/>
          </p:nvPr>
        </p:nvSpPr>
        <p:spPr>
          <a:xfrm>
            <a:off x="1" y="838200"/>
            <a:ext cx="8382000" cy="5854499"/>
          </a:xfrm>
        </p:spPr>
        <p:txBody>
          <a:bodyPr>
            <a:normAutofit/>
          </a:bodyPr>
          <a:lstStyle/>
          <a:p>
            <a:r>
              <a:rPr lang="en-US" sz="2000" dirty="0" smtClean="0"/>
              <a:t>Vasa </a:t>
            </a:r>
            <a:r>
              <a:rPr lang="en-US" sz="2000" dirty="0" err="1" smtClean="0"/>
              <a:t>previa</a:t>
            </a:r>
            <a:r>
              <a:rPr lang="en-US" sz="2000" dirty="0" smtClean="0"/>
              <a:t> is defined when unprotected </a:t>
            </a:r>
            <a:r>
              <a:rPr lang="en-US" sz="2000" dirty="0" err="1" smtClean="0"/>
              <a:t>umbillical</a:t>
            </a:r>
            <a:r>
              <a:rPr lang="en-US" sz="2000" dirty="0" smtClean="0"/>
              <a:t> vessels run through the amniotic membranes, and pass over the cervix.</a:t>
            </a:r>
          </a:p>
          <a:p>
            <a:r>
              <a:rPr lang="en-US" sz="2000" dirty="0" smtClean="0"/>
              <a:t> Two types:</a:t>
            </a:r>
          </a:p>
          <a:p>
            <a:pPr lvl="1"/>
            <a:r>
              <a:rPr lang="en-US" sz="2000" dirty="0" smtClean="0"/>
              <a:t>Type I: </a:t>
            </a:r>
            <a:r>
              <a:rPr lang="en-US" sz="2000" dirty="0" err="1" smtClean="0"/>
              <a:t>Velamentous</a:t>
            </a:r>
            <a:r>
              <a:rPr lang="en-US" sz="2000" dirty="0" smtClean="0"/>
              <a:t> cord insertion and fetal vessels that run freely within the amniotic membranes overlying the cervix or in close proximity of it (2cm from </a:t>
            </a:r>
            <a:r>
              <a:rPr lang="en-US" sz="2000" dirty="0" err="1" smtClean="0"/>
              <a:t>os</a:t>
            </a:r>
            <a:r>
              <a:rPr lang="en-US" sz="2000" dirty="0" smtClean="0"/>
              <a:t>). (Pregnancies with Low lying placentas or resolved placenta </a:t>
            </a:r>
            <a:r>
              <a:rPr lang="en-US" sz="2000" dirty="0" err="1" smtClean="0"/>
              <a:t>previas</a:t>
            </a:r>
            <a:r>
              <a:rPr lang="en-US" sz="2000" dirty="0" smtClean="0"/>
              <a:t> are at risk). </a:t>
            </a:r>
          </a:p>
          <a:p>
            <a:pPr lvl="1"/>
            <a:r>
              <a:rPr lang="en-US" sz="2000" dirty="0" smtClean="0"/>
              <a:t>Type </a:t>
            </a:r>
            <a:r>
              <a:rPr lang="en-US" sz="2000" dirty="0" err="1" smtClean="0"/>
              <a:t>II:Succenturiate</a:t>
            </a:r>
            <a:r>
              <a:rPr lang="en-US" sz="2000" dirty="0" smtClean="0"/>
              <a:t> lobe or </a:t>
            </a:r>
            <a:r>
              <a:rPr lang="en-US" sz="2000" dirty="0" err="1" smtClean="0"/>
              <a:t>multilobe</a:t>
            </a:r>
            <a:r>
              <a:rPr lang="en-US" sz="2000" dirty="0" smtClean="0"/>
              <a:t> placenta (</a:t>
            </a:r>
            <a:r>
              <a:rPr lang="en-US" sz="2000" dirty="0" err="1" smtClean="0"/>
              <a:t>bilobed</a:t>
            </a:r>
            <a:r>
              <a:rPr lang="en-US" sz="2000" dirty="0"/>
              <a:t>) and fetal vessels </a:t>
            </a:r>
            <a:r>
              <a:rPr lang="en-US" sz="2000" dirty="0" smtClean="0"/>
              <a:t>connecting both lobes course over </a:t>
            </a:r>
            <a:r>
              <a:rPr lang="en-US" sz="2000" dirty="0"/>
              <a:t>or in close proximity of </a:t>
            </a:r>
            <a:r>
              <a:rPr lang="en-US" sz="2000" dirty="0" smtClean="0"/>
              <a:t>cervix (2cm from </a:t>
            </a:r>
            <a:r>
              <a:rPr lang="en-US" sz="2000" dirty="0" err="1" smtClean="0"/>
              <a:t>os</a:t>
            </a:r>
            <a:r>
              <a:rPr lang="en-US" sz="20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1/2500 deliveries</a:t>
            </a:r>
          </a:p>
          <a:p>
            <a:r>
              <a:rPr lang="en-US" dirty="0" smtClean="0"/>
              <a:t>Perinatal mortality rate for pregnancies complicated by Vasa </a:t>
            </a:r>
            <a:r>
              <a:rPr lang="en-US" dirty="0" err="1" smtClean="0"/>
              <a:t>previa</a:t>
            </a:r>
            <a:r>
              <a:rPr lang="en-US" dirty="0" smtClean="0"/>
              <a:t> &lt; 10%</a:t>
            </a:r>
          </a:p>
          <a:p>
            <a:r>
              <a:rPr lang="en-US" dirty="0" smtClean="0"/>
              <a:t>Risk Factors:</a:t>
            </a:r>
          </a:p>
          <a:p>
            <a:pPr lvl="1"/>
            <a:r>
              <a:rPr lang="en-US" dirty="0" err="1" smtClean="0"/>
              <a:t>Velamentous</a:t>
            </a:r>
            <a:r>
              <a:rPr lang="en-US" dirty="0" smtClean="0"/>
              <a:t> cord insertion</a:t>
            </a:r>
          </a:p>
          <a:p>
            <a:pPr lvl="1"/>
            <a:r>
              <a:rPr lang="en-US" dirty="0" err="1" smtClean="0"/>
              <a:t>Succenturiate</a:t>
            </a:r>
            <a:r>
              <a:rPr lang="en-US" dirty="0" smtClean="0"/>
              <a:t> placental lobe/</a:t>
            </a:r>
            <a:r>
              <a:rPr lang="en-US" dirty="0" err="1" smtClean="0"/>
              <a:t>bilobed</a:t>
            </a:r>
            <a:r>
              <a:rPr lang="en-US" dirty="0" smtClean="0"/>
              <a:t> placenta</a:t>
            </a:r>
          </a:p>
          <a:p>
            <a:pPr lvl="1"/>
            <a:r>
              <a:rPr lang="en-US" dirty="0" smtClean="0"/>
              <a:t>60% have history of low lying placenta or second trimester placenta </a:t>
            </a:r>
            <a:r>
              <a:rPr lang="en-US" dirty="0" err="1" smtClean="0"/>
              <a:t>previa</a:t>
            </a:r>
            <a:endParaRPr lang="en-US" dirty="0" smtClean="0"/>
          </a:p>
          <a:p>
            <a:pPr lvl="1"/>
            <a:r>
              <a:rPr lang="en-US" dirty="0" smtClean="0"/>
              <a:t>In vitro fertilization (increases Type I Vasa </a:t>
            </a:r>
            <a:r>
              <a:rPr lang="en-US" dirty="0" err="1" smtClean="0"/>
              <a:t>previa</a:t>
            </a:r>
            <a:r>
              <a:rPr lang="en-US" dirty="0" smtClean="0"/>
              <a:t> to 1/250)</a:t>
            </a:r>
            <a:endParaRPr lang="en-US" dirty="0"/>
          </a:p>
        </p:txBody>
      </p:sp>
      <p:sp>
        <p:nvSpPr>
          <p:cNvPr id="3" name="Title 2"/>
          <p:cNvSpPr>
            <a:spLocks noGrp="1"/>
          </p:cNvSpPr>
          <p:nvPr>
            <p:ph type="title"/>
          </p:nvPr>
        </p:nvSpPr>
        <p:spPr/>
        <p:txBody>
          <a:bodyPr/>
          <a:lstStyle/>
          <a:p>
            <a:r>
              <a:rPr lang="en-US" dirty="0" smtClean="0"/>
              <a:t>Incidence &amp; Risk Factors</a:t>
            </a:r>
            <a:endParaRPr lang="en-US" dirty="0"/>
          </a:p>
        </p:txBody>
      </p:sp>
    </p:spTree>
    <p:extLst>
      <p:ext uri="{BB962C8B-B14F-4D97-AF65-F5344CB8AC3E}">
        <p14:creationId xmlns:p14="http://schemas.microsoft.com/office/powerpoint/2010/main" val="108258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Diagnosis of Vasa Previa</a:t>
            </a:r>
            <a:endParaRPr lang="en-US" dirty="0"/>
          </a:p>
        </p:txBody>
      </p:sp>
      <p:sp>
        <p:nvSpPr>
          <p:cNvPr id="2" name="Content Placeholder 1"/>
          <p:cNvSpPr>
            <a:spLocks noGrp="1"/>
          </p:cNvSpPr>
          <p:nvPr>
            <p:ph idx="1"/>
          </p:nvPr>
        </p:nvSpPr>
        <p:spPr/>
        <p:txBody>
          <a:bodyPr>
            <a:normAutofit/>
          </a:bodyPr>
          <a:lstStyle/>
          <a:p>
            <a:r>
              <a:rPr lang="en-US" dirty="0" smtClean="0"/>
              <a:t>Routine Ultrasound evaluation of lower uterine segment and placenta.</a:t>
            </a:r>
          </a:p>
          <a:p>
            <a:pPr lvl="1"/>
            <a:r>
              <a:rPr lang="en-US" dirty="0" smtClean="0"/>
              <a:t>Detection rate 93% and specificity 99%</a:t>
            </a:r>
          </a:p>
          <a:p>
            <a:r>
              <a:rPr lang="en-US" dirty="0" smtClean="0"/>
              <a:t>Often made 18-26 weeks of gestation</a:t>
            </a:r>
          </a:p>
          <a:p>
            <a:r>
              <a:rPr lang="en-US" dirty="0" smtClean="0"/>
              <a:t>If diagnosed in the second trimester, 20% will be resolved</a:t>
            </a:r>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22179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9922"/>
            <a:ext cx="3886200" cy="4856242"/>
          </a:xfrm>
        </p:spPr>
        <p:txBody>
          <a:bodyPr>
            <a:normAutofit/>
          </a:bodyPr>
          <a:lstStyle/>
          <a:p>
            <a:r>
              <a:rPr lang="en-US" dirty="0"/>
              <a:t>P</a:t>
            </a:r>
            <a:r>
              <a:rPr lang="en-US" dirty="0" smtClean="0"/>
              <a:t>lacental </a:t>
            </a:r>
            <a:r>
              <a:rPr lang="en-US" dirty="0"/>
              <a:t>location </a:t>
            </a:r>
            <a:r>
              <a:rPr lang="en-US" dirty="0" smtClean="0"/>
              <a:t>and the </a:t>
            </a:r>
            <a:r>
              <a:rPr lang="en-US" dirty="0"/>
              <a:t>relationship between the </a:t>
            </a:r>
            <a:r>
              <a:rPr lang="en-US" dirty="0" smtClean="0"/>
              <a:t>placenta and </a:t>
            </a:r>
            <a:r>
              <a:rPr lang="en-US" dirty="0"/>
              <a:t>internal cervical </a:t>
            </a:r>
            <a:r>
              <a:rPr lang="en-US" dirty="0" err="1"/>
              <a:t>os</a:t>
            </a:r>
            <a:r>
              <a:rPr lang="en-US" dirty="0"/>
              <a:t> should </a:t>
            </a:r>
            <a:r>
              <a:rPr lang="en-US" dirty="0" smtClean="0"/>
              <a:t>be evaluated</a:t>
            </a:r>
          </a:p>
          <a:p>
            <a:r>
              <a:rPr lang="en-US" dirty="0"/>
              <a:t>P</a:t>
            </a:r>
            <a:r>
              <a:rPr lang="en-US" dirty="0" smtClean="0"/>
              <a:t>lacental </a:t>
            </a:r>
            <a:r>
              <a:rPr lang="en-US" dirty="0"/>
              <a:t>cord insertion site be </a:t>
            </a:r>
            <a:r>
              <a:rPr lang="en-US" dirty="0" smtClean="0"/>
              <a:t>documented when </a:t>
            </a:r>
            <a:r>
              <a:rPr lang="en-US" dirty="0"/>
              <a:t>technically </a:t>
            </a:r>
            <a:r>
              <a:rPr lang="en-US" dirty="0" smtClean="0"/>
              <a:t>possible</a:t>
            </a:r>
          </a:p>
          <a:p>
            <a:endParaRPr lang="en-US" dirty="0" smtClean="0"/>
          </a:p>
          <a:p>
            <a:endParaRPr lang="en-US" dirty="0"/>
          </a:p>
        </p:txBody>
      </p:sp>
      <p:sp>
        <p:nvSpPr>
          <p:cNvPr id="4" name="Title 3"/>
          <p:cNvSpPr>
            <a:spLocks noGrp="1"/>
          </p:cNvSpPr>
          <p:nvPr>
            <p:ph type="title"/>
          </p:nvPr>
        </p:nvSpPr>
        <p:spPr/>
        <p:txBody>
          <a:bodyPr/>
          <a:lstStyle/>
          <a:p>
            <a:r>
              <a:rPr lang="en-US" dirty="0" smtClean="0"/>
              <a:t>Diagnosis of Vasa Previa</a:t>
            </a:r>
            <a:endParaRPr lang="en-US" dirty="0"/>
          </a:p>
        </p:txBody>
      </p:sp>
      <p:pic>
        <p:nvPicPr>
          <p:cNvPr id="6" name="Picture 5"/>
          <p:cNvPicPr>
            <a:picLocks noChangeAspect="1"/>
          </p:cNvPicPr>
          <p:nvPr/>
        </p:nvPicPr>
        <p:blipFill>
          <a:blip r:embed="rId3"/>
          <a:stretch>
            <a:fillRect/>
          </a:stretch>
        </p:blipFill>
        <p:spPr>
          <a:xfrm>
            <a:off x="3886200" y="1269922"/>
            <a:ext cx="4831293" cy="3962400"/>
          </a:xfrm>
          <a:prstGeom prst="rect">
            <a:avLst/>
          </a:prstGeom>
        </p:spPr>
      </p:pic>
    </p:spTree>
    <p:extLst>
      <p:ext uri="{BB962C8B-B14F-4D97-AF65-F5344CB8AC3E}">
        <p14:creationId xmlns:p14="http://schemas.microsoft.com/office/powerpoint/2010/main" val="196379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Diagnosis of Vasa Previa</a:t>
            </a:r>
            <a:endParaRPr lang="en-US" dirty="0" smtClean="0">
              <a:ea typeface="ＭＳ Ｐゴシック" pitchFamily="34" charset="-128"/>
            </a:endParaRPr>
          </a:p>
        </p:txBody>
      </p:sp>
      <p:pic>
        <p:nvPicPr>
          <p:cNvPr id="6" name="Content Placeholder 5"/>
          <p:cNvPicPr>
            <a:picLocks noGrp="1" noChangeAspect="1"/>
          </p:cNvPicPr>
          <p:nvPr>
            <p:ph idx="1"/>
          </p:nvPr>
        </p:nvPicPr>
        <p:blipFill>
          <a:blip r:embed="rId3"/>
          <a:stretch>
            <a:fillRect/>
          </a:stretch>
        </p:blipFill>
        <p:spPr>
          <a:xfrm>
            <a:off x="0" y="914400"/>
            <a:ext cx="4190181" cy="3692497"/>
          </a:xfrm>
          <a:prstGeom prst="rect">
            <a:avLst/>
          </a:prstGeom>
        </p:spPr>
      </p:pic>
      <p:pic>
        <p:nvPicPr>
          <p:cNvPr id="7" name="Picture 6"/>
          <p:cNvPicPr>
            <a:picLocks noChangeAspect="1"/>
          </p:cNvPicPr>
          <p:nvPr/>
        </p:nvPicPr>
        <p:blipFill>
          <a:blip r:embed="rId4"/>
          <a:stretch>
            <a:fillRect/>
          </a:stretch>
        </p:blipFill>
        <p:spPr>
          <a:xfrm>
            <a:off x="4190182" y="914400"/>
            <a:ext cx="4344218" cy="3692497"/>
          </a:xfrm>
          <a:prstGeom prst="rect">
            <a:avLst/>
          </a:prstGeom>
        </p:spPr>
      </p:pic>
      <p:sp>
        <p:nvSpPr>
          <p:cNvPr id="9" name="Rectangle 8"/>
          <p:cNvSpPr/>
          <p:nvPr/>
        </p:nvSpPr>
        <p:spPr>
          <a:xfrm>
            <a:off x="-143819" y="4758266"/>
            <a:ext cx="8839200" cy="1477328"/>
          </a:xfrm>
          <a:prstGeom prst="rect">
            <a:avLst/>
          </a:prstGeom>
        </p:spPr>
        <p:txBody>
          <a:bodyPr wrap="square">
            <a:spAutoFit/>
          </a:bodyPr>
          <a:lstStyle/>
          <a:p>
            <a:r>
              <a:rPr lang="en-US" dirty="0"/>
              <a:t> If vasa </a:t>
            </a:r>
            <a:r>
              <a:rPr lang="en-US" dirty="0" err="1"/>
              <a:t>previa</a:t>
            </a:r>
            <a:r>
              <a:rPr lang="en-US" dirty="0"/>
              <a:t> is suspected, </a:t>
            </a:r>
            <a:r>
              <a:rPr lang="en-US" dirty="0" err="1" smtClean="0"/>
              <a:t>transvaginal</a:t>
            </a:r>
            <a:r>
              <a:rPr lang="en-US" dirty="0" smtClean="0"/>
              <a:t> ultrasound </a:t>
            </a:r>
            <a:r>
              <a:rPr lang="en-US" dirty="0"/>
              <a:t>scans with </a:t>
            </a:r>
            <a:r>
              <a:rPr lang="en-US" dirty="0" smtClean="0"/>
              <a:t>color and </a:t>
            </a:r>
            <a:r>
              <a:rPr lang="en-US" dirty="0"/>
              <a:t>pulsed Doppler should be used </a:t>
            </a:r>
            <a:r>
              <a:rPr lang="en-US" dirty="0" smtClean="0"/>
              <a:t>to facilitate </a:t>
            </a:r>
            <a:r>
              <a:rPr lang="en-US" dirty="0"/>
              <a:t>the </a:t>
            </a:r>
            <a:r>
              <a:rPr lang="en-US" dirty="0" smtClean="0"/>
              <a:t>diagnosis. </a:t>
            </a:r>
          </a:p>
          <a:p>
            <a:r>
              <a:rPr lang="en-US" dirty="0" smtClean="0"/>
              <a:t>The </a:t>
            </a:r>
            <a:r>
              <a:rPr lang="en-US" dirty="0"/>
              <a:t>diagnosis of vasa </a:t>
            </a:r>
            <a:r>
              <a:rPr lang="en-US" dirty="0" err="1"/>
              <a:t>previa</a:t>
            </a:r>
            <a:r>
              <a:rPr lang="en-US" dirty="0"/>
              <a:t> </a:t>
            </a:r>
            <a:r>
              <a:rPr lang="en-US" dirty="0" smtClean="0"/>
              <a:t>is confirmed </a:t>
            </a:r>
            <a:r>
              <a:rPr lang="en-US" dirty="0"/>
              <a:t>if an arterial vessel </a:t>
            </a:r>
            <a:r>
              <a:rPr lang="en-US" dirty="0" smtClean="0"/>
              <a:t>is visualized </a:t>
            </a:r>
            <a:r>
              <a:rPr lang="en-US" dirty="0"/>
              <a:t>over the cervix, </a:t>
            </a:r>
            <a:r>
              <a:rPr lang="en-US" dirty="0" smtClean="0"/>
              <a:t>either directly </a:t>
            </a:r>
            <a:r>
              <a:rPr lang="en-US" dirty="0"/>
              <a:t>overlying the internal </a:t>
            </a:r>
            <a:r>
              <a:rPr lang="en-US" dirty="0" err="1"/>
              <a:t>os</a:t>
            </a:r>
            <a:r>
              <a:rPr lang="en-US" dirty="0"/>
              <a:t> </a:t>
            </a:r>
            <a:r>
              <a:rPr lang="en-US" dirty="0" smtClean="0"/>
              <a:t>or in </a:t>
            </a:r>
            <a:r>
              <a:rPr lang="en-US" dirty="0"/>
              <a:t>close proximity to it, and </a:t>
            </a:r>
            <a:r>
              <a:rPr lang="en-US" dirty="0" smtClean="0"/>
              <a:t>color Doppler </a:t>
            </a:r>
            <a:r>
              <a:rPr lang="en-US" dirty="0"/>
              <a:t>demonstrates a rate </a:t>
            </a:r>
            <a:r>
              <a:rPr lang="en-US" dirty="0" smtClean="0"/>
              <a:t>consistent with </a:t>
            </a:r>
            <a:r>
              <a:rPr lang="en-US" dirty="0"/>
              <a:t>the fetal heart rate (Figures </a:t>
            </a:r>
            <a:r>
              <a:rPr lang="en-US" dirty="0" smtClean="0"/>
              <a:t>2 and </a:t>
            </a:r>
            <a:r>
              <a:rPr lang="en-US" dirty="0"/>
              <a:t>3 </a:t>
            </a:r>
            <a:r>
              <a:rPr lang="en-US" dirty="0" smtClean="0"/>
              <a:t>).</a:t>
            </a:r>
            <a:endParaRPr lang="en-US" dirty="0"/>
          </a:p>
        </p:txBody>
      </p:sp>
    </p:spTree>
    <p:extLst>
      <p:ext uri="{BB962C8B-B14F-4D97-AF65-F5344CB8AC3E}">
        <p14:creationId xmlns:p14="http://schemas.microsoft.com/office/powerpoint/2010/main" val="21984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Management of Vasa Previa</a:t>
            </a:r>
            <a:endParaRPr lang="en-US" dirty="0" smtClean="0">
              <a:ea typeface="ＭＳ Ｐゴシック" pitchFamily="34" charset="-128"/>
            </a:endParaRPr>
          </a:p>
        </p:txBody>
      </p:sp>
      <p:sp>
        <p:nvSpPr>
          <p:cNvPr id="3" name="Content Placeholder 2"/>
          <p:cNvSpPr>
            <a:spLocks noGrp="1"/>
          </p:cNvSpPr>
          <p:nvPr>
            <p:ph idx="1"/>
          </p:nvPr>
        </p:nvSpPr>
        <p:spPr/>
        <p:txBody>
          <a:bodyPr>
            <a:normAutofit fontScale="92500" lnSpcReduction="10000"/>
          </a:bodyPr>
          <a:lstStyle/>
          <a:p>
            <a:r>
              <a:rPr lang="en-US" dirty="0" smtClean="0"/>
              <a:t>Goal to prolong the pregnancy safely but in the same time to avoid complications that occur if in labor or with rupture of membranes</a:t>
            </a:r>
          </a:p>
          <a:p>
            <a:r>
              <a:rPr lang="en-US" dirty="0" smtClean="0"/>
              <a:t>Reasonable to consider antenatal corticosteroids at  28-32 </a:t>
            </a:r>
            <a:r>
              <a:rPr lang="en-US" dirty="0" smtClean="0"/>
              <a:t>weeks of gestation </a:t>
            </a:r>
            <a:r>
              <a:rPr lang="en-US" dirty="0" smtClean="0"/>
              <a:t>in case the need for emergent delivery</a:t>
            </a:r>
          </a:p>
          <a:p>
            <a:r>
              <a:rPr lang="en-US" dirty="0"/>
              <a:t>D</a:t>
            </a:r>
            <a:r>
              <a:rPr lang="en-US" dirty="0" smtClean="0"/>
              <a:t>ecision </a:t>
            </a:r>
            <a:r>
              <a:rPr lang="en-US" dirty="0"/>
              <a:t>for prophylactic </a:t>
            </a:r>
            <a:r>
              <a:rPr lang="en-US" dirty="0" smtClean="0"/>
              <a:t>hospitalization should </a:t>
            </a:r>
            <a:r>
              <a:rPr lang="en-US" dirty="0"/>
              <a:t>be individualized and </a:t>
            </a:r>
            <a:r>
              <a:rPr lang="en-US" dirty="0" smtClean="0"/>
              <a:t>based on :</a:t>
            </a:r>
          </a:p>
          <a:p>
            <a:pPr lvl="1"/>
            <a:r>
              <a:rPr lang="en-US" dirty="0"/>
              <a:t>P</a:t>
            </a:r>
            <a:r>
              <a:rPr lang="en-US" dirty="0" smtClean="0"/>
              <a:t>resence </a:t>
            </a:r>
            <a:r>
              <a:rPr lang="en-US" dirty="0"/>
              <a:t>or absence of symptoms (</a:t>
            </a:r>
            <a:r>
              <a:rPr lang="en-US" dirty="0" err="1" smtClean="0"/>
              <a:t>eg</a:t>
            </a:r>
            <a:r>
              <a:rPr lang="en-US" dirty="0" smtClean="0"/>
              <a:t>, preterm </a:t>
            </a:r>
            <a:r>
              <a:rPr lang="en-US" dirty="0"/>
              <a:t>contractions, vaginal </a:t>
            </a:r>
            <a:r>
              <a:rPr lang="en-US" dirty="0" smtClean="0"/>
              <a:t>bleeding)</a:t>
            </a:r>
          </a:p>
          <a:p>
            <a:pPr lvl="1"/>
            <a:r>
              <a:rPr lang="en-US" dirty="0"/>
              <a:t>H</a:t>
            </a:r>
            <a:r>
              <a:rPr lang="en-US" dirty="0" smtClean="0"/>
              <a:t>istory </a:t>
            </a:r>
            <a:r>
              <a:rPr lang="en-US" dirty="0"/>
              <a:t>of spontaneous preterm </a:t>
            </a:r>
            <a:r>
              <a:rPr lang="en-US" dirty="0" smtClean="0"/>
              <a:t>birth</a:t>
            </a:r>
          </a:p>
          <a:p>
            <a:pPr lvl="1"/>
            <a:r>
              <a:rPr lang="en-US" dirty="0"/>
              <a:t>L</a:t>
            </a:r>
            <a:r>
              <a:rPr lang="en-US" dirty="0" smtClean="0"/>
              <a:t>ogistics </a:t>
            </a:r>
            <a:r>
              <a:rPr lang="en-US" dirty="0"/>
              <a:t>(distance from </a:t>
            </a:r>
            <a:r>
              <a:rPr lang="en-US" dirty="0" smtClean="0"/>
              <a:t>hospital)</a:t>
            </a:r>
          </a:p>
          <a:p>
            <a:pPr lvl="1"/>
            <a:r>
              <a:rPr lang="en-US" dirty="0"/>
              <a:t>B</a:t>
            </a:r>
            <a:r>
              <a:rPr lang="en-US" dirty="0" smtClean="0"/>
              <a:t>alancing </a:t>
            </a:r>
            <a:r>
              <a:rPr lang="en-US" dirty="0"/>
              <a:t>of the risks that </a:t>
            </a:r>
            <a:r>
              <a:rPr lang="en-US" dirty="0" smtClean="0"/>
              <a:t>are associated </a:t>
            </a:r>
            <a:r>
              <a:rPr lang="en-US" dirty="0"/>
              <a:t>with </a:t>
            </a:r>
            <a:r>
              <a:rPr lang="en-US" dirty="0" err="1"/>
              <a:t>bedrest</a:t>
            </a:r>
            <a:r>
              <a:rPr lang="en-US" dirty="0"/>
              <a:t> and </a:t>
            </a:r>
            <a:r>
              <a:rPr lang="en-US" dirty="0" smtClean="0"/>
              <a:t>activity restriction</a:t>
            </a:r>
          </a:p>
          <a:p>
            <a:endParaRPr lang="en-US" dirty="0"/>
          </a:p>
        </p:txBody>
      </p:sp>
    </p:spTree>
    <p:extLst>
      <p:ext uri="{BB962C8B-B14F-4D97-AF65-F5344CB8AC3E}">
        <p14:creationId xmlns:p14="http://schemas.microsoft.com/office/powerpoint/2010/main" val="53635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smtClean="0"/>
              <a:t>Delivery Plan</a:t>
            </a:r>
            <a:endParaRPr lang="en-US" dirty="0" smtClean="0">
              <a:ea typeface="ＭＳ Ｐゴシック" pitchFamily="34" charset="-128"/>
            </a:endParaRPr>
          </a:p>
        </p:txBody>
      </p:sp>
      <p:sp>
        <p:nvSpPr>
          <p:cNvPr id="2" name="Content Placeholder 1"/>
          <p:cNvSpPr>
            <a:spLocks noGrp="1"/>
          </p:cNvSpPr>
          <p:nvPr>
            <p:ph idx="1"/>
          </p:nvPr>
        </p:nvSpPr>
        <p:spPr/>
        <p:txBody>
          <a:bodyPr>
            <a:normAutofit/>
          </a:bodyPr>
          <a:lstStyle/>
          <a:p>
            <a:r>
              <a:rPr lang="en-US" sz="3600" dirty="0" smtClean="0"/>
              <a:t>Goal to deliver before rupture of membranes while minimizing the impact of iatrogenic prematurity.</a:t>
            </a:r>
          </a:p>
          <a:p>
            <a:r>
              <a:rPr lang="en-US" sz="3600" dirty="0" smtClean="0"/>
              <a:t>Based on </a:t>
            </a:r>
            <a:r>
              <a:rPr lang="en-US" sz="3600" dirty="0"/>
              <a:t>available data, planned cesarean </a:t>
            </a:r>
            <a:r>
              <a:rPr lang="en-US" sz="3600" dirty="0" smtClean="0"/>
              <a:t>delivery for </a:t>
            </a:r>
            <a:r>
              <a:rPr lang="en-US" sz="3600" dirty="0"/>
              <a:t>a prenatal diagnosis of </a:t>
            </a:r>
            <a:r>
              <a:rPr lang="en-US" sz="3600" dirty="0" smtClean="0"/>
              <a:t>vasa </a:t>
            </a:r>
            <a:r>
              <a:rPr lang="en-US" sz="3600" dirty="0" err="1" smtClean="0"/>
              <a:t>previa</a:t>
            </a:r>
            <a:r>
              <a:rPr lang="en-US" sz="3600" dirty="0" smtClean="0"/>
              <a:t> </a:t>
            </a:r>
            <a:r>
              <a:rPr lang="en-US" sz="3600" dirty="0"/>
              <a:t>at </a:t>
            </a:r>
            <a:r>
              <a:rPr lang="en-US" sz="3600" dirty="0" smtClean="0"/>
              <a:t>34-37 </a:t>
            </a:r>
            <a:r>
              <a:rPr lang="en-US" sz="3600" dirty="0"/>
              <a:t>weeks of gestation </a:t>
            </a:r>
            <a:r>
              <a:rPr lang="en-US" sz="3600" dirty="0" smtClean="0"/>
              <a:t>is reasonable</a:t>
            </a:r>
            <a:r>
              <a:rPr lang="en-US" sz="3600" dirty="0"/>
              <a:t>.</a:t>
            </a:r>
          </a:p>
        </p:txBody>
      </p:sp>
    </p:spTree>
    <p:extLst>
      <p:ext uri="{BB962C8B-B14F-4D97-AF65-F5344CB8AC3E}">
        <p14:creationId xmlns:p14="http://schemas.microsoft.com/office/powerpoint/2010/main" val="383757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smtClean="0"/>
              <a:t>Delivery Plan</a:t>
            </a:r>
            <a:endParaRPr lang="en-US" dirty="0" smtClean="0">
              <a:ea typeface="ＭＳ Ｐゴシック" pitchFamily="34" charset="-128"/>
            </a:endParaRPr>
          </a:p>
        </p:txBody>
      </p:sp>
      <p:sp>
        <p:nvSpPr>
          <p:cNvPr id="2" name="Content Placeholder 1"/>
          <p:cNvSpPr>
            <a:spLocks noGrp="1"/>
          </p:cNvSpPr>
          <p:nvPr>
            <p:ph idx="1"/>
          </p:nvPr>
        </p:nvSpPr>
        <p:spPr/>
        <p:txBody>
          <a:bodyPr>
            <a:normAutofit fontScale="92500" lnSpcReduction="20000"/>
          </a:bodyPr>
          <a:lstStyle/>
          <a:p>
            <a:r>
              <a:rPr lang="en-US" sz="3600" dirty="0" smtClean="0"/>
              <a:t>Viable gestational age with PPROM: Cesarean delivery is recommended</a:t>
            </a:r>
          </a:p>
          <a:p>
            <a:r>
              <a:rPr lang="en-US" sz="3600" dirty="0" smtClean="0"/>
              <a:t>Vasa </a:t>
            </a:r>
            <a:r>
              <a:rPr lang="en-US" sz="3600" dirty="0" err="1" smtClean="0"/>
              <a:t>previa</a:t>
            </a:r>
            <a:r>
              <a:rPr lang="en-US" sz="3600" dirty="0" smtClean="0"/>
              <a:t> should be suspected when vaginal bleeding is accompanied with sinusoidal pattern in FHT tracing</a:t>
            </a:r>
          </a:p>
          <a:p>
            <a:r>
              <a:rPr lang="en-US" sz="3600" dirty="0" smtClean="0"/>
              <a:t>Delivery should occur at center capable to provide immediate neonatal transfusion, O negative blood should be available in case of severe anemic neonate</a:t>
            </a:r>
            <a:endParaRPr lang="en-US" sz="3600" dirty="0"/>
          </a:p>
        </p:txBody>
      </p:sp>
    </p:spTree>
    <p:extLst>
      <p:ext uri="{BB962C8B-B14F-4D97-AF65-F5344CB8AC3E}">
        <p14:creationId xmlns:p14="http://schemas.microsoft.com/office/powerpoint/2010/main" val="173429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MFM">
  <a:themeElements>
    <a:clrScheme name="Custom 4">
      <a:dk1>
        <a:srgbClr val="3E3E3E"/>
      </a:dk1>
      <a:lt1>
        <a:sysClr val="window" lastClr="FFFFFF"/>
      </a:lt1>
      <a:dk2>
        <a:srgbClr val="53565A"/>
      </a:dk2>
      <a:lt2>
        <a:srgbClr val="D9D9D6"/>
      </a:lt2>
      <a:accent1>
        <a:srgbClr val="8081CB"/>
      </a:accent1>
      <a:accent2>
        <a:srgbClr val="5CB8B2"/>
      </a:accent2>
      <a:accent3>
        <a:srgbClr val="74AA50"/>
      </a:accent3>
      <a:accent4>
        <a:srgbClr val="7DA1C4"/>
      </a:accent4>
      <a:accent5>
        <a:srgbClr val="F1EB9C"/>
      </a:accent5>
      <a:accent6>
        <a:srgbClr val="53565A"/>
      </a:accent6>
      <a:hlink>
        <a:srgbClr val="74AA50"/>
      </a:hlink>
      <a:folHlink>
        <a:srgbClr val="7DA1C4"/>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13696</TotalTime>
  <Words>703</Words>
  <Application>Microsoft Macintosh PowerPoint</Application>
  <PresentationFormat>On-screen Show (4:3)</PresentationFormat>
  <Paragraphs>57</Paragraphs>
  <Slides>12</Slides>
  <Notes>12</Notes>
  <HiddenSlides>0</HiddenSlides>
  <MMClips>0</MMClips>
  <ScaleCrop>false</ScaleCrop>
  <HeadingPairs>
    <vt:vector size="4" baseType="variant">
      <vt:variant>
        <vt:lpstr>Theme</vt:lpstr>
      </vt:variant>
      <vt:variant>
        <vt:i4>8</vt:i4>
      </vt:variant>
      <vt:variant>
        <vt:lpstr>Slide Titles</vt:lpstr>
      </vt:variant>
      <vt:variant>
        <vt:i4>12</vt:i4>
      </vt:variant>
    </vt:vector>
  </HeadingPairs>
  <TitlesOfParts>
    <vt:vector size="20" baseType="lpstr">
      <vt:lpstr>4_Custom Design</vt:lpstr>
      <vt:lpstr>Custom Design</vt:lpstr>
      <vt:lpstr>1_Custom Design</vt:lpstr>
      <vt:lpstr>2_Custom Design</vt:lpstr>
      <vt:lpstr>3_Custom Design</vt:lpstr>
      <vt:lpstr>6_Custom Design</vt:lpstr>
      <vt:lpstr>5_Custom Design</vt:lpstr>
      <vt:lpstr>SMFM</vt:lpstr>
      <vt:lpstr>SMFM Clinical Consult Series </vt:lpstr>
      <vt:lpstr>Definition</vt:lpstr>
      <vt:lpstr>Incidence &amp; Risk Factors</vt:lpstr>
      <vt:lpstr>Diagnosis of Vasa Previa</vt:lpstr>
      <vt:lpstr>Diagnosis of Vasa Previa</vt:lpstr>
      <vt:lpstr>Diagnosis of Vasa Previa</vt:lpstr>
      <vt:lpstr>Management of Vasa Previa</vt:lpstr>
      <vt:lpstr>Delivery Plan</vt:lpstr>
      <vt:lpstr>Delivery Plan</vt:lpstr>
      <vt:lpstr>Summary</vt:lpstr>
      <vt:lpstr>Disclaimer</vt:lpstr>
      <vt:lpstr>Disclosures</vt:lpstr>
    </vt:vector>
  </TitlesOfParts>
  <Company>ACOG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JMiller</dc:creator>
  <cp:lastModifiedBy>Elizabeth Steele</cp:lastModifiedBy>
  <cp:revision>648</cp:revision>
  <dcterms:created xsi:type="dcterms:W3CDTF">2009-01-09T14:06:06Z</dcterms:created>
  <dcterms:modified xsi:type="dcterms:W3CDTF">2015-11-18T19:15:06Z</dcterms:modified>
</cp:coreProperties>
</file>