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80"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omfortaa" panose="020B0604020202020204" charset="0"/>
      <p:regular r:id="rId28"/>
      <p:bold r:id="rId29"/>
    </p:embeddedFont>
    <p:embeddedFont>
      <p:font typeface="Montserrat" panose="00000500000000000000" pitchFamily="2" charset="0"/>
      <p:regular r:id="rId30"/>
      <p:bold r:id="rId31"/>
      <p:italic r:id="rId32"/>
      <p:boldItalic r:id="rId33"/>
    </p:embeddedFont>
    <p:embeddedFont>
      <p:font typeface="Proxima Nova" panose="020B060402020202020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3l3jLpH"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ducation.virginia.gov/initiatives/aahec/"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resources.newamericanhistory.org/freedom-s-fortress" TargetMode="External"/><Relationship Id="rId4" Type="http://schemas.openxmlformats.org/officeDocument/2006/relationships/hyperlink" Target="https://drive.google.com/file/d/1O-eq70DKfu14uUamuFjfTfCrQtQVNwK5/view?usp=sharin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unkhistory.org/resources/1297/connections?type=idea&amp;res=129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sl.richmond.edu/panorama/forcedmigration/#tab=2&amp;narratives=true&amp;cotton=true&amp;sugar=true&amp;labels=false&amp;decade=1850&amp;narrative=144&amp;loc=6/-9.601/12.775"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sl.richmond.edu/southernjourne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eizingfreedom.co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torymaps.arcgis.com/stories/3623b54371434be0b7612c87b8cc3f1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bunkhistory.org/tags/ideas/4946"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unkhistory.org/collectio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learn.newamericanhistory.or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edium.com/new-american-history/explaining-today-4b0b0ab54cad" TargetMode="External"/><Relationship Id="rId7" Type="http://schemas.openxmlformats.org/officeDocument/2006/relationships/hyperlink" Target="https://www.bunkhistory.org/exhibits/36"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t.co/4Xv0PtxO77?amp=1" TargetMode="External"/><Relationship Id="rId5" Type="http://schemas.openxmlformats.org/officeDocument/2006/relationships/hyperlink" Target="https://dsl.richmond.edu/socialvulnerability/" TargetMode="External"/><Relationship Id="rId4" Type="http://schemas.openxmlformats.org/officeDocument/2006/relationships/hyperlink" Target="https://www.bunkhistory.org/resources/6124/connections?type=idea&amp;res=693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paBmivdKM8jDUuBSqO1KNkyq7JrwB6e1sugDverRwDs/edit?usp=sharing"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facebook.com/groups/NewAmericanHistory" TargetMode="External"/><Relationship Id="rId4" Type="http://schemas.openxmlformats.org/officeDocument/2006/relationships/hyperlink" Target="https://twitter.com/NewAmericanHist"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ewamericanhistory.us4.list-manage.com/subscribe/post?u=2c855ac528983a63be4e7bd00&amp;id=2a398453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ackstoryradio.or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izingfreedom.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bunkhistory.org/tags/ideas/2698" TargetMode="External"/><Relationship Id="rId3" Type="http://schemas.openxmlformats.org/officeDocument/2006/relationships/hyperlink" Target="https://www.doe.virginia.gov/boe/meetings/2020/10-oct/agenda-101520.shtml" TargetMode="External"/><Relationship Id="rId7" Type="http://schemas.openxmlformats.org/officeDocument/2006/relationships/hyperlink" Target="https://www.bunkhistory.org/tags/persons/10698"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virginiaisforlearners.virginia.gov/culturally-relevant-and-inclusive-education-practices-advisory-committee/" TargetMode="External"/><Relationship Id="rId5" Type="http://schemas.openxmlformats.org/officeDocument/2006/relationships/hyperlink" Target="https://drive.google.com/file/d/1SHL37sBUZwpmQKfukxX3DmcaWm0ayQPS/view?usp=sharing" TargetMode="External"/><Relationship Id="rId4" Type="http://schemas.openxmlformats.org/officeDocument/2006/relationships/hyperlink" Target="https://www.doe.virginia.gov/testing/sol/standards_docs/history_socialscience/index.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5e5eba06d_2_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Post these  links in chat:</a:t>
            </a:r>
            <a:endParaRPr/>
          </a:p>
          <a:p>
            <a:pPr marL="0" lvl="0" indent="0" algn="l" rtl="0">
              <a:spcBef>
                <a:spcPts val="360"/>
              </a:spcBef>
              <a:spcAft>
                <a:spcPts val="0"/>
              </a:spcAft>
              <a:buNone/>
            </a:pPr>
            <a:r>
              <a:rPr lang="en-US"/>
              <a:t>Slides:  </a:t>
            </a:r>
            <a:r>
              <a:rPr lang="en-US" u="sng">
                <a:solidFill>
                  <a:schemeClr val="hlink"/>
                </a:solidFill>
                <a:hlinkClick r:id="rId3"/>
              </a:rPr>
              <a:t>https://bit.ly/3l3jLpH</a:t>
            </a:r>
            <a:endParaRPr/>
          </a:p>
          <a:p>
            <a:pPr marL="0" lvl="0" indent="0" algn="l" rtl="0">
              <a:spcBef>
                <a:spcPts val="360"/>
              </a:spcBef>
              <a:spcAft>
                <a:spcPts val="0"/>
              </a:spcAft>
              <a:buNone/>
            </a:pPr>
            <a:r>
              <a:rPr lang="en-US">
                <a:solidFill>
                  <a:srgbClr val="000000"/>
                </a:solidFill>
              </a:rPr>
              <a:t>Curiosity Innovation Plan</a:t>
            </a:r>
            <a:r>
              <a:rPr lang="en-US">
                <a:solidFill>
                  <a:srgbClr val="0432FF"/>
                </a:solidFill>
              </a:rPr>
              <a:t>:  https://bit.ly/3qDs5gV</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r>
              <a:rPr lang="en-US" sz="1150">
                <a:solidFill>
                  <a:srgbClr val="666666"/>
                </a:solidFill>
                <a:highlight>
                  <a:srgbClr val="FFFFFF"/>
                </a:highlight>
                <a:latin typeface="Arial"/>
                <a:ea typeface="Arial"/>
                <a:cs typeface="Arial"/>
                <a:sym typeface="Arial"/>
              </a:rPr>
              <a:t>Teaching The Truth: Implementing the Work of The African American History Education Commission” in the Classroom</a:t>
            </a:r>
            <a:endParaRPr sz="1150">
              <a:solidFill>
                <a:srgbClr val="666666"/>
              </a:solidFill>
              <a:highlight>
                <a:srgbClr val="FFFFFF"/>
              </a:highlight>
              <a:latin typeface="Arial"/>
              <a:ea typeface="Arial"/>
              <a:cs typeface="Arial"/>
              <a:sym typeface="Arial"/>
            </a:endParaRPr>
          </a:p>
          <a:p>
            <a:pPr marL="0" lvl="0" indent="0" algn="l" rtl="0">
              <a:spcBef>
                <a:spcPts val="360"/>
              </a:spcBef>
              <a:spcAft>
                <a:spcPts val="0"/>
              </a:spcAft>
              <a:buNone/>
            </a:pPr>
            <a:endParaRPr sz="1150">
              <a:solidFill>
                <a:srgbClr val="666666"/>
              </a:solidFill>
              <a:highlight>
                <a:srgbClr val="FFFFFF"/>
              </a:highlight>
              <a:latin typeface="Arial"/>
              <a:ea typeface="Arial"/>
              <a:cs typeface="Arial"/>
              <a:sym typeface="Arial"/>
            </a:endParaRPr>
          </a:p>
        </p:txBody>
      </p:sp>
      <p:sp>
        <p:nvSpPr>
          <p:cNvPr id="139" name="Google Shape;139;gc5e5eba06d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5e5eba06d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c5e5eba06d_2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a:t>Ed, slides 10,11,12,13 -role of historians in the AAHEC and SOL revisions and how our NAH tools/resources support, Annie - skills progression and age appropriateness  VS - 4 / 5</a:t>
            </a:r>
            <a:endParaRPr/>
          </a:p>
          <a:p>
            <a:pPr marL="0" lvl="0" indent="0" algn="l" rtl="0">
              <a:spcBef>
                <a:spcPts val="360"/>
              </a:spcBef>
              <a:spcAft>
                <a:spcPts val="0"/>
              </a:spcAft>
              <a:buNone/>
            </a:pPr>
            <a:r>
              <a:rPr lang="en-US" u="sng">
                <a:solidFill>
                  <a:schemeClr val="hlink"/>
                </a:solidFill>
                <a:hlinkClick r:id="rId3"/>
              </a:rPr>
              <a:t>https://www.education.virginia.gov/initiatives/aahec/</a:t>
            </a:r>
            <a:r>
              <a:rPr lang="en-US"/>
              <a:t> </a:t>
            </a:r>
            <a:endParaRPr/>
          </a:p>
          <a:p>
            <a:pPr marL="0" lvl="0" indent="0" algn="l" rtl="0">
              <a:spcBef>
                <a:spcPts val="360"/>
              </a:spcBef>
              <a:spcAft>
                <a:spcPts val="0"/>
              </a:spcAft>
              <a:buNone/>
            </a:pPr>
            <a:r>
              <a:rPr lang="en-US" u="sng">
                <a:solidFill>
                  <a:schemeClr val="hlink"/>
                </a:solidFill>
                <a:hlinkClick r:id="rId4"/>
              </a:rPr>
              <a:t>Updated changes</a:t>
            </a:r>
            <a:r>
              <a:rPr lang="en-US"/>
              <a:t> approved and added to the 2015 Curriculum Frameworks</a:t>
            </a:r>
            <a:endParaRPr/>
          </a:p>
          <a:p>
            <a:pPr marL="0" lvl="0" indent="0" algn="l" rtl="0">
              <a:spcBef>
                <a:spcPts val="360"/>
              </a:spcBef>
              <a:spcAft>
                <a:spcPts val="0"/>
              </a:spcAft>
              <a:buNone/>
            </a:pPr>
            <a:r>
              <a:rPr lang="en-US" u="sng">
                <a:solidFill>
                  <a:schemeClr val="hlink"/>
                </a:solidFill>
                <a:hlinkClick r:id="rId5"/>
              </a:rPr>
              <a:t>https://resources.newamericanhistory.org/freedom-s-fortress</a:t>
            </a:r>
            <a:endParaRPr/>
          </a:p>
          <a:p>
            <a:pPr marL="0" lvl="0" indent="0" algn="l" rtl="0">
              <a:spcBef>
                <a:spcPts val="360"/>
              </a:spcBef>
              <a:spcAft>
                <a:spcPts val="0"/>
              </a:spcAft>
              <a:buNone/>
            </a:pPr>
            <a:r>
              <a:rPr lang="en-US"/>
              <a:t>https://dsl.richmond.edu/panorama/forcedmigration</a:t>
            </a:r>
            <a:endParaRPr/>
          </a:p>
        </p:txBody>
      </p:sp>
      <p:sp>
        <p:nvSpPr>
          <p:cNvPr id="239" name="Google Shape;239;gc5e5eba06d_2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5e5eba06d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c5e5eba06d_2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a:t>Ed</a:t>
            </a:r>
            <a:endParaRPr/>
          </a:p>
          <a:p>
            <a:pPr marL="0" lvl="0" indent="0" algn="l" rtl="0">
              <a:spcBef>
                <a:spcPts val="360"/>
              </a:spcBef>
              <a:spcAft>
                <a:spcPts val="0"/>
              </a:spcAft>
              <a:buNone/>
            </a:pPr>
            <a:r>
              <a:rPr lang="en-US"/>
              <a:t>Bunk connection: </a:t>
            </a:r>
            <a:r>
              <a:rPr lang="en-US" u="sng">
                <a:solidFill>
                  <a:schemeClr val="hlink"/>
                </a:solidFill>
                <a:hlinkClick r:id="rId3"/>
              </a:rPr>
              <a:t>https://www.bunkhistory.org/resources/1297/connections?type=idea&amp;res=1291</a:t>
            </a:r>
            <a:r>
              <a:rPr lang="en-US"/>
              <a:t>  5 /6</a:t>
            </a:r>
            <a:endParaRPr/>
          </a:p>
          <a:p>
            <a:pPr marL="0" lvl="0" indent="0" algn="l" rtl="0">
              <a:spcBef>
                <a:spcPts val="360"/>
              </a:spcBef>
              <a:spcAft>
                <a:spcPts val="0"/>
              </a:spcAft>
              <a:buNone/>
            </a:pPr>
            <a:r>
              <a:rPr lang="en-US"/>
              <a:t>Forced Migration, narratives/map: </a:t>
            </a:r>
            <a:endParaRPr/>
          </a:p>
          <a:p>
            <a:pPr marL="0" lvl="0" indent="0" algn="l" rtl="0">
              <a:spcBef>
                <a:spcPts val="360"/>
              </a:spcBef>
              <a:spcAft>
                <a:spcPts val="0"/>
              </a:spcAft>
              <a:buNone/>
            </a:pPr>
            <a:r>
              <a:rPr lang="en-US" u="sng">
                <a:solidFill>
                  <a:schemeClr val="hlink"/>
                </a:solidFill>
                <a:hlinkClick r:id="rId4"/>
              </a:rPr>
              <a:t>https://dsl.richmond.edu/panorama/forcedmigration/#tab=2&amp;narratives=true&amp;cotton=true&amp;sugar=true&amp;labels=false&amp;decade=1850&amp;narrative=144&amp;loc=6/-9.601/12.775</a:t>
            </a:r>
            <a:endParaRPr/>
          </a:p>
          <a:p>
            <a:pPr marL="0" lvl="0" indent="0" algn="l" rtl="0">
              <a:spcBef>
                <a:spcPts val="360"/>
              </a:spcBef>
              <a:spcAft>
                <a:spcPts val="0"/>
              </a:spcAft>
              <a:buNone/>
            </a:pPr>
            <a:endParaRPr/>
          </a:p>
        </p:txBody>
      </p:sp>
      <p:sp>
        <p:nvSpPr>
          <p:cNvPr id="254" name="Google Shape;254;gc5e5eba06d_2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c5e5eba06d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c5e5eba06d_2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a:t>Ed  6 /7 /</a:t>
            </a:r>
            <a:endParaRPr/>
          </a:p>
          <a:p>
            <a:pPr marL="0" lvl="0" indent="0" algn="l" rtl="0">
              <a:spcBef>
                <a:spcPts val="360"/>
              </a:spcBef>
              <a:spcAft>
                <a:spcPts val="0"/>
              </a:spcAft>
              <a:buNone/>
            </a:pPr>
            <a:r>
              <a:rPr lang="en-US" u="sng">
                <a:solidFill>
                  <a:schemeClr val="hlink"/>
                </a:solidFill>
                <a:hlinkClick r:id="rId3"/>
              </a:rPr>
              <a:t>https://dsl.richmond.edu/southernjourney/</a:t>
            </a:r>
            <a:endParaRPr/>
          </a:p>
          <a:p>
            <a:pPr marL="0" lvl="0" indent="0" algn="l" rtl="0">
              <a:spcBef>
                <a:spcPts val="360"/>
              </a:spcBef>
              <a:spcAft>
                <a:spcPts val="0"/>
              </a:spcAft>
              <a:buNone/>
            </a:pPr>
            <a:r>
              <a:rPr lang="en-US" u="sng">
                <a:solidFill>
                  <a:schemeClr val="hlink"/>
                </a:solidFill>
                <a:hlinkClick r:id="rId4"/>
              </a:rPr>
              <a:t>https://www.seizingfreedom.com/</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72" name="Google Shape;272;gc5e5eba06d_2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c5e5eba06d_2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c5e5eba06d_2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u="sng">
                <a:solidFill>
                  <a:schemeClr val="hlink"/>
                </a:solidFill>
                <a:hlinkClick r:id="rId3"/>
              </a:rPr>
              <a:t>https://storymaps.arcgis.com/stories/3623b54371434be0b7612c87b8cc3f1f</a:t>
            </a:r>
            <a:r>
              <a:rPr lang="en-US"/>
              <a:t>  HS 11</a:t>
            </a:r>
            <a:endParaRPr/>
          </a:p>
          <a:p>
            <a:pPr marL="0" lvl="0" indent="0" algn="l" rtl="0">
              <a:spcBef>
                <a:spcPts val="360"/>
              </a:spcBef>
              <a:spcAft>
                <a:spcPts val="0"/>
              </a:spcAft>
              <a:buNone/>
            </a:pPr>
            <a:r>
              <a:rPr lang="en-US" u="sng">
                <a:solidFill>
                  <a:schemeClr val="hlink"/>
                </a:solidFill>
                <a:hlinkClick r:id="rId4"/>
              </a:rPr>
              <a:t>https://www.bunkhistory.org/tags/ideas/4946</a:t>
            </a:r>
            <a:endParaRPr/>
          </a:p>
          <a:p>
            <a:pPr marL="0" lvl="0" indent="0" algn="l" rtl="0">
              <a:spcBef>
                <a:spcPts val="360"/>
              </a:spcBef>
              <a:spcAft>
                <a:spcPts val="0"/>
              </a:spcAft>
              <a:buNone/>
            </a:pPr>
            <a:endParaRPr/>
          </a:p>
        </p:txBody>
      </p:sp>
      <p:sp>
        <p:nvSpPr>
          <p:cNvPr id="289" name="Google Shape;289;gc5e5eba06d_2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c5e5eba06d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c5e5eba06d_2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a:t>Annie - using NAH tools/resources - flexibility, options, 5 Es, inquiry</a:t>
            </a:r>
            <a:endParaRPr/>
          </a:p>
          <a:p>
            <a:pPr marL="0" lvl="0" indent="0" algn="l" rtl="0">
              <a:spcBef>
                <a:spcPts val="360"/>
              </a:spcBef>
              <a:spcAft>
                <a:spcPts val="0"/>
              </a:spcAft>
              <a:buNone/>
            </a:pPr>
            <a:r>
              <a:rPr lang="en-US"/>
              <a:t>Bunk Collections / Assignments : </a:t>
            </a:r>
            <a:r>
              <a:rPr lang="en-US" u="sng">
                <a:solidFill>
                  <a:schemeClr val="hlink"/>
                </a:solidFill>
                <a:hlinkClick r:id="rId3"/>
              </a:rPr>
              <a:t>https://www.bunkhistory.org/collections</a:t>
            </a:r>
            <a:endParaRPr/>
          </a:p>
          <a:p>
            <a:pPr marL="0" lvl="0" indent="0" algn="l" rtl="0">
              <a:spcBef>
                <a:spcPts val="360"/>
              </a:spcBef>
              <a:spcAft>
                <a:spcPts val="0"/>
              </a:spcAft>
              <a:buNone/>
            </a:pPr>
            <a:r>
              <a:rPr lang="en-US"/>
              <a:t>Learning Resources: </a:t>
            </a:r>
            <a:r>
              <a:rPr lang="en-US" u="sng">
                <a:solidFill>
                  <a:schemeClr val="hlink"/>
                </a:solidFill>
                <a:hlinkClick r:id="rId4"/>
              </a:rPr>
              <a:t>https://learn.newamericanhistory.org/</a:t>
            </a:r>
            <a:endParaRPr/>
          </a:p>
          <a:p>
            <a:pPr marL="0" lvl="0" indent="0" algn="l" rtl="0">
              <a:spcBef>
                <a:spcPts val="360"/>
              </a:spcBef>
              <a:spcAft>
                <a:spcPts val="0"/>
              </a:spcAft>
              <a:buNone/>
            </a:pPr>
            <a:endParaRPr/>
          </a:p>
        </p:txBody>
      </p:sp>
      <p:sp>
        <p:nvSpPr>
          <p:cNvPr id="307" name="Google Shape;307;gc5e5eba06d_2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c5e5eba06d_2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c5e5eba06d_2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a:t>Ed -Explaining Today …. Removal of Confederate monuments, BLM protests, Jan. 6, there will always be controversy as we relate past/present</a:t>
            </a:r>
            <a:endParaRPr/>
          </a:p>
          <a:p>
            <a:pPr marL="0" lvl="0" indent="0" algn="l" rtl="0">
              <a:spcBef>
                <a:spcPts val="360"/>
              </a:spcBef>
              <a:spcAft>
                <a:spcPts val="0"/>
              </a:spcAft>
              <a:buNone/>
            </a:pPr>
            <a:r>
              <a:rPr lang="en-US" u="sng">
                <a:solidFill>
                  <a:schemeClr val="hlink"/>
                </a:solidFill>
                <a:hlinkClick r:id="rId3"/>
              </a:rPr>
              <a:t>Explaining Today</a:t>
            </a:r>
            <a:r>
              <a:rPr lang="en-US"/>
              <a:t> - follow us on Medium</a:t>
            </a:r>
            <a:endParaRPr/>
          </a:p>
          <a:p>
            <a:pPr marL="0" lvl="0" indent="0" algn="l" rtl="0">
              <a:spcBef>
                <a:spcPts val="360"/>
              </a:spcBef>
              <a:spcAft>
                <a:spcPts val="0"/>
              </a:spcAft>
              <a:buNone/>
            </a:pPr>
            <a:r>
              <a:rPr lang="en-US"/>
              <a:t>Bunk connection: </a:t>
            </a:r>
            <a:r>
              <a:rPr lang="en-US" u="sng">
                <a:solidFill>
                  <a:schemeClr val="hlink"/>
                </a:solidFill>
                <a:hlinkClick r:id="rId4"/>
              </a:rPr>
              <a:t>https://www.bunkhistory.org/resources/6124/connections?type=idea&amp;res=6939</a:t>
            </a:r>
            <a:endParaRPr/>
          </a:p>
          <a:p>
            <a:pPr marL="0" lvl="0" indent="0" algn="l" rtl="0">
              <a:spcBef>
                <a:spcPts val="360"/>
              </a:spcBef>
              <a:spcAft>
                <a:spcPts val="0"/>
              </a:spcAft>
              <a:buNone/>
            </a:pPr>
            <a:r>
              <a:rPr lang="en-US"/>
              <a:t>Not even past … : </a:t>
            </a:r>
            <a:r>
              <a:rPr lang="en-US" u="sng">
                <a:solidFill>
                  <a:schemeClr val="hlink"/>
                </a:solidFill>
                <a:hlinkClick r:id="rId5"/>
              </a:rPr>
              <a:t>https://dsl.richmond.edu/socialvulnerability/</a:t>
            </a:r>
            <a:endParaRPr/>
          </a:p>
          <a:p>
            <a:pPr marL="0" lvl="0" indent="0" algn="l" rtl="0">
              <a:spcBef>
                <a:spcPts val="360"/>
              </a:spcBef>
              <a:spcAft>
                <a:spcPts val="0"/>
              </a:spcAft>
              <a:buNone/>
            </a:pPr>
            <a:r>
              <a:rPr lang="en-US"/>
              <a:t>The lines that shape our cities - climate justice map: </a:t>
            </a:r>
            <a:r>
              <a:rPr lang="en-US" sz="100">
                <a:solidFill>
                  <a:schemeClr val="accent1"/>
                </a:solidFill>
                <a:highlight>
                  <a:schemeClr val="lt1"/>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a:t>
            </a:r>
            <a:r>
              <a:rPr lang="en-US" sz="1250" u="sng">
                <a:solidFill>
                  <a:schemeClr val="accent1"/>
                </a:solidFill>
                <a:highlight>
                  <a:schemeClr val="lt1"/>
                </a:highlight>
                <a:hlinkClick r:id="rId6">
                  <a:extLst>
                    <a:ext uri="{A12FA001-AC4F-418D-AE19-62706E023703}">
                      <ahyp:hlinkClr xmlns:ahyp="http://schemas.microsoft.com/office/drawing/2018/hyperlinkcolor" val="tx"/>
                    </a:ext>
                  </a:extLst>
                </a:hlinkClick>
              </a:rPr>
              <a:t>ow.ly/dkGa50CRkPS</a:t>
            </a:r>
            <a:endParaRPr sz="700">
              <a:solidFill>
                <a:schemeClr val="accent1"/>
              </a:solidFill>
            </a:endParaRPr>
          </a:p>
          <a:p>
            <a:pPr marL="0" lvl="0" indent="0" algn="l" rtl="0">
              <a:spcBef>
                <a:spcPts val="360"/>
              </a:spcBef>
              <a:spcAft>
                <a:spcPts val="0"/>
              </a:spcAft>
              <a:buNone/>
            </a:pPr>
            <a:r>
              <a:rPr lang="en-US">
                <a:solidFill>
                  <a:srgbClr val="000000"/>
                </a:solidFill>
              </a:rPr>
              <a:t>Bunk exhibit - COVID-19 in History:</a:t>
            </a:r>
            <a:r>
              <a:rPr lang="en-US">
                <a:solidFill>
                  <a:srgbClr val="0432FF"/>
                </a:solidFill>
              </a:rPr>
              <a:t> </a:t>
            </a:r>
            <a:r>
              <a:rPr lang="en-US" u="sng">
                <a:solidFill>
                  <a:schemeClr val="hlink"/>
                </a:solidFill>
                <a:hlinkClick r:id="rId7"/>
              </a:rPr>
              <a:t>https://www.bunkhistory.org/exhibits/36</a:t>
            </a:r>
            <a:endParaRPr>
              <a:solidFill>
                <a:srgbClr val="3773B1"/>
              </a:solidFill>
            </a:endParaRPr>
          </a:p>
          <a:p>
            <a:pPr marL="0" lvl="0" indent="0" algn="l" rtl="0">
              <a:spcBef>
                <a:spcPts val="360"/>
              </a:spcBef>
              <a:spcAft>
                <a:spcPts val="0"/>
              </a:spcAft>
              <a:buClr>
                <a:schemeClr val="dk1"/>
              </a:buClr>
              <a:buFont typeface="Arial"/>
              <a:buNone/>
            </a:pPr>
            <a:endParaRPr>
              <a:solidFill>
                <a:srgbClr val="3773B1"/>
              </a:solidFill>
            </a:endParaRPr>
          </a:p>
          <a:p>
            <a:pPr marL="0" lvl="0" indent="0" algn="l" rtl="0">
              <a:spcBef>
                <a:spcPts val="360"/>
              </a:spcBef>
              <a:spcAft>
                <a:spcPts val="0"/>
              </a:spcAft>
              <a:buNone/>
            </a:pPr>
            <a:endParaRPr/>
          </a:p>
        </p:txBody>
      </p:sp>
      <p:sp>
        <p:nvSpPr>
          <p:cNvPr id="323" name="Google Shape;323;gc5e5eba06d_2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c5e5eba06d_2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c5e5eba06d_2_3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Annie facilitates whole group discussion  -  </a:t>
            </a:r>
            <a:endParaRPr/>
          </a:p>
        </p:txBody>
      </p:sp>
      <p:sp>
        <p:nvSpPr>
          <p:cNvPr id="336" name="Google Shape;336;gc5e5eba06d_2_3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5e5eba06d_2_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c5e5eba06d_2_3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Annie - how to use the Curiosity and Innovation plan moving forward - build you  innovation team !!</a:t>
            </a:r>
            <a:endParaRPr/>
          </a:p>
          <a:p>
            <a:pPr marL="0" lvl="0" indent="0" algn="l" rtl="0">
              <a:spcBef>
                <a:spcPts val="0"/>
              </a:spcBef>
              <a:spcAft>
                <a:spcPts val="0"/>
              </a:spcAft>
              <a:buNone/>
            </a:pPr>
            <a:r>
              <a:rPr lang="en-US"/>
              <a:t>Add calendar invites to yourself for reminders to revisit your </a:t>
            </a:r>
            <a:r>
              <a:rPr lang="en-US" u="sng">
                <a:solidFill>
                  <a:schemeClr val="hlink"/>
                </a:solidFill>
                <a:hlinkClick r:id="rId3"/>
              </a:rPr>
              <a:t>Curiosity &amp; Innovation Plans</a:t>
            </a:r>
            <a:r>
              <a:rPr lang="en-US"/>
              <a:t>! </a:t>
            </a:r>
            <a:endParaRPr/>
          </a:p>
          <a:p>
            <a:pPr marL="0" lvl="0" indent="0" algn="l" rtl="0">
              <a:spcBef>
                <a:spcPts val="0"/>
              </a:spcBef>
              <a:spcAft>
                <a:spcPts val="0"/>
              </a:spcAft>
              <a:buNone/>
            </a:pPr>
            <a:r>
              <a:rPr lang="en-US"/>
              <a:t>Keep in touch and let us know how you are implementing your plan </a:t>
            </a:r>
            <a:r>
              <a:rPr lang="en-US" u="sng">
                <a:solidFill>
                  <a:schemeClr val="hlink"/>
                </a:solidFill>
                <a:hlinkClick r:id="rId4"/>
              </a:rPr>
              <a:t>@newamericanhis</a:t>
            </a:r>
            <a:r>
              <a:rPr lang="en-US"/>
              <a:t>t </a:t>
            </a:r>
            <a:endParaRPr/>
          </a:p>
          <a:p>
            <a:pPr marL="0" lvl="0" indent="0" algn="l" rtl="0">
              <a:spcBef>
                <a:spcPts val="0"/>
              </a:spcBef>
              <a:spcAft>
                <a:spcPts val="0"/>
              </a:spcAft>
              <a:buNone/>
            </a:pPr>
            <a:r>
              <a:rPr lang="en-US"/>
              <a:t>Schedule professional learning or join an upcoming event, become a member of our online educator community via our </a:t>
            </a:r>
            <a:r>
              <a:rPr lang="en-US" u="sng">
                <a:solidFill>
                  <a:schemeClr val="hlink"/>
                </a:solidFill>
                <a:hlinkClick r:id="rId5"/>
              </a:rPr>
              <a:t>Facebook Group</a:t>
            </a:r>
            <a:endParaRPr/>
          </a:p>
          <a:p>
            <a:pPr marL="0" lvl="0" indent="0" algn="l" rtl="0">
              <a:lnSpc>
                <a:spcPct val="115000"/>
              </a:lnSpc>
              <a:spcBef>
                <a:spcPts val="0"/>
              </a:spcBef>
              <a:spcAft>
                <a:spcPts val="1000"/>
              </a:spcAft>
              <a:buNone/>
            </a:pPr>
            <a:r>
              <a:rPr lang="en-US" sz="1100">
                <a:latin typeface="Montserrat"/>
                <a:ea typeface="Montserrat"/>
                <a:cs typeface="Montserrat"/>
                <a:sym typeface="Montserrat"/>
              </a:rPr>
              <a:t>How do anti-racist teaching practices, policies and attitudes promote unity within a community?</a:t>
            </a:r>
            <a:endParaRPr/>
          </a:p>
        </p:txBody>
      </p:sp>
      <p:sp>
        <p:nvSpPr>
          <p:cNvPr id="344" name="Google Shape;344;gc5e5eba06d_2_3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c5e5eba06d_2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c5e5eba06d_2_3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Ed closing thoughts, questions...</a:t>
            </a:r>
            <a:endParaRPr/>
          </a:p>
        </p:txBody>
      </p:sp>
      <p:sp>
        <p:nvSpPr>
          <p:cNvPr id="353" name="Google Shape;353;gc5e5eba06d_2_3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c46078b235_1_10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c46078b235_1_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latin typeface="Proxima Nova"/>
                <a:ea typeface="Proxima Nova"/>
                <a:cs typeface="Proxima Nova"/>
                <a:sym typeface="Proxima Nova"/>
              </a:rPr>
              <a:t>Annie  -  How to find us … stay in touch  </a:t>
            </a:r>
            <a:endParaRPr>
              <a:latin typeface="Proxima Nova"/>
              <a:ea typeface="Proxima Nova"/>
              <a:cs typeface="Proxima Nova"/>
              <a:sym typeface="Proxima Nova"/>
            </a:endParaRPr>
          </a:p>
          <a:p>
            <a:pPr marL="0" lvl="0" indent="0" algn="l" rtl="0">
              <a:spcBef>
                <a:spcPts val="360"/>
              </a:spcBef>
              <a:spcAft>
                <a:spcPts val="0"/>
              </a:spcAft>
              <a:buNone/>
            </a:pPr>
            <a:r>
              <a:rPr lang="en-US" sz="1000">
                <a:solidFill>
                  <a:schemeClr val="dk1"/>
                </a:solidFill>
                <a:latin typeface="Proxima Nova"/>
                <a:ea typeface="Proxima Nova"/>
                <a:cs typeface="Proxima Nova"/>
                <a:sym typeface="Proxima Nova"/>
              </a:rPr>
              <a:t>Reminder to subscribe to NAH and Learning Resources newsletters!  </a:t>
            </a:r>
            <a:r>
              <a:rPr lang="en-US" u="sng">
                <a:solidFill>
                  <a:schemeClr val="hlink"/>
                </a:solidFill>
                <a:latin typeface="Proxima Nova"/>
                <a:ea typeface="Proxima Nova"/>
                <a:cs typeface="Proxima Nova"/>
                <a:sym typeface="Proxima Nova"/>
                <a:hlinkClick r:id="rId3"/>
              </a:rPr>
              <a:t>https://newamericanhistory.us4.list-manage.com/subscribe/post?u=2c855ac528983a63be4e7bd00&amp;id=2a398453ce</a:t>
            </a:r>
            <a:r>
              <a:rPr lang="en-US" sz="1000">
                <a:solidFill>
                  <a:schemeClr val="dk1"/>
                </a:solidFill>
                <a:latin typeface="Proxima Nova"/>
                <a:ea typeface="Proxima Nova"/>
                <a:cs typeface="Proxima Nova"/>
                <a:sym typeface="Proxima Nova"/>
              </a:rPr>
              <a:t> </a:t>
            </a:r>
            <a:endParaRPr sz="1000">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5e5eba06d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c5e5eba06d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a:t>Ed - slides 2-6</a:t>
            </a:r>
            <a:endParaRPr/>
          </a:p>
          <a:p>
            <a:pPr marL="0" lvl="0" indent="0" algn="l" rtl="0">
              <a:spcBef>
                <a:spcPts val="0"/>
              </a:spcBef>
              <a:spcAft>
                <a:spcPts val="0"/>
              </a:spcAft>
              <a:buNone/>
            </a:pPr>
            <a:r>
              <a:rPr lang="en-US"/>
              <a:t>Annie will navigate - share screen, please make a co-host</a:t>
            </a:r>
            <a:endParaRPr/>
          </a:p>
        </p:txBody>
      </p:sp>
      <p:sp>
        <p:nvSpPr>
          <p:cNvPr id="149" name="Google Shape;149;gc5e5eba06d_2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5e5eba06d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c5e5eba06d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Bunk</a:t>
            </a:r>
            <a:endParaRPr/>
          </a:p>
        </p:txBody>
      </p:sp>
      <p:sp>
        <p:nvSpPr>
          <p:cNvPr id="159" name="Google Shape;159;gc5e5eba06d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5e5eba06d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c5e5eba06d_2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American Panorama</a:t>
            </a:r>
            <a:endParaRPr/>
          </a:p>
        </p:txBody>
      </p:sp>
      <p:sp>
        <p:nvSpPr>
          <p:cNvPr id="167" name="Google Shape;167;gc5e5eba06d_2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c5e5eba06d_2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c5e5eba06d_2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BackStory</a:t>
            </a:r>
            <a:endParaRPr/>
          </a:p>
          <a:p>
            <a:pPr marL="0" lvl="0" indent="0" algn="l" rtl="0">
              <a:spcBef>
                <a:spcPts val="0"/>
              </a:spcBef>
              <a:spcAft>
                <a:spcPts val="0"/>
              </a:spcAft>
              <a:buNone/>
            </a:pPr>
            <a:r>
              <a:rPr lang="en-US" u="sng">
                <a:solidFill>
                  <a:schemeClr val="hlink"/>
                </a:solidFill>
                <a:hlinkClick r:id="rId4"/>
              </a:rPr>
              <a:t>Seizing Freedom</a:t>
            </a:r>
            <a:endParaRPr/>
          </a:p>
        </p:txBody>
      </p:sp>
      <p:sp>
        <p:nvSpPr>
          <p:cNvPr id="178" name="Google Shape;178;gc5e5eba06d_2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c5e5eba06d_2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c5e5eba06d_2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Future of America’s Past</a:t>
            </a:r>
            <a:endParaRPr/>
          </a:p>
        </p:txBody>
      </p:sp>
      <p:sp>
        <p:nvSpPr>
          <p:cNvPr id="189" name="Google Shape;189;gc5e5eba06d_2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5e5eba06d_2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c5e5eba06d_2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Learning Resources  - Annie</a:t>
            </a:r>
            <a:endParaRPr/>
          </a:p>
        </p:txBody>
      </p:sp>
      <p:sp>
        <p:nvSpPr>
          <p:cNvPr id="204" name="Google Shape;204;gc5e5eba06d_2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46078b235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c46078b235_1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Poll Question #1</a:t>
            </a:r>
            <a:endParaRPr/>
          </a:p>
          <a:p>
            <a:pPr marL="0" lvl="0" indent="0" algn="l" rtl="0">
              <a:spcBef>
                <a:spcPts val="360"/>
              </a:spcBef>
              <a:spcAft>
                <a:spcPts val="0"/>
              </a:spcAft>
              <a:buNone/>
            </a:pPr>
            <a:r>
              <a:rPr lang="en-US"/>
              <a:t>Which of these topics do you find most challenging to explain to students in the current moment?</a:t>
            </a:r>
            <a:endParaRPr/>
          </a:p>
          <a:p>
            <a:pPr marL="457200" lvl="0" indent="-317500" algn="l" rtl="0">
              <a:spcBef>
                <a:spcPts val="360"/>
              </a:spcBef>
              <a:spcAft>
                <a:spcPts val="0"/>
              </a:spcAft>
              <a:buSzPts val="1400"/>
              <a:buAutoNum type="alphaUcPeriod"/>
            </a:pPr>
            <a:r>
              <a:rPr lang="en-US"/>
              <a:t>cancel culture</a:t>
            </a:r>
            <a:endParaRPr/>
          </a:p>
          <a:p>
            <a:pPr marL="457200" lvl="0" indent="-317500" algn="l" rtl="0">
              <a:spcBef>
                <a:spcPts val="360"/>
              </a:spcBef>
              <a:spcAft>
                <a:spcPts val="0"/>
              </a:spcAft>
              <a:buSzPts val="1400"/>
              <a:buAutoNum type="alphaUcPeriod"/>
            </a:pPr>
            <a:r>
              <a:rPr lang="en-US"/>
              <a:t>fake news</a:t>
            </a:r>
            <a:endParaRPr/>
          </a:p>
          <a:p>
            <a:pPr marL="457200" lvl="0" indent="-317500" algn="l" rtl="0">
              <a:spcBef>
                <a:spcPts val="360"/>
              </a:spcBef>
              <a:spcAft>
                <a:spcPts val="0"/>
              </a:spcAft>
              <a:buSzPts val="1400"/>
              <a:buAutoNum type="alphaUcPeriod"/>
            </a:pPr>
            <a:r>
              <a:rPr lang="en-US"/>
              <a:t>civil discourse</a:t>
            </a:r>
            <a:endParaRPr/>
          </a:p>
          <a:p>
            <a:pPr marL="457200" lvl="0" indent="-317500" algn="l" rtl="0">
              <a:spcBef>
                <a:spcPts val="360"/>
              </a:spcBef>
              <a:spcAft>
                <a:spcPts val="0"/>
              </a:spcAft>
              <a:buSzPts val="1400"/>
              <a:buAutoNum type="alphaUcPeriod"/>
            </a:pPr>
            <a:r>
              <a:rPr lang="en-US"/>
              <a:t>systemic racism</a:t>
            </a:r>
            <a:endParaRPr/>
          </a:p>
          <a:p>
            <a:pPr marL="457200" lvl="0" indent="-317500" algn="l" rtl="0">
              <a:spcBef>
                <a:spcPts val="360"/>
              </a:spcBef>
              <a:spcAft>
                <a:spcPts val="0"/>
              </a:spcAft>
              <a:buSzPts val="1400"/>
              <a:buAutoNum type="alphaUcPeriod"/>
            </a:pPr>
            <a:r>
              <a:rPr lang="en-US"/>
              <a:t>social justice movements</a:t>
            </a:r>
            <a:endParaRPr/>
          </a:p>
          <a:p>
            <a:pPr marL="0" lvl="0" indent="0" algn="l" rtl="0">
              <a:spcBef>
                <a:spcPts val="36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c6b25a0e5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c6b25a0e5d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a:t>Annie - “Littles” set the foundation for K12 H/SS - skills progression chart, other states’ versions, NAH tools / resources help teachers build background knowledge  K-3</a:t>
            </a:r>
            <a:endParaRPr/>
          </a:p>
          <a:p>
            <a:pPr marL="0" lvl="0" indent="0" algn="l" rtl="0">
              <a:spcBef>
                <a:spcPts val="360"/>
              </a:spcBef>
              <a:spcAft>
                <a:spcPts val="0"/>
              </a:spcAft>
              <a:buNone/>
            </a:pPr>
            <a:r>
              <a:rPr lang="en-US">
                <a:solidFill>
                  <a:srgbClr val="0432FF"/>
                </a:solidFill>
              </a:rPr>
              <a:t>AAHEC technical edits: VA BOE docs showing changes as adopted - </a:t>
            </a:r>
            <a:r>
              <a:rPr lang="en-US" u="sng">
                <a:solidFill>
                  <a:schemeClr val="hlink"/>
                </a:solidFill>
                <a:hlinkClick r:id="rId3"/>
              </a:rPr>
              <a:t>https://www.doe.virginia.gov/boe/meetings/2020/10-oct/agenda-101520.shtml</a:t>
            </a:r>
            <a:endParaRPr>
              <a:solidFill>
                <a:srgbClr val="0432FF"/>
              </a:solidFill>
            </a:endParaRPr>
          </a:p>
          <a:p>
            <a:pPr marL="0" lvl="0" indent="0" algn="l" rtl="0">
              <a:spcBef>
                <a:spcPts val="360"/>
              </a:spcBef>
              <a:spcAft>
                <a:spcPts val="0"/>
              </a:spcAft>
              <a:buNone/>
            </a:pPr>
            <a:r>
              <a:rPr lang="en-US">
                <a:solidFill>
                  <a:srgbClr val="0432FF"/>
                </a:solidFill>
              </a:rPr>
              <a:t>Updated on VDOE Curriculum frameworks K-12 - </a:t>
            </a:r>
            <a:r>
              <a:rPr lang="en-US" u="sng">
                <a:solidFill>
                  <a:schemeClr val="hlink"/>
                </a:solidFill>
                <a:hlinkClick r:id="rId4"/>
              </a:rPr>
              <a:t>https://www.doe.virginia.gov/testing/sol/standards_docs/history_socialscience/index.shtml</a:t>
            </a:r>
            <a:endParaRPr>
              <a:solidFill>
                <a:srgbClr val="0432FF"/>
              </a:solidFill>
            </a:endParaRPr>
          </a:p>
          <a:p>
            <a:pPr marL="0" lvl="0" indent="0" algn="l" rtl="0">
              <a:spcBef>
                <a:spcPts val="360"/>
              </a:spcBef>
              <a:spcAft>
                <a:spcPts val="0"/>
              </a:spcAft>
              <a:buNone/>
            </a:pPr>
            <a:r>
              <a:rPr lang="en-US">
                <a:solidFill>
                  <a:srgbClr val="0432FF"/>
                </a:solidFill>
              </a:rPr>
              <a:t>Skills Progression: </a:t>
            </a:r>
            <a:r>
              <a:rPr lang="en-US" u="sng">
                <a:solidFill>
                  <a:schemeClr val="hlink"/>
                </a:solidFill>
                <a:hlinkClick r:id="rId5"/>
              </a:rPr>
              <a:t>https://drive.google.com/file/d/1SHL37sBUZwpmQKfukxX3DmcaWm0ayQPS/view?usp=sharing</a:t>
            </a:r>
            <a:endParaRPr/>
          </a:p>
          <a:p>
            <a:pPr marL="0" lvl="0" indent="0" algn="l" rtl="0">
              <a:spcBef>
                <a:spcPts val="360"/>
              </a:spcBef>
              <a:spcAft>
                <a:spcPts val="0"/>
              </a:spcAft>
              <a:buNone/>
            </a:pPr>
            <a:r>
              <a:rPr lang="en-US"/>
              <a:t>VDOE  Culturally Relevant and Inclusive Education Practices Advisory Committee: </a:t>
            </a:r>
            <a:r>
              <a:rPr lang="en-US" u="sng">
                <a:solidFill>
                  <a:schemeClr val="hlink"/>
                </a:solidFill>
                <a:hlinkClick r:id="rId6"/>
              </a:rPr>
              <a:t>https://www.virginiaisforlearners.virginia.gov/culturally-relevant-and-inclusive-education-practices-advisory-committee/</a:t>
            </a:r>
            <a:endParaRPr/>
          </a:p>
          <a:p>
            <a:pPr marL="0" lvl="0" indent="0" algn="l" rtl="0">
              <a:spcBef>
                <a:spcPts val="360"/>
              </a:spcBef>
              <a:spcAft>
                <a:spcPts val="0"/>
              </a:spcAft>
              <a:buNone/>
            </a:pPr>
            <a:r>
              <a:rPr lang="en-US" u="sng">
                <a:solidFill>
                  <a:schemeClr val="hlink"/>
                </a:solidFill>
                <a:hlinkClick r:id="rId7"/>
              </a:rPr>
              <a:t>https://www.bunkhistory.org/tags/persons/10698</a:t>
            </a:r>
            <a:endParaRPr/>
          </a:p>
          <a:p>
            <a:pPr marL="0" lvl="0" indent="0" algn="l" rtl="0">
              <a:spcBef>
                <a:spcPts val="360"/>
              </a:spcBef>
              <a:spcAft>
                <a:spcPts val="0"/>
              </a:spcAft>
              <a:buNone/>
            </a:pPr>
            <a:r>
              <a:rPr lang="en-US" u="sng">
                <a:solidFill>
                  <a:schemeClr val="hlink"/>
                </a:solidFill>
                <a:hlinkClick r:id="rId8"/>
              </a:rPr>
              <a:t>https://www.bunkhistory.org/tags/ideas/2698</a:t>
            </a:r>
            <a:endParaRPr/>
          </a:p>
          <a:p>
            <a:pPr marL="0" lvl="0" indent="0" algn="l" rtl="0">
              <a:spcBef>
                <a:spcPts val="360"/>
              </a:spcBef>
              <a:spcAft>
                <a:spcPts val="0"/>
              </a:spcAft>
              <a:buNone/>
            </a:pPr>
            <a:endParaRPr/>
          </a:p>
        </p:txBody>
      </p:sp>
      <p:sp>
        <p:nvSpPr>
          <p:cNvPr id="220" name="Google Shape;220;gc6b25a0e5d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t="13846" r="19211" b="27529"/>
          <a:stretch/>
        </p:blipFill>
        <p:spPr>
          <a:xfrm>
            <a:off x="7910500" y="0"/>
            <a:ext cx="4281500" cy="4412526"/>
          </a:xfrm>
          <a:prstGeom prst="rect">
            <a:avLst/>
          </a:prstGeom>
          <a:noFill/>
          <a:ln w="28575" cap="flat" cmpd="sng">
            <a:solidFill>
              <a:srgbClr val="53658F"/>
            </a:solidFill>
            <a:prstDash val="solid"/>
            <a:round/>
            <a:headEnd type="none" w="sm" len="sm"/>
            <a:tailEnd type="none" w="sm" len="sm"/>
          </a:ln>
        </p:spPr>
      </p:pic>
      <p:sp>
        <p:nvSpPr>
          <p:cNvPr id="15" name="Google Shape;15;p2"/>
          <p:cNvSpPr txBox="1">
            <a:spLocks noGrp="1"/>
          </p:cNvSpPr>
          <p:nvPr>
            <p:ph type="title"/>
          </p:nvPr>
        </p:nvSpPr>
        <p:spPr>
          <a:xfrm>
            <a:off x="0" y="1258267"/>
            <a:ext cx="7010400" cy="906463"/>
          </a:xfrm>
          <a:prstGeom prst="rect">
            <a:avLst/>
          </a:prstGeom>
          <a:solidFill>
            <a:schemeClr val="lt1"/>
          </a:solidFill>
          <a:ln>
            <a:noFill/>
          </a:ln>
        </p:spPr>
        <p:txBody>
          <a:bodyPr spcFirstLastPara="1" wrap="square" lIns="457200" tIns="45700" rIns="91425" bIns="45700" anchor="ctr" anchorCtr="0">
            <a:noAutofit/>
          </a:bodyPr>
          <a:lstStyle>
            <a:lvl1pPr lvl="0" algn="l">
              <a:lnSpc>
                <a:spcPct val="90000"/>
              </a:lnSpc>
              <a:spcBef>
                <a:spcPts val="0"/>
              </a:spcBef>
              <a:spcAft>
                <a:spcPts val="0"/>
              </a:spcAft>
              <a:buSzPts val="1400"/>
              <a:buNone/>
              <a:defRPr>
                <a:solidFill>
                  <a:srgbClr val="637F98"/>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0" y="3429000"/>
            <a:ext cx="5883275" cy="2535238"/>
          </a:xfrm>
          <a:prstGeom prst="rect">
            <a:avLst/>
          </a:prstGeom>
          <a:noFill/>
          <a:ln>
            <a:noFill/>
          </a:ln>
        </p:spPr>
        <p:txBody>
          <a:bodyPr spcFirstLastPara="1" wrap="square" lIns="457200" tIns="45700" rIns="91425" bIns="45700" anchor="t" anchorCtr="0">
            <a:noAutofit/>
          </a:bodyPr>
          <a:lstStyle>
            <a:lvl1pPr marL="457200" lvl="0" indent="-228600" algn="l">
              <a:lnSpc>
                <a:spcPct val="90000"/>
              </a:lnSpc>
              <a:spcBef>
                <a:spcPts val="1000"/>
              </a:spcBef>
              <a:spcAft>
                <a:spcPts val="0"/>
              </a:spcAft>
              <a:buSzPts val="1400"/>
              <a:buNone/>
              <a:defRPr sz="2400">
                <a:solidFill>
                  <a:srgbClr val="17355B"/>
                </a:solidFil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2"/>
          <p:cNvSpPr txBox="1">
            <a:spLocks noGrp="1"/>
          </p:cNvSpPr>
          <p:nvPr>
            <p:ph type="ftr" idx="11"/>
          </p:nvPr>
        </p:nvSpPr>
        <p:spPr>
          <a:xfrm>
            <a:off x="0" y="6524625"/>
            <a:ext cx="12192000" cy="333375"/>
          </a:xfrm>
          <a:prstGeom prst="rect">
            <a:avLst/>
          </a:prstGeom>
          <a:solidFill>
            <a:srgbClr val="3773B1"/>
          </a:solidFill>
          <a:ln>
            <a:noFill/>
          </a:ln>
        </p:spPr>
        <p:txBody>
          <a:bodyPr spcFirstLastPara="1" wrap="square" lIns="4572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7" name="Google Shape;57;p12"/>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0" name="Google Shape;60;p1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61" name="Google Shape;61;p13"/>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4" name="Google Shape;64;p14"/>
          <p:cNvSpPr txBox="1">
            <a:spLocks noGrp="1"/>
          </p:cNvSpPr>
          <p:nvPr>
            <p:ph type="body" idx="1"/>
          </p:nvPr>
        </p:nvSpPr>
        <p:spPr>
          <a:xfrm>
            <a:off x="415600" y="1536633"/>
            <a:ext cx="53332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65" name="Google Shape;65;p14"/>
          <p:cNvSpPr txBox="1">
            <a:spLocks noGrp="1"/>
          </p:cNvSpPr>
          <p:nvPr>
            <p:ph type="body" idx="2"/>
          </p:nvPr>
        </p:nvSpPr>
        <p:spPr>
          <a:xfrm>
            <a:off x="6443200" y="1536633"/>
            <a:ext cx="53332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66" name="Google Shape;66;p14"/>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9" name="Google Shape;69;p15"/>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15600" y="740800"/>
            <a:ext cx="3744000" cy="10076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72" name="Google Shape;72;p16"/>
          <p:cNvSpPr txBox="1">
            <a:spLocks noGrp="1"/>
          </p:cNvSpPr>
          <p:nvPr>
            <p:ph type="body" idx="1"/>
          </p:nvPr>
        </p:nvSpPr>
        <p:spPr>
          <a:xfrm>
            <a:off x="415600" y="1852800"/>
            <a:ext cx="3744000" cy="42392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73" name="Google Shape;73;p16"/>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53667" y="600200"/>
            <a:ext cx="8490400" cy="54544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76" name="Google Shape;76;p17"/>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1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p18"/>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80" name="Google Shape;80;p18"/>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1" name="Google Shape;81;p18"/>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82" name="Google Shape;82;p18"/>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9"/>
          <p:cNvSpPr txBox="1">
            <a:spLocks noGrp="1"/>
          </p:cNvSpPr>
          <p:nvPr>
            <p:ph type="body" idx="1"/>
          </p:nvPr>
        </p:nvSpPr>
        <p:spPr>
          <a:xfrm>
            <a:off x="415600" y="5640767"/>
            <a:ext cx="7998400" cy="8068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85" name="Google Shape;85;p19"/>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sp>
        <p:nvSpPr>
          <p:cNvPr id="87" name="Google Shape;87;p20"/>
          <p:cNvSpPr txBox="1">
            <a:spLocks noGrp="1"/>
          </p:cNvSpPr>
          <p:nvPr>
            <p:ph type="title" hasCustomPrompt="1"/>
          </p:nvPr>
        </p:nvSpPr>
        <p:spPr>
          <a:xfrm>
            <a:off x="415600" y="1474833"/>
            <a:ext cx="11360800" cy="26180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88" name="Google Shape;88;p20"/>
          <p:cNvSpPr txBox="1">
            <a:spLocks noGrp="1"/>
          </p:cNvSpPr>
          <p:nvPr>
            <p:ph type="body" idx="1"/>
          </p:nvPr>
        </p:nvSpPr>
        <p:spPr>
          <a:xfrm>
            <a:off x="415600" y="4202967"/>
            <a:ext cx="11360800" cy="17344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9" name="Google Shape;89;p20"/>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1"/>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0" y="244475"/>
            <a:ext cx="11420475" cy="906463"/>
          </a:xfrm>
          <a:prstGeom prst="rect">
            <a:avLst/>
          </a:prstGeom>
          <a:solidFill>
            <a:schemeClr val="lt1"/>
          </a:solidFill>
          <a:ln>
            <a:noFill/>
          </a:ln>
        </p:spPr>
        <p:txBody>
          <a:bodyPr spcFirstLastPara="1" wrap="square" lIns="457200"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0" y="1344613"/>
            <a:ext cx="10515600" cy="4351337"/>
          </a:xfrm>
          <a:prstGeom prst="rect">
            <a:avLst/>
          </a:prstGeom>
          <a:noFill/>
          <a:ln>
            <a:noFill/>
          </a:ln>
        </p:spPr>
        <p:txBody>
          <a:bodyPr spcFirstLastPara="1" wrap="square" lIns="457200" tIns="45700" rIns="91425" bIns="45700" anchor="t" anchorCtr="0">
            <a:noAutofit/>
          </a:bodyPr>
          <a:lstStyle>
            <a:lvl1pPr marL="457200" lvl="0" indent="-228600" algn="l">
              <a:lnSpc>
                <a:spcPct val="90000"/>
              </a:lnSpc>
              <a:spcBef>
                <a:spcPts val="1000"/>
              </a:spcBef>
              <a:spcAft>
                <a:spcPts val="0"/>
              </a:spcAft>
              <a:buSzPts val="1400"/>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ftr" idx="11"/>
          </p:nvPr>
        </p:nvSpPr>
        <p:spPr>
          <a:xfrm>
            <a:off x="0" y="6524625"/>
            <a:ext cx="12192000" cy="333375"/>
          </a:xfrm>
          <a:prstGeom prst="rect">
            <a:avLst/>
          </a:prstGeom>
          <a:solidFill>
            <a:srgbClr val="3773B1"/>
          </a:solidFill>
          <a:ln>
            <a:noFill/>
          </a:ln>
        </p:spPr>
        <p:txBody>
          <a:bodyPr spcFirstLastPara="1" wrap="square" lIns="4572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2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98" name="Google Shape;98;p23"/>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9" name="Google Shape;99;p23"/>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02" name="Google Shape;102;p24"/>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5" name="Google Shape;105;p2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06" name="Google Shape;106;p25"/>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9" name="Google Shape;109;p26"/>
          <p:cNvSpPr txBox="1">
            <a:spLocks noGrp="1"/>
          </p:cNvSpPr>
          <p:nvPr>
            <p:ph type="body" idx="1"/>
          </p:nvPr>
        </p:nvSpPr>
        <p:spPr>
          <a:xfrm>
            <a:off x="415600" y="1536633"/>
            <a:ext cx="53332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0" name="Google Shape;110;p26"/>
          <p:cNvSpPr txBox="1">
            <a:spLocks noGrp="1"/>
          </p:cNvSpPr>
          <p:nvPr>
            <p:ph type="body" idx="2"/>
          </p:nvPr>
        </p:nvSpPr>
        <p:spPr>
          <a:xfrm>
            <a:off x="6443200" y="1536633"/>
            <a:ext cx="53332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1" name="Google Shape;111;p26"/>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2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4" name="Google Shape;114;p27"/>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415600" y="740800"/>
            <a:ext cx="3744000" cy="10076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17" name="Google Shape;117;p28"/>
          <p:cNvSpPr txBox="1">
            <a:spLocks noGrp="1"/>
          </p:cNvSpPr>
          <p:nvPr>
            <p:ph type="body" idx="1"/>
          </p:nvPr>
        </p:nvSpPr>
        <p:spPr>
          <a:xfrm>
            <a:off x="415600" y="1852800"/>
            <a:ext cx="3744000" cy="42392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8" name="Google Shape;118;p28"/>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653667" y="600200"/>
            <a:ext cx="8490400" cy="54544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21" name="Google Shape;121;p29"/>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
        <p:cNvGrpSpPr/>
        <p:nvPr/>
      </p:nvGrpSpPr>
      <p:grpSpPr>
        <a:xfrm>
          <a:off x="0" y="0"/>
          <a:ext cx="0" cy="0"/>
          <a:chOff x="0" y="0"/>
          <a:chExt cx="0" cy="0"/>
        </a:xfrm>
      </p:grpSpPr>
      <p:sp>
        <p:nvSpPr>
          <p:cNvPr id="123" name="Google Shape;123;p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p30"/>
          <p:cNvSpPr txBox="1">
            <a:spLocks noGrp="1"/>
          </p:cNvSpPr>
          <p:nvPr>
            <p:ph type="title"/>
          </p:nvPr>
        </p:nvSpPr>
        <p:spPr>
          <a:xfrm>
            <a:off x="354000" y="1644233"/>
            <a:ext cx="53936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25" name="Google Shape;125;p30"/>
          <p:cNvSpPr txBox="1">
            <a:spLocks noGrp="1"/>
          </p:cNvSpPr>
          <p:nvPr>
            <p:ph type="subTitle" idx="1"/>
          </p:nvPr>
        </p:nvSpPr>
        <p:spPr>
          <a:xfrm>
            <a:off x="354000" y="3737433"/>
            <a:ext cx="5393600" cy="16468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6" name="Google Shape;126;p30"/>
          <p:cNvSpPr txBox="1">
            <a:spLocks noGrp="1"/>
          </p:cNvSpPr>
          <p:nvPr>
            <p:ph type="body" idx="2"/>
          </p:nvPr>
        </p:nvSpPr>
        <p:spPr>
          <a:xfrm>
            <a:off x="6586000" y="965433"/>
            <a:ext cx="5116000" cy="49268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27" name="Google Shape;127;p30"/>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8"/>
        <p:cNvGrpSpPr/>
        <p:nvPr/>
      </p:nvGrpSpPr>
      <p:grpSpPr>
        <a:xfrm>
          <a:off x="0" y="0"/>
          <a:ext cx="0" cy="0"/>
          <a:chOff x="0" y="0"/>
          <a:chExt cx="0" cy="0"/>
        </a:xfrm>
      </p:grpSpPr>
      <p:sp>
        <p:nvSpPr>
          <p:cNvPr id="129" name="Google Shape;129;p31"/>
          <p:cNvSpPr txBox="1">
            <a:spLocks noGrp="1"/>
          </p:cNvSpPr>
          <p:nvPr>
            <p:ph type="body" idx="1"/>
          </p:nvPr>
        </p:nvSpPr>
        <p:spPr>
          <a:xfrm>
            <a:off x="415600" y="5640767"/>
            <a:ext cx="7998400" cy="8068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30" name="Google Shape;130;p31"/>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1"/>
        <p:cNvGrpSpPr/>
        <p:nvPr/>
      </p:nvGrpSpPr>
      <p:grpSpPr>
        <a:xfrm>
          <a:off x="0" y="0"/>
          <a:ext cx="0" cy="0"/>
          <a:chOff x="0" y="0"/>
          <a:chExt cx="0" cy="0"/>
        </a:xfrm>
      </p:grpSpPr>
      <p:sp>
        <p:nvSpPr>
          <p:cNvPr id="132" name="Google Shape;132;p32"/>
          <p:cNvSpPr txBox="1">
            <a:spLocks noGrp="1"/>
          </p:cNvSpPr>
          <p:nvPr>
            <p:ph type="title" hasCustomPrompt="1"/>
          </p:nvPr>
        </p:nvSpPr>
        <p:spPr>
          <a:xfrm>
            <a:off x="415600" y="1474833"/>
            <a:ext cx="11360800" cy="26180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33" name="Google Shape;133;p32"/>
          <p:cNvSpPr txBox="1">
            <a:spLocks noGrp="1"/>
          </p:cNvSpPr>
          <p:nvPr>
            <p:ph type="body" idx="1"/>
          </p:nvPr>
        </p:nvSpPr>
        <p:spPr>
          <a:xfrm>
            <a:off x="415600" y="4202967"/>
            <a:ext cx="11360800" cy="17344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34" name="Google Shape;134;p32"/>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1" y="1952389"/>
            <a:ext cx="9722069" cy="2387600"/>
          </a:xfrm>
          <a:prstGeom prst="rect">
            <a:avLst/>
          </a:prstGeom>
          <a:solidFill>
            <a:schemeClr val="lt1"/>
          </a:solidFill>
          <a:ln>
            <a:noFill/>
          </a:ln>
        </p:spPr>
        <p:txBody>
          <a:bodyPr spcFirstLastPara="1" wrap="square" lIns="457200" tIns="45700" rIns="91425" bIns="45700" anchor="b" anchorCtr="0">
            <a:no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0" y="4346469"/>
            <a:ext cx="9722068" cy="1655762"/>
          </a:xfrm>
          <a:prstGeom prst="rect">
            <a:avLst/>
          </a:prstGeom>
          <a:noFill/>
          <a:ln>
            <a:noFill/>
          </a:ln>
        </p:spPr>
        <p:txBody>
          <a:bodyPr spcFirstLastPara="1" wrap="square" lIns="457200" tIns="45700" rIns="91425" bIns="45700" anchor="t" anchorCtr="0">
            <a:noAutofit/>
          </a:bodyPr>
          <a:lstStyle>
            <a:lvl1pPr lvl="0" algn="l">
              <a:lnSpc>
                <a:spcPct val="90000"/>
              </a:lnSpc>
              <a:spcBef>
                <a:spcPts val="1000"/>
              </a:spcBef>
              <a:spcAft>
                <a:spcPts val="0"/>
              </a:spcAft>
              <a:buClr>
                <a:srgbClr val="17355B"/>
              </a:buClr>
              <a:buSzPts val="2400"/>
              <a:buNone/>
              <a:defRPr sz="2400">
                <a:solidFill>
                  <a:srgbClr val="17355B"/>
                </a:solidFill>
              </a:defRPr>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
          <p:cNvSpPr txBox="1">
            <a:spLocks noGrp="1"/>
          </p:cNvSpPr>
          <p:nvPr>
            <p:ph type="ftr" idx="11"/>
          </p:nvPr>
        </p:nvSpPr>
        <p:spPr>
          <a:xfrm>
            <a:off x="-115100" y="6524625"/>
            <a:ext cx="12307200" cy="391500"/>
          </a:xfrm>
          <a:prstGeom prst="rect">
            <a:avLst/>
          </a:prstGeom>
          <a:solidFill>
            <a:srgbClr val="3773B1"/>
          </a:solidFill>
          <a:ln>
            <a:noFill/>
          </a:ln>
        </p:spPr>
        <p:txBody>
          <a:bodyPr spcFirstLastPara="1" wrap="square" lIns="4572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33"/>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0" y="244475"/>
            <a:ext cx="11420475" cy="906463"/>
          </a:xfrm>
          <a:prstGeom prst="rect">
            <a:avLst/>
          </a:prstGeom>
          <a:solidFill>
            <a:schemeClr val="lt1"/>
          </a:solidFill>
          <a:ln>
            <a:noFill/>
          </a:ln>
        </p:spPr>
        <p:txBody>
          <a:bodyPr spcFirstLastPara="1" wrap="square" lIns="457200"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0" y="6524625"/>
            <a:ext cx="12192000" cy="333375"/>
          </a:xfrm>
          <a:prstGeom prst="rect">
            <a:avLst/>
          </a:prstGeom>
          <a:solidFill>
            <a:srgbClr val="3773B1"/>
          </a:solidFill>
          <a:ln>
            <a:noFill/>
          </a:ln>
        </p:spPr>
        <p:txBody>
          <a:bodyPr spcFirstLastPara="1" wrap="square" lIns="4572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0" y="244475"/>
            <a:ext cx="11420475" cy="906463"/>
          </a:xfrm>
          <a:prstGeom prst="rect">
            <a:avLst/>
          </a:prstGeom>
          <a:solidFill>
            <a:schemeClr val="lt1"/>
          </a:solidFill>
          <a:ln>
            <a:noFill/>
          </a:ln>
        </p:spPr>
        <p:txBody>
          <a:bodyPr spcFirstLastPara="1" wrap="square" lIns="457200"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 y="1843469"/>
            <a:ext cx="5339255" cy="4560719"/>
          </a:xfrm>
          <a:prstGeom prst="rect">
            <a:avLst/>
          </a:prstGeom>
          <a:noFill/>
          <a:ln>
            <a:noFill/>
          </a:ln>
        </p:spPr>
        <p:txBody>
          <a:bodyPr spcFirstLastPara="1" wrap="square" lIns="457200" tIns="45700" rIns="91425" bIns="45700" anchor="t" anchorCtr="0">
            <a:noAutofit/>
          </a:bodyPr>
          <a:lstStyle>
            <a:lvl1pPr marL="457200" lvl="0" indent="-228600" algn="l">
              <a:lnSpc>
                <a:spcPct val="90000"/>
              </a:lnSpc>
              <a:spcBef>
                <a:spcPts val="1000"/>
              </a:spcBef>
              <a:spcAft>
                <a:spcPts val="0"/>
              </a:spcAft>
              <a:buSzPts val="1400"/>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238104" y="1843469"/>
            <a:ext cx="5181600" cy="4560719"/>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1400"/>
              <a:buNone/>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ftr" idx="11"/>
          </p:nvPr>
        </p:nvSpPr>
        <p:spPr>
          <a:xfrm>
            <a:off x="0" y="6524625"/>
            <a:ext cx="12192000" cy="333375"/>
          </a:xfrm>
          <a:prstGeom prst="rect">
            <a:avLst/>
          </a:prstGeom>
          <a:solidFill>
            <a:srgbClr val="3773B1"/>
          </a:solidFill>
          <a:ln>
            <a:noFill/>
          </a:ln>
        </p:spPr>
        <p:txBody>
          <a:bodyPr spcFirstLastPara="1" wrap="square" lIns="4572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53658F"/>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0" y="1534275"/>
            <a:ext cx="10515600" cy="2852737"/>
          </a:xfrm>
          <a:prstGeom prst="rect">
            <a:avLst/>
          </a:prstGeom>
          <a:noFill/>
          <a:ln>
            <a:noFill/>
          </a:ln>
        </p:spPr>
        <p:txBody>
          <a:bodyPr spcFirstLastPara="1" wrap="square" lIns="457200" tIns="45700" rIns="91425" bIns="45700" anchor="b" anchorCtr="0">
            <a:no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0" y="4599402"/>
            <a:ext cx="10515600" cy="1500187"/>
          </a:xfrm>
          <a:prstGeom prst="rect">
            <a:avLst/>
          </a:prstGeom>
          <a:noFill/>
          <a:ln>
            <a:noFill/>
          </a:ln>
        </p:spPr>
        <p:txBody>
          <a:bodyPr spcFirstLastPara="1" wrap="square" lIns="457200"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7" name="Google Shape;37;p7"/>
          <p:cNvSpPr txBox="1">
            <a:spLocks noGrp="1"/>
          </p:cNvSpPr>
          <p:nvPr>
            <p:ph type="ftr" idx="11"/>
          </p:nvPr>
        </p:nvSpPr>
        <p:spPr>
          <a:xfrm>
            <a:off x="-86325" y="6524625"/>
            <a:ext cx="12278400" cy="371400"/>
          </a:xfrm>
          <a:prstGeom prst="rect">
            <a:avLst/>
          </a:prstGeom>
          <a:solidFill>
            <a:srgbClr val="53658F"/>
          </a:solidFill>
          <a:ln>
            <a:noFill/>
          </a:ln>
        </p:spPr>
        <p:txBody>
          <a:bodyPr spcFirstLastPara="1" wrap="square" lIns="457200"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8"/>
        <p:cNvGrpSpPr/>
        <p:nvPr/>
      </p:nvGrpSpPr>
      <p:grpSpPr>
        <a:xfrm>
          <a:off x="0" y="0"/>
          <a:ext cx="0" cy="0"/>
          <a:chOff x="0" y="0"/>
          <a:chExt cx="0" cy="0"/>
        </a:xfrm>
      </p:grpSpPr>
      <p:pic>
        <p:nvPicPr>
          <p:cNvPr id="39" name="Google Shape;39;p8"/>
          <p:cNvPicPr preferRelativeResize="0"/>
          <p:nvPr/>
        </p:nvPicPr>
        <p:blipFill rotWithShape="1">
          <a:blip r:embed="rId2">
            <a:alphaModFix/>
          </a:blip>
          <a:srcRect l="62766" t="1482" r="19211" b="22297"/>
          <a:stretch/>
        </p:blipFill>
        <p:spPr>
          <a:xfrm>
            <a:off x="10931525" y="0"/>
            <a:ext cx="1260475" cy="6896100"/>
          </a:xfrm>
          <a:prstGeom prst="rect">
            <a:avLst/>
          </a:prstGeom>
          <a:noFill/>
          <a:ln w="28575" cap="flat" cmpd="sng">
            <a:solidFill>
              <a:srgbClr val="53658F"/>
            </a:solidFill>
            <a:prstDash val="solid"/>
            <a:round/>
            <a:headEnd type="none" w="sm" len="sm"/>
            <a:tailEnd type="none" w="sm" len="sm"/>
          </a:ln>
        </p:spPr>
      </p:pic>
      <p:sp>
        <p:nvSpPr>
          <p:cNvPr id="40" name="Google Shape;40;p8"/>
          <p:cNvSpPr txBox="1">
            <a:spLocks noGrp="1"/>
          </p:cNvSpPr>
          <p:nvPr>
            <p:ph type="body" idx="1"/>
          </p:nvPr>
        </p:nvSpPr>
        <p:spPr>
          <a:xfrm>
            <a:off x="758880" y="2977814"/>
            <a:ext cx="2991816" cy="2534064"/>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1400"/>
              <a:buNone/>
              <a:defRPr sz="2400">
                <a:solidFill>
                  <a:schemeClr val="dk2"/>
                </a:solidFil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a:spLocks noGrp="1"/>
          </p:cNvSpPr>
          <p:nvPr>
            <p:ph type="body" idx="2"/>
          </p:nvPr>
        </p:nvSpPr>
        <p:spPr>
          <a:xfrm>
            <a:off x="4214219" y="2977814"/>
            <a:ext cx="2991816" cy="2534064"/>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1400"/>
              <a:buNone/>
              <a:defRPr sz="2400">
                <a:solidFill>
                  <a:schemeClr val="dk2"/>
                </a:solidFil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ftr" idx="11"/>
          </p:nvPr>
        </p:nvSpPr>
        <p:spPr>
          <a:xfrm>
            <a:off x="0" y="6524625"/>
            <a:ext cx="12192000" cy="333375"/>
          </a:xfrm>
          <a:prstGeom prst="rect">
            <a:avLst/>
          </a:prstGeom>
          <a:solidFill>
            <a:srgbClr val="3773B1"/>
          </a:solidFill>
          <a:ln>
            <a:noFill/>
          </a:ln>
        </p:spPr>
        <p:txBody>
          <a:bodyPr spcFirstLastPara="1" wrap="square" lIns="4572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0" y="1"/>
            <a:ext cx="3216166" cy="6524367"/>
          </a:xfrm>
          <a:prstGeom prst="rect">
            <a:avLst/>
          </a:prstGeom>
          <a:solidFill>
            <a:schemeClr val="lt1"/>
          </a:solidFill>
          <a:ln>
            <a:noFill/>
          </a:ln>
        </p:spPr>
        <p:txBody>
          <a:bodyPr spcFirstLastPara="1" wrap="square" lIns="457200" tIns="45700" rIns="91425" bIns="45700" anchor="ctr"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 name="Google Shape;45;p9"/>
          <p:cNvSpPr>
            <a:spLocks noGrp="1"/>
          </p:cNvSpPr>
          <p:nvPr>
            <p:ph type="pic" idx="2"/>
          </p:nvPr>
        </p:nvSpPr>
        <p:spPr>
          <a:xfrm>
            <a:off x="3668110" y="346841"/>
            <a:ext cx="7687278" cy="5927835"/>
          </a:xfrm>
          <a:prstGeom prst="rect">
            <a:avLst/>
          </a:prstGeom>
          <a:noFill/>
          <a:ln>
            <a:noFill/>
          </a:ln>
        </p:spPr>
        <p:txBody>
          <a:bodyPr spcFirstLastPara="1" wrap="square" lIns="457200" tIns="45700" rIns="91425" bIns="45700" anchor="t" anchorCtr="0">
            <a:noAutofit/>
          </a:bodyPr>
          <a:lstStyle>
            <a:lvl1pPr marR="0" lvl="0" algn="l" rtl="0">
              <a:lnSpc>
                <a:spcPct val="90000"/>
              </a:lnSpc>
              <a:spcBef>
                <a:spcPts val="1000"/>
              </a:spcBef>
              <a:spcAft>
                <a:spcPts val="0"/>
              </a:spcAft>
              <a:buClr>
                <a:srgbClr val="53658F"/>
              </a:buClr>
              <a:buSzPts val="3200"/>
              <a:buFont typeface="Arial"/>
              <a:buNone/>
              <a:defRPr sz="3200" b="0" i="0" u="none" strike="noStrike" cap="none">
                <a:solidFill>
                  <a:srgbClr val="53658F"/>
                </a:solidFill>
                <a:latin typeface="Arial"/>
                <a:ea typeface="Arial"/>
                <a:cs typeface="Arial"/>
                <a:sym typeface="Arial"/>
              </a:defRPr>
            </a:lvl1pPr>
            <a:lvl2pPr marR="0" lvl="1" algn="l" rtl="0">
              <a:lnSpc>
                <a:spcPct val="90000"/>
              </a:lnSpc>
              <a:spcBef>
                <a:spcPts val="5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90000"/>
              </a:lnSpc>
              <a:spcBef>
                <a:spcPts val="50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90000"/>
              </a:lnSpc>
              <a:spcBef>
                <a:spcPts val="5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90000"/>
              </a:lnSpc>
              <a:spcBef>
                <a:spcPts val="5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9"/>
          <p:cNvSpPr txBox="1">
            <a:spLocks noGrp="1"/>
          </p:cNvSpPr>
          <p:nvPr>
            <p:ph type="ftr" idx="11"/>
          </p:nvPr>
        </p:nvSpPr>
        <p:spPr>
          <a:xfrm>
            <a:off x="0" y="6524625"/>
            <a:ext cx="12192000" cy="333375"/>
          </a:xfrm>
          <a:prstGeom prst="rect">
            <a:avLst/>
          </a:prstGeom>
          <a:solidFill>
            <a:srgbClr val="3773B1"/>
          </a:solidFill>
          <a:ln>
            <a:noFill/>
          </a:ln>
        </p:spPr>
        <p:txBody>
          <a:bodyPr spcFirstLastPara="1" wrap="square" lIns="45720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11"/>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53" name="Google Shape;53;p11"/>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54" name="Google Shape;54;p11"/>
          <p:cNvSpPr txBox="1">
            <a:spLocks noGrp="1"/>
          </p:cNvSpPr>
          <p:nvPr>
            <p:ph type="sldNum" idx="12"/>
          </p:nvPr>
        </p:nvSpPr>
        <p:spPr>
          <a:xfrm>
            <a:off x="11296610" y="6217622"/>
            <a:ext cx="731600" cy="5248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244475"/>
            <a:ext cx="11420475" cy="906463"/>
          </a:xfrm>
          <a:prstGeom prst="rect">
            <a:avLst/>
          </a:prstGeom>
          <a:solidFill>
            <a:schemeClr val="lt1"/>
          </a:solidFill>
          <a:ln>
            <a:noFill/>
          </a:ln>
        </p:spPr>
        <p:txBody>
          <a:bodyPr spcFirstLastPara="1" wrap="square" lIns="457200" tIns="45700" rIns="91425" bIns="45700" anchor="ctr" anchorCtr="0">
            <a:noAutofit/>
          </a:bodyPr>
          <a:lstStyle>
            <a:lvl1pPr marR="0" lvl="0" algn="l" rtl="0">
              <a:lnSpc>
                <a:spcPct val="90000"/>
              </a:lnSpc>
              <a:spcBef>
                <a:spcPts val="0"/>
              </a:spcBef>
              <a:spcAft>
                <a:spcPts val="0"/>
              </a:spcAft>
              <a:buSzPts val="1400"/>
              <a:buNone/>
              <a:defRPr sz="4000" b="0" i="0" u="none" strike="noStrike" cap="none">
                <a:solidFill>
                  <a:srgbClr val="637F98"/>
                </a:solidFill>
                <a:latin typeface="Arial"/>
                <a:ea typeface="Arial"/>
                <a:cs typeface="Arial"/>
                <a:sym typeface="Arial"/>
              </a:defRPr>
            </a:lvl1pPr>
            <a:lvl2pPr marR="0" lvl="1" algn="l" rtl="0">
              <a:lnSpc>
                <a:spcPct val="90000"/>
              </a:lnSpc>
              <a:spcBef>
                <a:spcPts val="0"/>
              </a:spcBef>
              <a:spcAft>
                <a:spcPts val="0"/>
              </a:spcAft>
              <a:buSzPts val="1400"/>
              <a:buNone/>
              <a:defRPr sz="4000" b="0" i="0" u="none" strike="noStrike" cap="none">
                <a:solidFill>
                  <a:srgbClr val="637F98"/>
                </a:solidFill>
                <a:latin typeface="Arial"/>
                <a:ea typeface="Arial"/>
                <a:cs typeface="Arial"/>
                <a:sym typeface="Arial"/>
              </a:defRPr>
            </a:lvl2pPr>
            <a:lvl3pPr marR="0" lvl="2" algn="l" rtl="0">
              <a:lnSpc>
                <a:spcPct val="90000"/>
              </a:lnSpc>
              <a:spcBef>
                <a:spcPts val="0"/>
              </a:spcBef>
              <a:spcAft>
                <a:spcPts val="0"/>
              </a:spcAft>
              <a:buSzPts val="1400"/>
              <a:buNone/>
              <a:defRPr sz="4000" b="0" i="0" u="none" strike="noStrike" cap="none">
                <a:solidFill>
                  <a:srgbClr val="637F98"/>
                </a:solidFill>
                <a:latin typeface="Arial"/>
                <a:ea typeface="Arial"/>
                <a:cs typeface="Arial"/>
                <a:sym typeface="Arial"/>
              </a:defRPr>
            </a:lvl3pPr>
            <a:lvl4pPr marR="0" lvl="3" algn="l" rtl="0">
              <a:lnSpc>
                <a:spcPct val="90000"/>
              </a:lnSpc>
              <a:spcBef>
                <a:spcPts val="0"/>
              </a:spcBef>
              <a:spcAft>
                <a:spcPts val="0"/>
              </a:spcAft>
              <a:buSzPts val="1400"/>
              <a:buNone/>
              <a:defRPr sz="4000" b="0" i="0" u="none" strike="noStrike" cap="none">
                <a:solidFill>
                  <a:srgbClr val="637F98"/>
                </a:solidFill>
                <a:latin typeface="Arial"/>
                <a:ea typeface="Arial"/>
                <a:cs typeface="Arial"/>
                <a:sym typeface="Arial"/>
              </a:defRPr>
            </a:lvl4pPr>
            <a:lvl5pPr marR="0" lvl="4" algn="l" rtl="0">
              <a:lnSpc>
                <a:spcPct val="90000"/>
              </a:lnSpc>
              <a:spcBef>
                <a:spcPts val="0"/>
              </a:spcBef>
              <a:spcAft>
                <a:spcPts val="0"/>
              </a:spcAft>
              <a:buSzPts val="1400"/>
              <a:buNone/>
              <a:defRPr sz="4000" b="0" i="0" u="none" strike="noStrike" cap="none">
                <a:solidFill>
                  <a:srgbClr val="637F98"/>
                </a:solidFill>
                <a:latin typeface="Arial"/>
                <a:ea typeface="Arial"/>
                <a:cs typeface="Arial"/>
                <a:sym typeface="Arial"/>
              </a:defRPr>
            </a:lvl5pPr>
            <a:lvl6pPr marR="0" lvl="5" algn="l" rtl="0">
              <a:lnSpc>
                <a:spcPct val="90000"/>
              </a:lnSpc>
              <a:spcBef>
                <a:spcPts val="0"/>
              </a:spcBef>
              <a:spcAft>
                <a:spcPts val="0"/>
              </a:spcAft>
              <a:buSzPts val="1400"/>
              <a:buNone/>
              <a:defRPr sz="40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SzPts val="1400"/>
              <a:buNone/>
              <a:defRPr sz="40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SzPts val="1400"/>
              <a:buNone/>
              <a:defRPr sz="40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SzPts val="1400"/>
              <a:buNone/>
              <a:defRPr sz="40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0" y="1344613"/>
            <a:ext cx="10515600" cy="4351337"/>
          </a:xfrm>
          <a:prstGeom prst="rect">
            <a:avLst/>
          </a:prstGeom>
          <a:noFill/>
          <a:ln>
            <a:noFill/>
          </a:ln>
        </p:spPr>
        <p:txBody>
          <a:bodyPr spcFirstLastPara="1" wrap="square" lIns="457200" tIns="45700" rIns="91425" bIns="45700" anchor="t" anchorCtr="0">
            <a:noAutofit/>
          </a:bodyPr>
          <a:lstStyle>
            <a:lvl1pPr marL="457200" marR="0" lvl="0" indent="-228600" algn="l" rtl="0">
              <a:lnSpc>
                <a:spcPct val="90000"/>
              </a:lnSpc>
              <a:spcBef>
                <a:spcPts val="1000"/>
              </a:spcBef>
              <a:spcAft>
                <a:spcPts val="0"/>
              </a:spcAft>
              <a:buSzPts val="1400"/>
              <a:buNone/>
              <a:defRPr sz="2800" b="0" i="0" u="none" strike="noStrike" cap="none">
                <a:solidFill>
                  <a:srgbClr val="17355B"/>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0" y="6524625"/>
            <a:ext cx="12192000" cy="333375"/>
          </a:xfrm>
          <a:prstGeom prst="rect">
            <a:avLst/>
          </a:prstGeom>
          <a:solidFill>
            <a:srgbClr val="3773B1"/>
          </a:solidFill>
          <a:ln>
            <a:noFill/>
          </a:ln>
        </p:spPr>
        <p:txBody>
          <a:bodyPr spcFirstLastPara="1" wrap="square" lIns="457200"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CCCCCC"/>
        </a:solidFill>
        <a:effectLst/>
      </p:bgPr>
    </p:bg>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49" name="Google Shape;49;p10"/>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50" name="Google Shape;50;p10"/>
          <p:cNvSpPr txBox="1">
            <a:spLocks noGrp="1"/>
          </p:cNvSpPr>
          <p:nvPr>
            <p:ph type="sldNum" idx="12"/>
          </p:nvPr>
        </p:nvSpPr>
        <p:spPr>
          <a:xfrm>
            <a:off x="11296610" y="6217622"/>
            <a:ext cx="731600" cy="5248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D9D9D9"/>
        </a:solidFill>
        <a:effectLst/>
      </p:bgPr>
    </p:bg>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94" name="Google Shape;94;p22"/>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95" name="Google Shape;95;p22"/>
          <p:cNvSpPr txBox="1">
            <a:spLocks noGrp="1"/>
          </p:cNvSpPr>
          <p:nvPr>
            <p:ph type="sldNum" idx="12"/>
          </p:nvPr>
        </p:nvSpPr>
        <p:spPr>
          <a:xfrm>
            <a:off x="11296610" y="6217622"/>
            <a:ext cx="731600" cy="5248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bit.ly/3qDs5gV" TargetMode="External"/><Relationship Id="rId4" Type="http://schemas.openxmlformats.org/officeDocument/2006/relationships/hyperlink" Target="http://bit.ly/3l3jLp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education.virginia.gov/initiatives/aahec/"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hyperlink" Target="https://www.education.virginia.gov/initiatives/aahec/" TargetMode="Externa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education.virginia.gov/initiatives/aahec/"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education.virginia.gov/initiatives/aahe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hyperlink" Target="https://www.education.virginia.gov/initiatives/aahec/" TargetMode="Externa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hyperlink" Target="https://www.education.virginia.gov/initiatives/aahec/" TargetMode="Externa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paBmivdKM8jDUuBSqO1KNkyq7JrwB6e1sugDverRwDs/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Anne.Evans@richmond.edu" TargetMode="External"/><Relationship Id="rId4" Type="http://schemas.openxmlformats.org/officeDocument/2006/relationships/hyperlink" Target="mailto:eayers@richmond.edu"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hyperlink" Target="https://www.instagram.com/newamericanhistory/" TargetMode="External"/><Relationship Id="rId3" Type="http://schemas.openxmlformats.org/officeDocument/2006/relationships/hyperlink" Target="mailto:Anne.Evans@richmond.edu" TargetMode="External"/><Relationship Id="rId7" Type="http://schemas.openxmlformats.org/officeDocument/2006/relationships/hyperlink" Target="https://twitter.com/NewAmericanHist" TargetMode="External"/><Relationship Id="rId12" Type="http://schemas.openxmlformats.org/officeDocument/2006/relationships/image" Target="../media/image54.png"/><Relationship Id="rId2" Type="http://schemas.openxmlformats.org/officeDocument/2006/relationships/notesSlide" Target="../notesSlides/notesSlide19.xml"/><Relationship Id="rId16" Type="http://schemas.openxmlformats.org/officeDocument/2006/relationships/image" Target="../media/image56.png"/><Relationship Id="rId1" Type="http://schemas.openxmlformats.org/officeDocument/2006/relationships/slideLayout" Target="../slideLayouts/slideLayout30.xml"/><Relationship Id="rId6" Type="http://schemas.openxmlformats.org/officeDocument/2006/relationships/image" Target="../media/image51.png"/><Relationship Id="rId11" Type="http://schemas.openxmlformats.org/officeDocument/2006/relationships/hyperlink" Target="https://www.pinterest.com/newamericanhistory/" TargetMode="External"/><Relationship Id="rId5" Type="http://schemas.openxmlformats.org/officeDocument/2006/relationships/hyperlink" Target="http://newamericanhistory.org" TargetMode="External"/><Relationship Id="rId15" Type="http://schemas.openxmlformats.org/officeDocument/2006/relationships/hyperlink" Target="https://newamericanhistory.us4.list-manage.com/subscribe/post?u=2c855ac528983a63be4e7bd00&amp;id=2a398453ce" TargetMode="External"/><Relationship Id="rId10" Type="http://schemas.openxmlformats.org/officeDocument/2006/relationships/image" Target="../media/image53.png"/><Relationship Id="rId4" Type="http://schemas.openxmlformats.org/officeDocument/2006/relationships/hyperlink" Target="https://twitter.com/MapM8ker" TargetMode="External"/><Relationship Id="rId9" Type="http://schemas.openxmlformats.org/officeDocument/2006/relationships/hyperlink" Target="https://www.facebook.com/groups/NewAmericanHistory/" TargetMode="External"/><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hyperlink" Target="https://www.newamericanhistory.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bunkhistory.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dsl.richmond.edu/panorama/"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seizingfreedom.com/" TargetMode="External"/><Relationship Id="rId4" Type="http://schemas.openxmlformats.org/officeDocument/2006/relationships/hyperlink" Target="http://backstoryradio.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futureofamericaspast.com/a-public-calamity" TargetMode="External"/><Relationship Id="rId3" Type="http://schemas.openxmlformats.org/officeDocument/2006/relationships/image" Target="../media/image13.jpg"/><Relationship Id="rId7" Type="http://schemas.openxmlformats.org/officeDocument/2006/relationships/hyperlink" Target="https://www.pscp.tv/w/1MYxNkeWQQpKw" TargetMode="External"/><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resources.newamericanhistory.org/freedom-s-fortress" TargetMode="External"/><Relationship Id="rId11" Type="http://schemas.openxmlformats.org/officeDocument/2006/relationships/hyperlink" Target="https://resources.newamericanhistory.org/school-interrupted" TargetMode="External"/><Relationship Id="rId5" Type="http://schemas.openxmlformats.org/officeDocument/2006/relationships/image" Target="../media/image14.png"/><Relationship Id="rId10" Type="http://schemas.openxmlformats.org/officeDocument/2006/relationships/hyperlink" Target="https://futureofamericaspast.com/" TargetMode="External"/><Relationship Id="rId4" Type="http://schemas.openxmlformats.org/officeDocument/2006/relationships/hyperlink" Target="https://vpm.org/watch/articles/5836/freedoms-fortress" TargetMode="Externa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learn.newamericanhistory.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education.virginia.gov/initiatives/aahe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4"/>
          <p:cNvSpPr txBox="1">
            <a:spLocks noGrp="1"/>
          </p:cNvSpPr>
          <p:nvPr>
            <p:ph type="title"/>
          </p:nvPr>
        </p:nvSpPr>
        <p:spPr>
          <a:xfrm>
            <a:off x="0" y="165250"/>
            <a:ext cx="7715100" cy="5009100"/>
          </a:xfrm>
          <a:prstGeom prst="rect">
            <a:avLst/>
          </a:prstGeom>
          <a:solidFill>
            <a:schemeClr val="lt1"/>
          </a:solidFill>
          <a:ln>
            <a:noFill/>
          </a:ln>
        </p:spPr>
        <p:txBody>
          <a:bodyPr spcFirstLastPara="1" wrap="square" lIns="457200" tIns="45700" rIns="91425" bIns="45700" anchor="ctr" anchorCtr="0">
            <a:noAutofit/>
          </a:bodyPr>
          <a:lstStyle/>
          <a:p>
            <a:pPr marL="0" lvl="0" indent="0" algn="ctr" rtl="0">
              <a:lnSpc>
                <a:spcPct val="90000"/>
              </a:lnSpc>
              <a:spcBef>
                <a:spcPts val="0"/>
              </a:spcBef>
              <a:spcAft>
                <a:spcPts val="0"/>
              </a:spcAft>
              <a:buNone/>
            </a:pPr>
            <a:endParaRPr sz="5300" b="1">
              <a:solidFill>
                <a:srgbClr val="17355B"/>
              </a:solidFill>
            </a:endParaRPr>
          </a:p>
          <a:p>
            <a:pPr marL="0" lvl="0" indent="0" algn="ctr" rtl="0">
              <a:lnSpc>
                <a:spcPct val="90000"/>
              </a:lnSpc>
              <a:spcBef>
                <a:spcPts val="0"/>
              </a:spcBef>
              <a:spcAft>
                <a:spcPts val="0"/>
              </a:spcAft>
              <a:buNone/>
            </a:pPr>
            <a:r>
              <a:rPr lang="en-US" sz="5300" b="1">
                <a:solidFill>
                  <a:srgbClr val="53658F"/>
                </a:solidFill>
              </a:rPr>
              <a:t>Teaching the Truth</a:t>
            </a:r>
            <a:endParaRPr sz="5300" b="1">
              <a:solidFill>
                <a:srgbClr val="53658F"/>
              </a:solidFill>
            </a:endParaRPr>
          </a:p>
          <a:p>
            <a:pPr marL="0" lvl="0" indent="0" algn="ctr" rtl="0">
              <a:lnSpc>
                <a:spcPct val="90000"/>
              </a:lnSpc>
              <a:spcBef>
                <a:spcPts val="0"/>
              </a:spcBef>
              <a:spcAft>
                <a:spcPts val="0"/>
              </a:spcAft>
              <a:buNone/>
            </a:pPr>
            <a:endParaRPr sz="5300" b="1">
              <a:solidFill>
                <a:srgbClr val="53658F"/>
              </a:solidFill>
            </a:endParaRPr>
          </a:p>
          <a:p>
            <a:pPr marL="0" lvl="0" indent="0" algn="ctr" rtl="0">
              <a:lnSpc>
                <a:spcPct val="90000"/>
              </a:lnSpc>
              <a:spcBef>
                <a:spcPts val="0"/>
              </a:spcBef>
              <a:spcAft>
                <a:spcPts val="0"/>
              </a:spcAft>
              <a:buNone/>
            </a:pPr>
            <a:r>
              <a:rPr lang="en-US" sz="4100" b="1">
                <a:solidFill>
                  <a:srgbClr val="53658F"/>
                </a:solidFill>
              </a:rPr>
              <a:t>Implementing the Work of the AAHEC in the Classroom</a:t>
            </a:r>
            <a:endParaRPr sz="300">
              <a:solidFill>
                <a:srgbClr val="53658F"/>
              </a:solidFill>
            </a:endParaRPr>
          </a:p>
          <a:p>
            <a:pPr marL="0" lvl="0" indent="0" algn="ctr" rtl="0">
              <a:lnSpc>
                <a:spcPct val="90000"/>
              </a:lnSpc>
              <a:spcBef>
                <a:spcPts val="0"/>
              </a:spcBef>
              <a:spcAft>
                <a:spcPts val="0"/>
              </a:spcAft>
              <a:buNone/>
            </a:pPr>
            <a:endParaRPr>
              <a:solidFill>
                <a:srgbClr val="53658F"/>
              </a:solidFill>
            </a:endParaRPr>
          </a:p>
          <a:p>
            <a:pPr marL="0" lvl="0" indent="0" algn="ctr" rtl="0">
              <a:lnSpc>
                <a:spcPct val="90000"/>
              </a:lnSpc>
              <a:spcBef>
                <a:spcPts val="0"/>
              </a:spcBef>
              <a:spcAft>
                <a:spcPts val="0"/>
              </a:spcAft>
              <a:buNone/>
            </a:pPr>
            <a:r>
              <a:rPr lang="en-US" sz="3300">
                <a:solidFill>
                  <a:srgbClr val="53658F"/>
                </a:solidFill>
              </a:rPr>
              <a:t>March 13, 2021</a:t>
            </a:r>
            <a:endParaRPr sz="3300">
              <a:solidFill>
                <a:srgbClr val="53658F"/>
              </a:solidFill>
            </a:endParaRPr>
          </a:p>
          <a:p>
            <a:pPr marL="0" lvl="0" indent="0" algn="ctr" rtl="0">
              <a:lnSpc>
                <a:spcPct val="90000"/>
              </a:lnSpc>
              <a:spcBef>
                <a:spcPts val="0"/>
              </a:spcBef>
              <a:spcAft>
                <a:spcPts val="0"/>
              </a:spcAft>
              <a:buNone/>
            </a:pPr>
            <a:endParaRPr sz="3300">
              <a:solidFill>
                <a:srgbClr val="53658F"/>
              </a:solidFill>
            </a:endParaRPr>
          </a:p>
          <a:p>
            <a:pPr marL="0" lvl="0" indent="0" algn="ctr" rtl="0">
              <a:lnSpc>
                <a:spcPct val="90000"/>
              </a:lnSpc>
              <a:spcBef>
                <a:spcPts val="0"/>
              </a:spcBef>
              <a:spcAft>
                <a:spcPts val="0"/>
              </a:spcAft>
              <a:buNone/>
            </a:pPr>
            <a:r>
              <a:rPr lang="en-US" sz="3300">
                <a:solidFill>
                  <a:srgbClr val="53658F"/>
                </a:solidFill>
              </a:rPr>
              <a:t>Ed Ayers &amp; Annie Evans</a:t>
            </a:r>
            <a:endParaRPr sz="3300">
              <a:solidFill>
                <a:srgbClr val="53658F"/>
              </a:solidFill>
            </a:endParaRPr>
          </a:p>
          <a:p>
            <a:pPr marL="0" lvl="0" indent="0" algn="ctr" rtl="0">
              <a:lnSpc>
                <a:spcPct val="90000"/>
              </a:lnSpc>
              <a:spcBef>
                <a:spcPts val="0"/>
              </a:spcBef>
              <a:spcAft>
                <a:spcPts val="0"/>
              </a:spcAft>
              <a:buNone/>
            </a:pPr>
            <a:r>
              <a:rPr lang="en-US" sz="3300" i="1">
                <a:solidFill>
                  <a:srgbClr val="53658F"/>
                </a:solidFill>
              </a:rPr>
              <a:t>New American History</a:t>
            </a:r>
            <a:r>
              <a:rPr lang="en-US">
                <a:solidFill>
                  <a:srgbClr val="17355B"/>
                </a:solidFill>
              </a:rPr>
              <a:t> </a:t>
            </a:r>
            <a:endParaRPr>
              <a:solidFill>
                <a:srgbClr val="17355B"/>
              </a:solidFill>
            </a:endParaRPr>
          </a:p>
        </p:txBody>
      </p:sp>
      <p:sp>
        <p:nvSpPr>
          <p:cNvPr id="142" name="Google Shape;142;p34"/>
          <p:cNvSpPr txBox="1">
            <a:spLocks noGrp="1"/>
          </p:cNvSpPr>
          <p:nvPr>
            <p:ph type="ftr" idx="11"/>
          </p:nvPr>
        </p:nvSpPr>
        <p:spPr>
          <a:xfrm>
            <a:off x="0" y="6524625"/>
            <a:ext cx="12192000" cy="3333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b="1" i="1"/>
              <a:t>New American History</a:t>
            </a:r>
            <a:r>
              <a:rPr lang="en-US"/>
              <a:t>  |  </a:t>
            </a:r>
            <a:r>
              <a:rPr lang="en-US" b="1"/>
              <a:t>March 13, 2021</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3" name="Google Shape;143;p34"/>
          <p:cNvSpPr/>
          <p:nvPr/>
        </p:nvSpPr>
        <p:spPr>
          <a:xfrm>
            <a:off x="8337550" y="5596466"/>
            <a:ext cx="3856567" cy="89323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44" name="Google Shape;144;p34" descr="A black sign with white text&#10;&#10;Description generated with very high confidence"/>
          <p:cNvPicPr preferRelativeResize="0"/>
          <p:nvPr/>
        </p:nvPicPr>
        <p:blipFill rotWithShape="1">
          <a:blip r:embed="rId3">
            <a:alphaModFix/>
          </a:blip>
          <a:srcRect/>
          <a:stretch/>
        </p:blipFill>
        <p:spPr>
          <a:xfrm>
            <a:off x="8846357" y="4256321"/>
            <a:ext cx="2922224" cy="1689900"/>
          </a:xfrm>
          <a:prstGeom prst="rect">
            <a:avLst/>
          </a:prstGeom>
          <a:noFill/>
          <a:ln>
            <a:noFill/>
          </a:ln>
        </p:spPr>
      </p:pic>
      <p:sp>
        <p:nvSpPr>
          <p:cNvPr id="145" name="Google Shape;145;p34"/>
          <p:cNvSpPr txBox="1"/>
          <p:nvPr/>
        </p:nvSpPr>
        <p:spPr>
          <a:xfrm>
            <a:off x="398700" y="5812250"/>
            <a:ext cx="11720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53658F"/>
                </a:solidFill>
              </a:rPr>
              <a:t>Follow along: </a:t>
            </a:r>
            <a:r>
              <a:rPr lang="en-US" sz="1800" b="1" u="sng">
                <a:solidFill>
                  <a:schemeClr val="hlink"/>
                </a:solidFill>
                <a:hlinkClick r:id="rId4"/>
              </a:rPr>
              <a:t>bit.ly/3l3jLpH</a:t>
            </a:r>
            <a:r>
              <a:rPr lang="en-US" sz="1800" b="1">
                <a:solidFill>
                  <a:srgbClr val="3773B1"/>
                </a:solidFill>
              </a:rPr>
              <a:t>		</a:t>
            </a:r>
            <a:r>
              <a:rPr lang="en-US" sz="1800" b="1">
                <a:solidFill>
                  <a:srgbClr val="637F98"/>
                </a:solidFill>
              </a:rPr>
              <a:t>Curiosity &amp; Innovation Plan: </a:t>
            </a:r>
            <a:r>
              <a:rPr lang="en-US" sz="1800" b="1" u="sng">
                <a:solidFill>
                  <a:schemeClr val="hlink"/>
                </a:solidFill>
                <a:hlinkClick r:id="rId5"/>
              </a:rPr>
              <a:t>bit.ly/3qDs5gV</a:t>
            </a:r>
            <a:r>
              <a:rPr lang="en-US" sz="1800" b="1">
                <a:solidFill>
                  <a:srgbClr val="3773B1"/>
                </a:solidFill>
              </a:rPr>
              <a:t>    </a:t>
            </a:r>
            <a:r>
              <a:rPr lang="en-US" sz="1800" b="1">
                <a:solidFill>
                  <a:srgbClr val="53658F"/>
                </a:solidFill>
              </a:rPr>
              <a:t> </a:t>
            </a:r>
            <a:endParaRPr sz="1800">
              <a:solidFill>
                <a:srgbClr val="3773B1"/>
              </a:solidFill>
            </a:endParaRPr>
          </a:p>
          <a:p>
            <a:pPr marL="0" lvl="0" indent="0" algn="l" rtl="0">
              <a:spcBef>
                <a:spcPts val="0"/>
              </a:spcBef>
              <a:spcAft>
                <a:spcPts val="0"/>
              </a:spcAft>
              <a:buNone/>
            </a:pPr>
            <a:endParaRPr sz="2000" b="1">
              <a:solidFill>
                <a:srgbClr val="3773B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240"/>
        <p:cNvGrpSpPr/>
        <p:nvPr/>
      </p:nvGrpSpPr>
      <p:grpSpPr>
        <a:xfrm>
          <a:off x="0" y="0"/>
          <a:ext cx="0" cy="0"/>
          <a:chOff x="0" y="0"/>
          <a:chExt cx="0" cy="0"/>
        </a:xfrm>
      </p:grpSpPr>
      <p:sp>
        <p:nvSpPr>
          <p:cNvPr id="241" name="Google Shape;241;p43"/>
          <p:cNvSpPr txBox="1">
            <a:spLocks noGrp="1"/>
          </p:cNvSpPr>
          <p:nvPr>
            <p:ph type="ftr" idx="11"/>
          </p:nvPr>
        </p:nvSpPr>
        <p:spPr>
          <a:xfrm>
            <a:off x="-115100" y="6524625"/>
            <a:ext cx="12307200" cy="3915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p:txBody>
      </p:sp>
      <p:pic>
        <p:nvPicPr>
          <p:cNvPr id="242" name="Google Shape;242;p43"/>
          <p:cNvPicPr preferRelativeResize="0"/>
          <p:nvPr/>
        </p:nvPicPr>
        <p:blipFill>
          <a:blip r:embed="rId3">
            <a:alphaModFix/>
          </a:blip>
          <a:stretch>
            <a:fillRect/>
          </a:stretch>
        </p:blipFill>
        <p:spPr>
          <a:xfrm>
            <a:off x="10791825" y="0"/>
            <a:ext cx="1400175" cy="6524624"/>
          </a:xfrm>
          <a:prstGeom prst="rect">
            <a:avLst/>
          </a:prstGeom>
          <a:noFill/>
          <a:ln w="9525" cap="flat" cmpd="sng">
            <a:solidFill>
              <a:srgbClr val="3773B1"/>
            </a:solidFill>
            <a:prstDash val="solid"/>
            <a:round/>
            <a:headEnd type="none" w="sm" len="sm"/>
            <a:tailEnd type="none" w="sm" len="sm"/>
          </a:ln>
        </p:spPr>
      </p:pic>
      <p:sp>
        <p:nvSpPr>
          <p:cNvPr id="243" name="Google Shape;243;p43"/>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a:p>
        </p:txBody>
      </p:sp>
      <p:sp>
        <p:nvSpPr>
          <p:cNvPr id="244" name="Google Shape;244;p43"/>
          <p:cNvSpPr txBox="1"/>
          <p:nvPr/>
        </p:nvSpPr>
        <p:spPr>
          <a:xfrm rot="5400000">
            <a:off x="-2781125" y="2781450"/>
            <a:ext cx="6501900" cy="93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4000">
                <a:solidFill>
                  <a:srgbClr val="637F98"/>
                </a:solidFill>
              </a:rPr>
              <a:t>  </a:t>
            </a:r>
            <a:r>
              <a:rPr lang="en-US" sz="4000" u="sng">
                <a:solidFill>
                  <a:schemeClr val="hlink"/>
                </a:solidFill>
                <a:hlinkClick r:id="rId4"/>
              </a:rPr>
              <a:t>AAHEC</a:t>
            </a:r>
            <a:r>
              <a:rPr lang="en-US" sz="4000">
                <a:solidFill>
                  <a:srgbClr val="637F98"/>
                </a:solidFill>
              </a:rPr>
              <a:t> Technical Edits</a:t>
            </a:r>
            <a:endParaRPr sz="2150" b="1">
              <a:solidFill>
                <a:srgbClr val="53658F"/>
              </a:solidFill>
              <a:highlight>
                <a:srgbClr val="FFFFFF"/>
              </a:highlight>
            </a:endParaRPr>
          </a:p>
        </p:txBody>
      </p:sp>
      <p:pic>
        <p:nvPicPr>
          <p:cNvPr id="245" name="Google Shape;245;p43"/>
          <p:cNvPicPr preferRelativeResize="0"/>
          <p:nvPr/>
        </p:nvPicPr>
        <p:blipFill rotWithShape="1">
          <a:blip r:embed="rId5">
            <a:alphaModFix/>
          </a:blip>
          <a:srcRect r="25177"/>
          <a:stretch/>
        </p:blipFill>
        <p:spPr>
          <a:xfrm>
            <a:off x="1240425" y="111338"/>
            <a:ext cx="6325586" cy="6279225"/>
          </a:xfrm>
          <a:prstGeom prst="rect">
            <a:avLst/>
          </a:prstGeom>
          <a:noFill/>
          <a:ln>
            <a:noFill/>
          </a:ln>
        </p:spPr>
      </p:pic>
      <p:pic>
        <p:nvPicPr>
          <p:cNvPr id="246" name="Google Shape;246;p43"/>
          <p:cNvPicPr preferRelativeResize="0"/>
          <p:nvPr/>
        </p:nvPicPr>
        <p:blipFill>
          <a:blip r:embed="rId6">
            <a:alphaModFix/>
          </a:blip>
          <a:stretch>
            <a:fillRect/>
          </a:stretch>
        </p:blipFill>
        <p:spPr>
          <a:xfrm>
            <a:off x="8449600" y="111350"/>
            <a:ext cx="2960149" cy="3000000"/>
          </a:xfrm>
          <a:prstGeom prst="rect">
            <a:avLst/>
          </a:prstGeom>
          <a:noFill/>
          <a:ln w="38100" cap="flat" cmpd="sng">
            <a:solidFill>
              <a:srgbClr val="F2BD2D"/>
            </a:solidFill>
            <a:prstDash val="solid"/>
            <a:round/>
            <a:headEnd type="none" w="sm" len="sm"/>
            <a:tailEnd type="none" w="sm" len="sm"/>
          </a:ln>
        </p:spPr>
      </p:pic>
      <p:pic>
        <p:nvPicPr>
          <p:cNvPr id="247" name="Google Shape;247;p43"/>
          <p:cNvPicPr preferRelativeResize="0"/>
          <p:nvPr/>
        </p:nvPicPr>
        <p:blipFill>
          <a:blip r:embed="rId7">
            <a:alphaModFix/>
          </a:blip>
          <a:stretch>
            <a:fillRect/>
          </a:stretch>
        </p:blipFill>
        <p:spPr>
          <a:xfrm>
            <a:off x="7566000" y="3245575"/>
            <a:ext cx="4626000" cy="2814192"/>
          </a:xfrm>
          <a:prstGeom prst="rect">
            <a:avLst/>
          </a:prstGeom>
          <a:noFill/>
          <a:ln w="38100" cap="flat" cmpd="sng">
            <a:solidFill>
              <a:srgbClr val="F2BD2D"/>
            </a:solidFill>
            <a:prstDash val="solid"/>
            <a:round/>
            <a:headEnd type="none" w="sm" len="sm"/>
            <a:tailEnd type="none" w="sm" len="sm"/>
          </a:ln>
        </p:spPr>
      </p:pic>
      <p:sp>
        <p:nvSpPr>
          <p:cNvPr id="248" name="Google Shape;248;p43"/>
          <p:cNvSpPr/>
          <p:nvPr/>
        </p:nvSpPr>
        <p:spPr>
          <a:xfrm rot="-979147">
            <a:off x="5212533" y="3626676"/>
            <a:ext cx="688644" cy="229452"/>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3"/>
          <p:cNvSpPr/>
          <p:nvPr/>
        </p:nvSpPr>
        <p:spPr>
          <a:xfrm rot="-2154374">
            <a:off x="6859046" y="5398602"/>
            <a:ext cx="688537" cy="229409"/>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3"/>
          <p:cNvSpPr/>
          <p:nvPr/>
        </p:nvSpPr>
        <p:spPr>
          <a:xfrm rot="-979147">
            <a:off x="6260658" y="1141551"/>
            <a:ext cx="688644" cy="229452"/>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255"/>
        <p:cNvGrpSpPr/>
        <p:nvPr/>
      </p:nvGrpSpPr>
      <p:grpSpPr>
        <a:xfrm>
          <a:off x="0" y="0"/>
          <a:ext cx="0" cy="0"/>
          <a:chOff x="0" y="0"/>
          <a:chExt cx="0" cy="0"/>
        </a:xfrm>
      </p:grpSpPr>
      <p:sp>
        <p:nvSpPr>
          <p:cNvPr id="256" name="Google Shape;256;p44"/>
          <p:cNvSpPr txBox="1">
            <a:spLocks noGrp="1"/>
          </p:cNvSpPr>
          <p:nvPr>
            <p:ph type="ftr" idx="11"/>
          </p:nvPr>
        </p:nvSpPr>
        <p:spPr>
          <a:xfrm>
            <a:off x="-115100" y="6524625"/>
            <a:ext cx="12307200" cy="3915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p:txBody>
      </p:sp>
      <p:pic>
        <p:nvPicPr>
          <p:cNvPr id="257" name="Google Shape;257;p44"/>
          <p:cNvPicPr preferRelativeResize="0"/>
          <p:nvPr/>
        </p:nvPicPr>
        <p:blipFill>
          <a:blip r:embed="rId3">
            <a:alphaModFix/>
          </a:blip>
          <a:stretch>
            <a:fillRect/>
          </a:stretch>
        </p:blipFill>
        <p:spPr>
          <a:xfrm>
            <a:off x="10791825" y="0"/>
            <a:ext cx="1400175" cy="6524624"/>
          </a:xfrm>
          <a:prstGeom prst="rect">
            <a:avLst/>
          </a:prstGeom>
          <a:noFill/>
          <a:ln w="9525" cap="flat" cmpd="sng">
            <a:solidFill>
              <a:srgbClr val="3773B1"/>
            </a:solidFill>
            <a:prstDash val="solid"/>
            <a:round/>
            <a:headEnd type="none" w="sm" len="sm"/>
            <a:tailEnd type="none" w="sm" len="sm"/>
          </a:ln>
        </p:spPr>
      </p:pic>
      <p:sp>
        <p:nvSpPr>
          <p:cNvPr id="258" name="Google Shape;258;p44"/>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a:p>
        </p:txBody>
      </p:sp>
      <p:sp>
        <p:nvSpPr>
          <p:cNvPr id="259" name="Google Shape;259;p44"/>
          <p:cNvSpPr/>
          <p:nvPr/>
        </p:nvSpPr>
        <p:spPr>
          <a:xfrm rot="-780799">
            <a:off x="4189414" y="3715931"/>
            <a:ext cx="688790" cy="229379"/>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4"/>
          <p:cNvSpPr txBox="1"/>
          <p:nvPr/>
        </p:nvSpPr>
        <p:spPr>
          <a:xfrm rot="5400000">
            <a:off x="-2781125" y="2781450"/>
            <a:ext cx="6501900" cy="93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4000">
                <a:solidFill>
                  <a:srgbClr val="637F98"/>
                </a:solidFill>
              </a:rPr>
              <a:t>  </a:t>
            </a:r>
            <a:r>
              <a:rPr lang="en-US" sz="4000" u="sng">
                <a:solidFill>
                  <a:schemeClr val="hlink"/>
                </a:solidFill>
                <a:hlinkClick r:id="rId4"/>
              </a:rPr>
              <a:t>AAHEC</a:t>
            </a:r>
            <a:r>
              <a:rPr lang="en-US" sz="4000">
                <a:solidFill>
                  <a:srgbClr val="637F98"/>
                </a:solidFill>
              </a:rPr>
              <a:t> Technical Edits</a:t>
            </a:r>
            <a:endParaRPr sz="2150" b="1">
              <a:solidFill>
                <a:srgbClr val="53658F"/>
              </a:solidFill>
              <a:highlight>
                <a:srgbClr val="FFFFFF"/>
              </a:highlight>
            </a:endParaRPr>
          </a:p>
        </p:txBody>
      </p:sp>
      <p:pic>
        <p:nvPicPr>
          <p:cNvPr id="261" name="Google Shape;261;p44"/>
          <p:cNvPicPr preferRelativeResize="0"/>
          <p:nvPr/>
        </p:nvPicPr>
        <p:blipFill>
          <a:blip r:embed="rId5">
            <a:alphaModFix/>
          </a:blip>
          <a:stretch>
            <a:fillRect/>
          </a:stretch>
        </p:blipFill>
        <p:spPr>
          <a:xfrm>
            <a:off x="1105050" y="88575"/>
            <a:ext cx="8643898" cy="4622349"/>
          </a:xfrm>
          <a:prstGeom prst="rect">
            <a:avLst/>
          </a:prstGeom>
          <a:noFill/>
          <a:ln>
            <a:noFill/>
          </a:ln>
        </p:spPr>
      </p:pic>
      <p:pic>
        <p:nvPicPr>
          <p:cNvPr id="262" name="Google Shape;262;p44"/>
          <p:cNvPicPr preferRelativeResize="0"/>
          <p:nvPr/>
        </p:nvPicPr>
        <p:blipFill>
          <a:blip r:embed="rId6">
            <a:alphaModFix/>
          </a:blip>
          <a:stretch>
            <a:fillRect/>
          </a:stretch>
        </p:blipFill>
        <p:spPr>
          <a:xfrm>
            <a:off x="1789850" y="4710925"/>
            <a:ext cx="6087690" cy="1790825"/>
          </a:xfrm>
          <a:prstGeom prst="rect">
            <a:avLst/>
          </a:prstGeom>
          <a:noFill/>
          <a:ln>
            <a:noFill/>
          </a:ln>
        </p:spPr>
      </p:pic>
      <p:pic>
        <p:nvPicPr>
          <p:cNvPr id="263" name="Google Shape;263;p44"/>
          <p:cNvPicPr preferRelativeResize="0"/>
          <p:nvPr/>
        </p:nvPicPr>
        <p:blipFill>
          <a:blip r:embed="rId7">
            <a:alphaModFix/>
          </a:blip>
          <a:stretch>
            <a:fillRect/>
          </a:stretch>
        </p:blipFill>
        <p:spPr>
          <a:xfrm>
            <a:off x="1105052" y="3166750"/>
            <a:ext cx="684806" cy="3335001"/>
          </a:xfrm>
          <a:prstGeom prst="rect">
            <a:avLst/>
          </a:prstGeom>
          <a:noFill/>
          <a:ln>
            <a:noFill/>
          </a:ln>
        </p:spPr>
      </p:pic>
      <p:sp>
        <p:nvSpPr>
          <p:cNvPr id="264" name="Google Shape;264;p44"/>
          <p:cNvSpPr/>
          <p:nvPr/>
        </p:nvSpPr>
        <p:spPr>
          <a:xfrm rot="-979147">
            <a:off x="5282858" y="4803051"/>
            <a:ext cx="688644" cy="229452"/>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5" name="Google Shape;265;p44"/>
          <p:cNvPicPr preferRelativeResize="0"/>
          <p:nvPr/>
        </p:nvPicPr>
        <p:blipFill>
          <a:blip r:embed="rId8">
            <a:alphaModFix/>
          </a:blip>
          <a:stretch>
            <a:fillRect/>
          </a:stretch>
        </p:blipFill>
        <p:spPr>
          <a:xfrm>
            <a:off x="7832516" y="4492050"/>
            <a:ext cx="3687456" cy="2147074"/>
          </a:xfrm>
          <a:prstGeom prst="rect">
            <a:avLst/>
          </a:prstGeom>
          <a:noFill/>
          <a:ln w="38100" cap="flat" cmpd="sng">
            <a:solidFill>
              <a:srgbClr val="F2BD2D"/>
            </a:solidFill>
            <a:prstDash val="solid"/>
            <a:round/>
            <a:headEnd type="none" w="sm" len="sm"/>
            <a:tailEnd type="none" w="sm" len="sm"/>
          </a:ln>
        </p:spPr>
      </p:pic>
      <p:pic>
        <p:nvPicPr>
          <p:cNvPr id="266" name="Google Shape;266;p44"/>
          <p:cNvPicPr preferRelativeResize="0"/>
          <p:nvPr/>
        </p:nvPicPr>
        <p:blipFill>
          <a:blip r:embed="rId9">
            <a:alphaModFix/>
          </a:blip>
          <a:stretch>
            <a:fillRect/>
          </a:stretch>
        </p:blipFill>
        <p:spPr>
          <a:xfrm>
            <a:off x="7569323" y="886025"/>
            <a:ext cx="3297624" cy="3287576"/>
          </a:xfrm>
          <a:prstGeom prst="rect">
            <a:avLst/>
          </a:prstGeom>
          <a:noFill/>
          <a:ln w="38100" cap="flat" cmpd="sng">
            <a:solidFill>
              <a:srgbClr val="F2BD2D"/>
            </a:solidFill>
            <a:prstDash val="solid"/>
            <a:round/>
            <a:headEnd type="none" w="sm" len="sm"/>
            <a:tailEnd type="none" w="sm" len="sm"/>
          </a:ln>
        </p:spPr>
      </p:pic>
      <p:sp>
        <p:nvSpPr>
          <p:cNvPr id="267" name="Google Shape;267;p44"/>
          <p:cNvSpPr/>
          <p:nvPr/>
        </p:nvSpPr>
        <p:spPr>
          <a:xfrm rot="-979147">
            <a:off x="6094483" y="3788851"/>
            <a:ext cx="688644" cy="229452"/>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8" name="Google Shape;268;p44"/>
          <p:cNvPicPr preferRelativeResize="0"/>
          <p:nvPr/>
        </p:nvPicPr>
        <p:blipFill>
          <a:blip r:embed="rId10">
            <a:alphaModFix/>
          </a:blip>
          <a:stretch>
            <a:fillRect/>
          </a:stretch>
        </p:blipFill>
        <p:spPr>
          <a:xfrm>
            <a:off x="10725275" y="88575"/>
            <a:ext cx="1400175" cy="1395907"/>
          </a:xfrm>
          <a:prstGeom prst="rect">
            <a:avLst/>
          </a:prstGeom>
          <a:noFill/>
          <a:ln w="28575" cap="flat" cmpd="sng">
            <a:solidFill>
              <a:srgbClr val="F2BD2D"/>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273"/>
        <p:cNvGrpSpPr/>
        <p:nvPr/>
      </p:nvGrpSpPr>
      <p:grpSpPr>
        <a:xfrm>
          <a:off x="0" y="0"/>
          <a:ext cx="0" cy="0"/>
          <a:chOff x="0" y="0"/>
          <a:chExt cx="0" cy="0"/>
        </a:xfrm>
      </p:grpSpPr>
      <p:pic>
        <p:nvPicPr>
          <p:cNvPr id="274" name="Google Shape;274;p45"/>
          <p:cNvPicPr preferRelativeResize="0"/>
          <p:nvPr/>
        </p:nvPicPr>
        <p:blipFill>
          <a:blip r:embed="rId3">
            <a:alphaModFix/>
          </a:blip>
          <a:stretch>
            <a:fillRect/>
          </a:stretch>
        </p:blipFill>
        <p:spPr>
          <a:xfrm>
            <a:off x="10791825" y="0"/>
            <a:ext cx="1400175" cy="6524624"/>
          </a:xfrm>
          <a:prstGeom prst="rect">
            <a:avLst/>
          </a:prstGeom>
          <a:noFill/>
          <a:ln w="9525" cap="flat" cmpd="sng">
            <a:solidFill>
              <a:srgbClr val="3773B1"/>
            </a:solidFill>
            <a:prstDash val="solid"/>
            <a:round/>
            <a:headEnd type="none" w="sm" len="sm"/>
            <a:tailEnd type="none" w="sm" len="sm"/>
          </a:ln>
        </p:spPr>
      </p:pic>
      <p:sp>
        <p:nvSpPr>
          <p:cNvPr id="275" name="Google Shape;275;p45"/>
          <p:cNvSpPr txBox="1">
            <a:spLocks noGrp="1"/>
          </p:cNvSpPr>
          <p:nvPr>
            <p:ph type="ftr" idx="11"/>
          </p:nvPr>
        </p:nvSpPr>
        <p:spPr>
          <a:xfrm>
            <a:off x="-115100" y="6524625"/>
            <a:ext cx="12307200" cy="3915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p:txBody>
      </p:sp>
      <p:sp>
        <p:nvSpPr>
          <p:cNvPr id="276" name="Google Shape;276;p45"/>
          <p:cNvSpPr txBox="1"/>
          <p:nvPr/>
        </p:nvSpPr>
        <p:spPr>
          <a:xfrm>
            <a:off x="0" y="0"/>
            <a:ext cx="1261800" cy="652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a:p>
        </p:txBody>
      </p:sp>
      <p:sp>
        <p:nvSpPr>
          <p:cNvPr id="277" name="Google Shape;277;p45"/>
          <p:cNvSpPr/>
          <p:nvPr/>
        </p:nvSpPr>
        <p:spPr>
          <a:xfrm>
            <a:off x="4753688" y="582825"/>
            <a:ext cx="688800" cy="229500"/>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5"/>
          <p:cNvSpPr/>
          <p:nvPr/>
        </p:nvSpPr>
        <p:spPr>
          <a:xfrm>
            <a:off x="5682413" y="1337800"/>
            <a:ext cx="688800" cy="229500"/>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5"/>
          <p:cNvSpPr txBox="1"/>
          <p:nvPr/>
        </p:nvSpPr>
        <p:spPr>
          <a:xfrm rot="5400000">
            <a:off x="-2781125" y="2781450"/>
            <a:ext cx="6501900" cy="93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4000">
                <a:solidFill>
                  <a:srgbClr val="637F98"/>
                </a:solidFill>
              </a:rPr>
              <a:t>  </a:t>
            </a:r>
            <a:r>
              <a:rPr lang="en-US" sz="4000" u="sng">
                <a:solidFill>
                  <a:schemeClr val="hlink"/>
                </a:solidFill>
                <a:hlinkClick r:id="rId4"/>
              </a:rPr>
              <a:t>AAHEC</a:t>
            </a:r>
            <a:r>
              <a:rPr lang="en-US" sz="4000">
                <a:solidFill>
                  <a:srgbClr val="637F98"/>
                </a:solidFill>
              </a:rPr>
              <a:t> Technical Edits</a:t>
            </a:r>
            <a:endParaRPr sz="2150" b="1">
              <a:solidFill>
                <a:srgbClr val="53658F"/>
              </a:solidFill>
              <a:highlight>
                <a:srgbClr val="FFFFFF"/>
              </a:highlight>
            </a:endParaRPr>
          </a:p>
        </p:txBody>
      </p:sp>
      <p:pic>
        <p:nvPicPr>
          <p:cNvPr id="280" name="Google Shape;280;p45"/>
          <p:cNvPicPr preferRelativeResize="0"/>
          <p:nvPr/>
        </p:nvPicPr>
        <p:blipFill>
          <a:blip r:embed="rId5">
            <a:alphaModFix/>
          </a:blip>
          <a:stretch>
            <a:fillRect/>
          </a:stretch>
        </p:blipFill>
        <p:spPr>
          <a:xfrm>
            <a:off x="1064986" y="-12"/>
            <a:ext cx="7727399" cy="6264874"/>
          </a:xfrm>
          <a:prstGeom prst="rect">
            <a:avLst/>
          </a:prstGeom>
          <a:noFill/>
          <a:ln>
            <a:noFill/>
          </a:ln>
        </p:spPr>
      </p:pic>
      <p:sp>
        <p:nvSpPr>
          <p:cNvPr id="281" name="Google Shape;281;p45"/>
          <p:cNvSpPr/>
          <p:nvPr/>
        </p:nvSpPr>
        <p:spPr>
          <a:xfrm rot="1095205">
            <a:off x="7839018" y="2013522"/>
            <a:ext cx="688653" cy="229392"/>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5"/>
          <p:cNvSpPr/>
          <p:nvPr/>
        </p:nvSpPr>
        <p:spPr>
          <a:xfrm rot="-979147">
            <a:off x="6511383" y="3977051"/>
            <a:ext cx="688644" cy="229452"/>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5"/>
          <p:cNvSpPr/>
          <p:nvPr/>
        </p:nvSpPr>
        <p:spPr>
          <a:xfrm rot="-979147">
            <a:off x="5460883" y="5451826"/>
            <a:ext cx="688644" cy="229452"/>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4" name="Google Shape;284;p45"/>
          <p:cNvPicPr preferRelativeResize="0"/>
          <p:nvPr/>
        </p:nvPicPr>
        <p:blipFill rotWithShape="1">
          <a:blip r:embed="rId6">
            <a:alphaModFix/>
          </a:blip>
          <a:srcRect l="8992" r="8122" b="11457"/>
          <a:stretch/>
        </p:blipFill>
        <p:spPr>
          <a:xfrm rot="544173">
            <a:off x="8726525" y="4298624"/>
            <a:ext cx="3273952" cy="2185475"/>
          </a:xfrm>
          <a:prstGeom prst="rect">
            <a:avLst/>
          </a:prstGeom>
          <a:noFill/>
          <a:ln w="28575" cap="flat" cmpd="sng">
            <a:solidFill>
              <a:srgbClr val="F2BD2D"/>
            </a:solidFill>
            <a:prstDash val="solid"/>
            <a:round/>
            <a:headEnd type="none" w="sm" len="sm"/>
            <a:tailEnd type="none" w="sm" len="sm"/>
          </a:ln>
        </p:spPr>
      </p:pic>
      <p:pic>
        <p:nvPicPr>
          <p:cNvPr id="285" name="Google Shape;285;p45"/>
          <p:cNvPicPr preferRelativeResize="0"/>
          <p:nvPr/>
        </p:nvPicPr>
        <p:blipFill>
          <a:blip r:embed="rId7">
            <a:alphaModFix/>
          </a:blip>
          <a:stretch>
            <a:fillRect/>
          </a:stretch>
        </p:blipFill>
        <p:spPr>
          <a:xfrm>
            <a:off x="8630833" y="1091650"/>
            <a:ext cx="3465352" cy="1972575"/>
          </a:xfrm>
          <a:prstGeom prst="rect">
            <a:avLst/>
          </a:prstGeom>
          <a:noFill/>
          <a:ln w="38100" cap="flat" cmpd="sng">
            <a:solidFill>
              <a:srgbClr val="F2BD2D"/>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290"/>
        <p:cNvGrpSpPr/>
        <p:nvPr/>
      </p:nvGrpSpPr>
      <p:grpSpPr>
        <a:xfrm>
          <a:off x="0" y="0"/>
          <a:ext cx="0" cy="0"/>
          <a:chOff x="0" y="0"/>
          <a:chExt cx="0" cy="0"/>
        </a:xfrm>
      </p:grpSpPr>
      <p:sp>
        <p:nvSpPr>
          <p:cNvPr id="291" name="Google Shape;291;p46"/>
          <p:cNvSpPr txBox="1">
            <a:spLocks noGrp="1"/>
          </p:cNvSpPr>
          <p:nvPr>
            <p:ph type="ftr" idx="11"/>
          </p:nvPr>
        </p:nvSpPr>
        <p:spPr>
          <a:xfrm>
            <a:off x="-115100" y="6524625"/>
            <a:ext cx="12307200" cy="3915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p:txBody>
      </p:sp>
      <p:pic>
        <p:nvPicPr>
          <p:cNvPr id="292" name="Google Shape;292;p46"/>
          <p:cNvPicPr preferRelativeResize="0"/>
          <p:nvPr/>
        </p:nvPicPr>
        <p:blipFill>
          <a:blip r:embed="rId3">
            <a:alphaModFix/>
          </a:blip>
          <a:stretch>
            <a:fillRect/>
          </a:stretch>
        </p:blipFill>
        <p:spPr>
          <a:xfrm>
            <a:off x="10791825" y="0"/>
            <a:ext cx="1400175" cy="6524624"/>
          </a:xfrm>
          <a:prstGeom prst="rect">
            <a:avLst/>
          </a:prstGeom>
          <a:noFill/>
          <a:ln w="9525" cap="flat" cmpd="sng">
            <a:solidFill>
              <a:srgbClr val="3773B1"/>
            </a:solidFill>
            <a:prstDash val="solid"/>
            <a:round/>
            <a:headEnd type="none" w="sm" len="sm"/>
            <a:tailEnd type="none" w="sm" len="sm"/>
          </a:ln>
        </p:spPr>
      </p:pic>
      <p:sp>
        <p:nvSpPr>
          <p:cNvPr id="293" name="Google Shape;293;p46"/>
          <p:cNvSpPr txBox="1"/>
          <p:nvPr/>
        </p:nvSpPr>
        <p:spPr>
          <a:xfrm>
            <a:off x="0" y="0"/>
            <a:ext cx="1261800" cy="652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a:p>
        </p:txBody>
      </p:sp>
      <p:sp>
        <p:nvSpPr>
          <p:cNvPr id="294" name="Google Shape;294;p46"/>
          <p:cNvSpPr txBox="1"/>
          <p:nvPr/>
        </p:nvSpPr>
        <p:spPr>
          <a:xfrm rot="5400000">
            <a:off x="-2781125" y="2781450"/>
            <a:ext cx="6501900" cy="93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4000">
                <a:solidFill>
                  <a:srgbClr val="637F98"/>
                </a:solidFill>
              </a:rPr>
              <a:t>  </a:t>
            </a:r>
            <a:r>
              <a:rPr lang="en-US" sz="4000" u="sng">
                <a:solidFill>
                  <a:schemeClr val="hlink"/>
                </a:solidFill>
                <a:hlinkClick r:id="rId4"/>
              </a:rPr>
              <a:t>AAHEC</a:t>
            </a:r>
            <a:r>
              <a:rPr lang="en-US" sz="4000">
                <a:solidFill>
                  <a:srgbClr val="637F98"/>
                </a:solidFill>
              </a:rPr>
              <a:t> Technical Edits</a:t>
            </a:r>
            <a:endParaRPr sz="2150" b="1">
              <a:solidFill>
                <a:srgbClr val="53658F"/>
              </a:solidFill>
              <a:highlight>
                <a:srgbClr val="FFFFFF"/>
              </a:highlight>
            </a:endParaRPr>
          </a:p>
        </p:txBody>
      </p:sp>
      <p:sp>
        <p:nvSpPr>
          <p:cNvPr id="295" name="Google Shape;295;p46"/>
          <p:cNvSpPr/>
          <p:nvPr/>
        </p:nvSpPr>
        <p:spPr>
          <a:xfrm rot="-1305027">
            <a:off x="11348351" y="4042637"/>
            <a:ext cx="688949" cy="229408"/>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 name="Google Shape;296;p46"/>
          <p:cNvPicPr preferRelativeResize="0"/>
          <p:nvPr/>
        </p:nvPicPr>
        <p:blipFill>
          <a:blip r:embed="rId5">
            <a:alphaModFix/>
          </a:blip>
          <a:stretch>
            <a:fillRect/>
          </a:stretch>
        </p:blipFill>
        <p:spPr>
          <a:xfrm>
            <a:off x="4879025" y="126428"/>
            <a:ext cx="7221775" cy="1984925"/>
          </a:xfrm>
          <a:prstGeom prst="rect">
            <a:avLst/>
          </a:prstGeom>
          <a:noFill/>
          <a:ln w="9525" cap="flat" cmpd="sng">
            <a:solidFill>
              <a:srgbClr val="1155CC"/>
            </a:solidFill>
            <a:prstDash val="solid"/>
            <a:round/>
            <a:headEnd type="none" w="sm" len="sm"/>
            <a:tailEnd type="none" w="sm" len="sm"/>
          </a:ln>
        </p:spPr>
      </p:pic>
      <p:sp>
        <p:nvSpPr>
          <p:cNvPr id="297" name="Google Shape;297;p46"/>
          <p:cNvSpPr/>
          <p:nvPr/>
        </p:nvSpPr>
        <p:spPr>
          <a:xfrm rot="-1305027">
            <a:off x="10910426" y="36437"/>
            <a:ext cx="688949" cy="229408"/>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8" name="Google Shape;298;p46"/>
          <p:cNvPicPr preferRelativeResize="0"/>
          <p:nvPr/>
        </p:nvPicPr>
        <p:blipFill>
          <a:blip r:embed="rId6">
            <a:alphaModFix/>
          </a:blip>
          <a:stretch>
            <a:fillRect/>
          </a:stretch>
        </p:blipFill>
        <p:spPr>
          <a:xfrm rot="-479807">
            <a:off x="1164611" y="687037"/>
            <a:ext cx="4513552" cy="2426454"/>
          </a:xfrm>
          <a:prstGeom prst="rect">
            <a:avLst/>
          </a:prstGeom>
          <a:noFill/>
          <a:ln w="28575" cap="flat" cmpd="sng">
            <a:solidFill>
              <a:srgbClr val="F2BD2D"/>
            </a:solidFill>
            <a:prstDash val="solid"/>
            <a:round/>
            <a:headEnd type="none" w="sm" len="sm"/>
            <a:tailEnd type="none" w="sm" len="sm"/>
          </a:ln>
        </p:spPr>
      </p:pic>
      <p:pic>
        <p:nvPicPr>
          <p:cNvPr id="299" name="Google Shape;299;p46"/>
          <p:cNvPicPr preferRelativeResize="0"/>
          <p:nvPr/>
        </p:nvPicPr>
        <p:blipFill rotWithShape="1">
          <a:blip r:embed="rId7">
            <a:alphaModFix/>
          </a:blip>
          <a:srcRect t="17341"/>
          <a:stretch/>
        </p:blipFill>
        <p:spPr>
          <a:xfrm>
            <a:off x="5890750" y="2234325"/>
            <a:ext cx="6164626" cy="4383707"/>
          </a:xfrm>
          <a:prstGeom prst="rect">
            <a:avLst/>
          </a:prstGeom>
          <a:noFill/>
          <a:ln w="38100" cap="flat" cmpd="sng">
            <a:solidFill>
              <a:srgbClr val="F2BD2D"/>
            </a:solidFill>
            <a:prstDash val="solid"/>
            <a:round/>
            <a:headEnd type="none" w="sm" len="sm"/>
            <a:tailEnd type="none" w="sm" len="sm"/>
          </a:ln>
        </p:spPr>
      </p:pic>
      <p:sp>
        <p:nvSpPr>
          <p:cNvPr id="300" name="Google Shape;300;p46"/>
          <p:cNvSpPr/>
          <p:nvPr/>
        </p:nvSpPr>
        <p:spPr>
          <a:xfrm rot="8421251">
            <a:off x="6155140" y="2569111"/>
            <a:ext cx="688828" cy="229429"/>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6"/>
          <p:cNvSpPr/>
          <p:nvPr/>
        </p:nvSpPr>
        <p:spPr>
          <a:xfrm rot="-295267">
            <a:off x="10910381" y="5958985"/>
            <a:ext cx="688940" cy="229456"/>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6"/>
          <p:cNvSpPr/>
          <p:nvPr/>
        </p:nvSpPr>
        <p:spPr>
          <a:xfrm rot="-1305027">
            <a:off x="11367626" y="493637"/>
            <a:ext cx="688949" cy="229408"/>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46"/>
          <p:cNvPicPr preferRelativeResize="0"/>
          <p:nvPr/>
        </p:nvPicPr>
        <p:blipFill>
          <a:blip r:embed="rId8">
            <a:alphaModFix/>
          </a:blip>
          <a:stretch>
            <a:fillRect/>
          </a:stretch>
        </p:blipFill>
        <p:spPr>
          <a:xfrm>
            <a:off x="1222700" y="3739976"/>
            <a:ext cx="5065979" cy="2761936"/>
          </a:xfrm>
          <a:prstGeom prst="rect">
            <a:avLst/>
          </a:prstGeom>
          <a:noFill/>
          <a:ln w="38100" cap="flat" cmpd="sng">
            <a:solidFill>
              <a:srgbClr val="F2BD2D"/>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308"/>
        <p:cNvGrpSpPr/>
        <p:nvPr/>
      </p:nvGrpSpPr>
      <p:grpSpPr>
        <a:xfrm>
          <a:off x="0" y="0"/>
          <a:ext cx="0" cy="0"/>
          <a:chOff x="0" y="0"/>
          <a:chExt cx="0" cy="0"/>
        </a:xfrm>
      </p:grpSpPr>
      <p:pic>
        <p:nvPicPr>
          <p:cNvPr id="309" name="Google Shape;309;p47"/>
          <p:cNvPicPr preferRelativeResize="0"/>
          <p:nvPr/>
        </p:nvPicPr>
        <p:blipFill>
          <a:blip r:embed="rId3">
            <a:alphaModFix/>
          </a:blip>
          <a:stretch>
            <a:fillRect/>
          </a:stretch>
        </p:blipFill>
        <p:spPr>
          <a:xfrm>
            <a:off x="10791825" y="0"/>
            <a:ext cx="1400175" cy="6524624"/>
          </a:xfrm>
          <a:prstGeom prst="rect">
            <a:avLst/>
          </a:prstGeom>
          <a:noFill/>
          <a:ln w="9525" cap="flat" cmpd="sng">
            <a:solidFill>
              <a:srgbClr val="3773B1"/>
            </a:solidFill>
            <a:prstDash val="solid"/>
            <a:round/>
            <a:headEnd type="none" w="sm" len="sm"/>
            <a:tailEnd type="none" w="sm" len="sm"/>
          </a:ln>
        </p:spPr>
      </p:pic>
      <p:sp>
        <p:nvSpPr>
          <p:cNvPr id="310" name="Google Shape;310;p47"/>
          <p:cNvSpPr txBox="1">
            <a:spLocks noGrp="1"/>
          </p:cNvSpPr>
          <p:nvPr>
            <p:ph type="ftr" idx="11"/>
          </p:nvPr>
        </p:nvSpPr>
        <p:spPr>
          <a:xfrm>
            <a:off x="-115100" y="6524625"/>
            <a:ext cx="12307200" cy="3915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p:txBody>
      </p:sp>
      <p:sp>
        <p:nvSpPr>
          <p:cNvPr id="311" name="Google Shape;311;p47"/>
          <p:cNvSpPr txBox="1"/>
          <p:nvPr/>
        </p:nvSpPr>
        <p:spPr>
          <a:xfrm>
            <a:off x="0" y="0"/>
            <a:ext cx="1261800" cy="652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a:p>
        </p:txBody>
      </p:sp>
      <p:pic>
        <p:nvPicPr>
          <p:cNvPr id="312" name="Google Shape;312;p47"/>
          <p:cNvPicPr preferRelativeResize="0"/>
          <p:nvPr/>
        </p:nvPicPr>
        <p:blipFill>
          <a:blip r:embed="rId4">
            <a:alphaModFix/>
          </a:blip>
          <a:stretch>
            <a:fillRect/>
          </a:stretch>
        </p:blipFill>
        <p:spPr>
          <a:xfrm>
            <a:off x="1066625" y="152150"/>
            <a:ext cx="4880727" cy="2516724"/>
          </a:xfrm>
          <a:prstGeom prst="rect">
            <a:avLst/>
          </a:prstGeom>
          <a:noFill/>
          <a:ln w="28575" cap="flat" cmpd="sng">
            <a:solidFill>
              <a:srgbClr val="F2BD2D"/>
            </a:solidFill>
            <a:prstDash val="solid"/>
            <a:round/>
            <a:headEnd type="none" w="sm" len="sm"/>
            <a:tailEnd type="none" w="sm" len="sm"/>
          </a:ln>
        </p:spPr>
      </p:pic>
      <p:sp>
        <p:nvSpPr>
          <p:cNvPr id="313" name="Google Shape;313;p47"/>
          <p:cNvSpPr txBox="1"/>
          <p:nvPr/>
        </p:nvSpPr>
        <p:spPr>
          <a:xfrm rot="5400000">
            <a:off x="-2781125" y="2781450"/>
            <a:ext cx="6501900" cy="93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4000">
                <a:solidFill>
                  <a:srgbClr val="637F98"/>
                </a:solidFill>
              </a:rPr>
              <a:t>  </a:t>
            </a:r>
            <a:r>
              <a:rPr lang="en-US" sz="4000" u="sng">
                <a:solidFill>
                  <a:schemeClr val="hlink"/>
                </a:solidFill>
                <a:hlinkClick r:id="rId5"/>
              </a:rPr>
              <a:t>AAHEC</a:t>
            </a:r>
            <a:r>
              <a:rPr lang="en-US" sz="4000">
                <a:solidFill>
                  <a:srgbClr val="637F98"/>
                </a:solidFill>
              </a:rPr>
              <a:t> Technical Edits</a:t>
            </a:r>
            <a:endParaRPr sz="2150" b="1">
              <a:solidFill>
                <a:srgbClr val="53658F"/>
              </a:solidFill>
              <a:highlight>
                <a:srgbClr val="FFFFFF"/>
              </a:highlight>
            </a:endParaRPr>
          </a:p>
        </p:txBody>
      </p:sp>
      <p:pic>
        <p:nvPicPr>
          <p:cNvPr id="314" name="Google Shape;314;p47"/>
          <p:cNvPicPr preferRelativeResize="0"/>
          <p:nvPr/>
        </p:nvPicPr>
        <p:blipFill>
          <a:blip r:embed="rId6">
            <a:alphaModFix/>
          </a:blip>
          <a:stretch>
            <a:fillRect/>
          </a:stretch>
        </p:blipFill>
        <p:spPr>
          <a:xfrm>
            <a:off x="1002775" y="3176950"/>
            <a:ext cx="5632600" cy="3070871"/>
          </a:xfrm>
          <a:prstGeom prst="rect">
            <a:avLst/>
          </a:prstGeom>
          <a:noFill/>
          <a:ln w="38100" cap="flat" cmpd="sng">
            <a:solidFill>
              <a:srgbClr val="F2BD2D"/>
            </a:solidFill>
            <a:prstDash val="solid"/>
            <a:round/>
            <a:headEnd type="none" w="sm" len="sm"/>
            <a:tailEnd type="none" w="sm" len="sm"/>
          </a:ln>
        </p:spPr>
      </p:pic>
      <p:pic>
        <p:nvPicPr>
          <p:cNvPr id="315" name="Google Shape;315;p47"/>
          <p:cNvPicPr preferRelativeResize="0"/>
          <p:nvPr/>
        </p:nvPicPr>
        <p:blipFill rotWithShape="1">
          <a:blip r:embed="rId7">
            <a:alphaModFix/>
          </a:blip>
          <a:srcRect l="4603" t="10294" r="4603" b="1715"/>
          <a:stretch/>
        </p:blipFill>
        <p:spPr>
          <a:xfrm>
            <a:off x="6204750" y="298075"/>
            <a:ext cx="5632599" cy="5183801"/>
          </a:xfrm>
          <a:prstGeom prst="rect">
            <a:avLst/>
          </a:prstGeom>
          <a:noFill/>
          <a:ln w="38100" cap="flat" cmpd="sng">
            <a:solidFill>
              <a:srgbClr val="F2BD2D"/>
            </a:solidFill>
            <a:prstDash val="solid"/>
            <a:round/>
            <a:headEnd type="none" w="sm" len="sm"/>
            <a:tailEnd type="none" w="sm" len="sm"/>
          </a:ln>
        </p:spPr>
      </p:pic>
      <p:sp>
        <p:nvSpPr>
          <p:cNvPr id="316" name="Google Shape;316;p47"/>
          <p:cNvSpPr txBox="1"/>
          <p:nvPr/>
        </p:nvSpPr>
        <p:spPr>
          <a:xfrm>
            <a:off x="1623300" y="2772375"/>
            <a:ext cx="370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FFFF"/>
                </a:solidFill>
              </a:rPr>
              <a:t>Bunk Collections / Assignments</a:t>
            </a:r>
            <a:endParaRPr b="1">
              <a:solidFill>
                <a:srgbClr val="FFFFFF"/>
              </a:solidFill>
            </a:endParaRPr>
          </a:p>
        </p:txBody>
      </p:sp>
      <p:sp>
        <p:nvSpPr>
          <p:cNvPr id="317" name="Google Shape;317;p47"/>
          <p:cNvSpPr txBox="1"/>
          <p:nvPr/>
        </p:nvSpPr>
        <p:spPr>
          <a:xfrm>
            <a:off x="7204550" y="5654200"/>
            <a:ext cx="375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FFFF"/>
                </a:solidFill>
              </a:rPr>
              <a:t>Inquiry / Take Action step /Good Trouble</a:t>
            </a:r>
            <a:endParaRPr b="1">
              <a:solidFill>
                <a:srgbClr val="FFFFFF"/>
              </a:solidFill>
            </a:endParaRPr>
          </a:p>
        </p:txBody>
      </p:sp>
      <p:sp>
        <p:nvSpPr>
          <p:cNvPr id="318" name="Google Shape;318;p47"/>
          <p:cNvSpPr/>
          <p:nvPr/>
        </p:nvSpPr>
        <p:spPr>
          <a:xfrm rot="-796211">
            <a:off x="10808931" y="4727747"/>
            <a:ext cx="696600" cy="229652"/>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7"/>
          <p:cNvSpPr/>
          <p:nvPr/>
        </p:nvSpPr>
        <p:spPr>
          <a:xfrm rot="-796211">
            <a:off x="4714356" y="3922572"/>
            <a:ext cx="696600" cy="229652"/>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324"/>
        <p:cNvGrpSpPr/>
        <p:nvPr/>
      </p:nvGrpSpPr>
      <p:grpSpPr>
        <a:xfrm>
          <a:off x="0" y="0"/>
          <a:ext cx="0" cy="0"/>
          <a:chOff x="0" y="0"/>
          <a:chExt cx="0" cy="0"/>
        </a:xfrm>
      </p:grpSpPr>
      <p:sp>
        <p:nvSpPr>
          <p:cNvPr id="325" name="Google Shape;325;p48"/>
          <p:cNvSpPr txBox="1">
            <a:spLocks noGrp="1"/>
          </p:cNvSpPr>
          <p:nvPr>
            <p:ph type="ftr" idx="11"/>
          </p:nvPr>
        </p:nvSpPr>
        <p:spPr>
          <a:xfrm>
            <a:off x="-115100" y="6524625"/>
            <a:ext cx="12307200" cy="3915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p:txBody>
      </p:sp>
      <p:pic>
        <p:nvPicPr>
          <p:cNvPr id="326" name="Google Shape;326;p48"/>
          <p:cNvPicPr preferRelativeResize="0"/>
          <p:nvPr/>
        </p:nvPicPr>
        <p:blipFill>
          <a:blip r:embed="rId3">
            <a:alphaModFix/>
          </a:blip>
          <a:stretch>
            <a:fillRect/>
          </a:stretch>
        </p:blipFill>
        <p:spPr>
          <a:xfrm>
            <a:off x="10791825" y="0"/>
            <a:ext cx="1400175" cy="6524624"/>
          </a:xfrm>
          <a:prstGeom prst="rect">
            <a:avLst/>
          </a:prstGeom>
          <a:noFill/>
          <a:ln w="9525" cap="flat" cmpd="sng">
            <a:solidFill>
              <a:srgbClr val="3773B1"/>
            </a:solidFill>
            <a:prstDash val="solid"/>
            <a:round/>
            <a:headEnd type="none" w="sm" len="sm"/>
            <a:tailEnd type="none" w="sm" len="sm"/>
          </a:ln>
        </p:spPr>
      </p:pic>
      <p:sp>
        <p:nvSpPr>
          <p:cNvPr id="327" name="Google Shape;327;p48"/>
          <p:cNvSpPr txBox="1"/>
          <p:nvPr/>
        </p:nvSpPr>
        <p:spPr>
          <a:xfrm>
            <a:off x="0" y="0"/>
            <a:ext cx="1261800" cy="652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a:p>
        </p:txBody>
      </p:sp>
      <p:pic>
        <p:nvPicPr>
          <p:cNvPr id="328" name="Google Shape;328;p48"/>
          <p:cNvPicPr preferRelativeResize="0"/>
          <p:nvPr/>
        </p:nvPicPr>
        <p:blipFill>
          <a:blip r:embed="rId4">
            <a:alphaModFix/>
          </a:blip>
          <a:stretch>
            <a:fillRect/>
          </a:stretch>
        </p:blipFill>
        <p:spPr>
          <a:xfrm>
            <a:off x="1117350" y="234972"/>
            <a:ext cx="5171000" cy="3924074"/>
          </a:xfrm>
          <a:prstGeom prst="rect">
            <a:avLst/>
          </a:prstGeom>
          <a:noFill/>
          <a:ln w="38100" cap="flat" cmpd="sng">
            <a:solidFill>
              <a:srgbClr val="F2BD2D"/>
            </a:solidFill>
            <a:prstDash val="solid"/>
            <a:round/>
            <a:headEnd type="none" w="sm" len="sm"/>
            <a:tailEnd type="none" w="sm" len="sm"/>
          </a:ln>
        </p:spPr>
      </p:pic>
      <p:sp>
        <p:nvSpPr>
          <p:cNvPr id="329" name="Google Shape;329;p48"/>
          <p:cNvSpPr txBox="1"/>
          <p:nvPr/>
        </p:nvSpPr>
        <p:spPr>
          <a:xfrm rot="5400000">
            <a:off x="-2781125" y="2781450"/>
            <a:ext cx="6501900" cy="93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4000">
                <a:solidFill>
                  <a:srgbClr val="637F98"/>
                </a:solidFill>
              </a:rPr>
              <a:t>  </a:t>
            </a:r>
            <a:r>
              <a:rPr lang="en-US" sz="4000" u="sng">
                <a:solidFill>
                  <a:schemeClr val="hlink"/>
                </a:solidFill>
                <a:hlinkClick r:id="rId5"/>
              </a:rPr>
              <a:t>AAHEC</a:t>
            </a:r>
            <a:r>
              <a:rPr lang="en-US" sz="4000">
                <a:solidFill>
                  <a:srgbClr val="637F98"/>
                </a:solidFill>
              </a:rPr>
              <a:t> Technical Edits</a:t>
            </a:r>
            <a:endParaRPr sz="2150" b="1">
              <a:solidFill>
                <a:srgbClr val="53658F"/>
              </a:solidFill>
              <a:highlight>
                <a:srgbClr val="FFFFFF"/>
              </a:highlight>
            </a:endParaRPr>
          </a:p>
        </p:txBody>
      </p:sp>
      <p:pic>
        <p:nvPicPr>
          <p:cNvPr id="330" name="Google Shape;330;p48"/>
          <p:cNvPicPr preferRelativeResize="0"/>
          <p:nvPr/>
        </p:nvPicPr>
        <p:blipFill>
          <a:blip r:embed="rId6">
            <a:alphaModFix/>
          </a:blip>
          <a:stretch>
            <a:fillRect/>
          </a:stretch>
        </p:blipFill>
        <p:spPr>
          <a:xfrm>
            <a:off x="5840250" y="3284350"/>
            <a:ext cx="5262249" cy="3217549"/>
          </a:xfrm>
          <a:prstGeom prst="rect">
            <a:avLst/>
          </a:prstGeom>
          <a:noFill/>
          <a:ln w="38100" cap="flat" cmpd="sng">
            <a:solidFill>
              <a:srgbClr val="F2BD2D"/>
            </a:solidFill>
            <a:prstDash val="solid"/>
            <a:round/>
            <a:headEnd type="none" w="sm" len="sm"/>
            <a:tailEnd type="none" w="sm" len="sm"/>
          </a:ln>
        </p:spPr>
      </p:pic>
      <p:pic>
        <p:nvPicPr>
          <p:cNvPr id="331" name="Google Shape;331;p48"/>
          <p:cNvPicPr preferRelativeResize="0"/>
          <p:nvPr/>
        </p:nvPicPr>
        <p:blipFill>
          <a:blip r:embed="rId7">
            <a:alphaModFix/>
          </a:blip>
          <a:stretch>
            <a:fillRect/>
          </a:stretch>
        </p:blipFill>
        <p:spPr>
          <a:xfrm>
            <a:off x="6641152" y="109750"/>
            <a:ext cx="5311575" cy="3011976"/>
          </a:xfrm>
          <a:prstGeom prst="rect">
            <a:avLst/>
          </a:prstGeom>
          <a:noFill/>
          <a:ln w="38100" cap="flat" cmpd="sng">
            <a:solidFill>
              <a:srgbClr val="FFCC00"/>
            </a:solidFill>
            <a:prstDash val="solid"/>
            <a:round/>
            <a:headEnd type="none" w="sm" len="sm"/>
            <a:tailEnd type="none" w="sm" len="sm"/>
          </a:ln>
        </p:spPr>
      </p:pic>
      <p:pic>
        <p:nvPicPr>
          <p:cNvPr id="332" name="Google Shape;332;p48"/>
          <p:cNvPicPr preferRelativeResize="0"/>
          <p:nvPr/>
        </p:nvPicPr>
        <p:blipFill>
          <a:blip r:embed="rId8">
            <a:alphaModFix/>
          </a:blip>
          <a:stretch>
            <a:fillRect/>
          </a:stretch>
        </p:blipFill>
        <p:spPr>
          <a:xfrm>
            <a:off x="1417850" y="4329452"/>
            <a:ext cx="4140947" cy="2024771"/>
          </a:xfrm>
          <a:prstGeom prst="rect">
            <a:avLst/>
          </a:prstGeom>
          <a:noFill/>
          <a:ln w="28575" cap="flat" cmpd="sng">
            <a:solidFill>
              <a:srgbClr val="F2BD2D"/>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a:spLocks noGrp="1"/>
          </p:cNvSpPr>
          <p:nvPr>
            <p:ph type="ctrTitle"/>
          </p:nvPr>
        </p:nvSpPr>
        <p:spPr>
          <a:xfrm>
            <a:off x="452375" y="489850"/>
            <a:ext cx="9714000" cy="5462700"/>
          </a:xfrm>
          <a:prstGeom prst="rect">
            <a:avLst/>
          </a:prstGeom>
          <a:solidFill>
            <a:schemeClr val="lt1"/>
          </a:solidFill>
          <a:ln>
            <a:noFill/>
          </a:ln>
        </p:spPr>
        <p:txBody>
          <a:bodyPr spcFirstLastPara="1" wrap="square" lIns="457200" tIns="45700" rIns="91425" bIns="45700" anchor="b" anchorCtr="0">
            <a:noAutofit/>
          </a:bodyPr>
          <a:lstStyle/>
          <a:p>
            <a:pPr marL="0" lvl="0" indent="0" algn="l" rtl="0">
              <a:spcBef>
                <a:spcPts val="0"/>
              </a:spcBef>
              <a:spcAft>
                <a:spcPts val="0"/>
              </a:spcAft>
              <a:buNone/>
            </a:pPr>
            <a:endParaRPr sz="3000"/>
          </a:p>
          <a:p>
            <a:pPr marL="0" lvl="0" indent="0" algn="l" rtl="0">
              <a:spcBef>
                <a:spcPts val="0"/>
              </a:spcBef>
              <a:spcAft>
                <a:spcPts val="0"/>
              </a:spcAft>
              <a:buNone/>
            </a:pPr>
            <a:endParaRPr sz="3000"/>
          </a:p>
          <a:p>
            <a:pPr marL="0" lvl="0" indent="0" algn="l" rtl="0">
              <a:spcBef>
                <a:spcPts val="0"/>
              </a:spcBef>
              <a:spcAft>
                <a:spcPts val="0"/>
              </a:spcAft>
              <a:buNone/>
            </a:pPr>
            <a:r>
              <a:rPr lang="en-US" sz="3000"/>
              <a:t>What are your ideas for using New American History tools/resources in your teaching?</a:t>
            </a:r>
            <a:br>
              <a:rPr lang="en-US" sz="3000"/>
            </a:br>
            <a:br>
              <a:rPr lang="en-US" sz="3000"/>
            </a:br>
            <a:r>
              <a:rPr lang="en-US" sz="3000"/>
              <a:t>What potential challenges/barriers do you anticipate will need to be tackled as you begin this work in your classroom, school, community?</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en-US" sz="3000"/>
              <a:t>How could New American History resources support integration of the AAHEC tech edits as a way to deepen students' understandings?  </a:t>
            </a:r>
            <a:r>
              <a:rPr lang="en-US" sz="3000" b="1"/>
              <a:t>What’s possible?</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sz="1400"/>
              <a:t>Add your answers to the chat and use your copy of the </a:t>
            </a:r>
            <a:r>
              <a:rPr lang="en-US" sz="1400" u="sng">
                <a:solidFill>
                  <a:schemeClr val="hlink"/>
                </a:solidFill>
                <a:hlinkClick r:id="rId3"/>
              </a:rPr>
              <a:t>Anti-Racist Teacher Curiosity and Innovation Plan</a:t>
            </a:r>
            <a:endParaRPr sz="1400" b="1"/>
          </a:p>
        </p:txBody>
      </p:sp>
      <p:sp>
        <p:nvSpPr>
          <p:cNvPr id="339" name="Google Shape;339;p49"/>
          <p:cNvSpPr txBox="1">
            <a:spLocks noGrp="1"/>
          </p:cNvSpPr>
          <p:nvPr>
            <p:ph type="ftr" idx="11"/>
          </p:nvPr>
        </p:nvSpPr>
        <p:spPr>
          <a:xfrm>
            <a:off x="0" y="6524625"/>
            <a:ext cx="12192000" cy="3915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endParaRPr b="1" i="1"/>
          </a:p>
          <a:p>
            <a:pPr marL="0" lvl="0" indent="0" algn="l" rtl="0">
              <a:spcBef>
                <a:spcPts val="0"/>
              </a:spcBef>
              <a:spcAft>
                <a:spcPts val="0"/>
              </a:spcAft>
              <a:buNone/>
            </a:pPr>
            <a:r>
              <a:rPr lang="en-US" b="1" i="1"/>
              <a:t>New American History</a:t>
            </a:r>
            <a:r>
              <a:rPr lang="en-US"/>
              <a:t>  |  </a:t>
            </a:r>
            <a:r>
              <a:rPr lang="en-US" b="1"/>
              <a:t>March 13, 2021</a:t>
            </a:r>
            <a:endParaRPr/>
          </a:p>
          <a:p>
            <a:pPr marL="0" lvl="0" indent="0" algn="l" rtl="0">
              <a:spcBef>
                <a:spcPts val="0"/>
              </a:spcBef>
              <a:spcAft>
                <a:spcPts val="0"/>
              </a:spcAft>
              <a:buNone/>
            </a:pPr>
            <a:endParaRPr/>
          </a:p>
        </p:txBody>
      </p:sp>
      <p:pic>
        <p:nvPicPr>
          <p:cNvPr id="340" name="Google Shape;340;p49"/>
          <p:cNvPicPr preferRelativeResize="0"/>
          <p:nvPr/>
        </p:nvPicPr>
        <p:blipFill>
          <a:blip r:embed="rId4">
            <a:alphaModFix/>
          </a:blip>
          <a:stretch>
            <a:fillRect/>
          </a:stretch>
        </p:blipFill>
        <p:spPr>
          <a:xfrm>
            <a:off x="10791825" y="0"/>
            <a:ext cx="1400175" cy="6524624"/>
          </a:xfrm>
          <a:prstGeom prst="rect">
            <a:avLst/>
          </a:prstGeom>
          <a:noFill/>
          <a:ln w="38100" cap="flat" cmpd="sng">
            <a:solidFill>
              <a:srgbClr val="3773B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0"/>
          <p:cNvSpPr txBox="1">
            <a:spLocks noGrp="1"/>
          </p:cNvSpPr>
          <p:nvPr>
            <p:ph type="body" idx="1"/>
          </p:nvPr>
        </p:nvSpPr>
        <p:spPr>
          <a:xfrm>
            <a:off x="0" y="0"/>
            <a:ext cx="5910600" cy="65247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lnSpc>
                <a:spcPct val="90000"/>
              </a:lnSpc>
              <a:spcBef>
                <a:spcPts val="0"/>
              </a:spcBef>
              <a:spcAft>
                <a:spcPts val="0"/>
              </a:spcAft>
              <a:buNone/>
            </a:pPr>
            <a:r>
              <a:rPr lang="en-US" sz="4000">
                <a:solidFill>
                  <a:schemeClr val="lt1"/>
                </a:solidFill>
              </a:rPr>
              <a:t>Next Steps for Our Work Together...</a:t>
            </a:r>
            <a:endParaRPr/>
          </a:p>
        </p:txBody>
      </p:sp>
      <p:sp>
        <p:nvSpPr>
          <p:cNvPr id="347" name="Google Shape;347;p50"/>
          <p:cNvSpPr txBox="1">
            <a:spLocks noGrp="1"/>
          </p:cNvSpPr>
          <p:nvPr>
            <p:ph type="ftr" idx="11"/>
          </p:nvPr>
        </p:nvSpPr>
        <p:spPr>
          <a:xfrm>
            <a:off x="0" y="6524625"/>
            <a:ext cx="12192000" cy="333375"/>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endParaRPr b="1" i="1"/>
          </a:p>
          <a:p>
            <a:pPr marL="0" lvl="0" indent="0" algn="l" rtl="0">
              <a:spcBef>
                <a:spcPts val="0"/>
              </a:spcBef>
              <a:spcAft>
                <a:spcPts val="0"/>
              </a:spcAft>
              <a:buNone/>
            </a:pPr>
            <a:r>
              <a:rPr lang="en-US" b="1" i="1"/>
              <a:t>New American History</a:t>
            </a:r>
            <a:r>
              <a:rPr lang="en-US"/>
              <a:t>  |  </a:t>
            </a:r>
            <a:r>
              <a:rPr lang="en-US" b="1"/>
              <a:t>March 13, 2021</a:t>
            </a:r>
            <a:endParaRPr/>
          </a:p>
          <a:p>
            <a:pPr marL="0" lvl="0" indent="0" algn="l" rtl="0">
              <a:spcBef>
                <a:spcPts val="0"/>
              </a:spcBef>
              <a:spcAft>
                <a:spcPts val="0"/>
              </a:spcAft>
              <a:buNone/>
            </a:pPr>
            <a:endParaRPr/>
          </a:p>
        </p:txBody>
      </p:sp>
      <p:pic>
        <p:nvPicPr>
          <p:cNvPr id="348" name="Google Shape;348;p50"/>
          <p:cNvPicPr preferRelativeResize="0"/>
          <p:nvPr/>
        </p:nvPicPr>
        <p:blipFill rotWithShape="1">
          <a:blip r:embed="rId3">
            <a:alphaModFix/>
          </a:blip>
          <a:srcRect l="1068"/>
          <a:stretch/>
        </p:blipFill>
        <p:spPr>
          <a:xfrm>
            <a:off x="5910625" y="60100"/>
            <a:ext cx="6223425" cy="6464525"/>
          </a:xfrm>
          <a:prstGeom prst="rect">
            <a:avLst/>
          </a:prstGeom>
          <a:noFill/>
          <a:ln w="76200" cap="flat" cmpd="sng">
            <a:solidFill>
              <a:schemeClr val="dk2"/>
            </a:solidFill>
            <a:prstDash val="solid"/>
            <a:round/>
            <a:headEnd type="none" w="sm" len="sm"/>
            <a:tailEnd type="none" w="sm" len="sm"/>
          </a:ln>
        </p:spPr>
      </p:pic>
      <p:pic>
        <p:nvPicPr>
          <p:cNvPr id="349" name="Google Shape;349;p50"/>
          <p:cNvPicPr preferRelativeResize="0"/>
          <p:nvPr/>
        </p:nvPicPr>
        <p:blipFill>
          <a:blip r:embed="rId4">
            <a:alphaModFix/>
          </a:blip>
          <a:stretch>
            <a:fillRect/>
          </a:stretch>
        </p:blipFill>
        <p:spPr>
          <a:xfrm>
            <a:off x="6655862" y="239475"/>
            <a:ext cx="4790975" cy="6045750"/>
          </a:xfrm>
          <a:prstGeom prst="rect">
            <a:avLst/>
          </a:prstGeom>
          <a:noFill/>
          <a:ln w="38100" cap="flat" cmpd="sng">
            <a:solidFill>
              <a:srgbClr val="FFCC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a:spLocks noGrp="1"/>
          </p:cNvSpPr>
          <p:nvPr>
            <p:ph type="title"/>
          </p:nvPr>
        </p:nvSpPr>
        <p:spPr>
          <a:xfrm>
            <a:off x="0" y="568231"/>
            <a:ext cx="7010400" cy="1596600"/>
          </a:xfrm>
          <a:prstGeom prst="rect">
            <a:avLst/>
          </a:prstGeom>
          <a:solidFill>
            <a:schemeClr val="lt1"/>
          </a:solidFill>
          <a:ln>
            <a:noFill/>
          </a:ln>
        </p:spPr>
        <p:txBody>
          <a:bodyPr spcFirstLastPara="1" wrap="square" lIns="457200" tIns="45700" rIns="91425" bIns="45700" anchor="ctr" anchorCtr="0">
            <a:noAutofit/>
          </a:bodyPr>
          <a:lstStyle/>
          <a:p>
            <a:pPr marL="0" lvl="0" indent="0" algn="ctr" rtl="0">
              <a:lnSpc>
                <a:spcPct val="90000"/>
              </a:lnSpc>
              <a:spcBef>
                <a:spcPts val="0"/>
              </a:spcBef>
              <a:spcAft>
                <a:spcPts val="0"/>
              </a:spcAft>
              <a:buNone/>
            </a:pPr>
            <a:br>
              <a:rPr lang="en-US"/>
            </a:br>
            <a:r>
              <a:rPr lang="en-US"/>
              <a:t>Final thoughts/questions ...</a:t>
            </a:r>
            <a:endParaRPr/>
          </a:p>
          <a:p>
            <a:pPr marL="0" lvl="0" indent="0" algn="ctr" rtl="0">
              <a:lnSpc>
                <a:spcPct val="90000"/>
              </a:lnSpc>
              <a:spcBef>
                <a:spcPts val="0"/>
              </a:spcBef>
              <a:spcAft>
                <a:spcPts val="0"/>
              </a:spcAft>
              <a:buNone/>
            </a:pPr>
            <a:endParaRPr sz="2400"/>
          </a:p>
          <a:p>
            <a:pPr marL="0" lvl="0" indent="0" algn="ctr" rtl="0">
              <a:lnSpc>
                <a:spcPct val="90000"/>
              </a:lnSpc>
              <a:spcBef>
                <a:spcPts val="0"/>
              </a:spcBef>
              <a:spcAft>
                <a:spcPts val="0"/>
              </a:spcAft>
              <a:buNone/>
            </a:pPr>
            <a:r>
              <a:rPr lang="en-US"/>
              <a:t>&amp;</a:t>
            </a:r>
            <a:endParaRPr/>
          </a:p>
          <a:p>
            <a:pPr marL="0" lvl="0" indent="0" algn="ctr" rtl="0">
              <a:lnSpc>
                <a:spcPct val="90000"/>
              </a:lnSpc>
              <a:spcBef>
                <a:spcPts val="0"/>
              </a:spcBef>
              <a:spcAft>
                <a:spcPts val="0"/>
              </a:spcAft>
              <a:buNone/>
            </a:pPr>
            <a:endParaRPr sz="2400"/>
          </a:p>
          <a:p>
            <a:pPr marL="0" lvl="0" indent="0" algn="ctr" rtl="0">
              <a:lnSpc>
                <a:spcPct val="90000"/>
              </a:lnSpc>
              <a:spcBef>
                <a:spcPts val="0"/>
              </a:spcBef>
              <a:spcAft>
                <a:spcPts val="0"/>
              </a:spcAft>
              <a:buNone/>
            </a:pPr>
            <a:r>
              <a:rPr lang="en-US"/>
              <a:t>Thank you!</a:t>
            </a:r>
            <a:endParaRPr/>
          </a:p>
        </p:txBody>
      </p:sp>
      <p:sp>
        <p:nvSpPr>
          <p:cNvPr id="356" name="Google Shape;356;p51"/>
          <p:cNvSpPr txBox="1">
            <a:spLocks noGrp="1"/>
          </p:cNvSpPr>
          <p:nvPr>
            <p:ph type="ftr" idx="11"/>
          </p:nvPr>
        </p:nvSpPr>
        <p:spPr>
          <a:xfrm>
            <a:off x="0" y="6524625"/>
            <a:ext cx="12192000" cy="333375"/>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endParaRPr b="1" i="1"/>
          </a:p>
          <a:p>
            <a:pPr marL="0" lvl="0" indent="0" algn="l" rtl="0">
              <a:spcBef>
                <a:spcPts val="0"/>
              </a:spcBef>
              <a:spcAft>
                <a:spcPts val="0"/>
              </a:spcAft>
              <a:buNone/>
            </a:pPr>
            <a:r>
              <a:rPr lang="en-US" b="1" i="1"/>
              <a:t>New American History</a:t>
            </a:r>
            <a:r>
              <a:rPr lang="en-US"/>
              <a:t>  |  </a:t>
            </a:r>
            <a:r>
              <a:rPr lang="en-US" b="1"/>
              <a:t>March 13, 2021</a:t>
            </a:r>
            <a:endParaRPr/>
          </a:p>
          <a:p>
            <a:pPr marL="0" lvl="0" indent="0" algn="l" rtl="0">
              <a:spcBef>
                <a:spcPts val="0"/>
              </a:spcBef>
              <a:spcAft>
                <a:spcPts val="0"/>
              </a:spcAft>
              <a:buNone/>
            </a:pPr>
            <a:endParaRPr/>
          </a:p>
        </p:txBody>
      </p:sp>
      <p:sp>
        <p:nvSpPr>
          <p:cNvPr id="357" name="Google Shape;357;p51"/>
          <p:cNvSpPr/>
          <p:nvPr/>
        </p:nvSpPr>
        <p:spPr>
          <a:xfrm>
            <a:off x="8337550" y="5596466"/>
            <a:ext cx="3856567" cy="89323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8" name="Google Shape;358;p51" descr="A black sign with white text&#10;&#10;Description generated with very high confidence"/>
          <p:cNvPicPr preferRelativeResize="0"/>
          <p:nvPr/>
        </p:nvPicPr>
        <p:blipFill rotWithShape="1">
          <a:blip r:embed="rId3">
            <a:alphaModFix/>
          </a:blip>
          <a:srcRect/>
          <a:stretch/>
        </p:blipFill>
        <p:spPr>
          <a:xfrm>
            <a:off x="9059148" y="4752646"/>
            <a:ext cx="2413375" cy="1395600"/>
          </a:xfrm>
          <a:prstGeom prst="rect">
            <a:avLst/>
          </a:prstGeom>
          <a:noFill/>
          <a:ln>
            <a:noFill/>
          </a:ln>
        </p:spPr>
      </p:pic>
      <p:sp>
        <p:nvSpPr>
          <p:cNvPr id="359" name="Google Shape;359;p51"/>
          <p:cNvSpPr txBox="1">
            <a:spLocks noGrp="1"/>
          </p:cNvSpPr>
          <p:nvPr>
            <p:ph type="body" idx="1"/>
          </p:nvPr>
        </p:nvSpPr>
        <p:spPr>
          <a:xfrm>
            <a:off x="0" y="3429000"/>
            <a:ext cx="7142100" cy="2535300"/>
          </a:xfrm>
          <a:prstGeom prst="rect">
            <a:avLst/>
          </a:prstGeom>
        </p:spPr>
        <p:txBody>
          <a:bodyPr spcFirstLastPara="1" wrap="square" lIns="457200" tIns="45700" rIns="91425" bIns="45700" anchor="t" anchorCtr="0">
            <a:noAutofit/>
          </a:bodyPr>
          <a:lstStyle/>
          <a:p>
            <a:pPr marL="0" lvl="0" indent="0" algn="l" rtl="0">
              <a:spcBef>
                <a:spcPts val="1000"/>
              </a:spcBef>
              <a:spcAft>
                <a:spcPts val="0"/>
              </a:spcAft>
              <a:buNone/>
            </a:pPr>
            <a:r>
              <a:rPr lang="en-US"/>
              <a:t>Ed Ayers, Executive Director</a:t>
            </a:r>
            <a:endParaRPr/>
          </a:p>
          <a:p>
            <a:pPr marL="0" lvl="0" indent="0" algn="l" rtl="0">
              <a:spcBef>
                <a:spcPts val="1000"/>
              </a:spcBef>
              <a:spcAft>
                <a:spcPts val="0"/>
              </a:spcAft>
              <a:buNone/>
            </a:pPr>
            <a:r>
              <a:rPr lang="en-US" u="sng">
                <a:solidFill>
                  <a:schemeClr val="hlink"/>
                </a:solidFill>
                <a:hlinkClick r:id="rId4"/>
              </a:rPr>
              <a:t>eayers@richmond.edu</a:t>
            </a:r>
            <a:endParaRPr/>
          </a:p>
          <a:p>
            <a:pPr marL="0" lvl="0" indent="0" algn="l" rtl="0">
              <a:spcBef>
                <a:spcPts val="1000"/>
              </a:spcBef>
              <a:spcAft>
                <a:spcPts val="0"/>
              </a:spcAft>
              <a:buNone/>
            </a:pPr>
            <a:endParaRPr/>
          </a:p>
          <a:p>
            <a:pPr marL="0" lvl="0" indent="0" algn="l" rtl="0">
              <a:spcBef>
                <a:spcPts val="1000"/>
              </a:spcBef>
              <a:spcAft>
                <a:spcPts val="0"/>
              </a:spcAft>
              <a:buNone/>
            </a:pPr>
            <a:r>
              <a:rPr lang="en-US"/>
              <a:t>Annie Evans, Director of Education &amp; Outreach</a:t>
            </a:r>
            <a:endParaRPr/>
          </a:p>
          <a:p>
            <a:pPr marL="0" lvl="0" indent="0" algn="l" rtl="0">
              <a:spcBef>
                <a:spcPts val="1000"/>
              </a:spcBef>
              <a:spcAft>
                <a:spcPts val="0"/>
              </a:spcAft>
              <a:buNone/>
            </a:pPr>
            <a:r>
              <a:rPr lang="en-US" u="sng">
                <a:solidFill>
                  <a:schemeClr val="hlink"/>
                </a:solidFill>
                <a:hlinkClick r:id="rId5"/>
              </a:rPr>
              <a:t>Anne.Evans@richmond.edu</a:t>
            </a:r>
            <a:endParaRPr/>
          </a:p>
          <a:p>
            <a:pPr marL="0" lvl="0" indent="0" algn="l"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773B1"/>
        </a:solidFill>
        <a:effectLst/>
      </p:bgPr>
    </p:bg>
    <p:spTree>
      <p:nvGrpSpPr>
        <p:cNvPr id="1" name="Shape 363"/>
        <p:cNvGrpSpPr/>
        <p:nvPr/>
      </p:nvGrpSpPr>
      <p:grpSpPr>
        <a:xfrm>
          <a:off x="0" y="0"/>
          <a:ext cx="0" cy="0"/>
          <a:chOff x="0" y="0"/>
          <a:chExt cx="0" cy="0"/>
        </a:xfrm>
      </p:grpSpPr>
      <p:sp>
        <p:nvSpPr>
          <p:cNvPr id="364" name="Google Shape;364;p52"/>
          <p:cNvSpPr txBox="1"/>
          <p:nvPr/>
        </p:nvSpPr>
        <p:spPr>
          <a:xfrm>
            <a:off x="789567" y="700733"/>
            <a:ext cx="3777600" cy="963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4000" b="1">
              <a:solidFill>
                <a:srgbClr val="0000FF"/>
              </a:solidFill>
              <a:latin typeface="Comfortaa"/>
              <a:ea typeface="Comfortaa"/>
              <a:cs typeface="Comfortaa"/>
              <a:sym typeface="Comfortaa"/>
            </a:endParaRPr>
          </a:p>
          <a:p>
            <a:pPr marL="0" lvl="0" indent="0" algn="l" rtl="0">
              <a:spcBef>
                <a:spcPts val="0"/>
              </a:spcBef>
              <a:spcAft>
                <a:spcPts val="0"/>
              </a:spcAft>
              <a:buNone/>
            </a:pPr>
            <a:endParaRPr sz="4000" b="1">
              <a:solidFill>
                <a:srgbClr val="0000FF"/>
              </a:solidFill>
              <a:latin typeface="Comfortaa"/>
              <a:ea typeface="Comfortaa"/>
              <a:cs typeface="Comfortaa"/>
              <a:sym typeface="Comfortaa"/>
            </a:endParaRPr>
          </a:p>
          <a:p>
            <a:pPr marL="0" lvl="0" indent="0" algn="l" rtl="0">
              <a:spcBef>
                <a:spcPts val="0"/>
              </a:spcBef>
              <a:spcAft>
                <a:spcPts val="0"/>
              </a:spcAft>
              <a:buNone/>
            </a:pPr>
            <a:endParaRPr sz="2400" b="1">
              <a:solidFill>
                <a:srgbClr val="0000FF"/>
              </a:solidFill>
              <a:latin typeface="Comfortaa"/>
              <a:ea typeface="Comfortaa"/>
              <a:cs typeface="Comfortaa"/>
              <a:sym typeface="Comfortaa"/>
            </a:endParaRPr>
          </a:p>
        </p:txBody>
      </p:sp>
      <p:sp>
        <p:nvSpPr>
          <p:cNvPr id="365" name="Google Shape;365;p52"/>
          <p:cNvSpPr txBox="1"/>
          <p:nvPr/>
        </p:nvSpPr>
        <p:spPr>
          <a:xfrm>
            <a:off x="6794933" y="4091367"/>
            <a:ext cx="5135600" cy="2280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100" b="1">
                <a:solidFill>
                  <a:srgbClr val="FFFFFF"/>
                </a:solidFill>
                <a:latin typeface="Comfortaa"/>
                <a:ea typeface="Comfortaa"/>
                <a:cs typeface="Comfortaa"/>
                <a:sym typeface="Comfortaa"/>
              </a:rPr>
              <a:t>Annie Evans</a:t>
            </a:r>
            <a:endParaRPr sz="2100" b="1">
              <a:solidFill>
                <a:srgbClr val="FFFFFF"/>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100" b="1">
                <a:solidFill>
                  <a:srgbClr val="FFFFFF"/>
                </a:solidFill>
                <a:latin typeface="Comfortaa"/>
                <a:ea typeface="Comfortaa"/>
                <a:cs typeface="Comfortaa"/>
                <a:sym typeface="Comfortaa"/>
              </a:rPr>
              <a:t>Director of Education &amp; Outreach</a:t>
            </a:r>
            <a:endParaRPr sz="2100" b="1">
              <a:solidFill>
                <a:srgbClr val="FFFFFF"/>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100" b="1">
                <a:solidFill>
                  <a:srgbClr val="FFFFFF"/>
                </a:solidFill>
                <a:latin typeface="Comfortaa"/>
                <a:ea typeface="Comfortaa"/>
                <a:cs typeface="Comfortaa"/>
                <a:sym typeface="Comfortaa"/>
              </a:rPr>
              <a:t>New American History</a:t>
            </a:r>
            <a:endParaRPr sz="2100" b="1">
              <a:solidFill>
                <a:srgbClr val="FFFFFF"/>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100" b="1">
                <a:solidFill>
                  <a:srgbClr val="FFFFFF"/>
                </a:solidFill>
                <a:latin typeface="Comfortaa"/>
                <a:ea typeface="Comfortaa"/>
                <a:cs typeface="Comfortaa"/>
                <a:sym typeface="Comfortaa"/>
              </a:rPr>
              <a:t>University of Richmond</a:t>
            </a:r>
            <a:endParaRPr sz="2100" b="1">
              <a:solidFill>
                <a:srgbClr val="FFFFFF"/>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100" b="1" u="sng">
                <a:solidFill>
                  <a:srgbClr val="FFFFFF"/>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Anne.Evans@richmond.edu</a:t>
            </a:r>
            <a:endParaRPr sz="2100" b="1">
              <a:solidFill>
                <a:srgbClr val="FFFFFF"/>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100" b="1" u="sng">
                <a:solidFill>
                  <a:srgbClr val="FFFFFF"/>
                </a:solid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@MapM8ker</a:t>
            </a:r>
            <a:endParaRPr sz="2100" b="1">
              <a:solidFill>
                <a:srgbClr val="FFFFFF"/>
              </a:solidFill>
              <a:latin typeface="Comfortaa"/>
              <a:ea typeface="Comfortaa"/>
              <a:cs typeface="Comfortaa"/>
              <a:sym typeface="Comfortaa"/>
            </a:endParaRPr>
          </a:p>
          <a:p>
            <a:pPr marL="0" lvl="0" indent="0" algn="l" rtl="0">
              <a:lnSpc>
                <a:spcPct val="115000"/>
              </a:lnSpc>
              <a:spcBef>
                <a:spcPts val="0"/>
              </a:spcBef>
              <a:spcAft>
                <a:spcPts val="0"/>
              </a:spcAft>
              <a:buNone/>
            </a:pPr>
            <a:r>
              <a:rPr lang="en-US" sz="2100" b="1" u="sng">
                <a:solidFill>
                  <a:srgbClr val="FFFFFF"/>
                </a:solid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newamericanhistory.org</a:t>
            </a:r>
            <a:endParaRPr sz="2100" b="1">
              <a:solidFill>
                <a:srgbClr val="FFFFFF"/>
              </a:solidFill>
              <a:latin typeface="Comfortaa"/>
              <a:ea typeface="Comfortaa"/>
              <a:cs typeface="Comfortaa"/>
              <a:sym typeface="Comfortaa"/>
            </a:endParaRPr>
          </a:p>
        </p:txBody>
      </p:sp>
      <p:pic>
        <p:nvPicPr>
          <p:cNvPr id="366" name="Google Shape;366;p52"/>
          <p:cNvPicPr preferRelativeResize="0"/>
          <p:nvPr/>
        </p:nvPicPr>
        <p:blipFill>
          <a:blip r:embed="rId6">
            <a:alphaModFix/>
          </a:blip>
          <a:stretch>
            <a:fillRect/>
          </a:stretch>
        </p:blipFill>
        <p:spPr>
          <a:xfrm>
            <a:off x="1301450" y="4475983"/>
            <a:ext cx="406400" cy="393700"/>
          </a:xfrm>
          <a:prstGeom prst="rect">
            <a:avLst/>
          </a:prstGeom>
          <a:noFill/>
          <a:ln>
            <a:noFill/>
          </a:ln>
        </p:spPr>
      </p:pic>
      <p:sp>
        <p:nvSpPr>
          <p:cNvPr id="367" name="Google Shape;367;p52"/>
          <p:cNvSpPr txBox="1"/>
          <p:nvPr/>
        </p:nvSpPr>
        <p:spPr>
          <a:xfrm>
            <a:off x="2050676" y="4378700"/>
            <a:ext cx="2794200" cy="31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u="sng">
                <a:solidFill>
                  <a:srgbClr val="FFFFFF"/>
                </a:solidFill>
                <a:latin typeface="Comfortaa"/>
                <a:ea typeface="Comfortaa"/>
                <a:cs typeface="Comfortaa"/>
                <a:sym typeface="Comfortaa"/>
                <a:hlinkClick r:id="rId7">
                  <a:extLst>
                    <a:ext uri="{A12FA001-AC4F-418D-AE19-62706E023703}">
                      <ahyp:hlinkClr xmlns:ahyp="http://schemas.microsoft.com/office/drawing/2018/hyperlinkcolor" val="tx"/>
                    </a:ext>
                  </a:extLst>
                </a:hlinkClick>
              </a:rPr>
              <a:t>@newamericanhist</a:t>
            </a:r>
            <a:endParaRPr sz="1900" b="1">
              <a:solidFill>
                <a:srgbClr val="FFFFFF"/>
              </a:solidFill>
              <a:latin typeface="Comfortaa"/>
              <a:ea typeface="Comfortaa"/>
              <a:cs typeface="Comfortaa"/>
              <a:sym typeface="Comfortaa"/>
            </a:endParaRPr>
          </a:p>
        </p:txBody>
      </p:sp>
      <p:pic>
        <p:nvPicPr>
          <p:cNvPr id="368" name="Google Shape;368;p52"/>
          <p:cNvPicPr preferRelativeResize="0"/>
          <p:nvPr/>
        </p:nvPicPr>
        <p:blipFill>
          <a:blip r:embed="rId8">
            <a:alphaModFix/>
          </a:blip>
          <a:stretch>
            <a:fillRect/>
          </a:stretch>
        </p:blipFill>
        <p:spPr>
          <a:xfrm>
            <a:off x="1326850" y="5028567"/>
            <a:ext cx="355600" cy="406400"/>
          </a:xfrm>
          <a:prstGeom prst="rect">
            <a:avLst/>
          </a:prstGeom>
          <a:noFill/>
          <a:ln>
            <a:noFill/>
          </a:ln>
        </p:spPr>
      </p:pic>
      <p:sp>
        <p:nvSpPr>
          <p:cNvPr id="369" name="Google Shape;369;p52"/>
          <p:cNvSpPr txBox="1"/>
          <p:nvPr/>
        </p:nvSpPr>
        <p:spPr>
          <a:xfrm>
            <a:off x="2050667" y="4967367"/>
            <a:ext cx="4140800" cy="528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u="sng">
                <a:solidFill>
                  <a:srgbClr val="FFFFFF"/>
                </a:solidFill>
                <a:latin typeface="Comfortaa"/>
                <a:ea typeface="Comfortaa"/>
                <a:cs typeface="Comfortaa"/>
                <a:sym typeface="Comfortaa"/>
                <a:hlinkClick r:id="rId9">
                  <a:extLst>
                    <a:ext uri="{A12FA001-AC4F-418D-AE19-62706E023703}">
                      <ahyp:hlinkClr xmlns:ahyp="http://schemas.microsoft.com/office/drawing/2018/hyperlinkcolor" val="tx"/>
                    </a:ext>
                  </a:extLst>
                </a:hlinkClick>
              </a:rPr>
              <a:t>New American History</a:t>
            </a:r>
            <a:r>
              <a:rPr lang="en-US" sz="1900">
                <a:solidFill>
                  <a:srgbClr val="FFFFFF"/>
                </a:solidFill>
                <a:latin typeface="Comfortaa"/>
                <a:ea typeface="Comfortaa"/>
                <a:cs typeface="Comfortaa"/>
                <a:sym typeface="Comfortaa"/>
              </a:rPr>
              <a:t> </a:t>
            </a:r>
            <a:endParaRPr sz="1900">
              <a:solidFill>
                <a:srgbClr val="FFFFFF"/>
              </a:solidFill>
              <a:latin typeface="Comfortaa"/>
              <a:ea typeface="Comfortaa"/>
              <a:cs typeface="Comfortaa"/>
              <a:sym typeface="Comfortaa"/>
            </a:endParaRPr>
          </a:p>
        </p:txBody>
      </p:sp>
      <p:pic>
        <p:nvPicPr>
          <p:cNvPr id="370" name="Google Shape;370;p52"/>
          <p:cNvPicPr preferRelativeResize="0"/>
          <p:nvPr/>
        </p:nvPicPr>
        <p:blipFill>
          <a:blip r:embed="rId10">
            <a:alphaModFix/>
          </a:blip>
          <a:stretch>
            <a:fillRect/>
          </a:stretch>
        </p:blipFill>
        <p:spPr>
          <a:xfrm>
            <a:off x="1307783" y="5638183"/>
            <a:ext cx="393700" cy="406400"/>
          </a:xfrm>
          <a:prstGeom prst="rect">
            <a:avLst/>
          </a:prstGeom>
          <a:noFill/>
          <a:ln>
            <a:noFill/>
          </a:ln>
        </p:spPr>
      </p:pic>
      <p:sp>
        <p:nvSpPr>
          <p:cNvPr id="371" name="Google Shape;371;p52"/>
          <p:cNvSpPr txBox="1"/>
          <p:nvPr/>
        </p:nvSpPr>
        <p:spPr>
          <a:xfrm>
            <a:off x="2004667" y="5619017"/>
            <a:ext cx="3214800" cy="31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u="sng">
                <a:solidFill>
                  <a:srgbClr val="FFFFFF"/>
                </a:solidFill>
                <a:latin typeface="Comfortaa"/>
                <a:ea typeface="Comfortaa"/>
                <a:cs typeface="Comfortaa"/>
                <a:sym typeface="Comfortaa"/>
                <a:hlinkClick r:id="rId11">
                  <a:extLst>
                    <a:ext uri="{A12FA001-AC4F-418D-AE19-62706E023703}">
                      <ahyp:hlinkClr xmlns:ahyp="http://schemas.microsoft.com/office/drawing/2018/hyperlinkcolor" val="tx"/>
                    </a:ext>
                  </a:extLst>
                </a:hlinkClick>
              </a:rPr>
              <a:t>New American History</a:t>
            </a:r>
            <a:endParaRPr sz="1900" b="1">
              <a:solidFill>
                <a:srgbClr val="FFFFFF"/>
              </a:solidFill>
              <a:latin typeface="Comfortaa"/>
              <a:ea typeface="Comfortaa"/>
              <a:cs typeface="Comfortaa"/>
              <a:sym typeface="Comfortaa"/>
            </a:endParaRPr>
          </a:p>
        </p:txBody>
      </p:sp>
      <p:pic>
        <p:nvPicPr>
          <p:cNvPr id="372" name="Google Shape;372;p52"/>
          <p:cNvPicPr preferRelativeResize="0"/>
          <p:nvPr/>
        </p:nvPicPr>
        <p:blipFill>
          <a:blip r:embed="rId12">
            <a:alphaModFix/>
          </a:blip>
          <a:stretch>
            <a:fillRect/>
          </a:stretch>
        </p:blipFill>
        <p:spPr>
          <a:xfrm>
            <a:off x="1333183" y="6247800"/>
            <a:ext cx="342900" cy="368300"/>
          </a:xfrm>
          <a:prstGeom prst="rect">
            <a:avLst/>
          </a:prstGeom>
          <a:noFill/>
          <a:ln>
            <a:noFill/>
          </a:ln>
        </p:spPr>
      </p:pic>
      <p:sp>
        <p:nvSpPr>
          <p:cNvPr id="373" name="Google Shape;373;p52"/>
          <p:cNvSpPr txBox="1"/>
          <p:nvPr/>
        </p:nvSpPr>
        <p:spPr>
          <a:xfrm>
            <a:off x="2050667" y="6180950"/>
            <a:ext cx="3122800" cy="31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u="sng">
                <a:solidFill>
                  <a:srgbClr val="FFFFFF"/>
                </a:solidFill>
                <a:latin typeface="Comfortaa"/>
                <a:ea typeface="Comfortaa"/>
                <a:cs typeface="Comfortaa"/>
                <a:sym typeface="Comfortaa"/>
                <a:hlinkClick r:id="rId13">
                  <a:extLst>
                    <a:ext uri="{A12FA001-AC4F-418D-AE19-62706E023703}">
                      <ahyp:hlinkClr xmlns:ahyp="http://schemas.microsoft.com/office/drawing/2018/hyperlinkcolor" val="tx"/>
                    </a:ext>
                  </a:extLst>
                </a:hlinkClick>
              </a:rPr>
              <a:t>newamericanhistory</a:t>
            </a:r>
            <a:endParaRPr sz="1900" b="1">
              <a:solidFill>
                <a:srgbClr val="FFFFFF"/>
              </a:solidFill>
              <a:latin typeface="Comfortaa"/>
              <a:ea typeface="Comfortaa"/>
              <a:cs typeface="Comfortaa"/>
              <a:sym typeface="Comfortaa"/>
            </a:endParaRPr>
          </a:p>
        </p:txBody>
      </p:sp>
      <p:pic>
        <p:nvPicPr>
          <p:cNvPr id="374" name="Google Shape;374;p52"/>
          <p:cNvPicPr preferRelativeResize="0"/>
          <p:nvPr/>
        </p:nvPicPr>
        <p:blipFill>
          <a:blip r:embed="rId14">
            <a:alphaModFix/>
          </a:blip>
          <a:stretch>
            <a:fillRect/>
          </a:stretch>
        </p:blipFill>
        <p:spPr>
          <a:xfrm>
            <a:off x="5533100" y="277131"/>
            <a:ext cx="5500732" cy="3525068"/>
          </a:xfrm>
          <a:prstGeom prst="rect">
            <a:avLst/>
          </a:prstGeom>
          <a:noFill/>
          <a:ln w="28575" cap="flat" cmpd="sng">
            <a:solidFill>
              <a:srgbClr val="F1C232"/>
            </a:solidFill>
            <a:prstDash val="solid"/>
            <a:round/>
            <a:headEnd type="none" w="sm" len="sm"/>
            <a:tailEnd type="none" w="sm" len="sm"/>
          </a:ln>
        </p:spPr>
      </p:pic>
      <p:sp>
        <p:nvSpPr>
          <p:cNvPr id="375" name="Google Shape;375;p52"/>
          <p:cNvSpPr txBox="1"/>
          <p:nvPr/>
        </p:nvSpPr>
        <p:spPr>
          <a:xfrm>
            <a:off x="615799" y="356775"/>
            <a:ext cx="4557600" cy="1110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2800" b="1" u="sng">
                <a:solidFill>
                  <a:srgbClr val="FFFFFF"/>
                </a:solidFill>
                <a:latin typeface="Comfortaa"/>
                <a:ea typeface="Comfortaa"/>
                <a:cs typeface="Comfortaa"/>
                <a:sym typeface="Comfortaa"/>
                <a:hlinkClick r:id="rId15">
                  <a:extLst>
                    <a:ext uri="{A12FA001-AC4F-418D-AE19-62706E023703}">
                      <ahyp:hlinkClr xmlns:ahyp="http://schemas.microsoft.com/office/drawing/2018/hyperlinkcolor" val="tx"/>
                    </a:ext>
                  </a:extLst>
                </a:hlinkClick>
              </a:rPr>
              <a:t>Subscribe</a:t>
            </a:r>
            <a:r>
              <a:rPr lang="en-US" sz="2800" b="1">
                <a:solidFill>
                  <a:srgbClr val="FFFFFF"/>
                </a:solidFill>
                <a:latin typeface="Comfortaa"/>
                <a:ea typeface="Comfortaa"/>
                <a:cs typeface="Comfortaa"/>
                <a:sym typeface="Comfortaa"/>
              </a:rPr>
              <a:t> / Follow us:</a:t>
            </a:r>
            <a:endParaRPr sz="2800" b="1">
              <a:solidFill>
                <a:srgbClr val="FFFFFF"/>
              </a:solidFill>
              <a:latin typeface="Comfortaa"/>
              <a:ea typeface="Comfortaa"/>
              <a:cs typeface="Comfortaa"/>
              <a:sym typeface="Comfortaa"/>
            </a:endParaRPr>
          </a:p>
          <a:p>
            <a:pPr marL="0" lvl="0" indent="0" algn="l" rtl="0">
              <a:spcBef>
                <a:spcPts val="0"/>
              </a:spcBef>
              <a:spcAft>
                <a:spcPts val="0"/>
              </a:spcAft>
              <a:buNone/>
            </a:pPr>
            <a:endParaRPr sz="2300">
              <a:solidFill>
                <a:srgbClr val="FFFFFF"/>
              </a:solidFill>
            </a:endParaRPr>
          </a:p>
        </p:txBody>
      </p:sp>
      <p:pic>
        <p:nvPicPr>
          <p:cNvPr id="376" name="Google Shape;376;p52">
            <a:hlinkClick r:id="rId15"/>
          </p:cNvPr>
          <p:cNvPicPr preferRelativeResize="0"/>
          <p:nvPr/>
        </p:nvPicPr>
        <p:blipFill>
          <a:blip r:embed="rId16">
            <a:alphaModFix/>
          </a:blip>
          <a:stretch>
            <a:fillRect/>
          </a:stretch>
        </p:blipFill>
        <p:spPr>
          <a:xfrm>
            <a:off x="292122" y="1424646"/>
            <a:ext cx="4927350" cy="2517950"/>
          </a:xfrm>
          <a:prstGeom prst="rect">
            <a:avLst/>
          </a:prstGeom>
          <a:noFill/>
          <a:ln w="28575" cap="flat" cmpd="sng">
            <a:solidFill>
              <a:srgbClr val="F1C23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73B1"/>
        </a:solidFill>
        <a:effectLst/>
      </p:bgPr>
    </p:bg>
    <p:spTree>
      <p:nvGrpSpPr>
        <p:cNvPr id="1" name="Shape 150"/>
        <p:cNvGrpSpPr/>
        <p:nvPr/>
      </p:nvGrpSpPr>
      <p:grpSpPr>
        <a:xfrm>
          <a:off x="0" y="0"/>
          <a:ext cx="0" cy="0"/>
          <a:chOff x="0" y="0"/>
          <a:chExt cx="0" cy="0"/>
        </a:xfrm>
      </p:grpSpPr>
      <p:sp>
        <p:nvSpPr>
          <p:cNvPr id="151" name="Google Shape;151;p35"/>
          <p:cNvSpPr txBox="1"/>
          <p:nvPr/>
        </p:nvSpPr>
        <p:spPr>
          <a:xfrm>
            <a:off x="1458863" y="77450"/>
            <a:ext cx="7874100" cy="88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rgbClr val="FFFFFF"/>
                </a:solidFill>
              </a:rPr>
              <a:t> </a:t>
            </a:r>
            <a:r>
              <a:rPr lang="en-US" sz="3600" u="sng">
                <a:solidFill>
                  <a:srgbClr val="FFFFFF"/>
                </a:solidFill>
                <a:hlinkClick r:id="rId3">
                  <a:extLst>
                    <a:ext uri="{A12FA001-AC4F-418D-AE19-62706E023703}">
                      <ahyp:hlinkClr xmlns:ahyp="http://schemas.microsoft.com/office/drawing/2018/hyperlinkcolor" val="tx"/>
                    </a:ext>
                  </a:extLst>
                </a:hlinkClick>
              </a:rPr>
              <a:t>New American History</a:t>
            </a:r>
            <a:endParaRPr sz="3600">
              <a:solidFill>
                <a:srgbClr val="FFFFFF"/>
              </a:solidFill>
            </a:endParaRPr>
          </a:p>
        </p:txBody>
      </p:sp>
      <p:sp>
        <p:nvSpPr>
          <p:cNvPr id="152" name="Google Shape;152;p35"/>
          <p:cNvSpPr txBox="1"/>
          <p:nvPr/>
        </p:nvSpPr>
        <p:spPr>
          <a:xfrm>
            <a:off x="152400" y="1524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i="1">
                <a:solidFill>
                  <a:schemeClr val="lt1"/>
                </a:solidFill>
              </a:rPr>
              <a:t> </a:t>
            </a:r>
            <a:endParaRPr/>
          </a:p>
        </p:txBody>
      </p:sp>
      <p:pic>
        <p:nvPicPr>
          <p:cNvPr id="153" name="Google Shape;153;p35"/>
          <p:cNvPicPr preferRelativeResize="0"/>
          <p:nvPr/>
        </p:nvPicPr>
        <p:blipFill>
          <a:blip r:embed="rId4">
            <a:alphaModFix/>
          </a:blip>
          <a:stretch>
            <a:fillRect/>
          </a:stretch>
        </p:blipFill>
        <p:spPr>
          <a:xfrm>
            <a:off x="211375" y="810250"/>
            <a:ext cx="10369106" cy="5397048"/>
          </a:xfrm>
          <a:prstGeom prst="rect">
            <a:avLst/>
          </a:prstGeom>
          <a:noFill/>
          <a:ln w="38100" cap="flat" cmpd="sng">
            <a:solidFill>
              <a:srgbClr val="F2BD2D"/>
            </a:solidFill>
            <a:prstDash val="solid"/>
            <a:round/>
            <a:headEnd type="none" w="sm" len="sm"/>
            <a:tailEnd type="none" w="sm" len="sm"/>
          </a:ln>
        </p:spPr>
      </p:pic>
      <p:pic>
        <p:nvPicPr>
          <p:cNvPr id="154" name="Google Shape;154;p35"/>
          <p:cNvPicPr preferRelativeResize="0"/>
          <p:nvPr/>
        </p:nvPicPr>
        <p:blipFill rotWithShape="1">
          <a:blip r:embed="rId5">
            <a:alphaModFix/>
          </a:blip>
          <a:srcRect/>
          <a:stretch/>
        </p:blipFill>
        <p:spPr>
          <a:xfrm>
            <a:off x="10733075" y="-12"/>
            <a:ext cx="1458925" cy="6858000"/>
          </a:xfrm>
          <a:prstGeom prst="rect">
            <a:avLst/>
          </a:prstGeom>
          <a:noFill/>
          <a:ln w="19050" cap="flat" cmpd="sng">
            <a:solidFill>
              <a:srgbClr val="3773B1"/>
            </a:solidFill>
            <a:prstDash val="solid"/>
            <a:round/>
            <a:headEnd type="none" w="sm" len="sm"/>
            <a:tailEnd type="none" w="sm" len="sm"/>
          </a:ln>
        </p:spPr>
      </p:pic>
      <p:sp>
        <p:nvSpPr>
          <p:cNvPr id="155" name="Google Shape;155;p35"/>
          <p:cNvSpPr txBox="1">
            <a:spLocks noGrp="1"/>
          </p:cNvSpPr>
          <p:nvPr>
            <p:ph type="ftr" idx="11"/>
          </p:nvPr>
        </p:nvSpPr>
        <p:spPr>
          <a:xfrm>
            <a:off x="75" y="6258950"/>
            <a:ext cx="12192000" cy="6369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60"/>
        <p:cNvGrpSpPr/>
        <p:nvPr/>
      </p:nvGrpSpPr>
      <p:grpSpPr>
        <a:xfrm>
          <a:off x="0" y="0"/>
          <a:ext cx="0" cy="0"/>
          <a:chOff x="0" y="0"/>
          <a:chExt cx="0" cy="0"/>
        </a:xfrm>
      </p:grpSpPr>
      <p:sp>
        <p:nvSpPr>
          <p:cNvPr id="161" name="Google Shape;161;p36"/>
          <p:cNvSpPr txBox="1">
            <a:spLocks noGrp="1"/>
          </p:cNvSpPr>
          <p:nvPr>
            <p:ph type="ftr" idx="11"/>
          </p:nvPr>
        </p:nvSpPr>
        <p:spPr>
          <a:xfrm>
            <a:off x="0" y="6524625"/>
            <a:ext cx="12192000" cy="3333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p:txBody>
      </p:sp>
      <p:sp>
        <p:nvSpPr>
          <p:cNvPr id="162" name="Google Shape;162;p36"/>
          <p:cNvSpPr txBox="1"/>
          <p:nvPr/>
        </p:nvSpPr>
        <p:spPr>
          <a:xfrm>
            <a:off x="9090750" y="0"/>
            <a:ext cx="3000000" cy="6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b="1" u="sng">
                <a:solidFill>
                  <a:srgbClr val="FFFFFF"/>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Bunk</a:t>
            </a:r>
            <a:endParaRPr sz="2700">
              <a:solidFill>
                <a:srgbClr val="FFFFFF"/>
              </a:solidFill>
            </a:endParaRPr>
          </a:p>
        </p:txBody>
      </p:sp>
      <p:pic>
        <p:nvPicPr>
          <p:cNvPr id="163" name="Google Shape;163;p36"/>
          <p:cNvPicPr preferRelativeResize="0"/>
          <p:nvPr/>
        </p:nvPicPr>
        <p:blipFill>
          <a:blip r:embed="rId4">
            <a:alphaModFix/>
          </a:blip>
          <a:stretch>
            <a:fillRect/>
          </a:stretch>
        </p:blipFill>
        <p:spPr>
          <a:xfrm>
            <a:off x="609938" y="685725"/>
            <a:ext cx="10972125" cy="5726477"/>
          </a:xfrm>
          <a:prstGeom prst="rect">
            <a:avLst/>
          </a:prstGeom>
          <a:noFill/>
          <a:ln w="38100" cap="flat" cmpd="sng">
            <a:solidFill>
              <a:schemeClr val="accent4"/>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68"/>
        <p:cNvGrpSpPr/>
        <p:nvPr/>
      </p:nvGrpSpPr>
      <p:grpSpPr>
        <a:xfrm>
          <a:off x="0" y="0"/>
          <a:ext cx="0" cy="0"/>
          <a:chOff x="0" y="0"/>
          <a:chExt cx="0" cy="0"/>
        </a:xfrm>
      </p:grpSpPr>
      <p:sp>
        <p:nvSpPr>
          <p:cNvPr id="169" name="Google Shape;169;p37"/>
          <p:cNvSpPr txBox="1"/>
          <p:nvPr/>
        </p:nvSpPr>
        <p:spPr>
          <a:xfrm>
            <a:off x="1302963" y="5701925"/>
            <a:ext cx="4075500" cy="7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u="sng">
                <a:solidFill>
                  <a:srgbClr val="FFFFFF"/>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American Panorama</a:t>
            </a:r>
            <a:endParaRPr sz="2600">
              <a:solidFill>
                <a:srgbClr val="FFFFFF"/>
              </a:solidFill>
            </a:endParaRPr>
          </a:p>
        </p:txBody>
      </p:sp>
      <p:pic>
        <p:nvPicPr>
          <p:cNvPr id="170" name="Google Shape;170;p37"/>
          <p:cNvPicPr preferRelativeResize="0"/>
          <p:nvPr/>
        </p:nvPicPr>
        <p:blipFill rotWithShape="1">
          <a:blip r:embed="rId4">
            <a:alphaModFix/>
          </a:blip>
          <a:srcRect/>
          <a:stretch/>
        </p:blipFill>
        <p:spPr>
          <a:xfrm>
            <a:off x="10733075" y="0"/>
            <a:ext cx="1458925" cy="6771925"/>
          </a:xfrm>
          <a:prstGeom prst="rect">
            <a:avLst/>
          </a:prstGeom>
          <a:noFill/>
          <a:ln w="19050" cap="flat" cmpd="sng">
            <a:solidFill>
              <a:srgbClr val="3773B1"/>
            </a:solidFill>
            <a:prstDash val="solid"/>
            <a:round/>
            <a:headEnd type="none" w="sm" len="sm"/>
            <a:tailEnd type="none" w="sm" len="sm"/>
          </a:ln>
        </p:spPr>
      </p:pic>
      <p:sp>
        <p:nvSpPr>
          <p:cNvPr id="171" name="Google Shape;171;p37"/>
          <p:cNvSpPr txBox="1">
            <a:spLocks noGrp="1"/>
          </p:cNvSpPr>
          <p:nvPr>
            <p:ph type="ftr" idx="11"/>
          </p:nvPr>
        </p:nvSpPr>
        <p:spPr>
          <a:xfrm>
            <a:off x="0" y="6524625"/>
            <a:ext cx="12192000" cy="3333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endParaRPr b="1" i="1"/>
          </a:p>
          <a:p>
            <a:pPr marL="0" lvl="0" indent="0" algn="l" rtl="0">
              <a:spcBef>
                <a:spcPts val="0"/>
              </a:spcBef>
              <a:spcAft>
                <a:spcPts val="0"/>
              </a:spcAft>
              <a:buNone/>
            </a:pPr>
            <a:r>
              <a:rPr lang="en-US" b="1" i="1"/>
              <a:t>New American History</a:t>
            </a:r>
            <a:r>
              <a:rPr lang="en-US"/>
              <a:t>  |  </a:t>
            </a:r>
            <a:r>
              <a:rPr lang="en-US" b="1"/>
              <a:t>March 13, 2021</a:t>
            </a:r>
            <a:endParaRPr/>
          </a:p>
          <a:p>
            <a:pPr marL="0" marR="0" lvl="0" indent="0" algn="l" rtl="0">
              <a:lnSpc>
                <a:spcPct val="100000"/>
              </a:lnSpc>
              <a:spcBef>
                <a:spcPts val="0"/>
              </a:spcBef>
              <a:spcAft>
                <a:spcPts val="0"/>
              </a:spcAft>
              <a:buNone/>
            </a:pPr>
            <a:endParaRPr/>
          </a:p>
        </p:txBody>
      </p:sp>
      <p:pic>
        <p:nvPicPr>
          <p:cNvPr id="172" name="Google Shape;172;p37"/>
          <p:cNvPicPr preferRelativeResize="0"/>
          <p:nvPr/>
        </p:nvPicPr>
        <p:blipFill>
          <a:blip r:embed="rId5">
            <a:alphaModFix/>
          </a:blip>
          <a:stretch>
            <a:fillRect/>
          </a:stretch>
        </p:blipFill>
        <p:spPr>
          <a:xfrm>
            <a:off x="88200" y="142600"/>
            <a:ext cx="6871276" cy="5559323"/>
          </a:xfrm>
          <a:prstGeom prst="rect">
            <a:avLst/>
          </a:prstGeom>
          <a:noFill/>
          <a:ln w="38100" cap="flat" cmpd="sng">
            <a:solidFill>
              <a:srgbClr val="F2BD2D"/>
            </a:solidFill>
            <a:prstDash val="solid"/>
            <a:round/>
            <a:headEnd type="none" w="sm" len="sm"/>
            <a:tailEnd type="none" w="sm" len="sm"/>
          </a:ln>
        </p:spPr>
      </p:pic>
      <p:pic>
        <p:nvPicPr>
          <p:cNvPr id="173" name="Google Shape;173;p37"/>
          <p:cNvPicPr preferRelativeResize="0"/>
          <p:nvPr/>
        </p:nvPicPr>
        <p:blipFill>
          <a:blip r:embed="rId6">
            <a:alphaModFix/>
          </a:blip>
          <a:stretch>
            <a:fillRect/>
          </a:stretch>
        </p:blipFill>
        <p:spPr>
          <a:xfrm rot="-480960">
            <a:off x="7222715" y="668001"/>
            <a:ext cx="3796190" cy="1767417"/>
          </a:xfrm>
          <a:prstGeom prst="rect">
            <a:avLst/>
          </a:prstGeom>
          <a:noFill/>
          <a:ln w="28575" cap="flat" cmpd="sng">
            <a:solidFill>
              <a:srgbClr val="F2BD2D"/>
            </a:solidFill>
            <a:prstDash val="solid"/>
            <a:round/>
            <a:headEnd type="none" w="sm" len="sm"/>
            <a:tailEnd type="none" w="sm" len="sm"/>
          </a:ln>
        </p:spPr>
      </p:pic>
      <p:pic>
        <p:nvPicPr>
          <p:cNvPr id="174" name="Google Shape;174;p37"/>
          <p:cNvPicPr preferRelativeResize="0"/>
          <p:nvPr/>
        </p:nvPicPr>
        <p:blipFill>
          <a:blip r:embed="rId7">
            <a:alphaModFix/>
          </a:blip>
          <a:stretch>
            <a:fillRect/>
          </a:stretch>
        </p:blipFill>
        <p:spPr>
          <a:xfrm>
            <a:off x="6772250" y="2859450"/>
            <a:ext cx="4979024" cy="3616450"/>
          </a:xfrm>
          <a:prstGeom prst="rect">
            <a:avLst/>
          </a:prstGeom>
          <a:noFill/>
          <a:ln w="28575" cap="flat" cmpd="sng">
            <a:solidFill>
              <a:srgbClr val="F2BD2D"/>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79"/>
        <p:cNvGrpSpPr/>
        <p:nvPr/>
      </p:nvGrpSpPr>
      <p:grpSpPr>
        <a:xfrm>
          <a:off x="0" y="0"/>
          <a:ext cx="0" cy="0"/>
          <a:chOff x="0" y="0"/>
          <a:chExt cx="0" cy="0"/>
        </a:xfrm>
      </p:grpSpPr>
      <p:sp>
        <p:nvSpPr>
          <p:cNvPr id="180" name="Google Shape;180;p38"/>
          <p:cNvSpPr txBox="1">
            <a:spLocks noGrp="1"/>
          </p:cNvSpPr>
          <p:nvPr>
            <p:ph type="ftr" idx="11"/>
          </p:nvPr>
        </p:nvSpPr>
        <p:spPr>
          <a:xfrm>
            <a:off x="-49000" y="6358500"/>
            <a:ext cx="12192000" cy="4995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a:p>
            <a:pPr marL="0" marR="0" lvl="0" indent="0" algn="l" rtl="0">
              <a:lnSpc>
                <a:spcPct val="100000"/>
              </a:lnSpc>
              <a:spcBef>
                <a:spcPts val="0"/>
              </a:spcBef>
              <a:spcAft>
                <a:spcPts val="0"/>
              </a:spcAft>
              <a:buNone/>
            </a:pPr>
            <a:endParaRPr/>
          </a:p>
        </p:txBody>
      </p:sp>
      <p:pic>
        <p:nvPicPr>
          <p:cNvPr id="181" name="Google Shape;181;p38"/>
          <p:cNvPicPr preferRelativeResize="0"/>
          <p:nvPr/>
        </p:nvPicPr>
        <p:blipFill>
          <a:blip r:embed="rId3">
            <a:alphaModFix/>
          </a:blip>
          <a:stretch>
            <a:fillRect/>
          </a:stretch>
        </p:blipFill>
        <p:spPr>
          <a:xfrm rot="-944180">
            <a:off x="378426" y="1085251"/>
            <a:ext cx="5212099" cy="3029949"/>
          </a:xfrm>
          <a:prstGeom prst="rect">
            <a:avLst/>
          </a:prstGeom>
          <a:noFill/>
          <a:ln w="28575" cap="flat" cmpd="sng">
            <a:solidFill>
              <a:srgbClr val="F2BD2D"/>
            </a:solidFill>
            <a:prstDash val="solid"/>
            <a:round/>
            <a:headEnd type="none" w="sm" len="sm"/>
            <a:tailEnd type="none" w="sm" len="sm"/>
          </a:ln>
        </p:spPr>
      </p:pic>
      <p:sp>
        <p:nvSpPr>
          <p:cNvPr id="182" name="Google Shape;182;p38"/>
          <p:cNvSpPr txBox="1"/>
          <p:nvPr/>
        </p:nvSpPr>
        <p:spPr>
          <a:xfrm>
            <a:off x="208500" y="4627375"/>
            <a:ext cx="30000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u="sng">
                <a:solidFill>
                  <a:srgbClr val="FFFFFF"/>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BackStory</a:t>
            </a:r>
            <a:endParaRPr sz="3400">
              <a:solidFill>
                <a:srgbClr val="FFFFFF"/>
              </a:solidFill>
            </a:endParaRPr>
          </a:p>
        </p:txBody>
      </p:sp>
      <p:sp>
        <p:nvSpPr>
          <p:cNvPr id="183" name="Google Shape;183;p38"/>
          <p:cNvSpPr txBox="1"/>
          <p:nvPr/>
        </p:nvSpPr>
        <p:spPr>
          <a:xfrm>
            <a:off x="8624150" y="3860325"/>
            <a:ext cx="3000000" cy="162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100" b="1">
                <a:solidFill>
                  <a:srgbClr val="FFFFFF"/>
                </a:solidFill>
                <a:latin typeface="Proxima Nova"/>
                <a:ea typeface="Proxima Nova"/>
                <a:cs typeface="Proxima Nova"/>
                <a:sym typeface="Proxima Nova"/>
              </a:rPr>
              <a:t>Now playing...</a:t>
            </a:r>
            <a:endParaRPr sz="3100" b="1">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US" sz="3300" b="1" u="sng">
                <a:solidFill>
                  <a:srgbClr val="FFFFFF"/>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Seizing Freedom</a:t>
            </a:r>
            <a:endParaRPr sz="3300" b="1">
              <a:solidFill>
                <a:srgbClr val="FFFFFF"/>
              </a:solidFill>
              <a:latin typeface="Proxima Nova"/>
              <a:ea typeface="Proxima Nova"/>
              <a:cs typeface="Proxima Nova"/>
              <a:sym typeface="Proxima Nova"/>
            </a:endParaRPr>
          </a:p>
          <a:p>
            <a:pPr marL="0" lvl="0" indent="0" algn="ctr" rtl="0">
              <a:spcBef>
                <a:spcPts val="0"/>
              </a:spcBef>
              <a:spcAft>
                <a:spcPts val="0"/>
              </a:spcAft>
              <a:buNone/>
            </a:pPr>
            <a:endParaRPr sz="3100" b="1">
              <a:solidFill>
                <a:srgbClr val="FFFFFF"/>
              </a:solidFill>
              <a:latin typeface="Proxima Nova"/>
              <a:ea typeface="Proxima Nova"/>
              <a:cs typeface="Proxima Nova"/>
              <a:sym typeface="Proxima Nova"/>
            </a:endParaRPr>
          </a:p>
        </p:txBody>
      </p:sp>
      <p:pic>
        <p:nvPicPr>
          <p:cNvPr id="184" name="Google Shape;184;p38"/>
          <p:cNvPicPr preferRelativeResize="0"/>
          <p:nvPr/>
        </p:nvPicPr>
        <p:blipFill>
          <a:blip r:embed="rId6">
            <a:alphaModFix/>
          </a:blip>
          <a:stretch>
            <a:fillRect/>
          </a:stretch>
        </p:blipFill>
        <p:spPr>
          <a:xfrm rot="846058">
            <a:off x="5399909" y="3339258"/>
            <a:ext cx="3079709" cy="3079709"/>
          </a:xfrm>
          <a:prstGeom prst="rect">
            <a:avLst/>
          </a:prstGeom>
          <a:noFill/>
          <a:ln w="28575" cap="flat" cmpd="sng">
            <a:solidFill>
              <a:srgbClr val="F2BD2D"/>
            </a:solidFill>
            <a:prstDash val="solid"/>
            <a:round/>
            <a:headEnd type="none" w="sm" len="sm"/>
            <a:tailEnd type="none" w="sm" len="sm"/>
          </a:ln>
        </p:spPr>
      </p:pic>
      <p:pic>
        <p:nvPicPr>
          <p:cNvPr id="185" name="Google Shape;185;p38"/>
          <p:cNvPicPr preferRelativeResize="0"/>
          <p:nvPr/>
        </p:nvPicPr>
        <p:blipFill>
          <a:blip r:embed="rId7">
            <a:alphaModFix/>
          </a:blip>
          <a:stretch>
            <a:fillRect/>
          </a:stretch>
        </p:blipFill>
        <p:spPr>
          <a:xfrm>
            <a:off x="6474350" y="144600"/>
            <a:ext cx="5583578" cy="2912599"/>
          </a:xfrm>
          <a:prstGeom prst="rect">
            <a:avLst/>
          </a:prstGeom>
          <a:noFill/>
          <a:ln w="28575" cap="flat" cmpd="sng">
            <a:solidFill>
              <a:srgbClr val="F2BD2D"/>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90"/>
        <p:cNvGrpSpPr/>
        <p:nvPr/>
      </p:nvGrpSpPr>
      <p:grpSpPr>
        <a:xfrm>
          <a:off x="0" y="0"/>
          <a:ext cx="0" cy="0"/>
          <a:chOff x="0" y="0"/>
          <a:chExt cx="0" cy="0"/>
        </a:xfrm>
      </p:grpSpPr>
      <p:sp>
        <p:nvSpPr>
          <p:cNvPr id="191" name="Google Shape;191;p39"/>
          <p:cNvSpPr txBox="1">
            <a:spLocks noGrp="1"/>
          </p:cNvSpPr>
          <p:nvPr>
            <p:ph type="ftr" idx="11"/>
          </p:nvPr>
        </p:nvSpPr>
        <p:spPr>
          <a:xfrm>
            <a:off x="0" y="6524625"/>
            <a:ext cx="12192000" cy="3333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p:txBody>
      </p:sp>
      <p:pic>
        <p:nvPicPr>
          <p:cNvPr id="192" name="Google Shape;192;p39"/>
          <p:cNvPicPr preferRelativeResize="0"/>
          <p:nvPr/>
        </p:nvPicPr>
        <p:blipFill>
          <a:blip r:embed="rId3">
            <a:alphaModFix/>
          </a:blip>
          <a:stretch>
            <a:fillRect/>
          </a:stretch>
        </p:blipFill>
        <p:spPr>
          <a:xfrm rot="-562293">
            <a:off x="459581" y="292579"/>
            <a:ext cx="1827290" cy="1827290"/>
          </a:xfrm>
          <a:prstGeom prst="rect">
            <a:avLst/>
          </a:prstGeom>
          <a:noFill/>
          <a:ln w="19050" cap="flat" cmpd="sng">
            <a:solidFill>
              <a:srgbClr val="F2BD2D"/>
            </a:solidFill>
            <a:prstDash val="solid"/>
            <a:round/>
            <a:headEnd type="none" w="sm" len="sm"/>
            <a:tailEnd type="none" w="sm" len="sm"/>
          </a:ln>
        </p:spPr>
      </p:pic>
      <p:pic>
        <p:nvPicPr>
          <p:cNvPr id="193" name="Google Shape;193;p39">
            <a:hlinkClick r:id="rId4"/>
          </p:cNvPr>
          <p:cNvPicPr preferRelativeResize="0"/>
          <p:nvPr/>
        </p:nvPicPr>
        <p:blipFill>
          <a:blip r:embed="rId5">
            <a:alphaModFix/>
          </a:blip>
          <a:stretch>
            <a:fillRect/>
          </a:stretch>
        </p:blipFill>
        <p:spPr>
          <a:xfrm rot="-867820">
            <a:off x="243287" y="2671656"/>
            <a:ext cx="4470523" cy="2515413"/>
          </a:xfrm>
          <a:prstGeom prst="rect">
            <a:avLst/>
          </a:prstGeom>
          <a:noFill/>
          <a:ln w="19050" cap="flat" cmpd="sng">
            <a:solidFill>
              <a:srgbClr val="F2BD2D"/>
            </a:solidFill>
            <a:prstDash val="solid"/>
            <a:round/>
            <a:headEnd type="none" w="sm" len="sm"/>
            <a:tailEnd type="none" w="sm" len="sm"/>
          </a:ln>
        </p:spPr>
      </p:pic>
      <p:sp>
        <p:nvSpPr>
          <p:cNvPr id="194" name="Google Shape;194;p39"/>
          <p:cNvSpPr txBox="1"/>
          <p:nvPr/>
        </p:nvSpPr>
        <p:spPr>
          <a:xfrm rot="-843092">
            <a:off x="511147" y="5289146"/>
            <a:ext cx="3000069" cy="6311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u="sng">
                <a:solidFill>
                  <a:srgbClr val="FFFFFF"/>
                </a:solidFill>
                <a:latin typeface="Roboto"/>
                <a:ea typeface="Roboto"/>
                <a:cs typeface="Roboto"/>
                <a:sym typeface="Roboto"/>
                <a:hlinkClick r:id="rId6">
                  <a:extLst>
                    <a:ext uri="{A12FA001-AC4F-418D-AE19-62706E023703}">
                      <ahyp:hlinkClr xmlns:ahyp="http://schemas.microsoft.com/office/drawing/2018/hyperlinkcolor" val="tx"/>
                    </a:ext>
                  </a:extLst>
                </a:hlinkClick>
              </a:rPr>
              <a:t>Freedom’s Fortress</a:t>
            </a:r>
            <a:endParaRPr sz="2500" b="1">
              <a:solidFill>
                <a:srgbClr val="FFFFFF"/>
              </a:solidFill>
              <a:latin typeface="Roboto"/>
              <a:ea typeface="Roboto"/>
              <a:cs typeface="Roboto"/>
              <a:sym typeface="Roboto"/>
            </a:endParaRPr>
          </a:p>
        </p:txBody>
      </p:sp>
      <p:pic>
        <p:nvPicPr>
          <p:cNvPr id="195" name="Google Shape;195;p39">
            <a:hlinkClick r:id="rId7"/>
          </p:cNvPr>
          <p:cNvPicPr preferRelativeResize="0"/>
          <p:nvPr/>
        </p:nvPicPr>
        <p:blipFill>
          <a:blip r:embed="rId8">
            <a:alphaModFix/>
          </a:blip>
          <a:stretch>
            <a:fillRect/>
          </a:stretch>
        </p:blipFill>
        <p:spPr>
          <a:xfrm rot="407850">
            <a:off x="5626709" y="3300173"/>
            <a:ext cx="4931410" cy="2942953"/>
          </a:xfrm>
          <a:prstGeom prst="rect">
            <a:avLst/>
          </a:prstGeom>
          <a:noFill/>
          <a:ln w="19050" cap="flat" cmpd="sng">
            <a:solidFill>
              <a:srgbClr val="F2BD2D"/>
            </a:solidFill>
            <a:prstDash val="solid"/>
            <a:round/>
            <a:headEnd type="none" w="sm" len="sm"/>
            <a:tailEnd type="none" w="sm" len="sm"/>
          </a:ln>
        </p:spPr>
      </p:pic>
      <p:pic>
        <p:nvPicPr>
          <p:cNvPr id="196" name="Google Shape;196;p39"/>
          <p:cNvPicPr preferRelativeResize="0"/>
          <p:nvPr/>
        </p:nvPicPr>
        <p:blipFill>
          <a:blip r:embed="rId9">
            <a:alphaModFix/>
          </a:blip>
          <a:stretch>
            <a:fillRect/>
          </a:stretch>
        </p:blipFill>
        <p:spPr>
          <a:xfrm rot="-495444">
            <a:off x="9902249" y="1561742"/>
            <a:ext cx="2045978" cy="2398445"/>
          </a:xfrm>
          <a:prstGeom prst="rect">
            <a:avLst/>
          </a:prstGeom>
          <a:noFill/>
          <a:ln w="19050" cap="flat" cmpd="sng">
            <a:solidFill>
              <a:srgbClr val="F2BD2D"/>
            </a:solidFill>
            <a:prstDash val="solid"/>
            <a:round/>
            <a:headEnd type="none" w="sm" len="sm"/>
            <a:tailEnd type="none" w="sm" len="sm"/>
          </a:ln>
        </p:spPr>
      </p:pic>
      <p:sp>
        <p:nvSpPr>
          <p:cNvPr id="197" name="Google Shape;197;p39"/>
          <p:cNvSpPr txBox="1"/>
          <p:nvPr/>
        </p:nvSpPr>
        <p:spPr>
          <a:xfrm>
            <a:off x="6341500" y="604050"/>
            <a:ext cx="5670000" cy="8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100" b="1" u="sng">
                <a:solidFill>
                  <a:srgbClr val="FFFFFF"/>
                </a:solidFill>
                <a:hlinkClick r:id="rId10">
                  <a:extLst>
                    <a:ext uri="{A12FA001-AC4F-418D-AE19-62706E023703}">
                      <ahyp:hlinkClr xmlns:ahyp="http://schemas.microsoft.com/office/drawing/2018/hyperlinkcolor" val="tx"/>
                    </a:ext>
                  </a:extLst>
                </a:hlinkClick>
              </a:rPr>
              <a:t>The Future of America’s Past</a:t>
            </a:r>
            <a:endParaRPr sz="2800">
              <a:solidFill>
                <a:srgbClr val="FFFFFF"/>
              </a:solidFill>
            </a:endParaRPr>
          </a:p>
        </p:txBody>
      </p:sp>
      <p:sp>
        <p:nvSpPr>
          <p:cNvPr id="198" name="Google Shape;198;p39"/>
          <p:cNvSpPr txBox="1"/>
          <p:nvPr/>
        </p:nvSpPr>
        <p:spPr>
          <a:xfrm>
            <a:off x="7005000" y="2489300"/>
            <a:ext cx="3000000" cy="7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FFFFFF"/>
                </a:solidFill>
                <a:hlinkClick r:id="rId11">
                  <a:extLst>
                    <a:ext uri="{A12FA001-AC4F-418D-AE19-62706E023703}">
                      <ahyp:hlinkClr xmlns:ahyp="http://schemas.microsoft.com/office/drawing/2018/hyperlinkcolor" val="tx"/>
                    </a:ext>
                  </a:extLst>
                </a:hlinkClick>
              </a:rPr>
              <a:t>School Interrupted</a:t>
            </a:r>
            <a:endParaRPr sz="2100">
              <a:solidFill>
                <a:srgbClr val="FFFFFF"/>
              </a:solidFill>
            </a:endParaRPr>
          </a:p>
        </p:txBody>
      </p:sp>
      <p:pic>
        <p:nvPicPr>
          <p:cNvPr id="199" name="Google Shape;199;p39"/>
          <p:cNvPicPr preferRelativeResize="0"/>
          <p:nvPr/>
        </p:nvPicPr>
        <p:blipFill>
          <a:blip r:embed="rId12">
            <a:alphaModFix/>
          </a:blip>
          <a:stretch>
            <a:fillRect/>
          </a:stretch>
        </p:blipFill>
        <p:spPr>
          <a:xfrm rot="-818964">
            <a:off x="2620438" y="772940"/>
            <a:ext cx="3740676" cy="2117219"/>
          </a:xfrm>
          <a:prstGeom prst="rect">
            <a:avLst/>
          </a:prstGeom>
          <a:noFill/>
          <a:ln w="38100" cap="flat" cmpd="sng">
            <a:solidFill>
              <a:srgbClr val="F2BD2D"/>
            </a:solidFill>
            <a:prstDash val="solid"/>
            <a:round/>
            <a:headEnd type="none" w="sm" len="sm"/>
            <a:tailEnd type="none" w="sm" len="sm"/>
          </a:ln>
        </p:spPr>
      </p:pic>
      <p:sp>
        <p:nvSpPr>
          <p:cNvPr id="200" name="Google Shape;200;p39"/>
          <p:cNvSpPr txBox="1"/>
          <p:nvPr/>
        </p:nvSpPr>
        <p:spPr>
          <a:xfrm>
            <a:off x="2423450" y="156000"/>
            <a:ext cx="28551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FFFFFF"/>
                </a:solidFill>
                <a:hlinkClick r:id="rId13">
                  <a:extLst>
                    <a:ext uri="{A12FA001-AC4F-418D-AE19-62706E023703}">
                      <ahyp:hlinkClr xmlns:ahyp="http://schemas.microsoft.com/office/drawing/2018/hyperlinkcolor" val="tx"/>
                    </a:ext>
                  </a:extLst>
                </a:hlinkClick>
              </a:rPr>
              <a:t>A Public Calamity</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205"/>
        <p:cNvGrpSpPr/>
        <p:nvPr/>
      </p:nvGrpSpPr>
      <p:grpSpPr>
        <a:xfrm>
          <a:off x="0" y="0"/>
          <a:ext cx="0" cy="0"/>
          <a:chOff x="0" y="0"/>
          <a:chExt cx="0" cy="0"/>
        </a:xfrm>
      </p:grpSpPr>
      <p:sp>
        <p:nvSpPr>
          <p:cNvPr id="206" name="Google Shape;206;p40"/>
          <p:cNvSpPr txBox="1">
            <a:spLocks noGrp="1"/>
          </p:cNvSpPr>
          <p:nvPr>
            <p:ph type="ftr" idx="11"/>
          </p:nvPr>
        </p:nvSpPr>
        <p:spPr>
          <a:xfrm>
            <a:off x="0" y="6524625"/>
            <a:ext cx="12192000" cy="3333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p:txBody>
      </p:sp>
      <p:sp>
        <p:nvSpPr>
          <p:cNvPr id="207" name="Google Shape;207;p40"/>
          <p:cNvSpPr txBox="1"/>
          <p:nvPr/>
        </p:nvSpPr>
        <p:spPr>
          <a:xfrm>
            <a:off x="0" y="0"/>
            <a:ext cx="5113200" cy="89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u="sng">
                <a:solidFill>
                  <a:srgbClr val="FFFFFF"/>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Learning Resources</a:t>
            </a:r>
            <a:endParaRPr>
              <a:solidFill>
                <a:srgbClr val="FFFFFF"/>
              </a:solidFill>
            </a:endParaRPr>
          </a:p>
        </p:txBody>
      </p:sp>
      <p:pic>
        <p:nvPicPr>
          <p:cNvPr id="208" name="Google Shape;208;p40"/>
          <p:cNvPicPr preferRelativeResize="0"/>
          <p:nvPr/>
        </p:nvPicPr>
        <p:blipFill>
          <a:blip r:embed="rId4">
            <a:alphaModFix/>
          </a:blip>
          <a:stretch>
            <a:fillRect/>
          </a:stretch>
        </p:blipFill>
        <p:spPr>
          <a:xfrm rot="-703965">
            <a:off x="382750" y="854276"/>
            <a:ext cx="7685999" cy="3416000"/>
          </a:xfrm>
          <a:prstGeom prst="rect">
            <a:avLst/>
          </a:prstGeom>
          <a:noFill/>
          <a:ln w="28575" cap="flat" cmpd="sng">
            <a:solidFill>
              <a:srgbClr val="F2BD2D"/>
            </a:solidFill>
            <a:prstDash val="solid"/>
            <a:round/>
            <a:headEnd type="none" w="sm" len="sm"/>
            <a:tailEnd type="none" w="sm" len="sm"/>
          </a:ln>
        </p:spPr>
      </p:pic>
      <p:pic>
        <p:nvPicPr>
          <p:cNvPr id="209" name="Google Shape;209;p40"/>
          <p:cNvPicPr preferRelativeResize="0"/>
          <p:nvPr/>
        </p:nvPicPr>
        <p:blipFill rotWithShape="1">
          <a:blip r:embed="rId5">
            <a:alphaModFix/>
          </a:blip>
          <a:srcRect l="10397" t="6004" r="9991" b="15607"/>
          <a:stretch/>
        </p:blipFill>
        <p:spPr>
          <a:xfrm rot="838724">
            <a:off x="4244058" y="3782773"/>
            <a:ext cx="4181060" cy="2343454"/>
          </a:xfrm>
          <a:prstGeom prst="rect">
            <a:avLst/>
          </a:prstGeom>
          <a:noFill/>
          <a:ln w="28575" cap="flat" cmpd="sng">
            <a:solidFill>
              <a:srgbClr val="F2BD2D"/>
            </a:solidFill>
            <a:prstDash val="solid"/>
            <a:round/>
            <a:headEnd type="none" w="sm" len="sm"/>
            <a:tailEnd type="none" w="sm" len="sm"/>
          </a:ln>
        </p:spPr>
      </p:pic>
      <p:pic>
        <p:nvPicPr>
          <p:cNvPr id="210" name="Google Shape;210;p40"/>
          <p:cNvPicPr preferRelativeResize="0"/>
          <p:nvPr/>
        </p:nvPicPr>
        <p:blipFill>
          <a:blip r:embed="rId6">
            <a:alphaModFix/>
          </a:blip>
          <a:stretch>
            <a:fillRect/>
          </a:stretch>
        </p:blipFill>
        <p:spPr>
          <a:xfrm>
            <a:off x="7942975" y="1049425"/>
            <a:ext cx="4105549" cy="3025700"/>
          </a:xfrm>
          <a:prstGeom prst="rect">
            <a:avLst/>
          </a:prstGeom>
          <a:noFill/>
          <a:ln w="28575" cap="flat" cmpd="sng">
            <a:solidFill>
              <a:srgbClr val="F2BD2D"/>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41"/>
          <p:cNvPicPr preferRelativeResize="0"/>
          <p:nvPr/>
        </p:nvPicPr>
        <p:blipFill>
          <a:blip r:embed="rId3">
            <a:alphaModFix/>
          </a:blip>
          <a:stretch>
            <a:fillRect/>
          </a:stretch>
        </p:blipFill>
        <p:spPr>
          <a:xfrm>
            <a:off x="0" y="5965250"/>
            <a:ext cx="1190333" cy="892750"/>
          </a:xfrm>
          <a:prstGeom prst="rect">
            <a:avLst/>
          </a:prstGeom>
          <a:noFill/>
          <a:ln>
            <a:noFill/>
          </a:ln>
        </p:spPr>
      </p:pic>
      <p:sp>
        <p:nvSpPr>
          <p:cNvPr id="216" name="Google Shape;216;p41"/>
          <p:cNvSpPr txBox="1"/>
          <p:nvPr/>
        </p:nvSpPr>
        <p:spPr>
          <a:xfrm>
            <a:off x="70600" y="1876800"/>
            <a:ext cx="12050800" cy="2018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9600" b="1">
                <a:solidFill>
                  <a:srgbClr val="0000FF"/>
                </a:solidFill>
                <a:latin typeface="Proxima Nova"/>
                <a:ea typeface="Proxima Nova"/>
                <a:cs typeface="Proxima Nova"/>
                <a:sym typeface="Proxima Nova"/>
              </a:rPr>
              <a:t>Time for a quick poll!</a:t>
            </a:r>
            <a:endParaRPr sz="960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221"/>
        <p:cNvGrpSpPr/>
        <p:nvPr/>
      </p:nvGrpSpPr>
      <p:grpSpPr>
        <a:xfrm>
          <a:off x="0" y="0"/>
          <a:ext cx="0" cy="0"/>
          <a:chOff x="0" y="0"/>
          <a:chExt cx="0" cy="0"/>
        </a:xfrm>
      </p:grpSpPr>
      <p:sp>
        <p:nvSpPr>
          <p:cNvPr id="222" name="Google Shape;222;p42"/>
          <p:cNvSpPr txBox="1">
            <a:spLocks noGrp="1"/>
          </p:cNvSpPr>
          <p:nvPr>
            <p:ph type="ftr" idx="11"/>
          </p:nvPr>
        </p:nvSpPr>
        <p:spPr>
          <a:xfrm>
            <a:off x="-115100" y="6524625"/>
            <a:ext cx="12307200" cy="391500"/>
          </a:xfrm>
          <a:prstGeom prst="rect">
            <a:avLst/>
          </a:prstGeom>
          <a:solidFill>
            <a:srgbClr val="3773B1"/>
          </a:solidFill>
          <a:ln>
            <a:noFill/>
          </a:ln>
        </p:spPr>
        <p:txBody>
          <a:bodyPr spcFirstLastPara="1" wrap="square" lIns="457200" tIns="45700" rIns="91425" bIns="45700" anchor="ctr" anchorCtr="0">
            <a:noAutofit/>
          </a:bodyPr>
          <a:lstStyle/>
          <a:p>
            <a:pPr marL="0" lvl="0" indent="0" algn="l" rtl="0">
              <a:spcBef>
                <a:spcPts val="0"/>
              </a:spcBef>
              <a:spcAft>
                <a:spcPts val="0"/>
              </a:spcAft>
              <a:buNone/>
            </a:pPr>
            <a:r>
              <a:rPr lang="en-US" b="1" i="1"/>
              <a:t>New American History</a:t>
            </a:r>
            <a:r>
              <a:rPr lang="en-US"/>
              <a:t>  |  </a:t>
            </a:r>
            <a:r>
              <a:rPr lang="en-US" b="1"/>
              <a:t>March 13, 2021</a:t>
            </a:r>
            <a:endParaRPr/>
          </a:p>
        </p:txBody>
      </p:sp>
      <p:pic>
        <p:nvPicPr>
          <p:cNvPr id="223" name="Google Shape;223;p42"/>
          <p:cNvPicPr preferRelativeResize="0"/>
          <p:nvPr/>
        </p:nvPicPr>
        <p:blipFill>
          <a:blip r:embed="rId3">
            <a:alphaModFix/>
          </a:blip>
          <a:stretch>
            <a:fillRect/>
          </a:stretch>
        </p:blipFill>
        <p:spPr>
          <a:xfrm>
            <a:off x="10791825" y="0"/>
            <a:ext cx="1400175" cy="6524624"/>
          </a:xfrm>
          <a:prstGeom prst="rect">
            <a:avLst/>
          </a:prstGeom>
          <a:noFill/>
          <a:ln w="9525" cap="flat" cmpd="sng">
            <a:solidFill>
              <a:srgbClr val="3773B1"/>
            </a:solidFill>
            <a:prstDash val="solid"/>
            <a:round/>
            <a:headEnd type="none" w="sm" len="sm"/>
            <a:tailEnd type="none" w="sm" len="sm"/>
          </a:ln>
        </p:spPr>
      </p:pic>
      <p:sp>
        <p:nvSpPr>
          <p:cNvPr id="224" name="Google Shape;224;p42"/>
          <p:cNvSpPr txBox="1"/>
          <p:nvPr/>
        </p:nvSpPr>
        <p:spPr>
          <a:xfrm>
            <a:off x="0" y="0"/>
            <a:ext cx="1261800" cy="6524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a:p>
        </p:txBody>
      </p:sp>
      <p:sp>
        <p:nvSpPr>
          <p:cNvPr id="225" name="Google Shape;225;p42"/>
          <p:cNvSpPr/>
          <p:nvPr/>
        </p:nvSpPr>
        <p:spPr>
          <a:xfrm rot="-245670">
            <a:off x="11147373" y="6072476"/>
            <a:ext cx="689059" cy="229494"/>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2"/>
          <p:cNvSpPr txBox="1"/>
          <p:nvPr/>
        </p:nvSpPr>
        <p:spPr>
          <a:xfrm rot="5400000">
            <a:off x="-2781125" y="2781450"/>
            <a:ext cx="6501900" cy="93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4000">
                <a:solidFill>
                  <a:srgbClr val="637F98"/>
                </a:solidFill>
              </a:rPr>
              <a:t>  </a:t>
            </a:r>
            <a:r>
              <a:rPr lang="en-US" sz="4000" u="sng">
                <a:solidFill>
                  <a:schemeClr val="hlink"/>
                </a:solidFill>
                <a:hlinkClick r:id="rId4"/>
              </a:rPr>
              <a:t>AAHEC</a:t>
            </a:r>
            <a:r>
              <a:rPr lang="en-US" sz="4000">
                <a:solidFill>
                  <a:srgbClr val="637F98"/>
                </a:solidFill>
              </a:rPr>
              <a:t> Technical Edits</a:t>
            </a:r>
            <a:endParaRPr sz="2150" b="1">
              <a:solidFill>
                <a:srgbClr val="53658F"/>
              </a:solidFill>
              <a:highlight>
                <a:srgbClr val="FFFFFF"/>
              </a:highlight>
            </a:endParaRPr>
          </a:p>
        </p:txBody>
      </p:sp>
      <p:pic>
        <p:nvPicPr>
          <p:cNvPr id="227" name="Google Shape;227;p42"/>
          <p:cNvPicPr preferRelativeResize="0"/>
          <p:nvPr/>
        </p:nvPicPr>
        <p:blipFill rotWithShape="1">
          <a:blip r:embed="rId5">
            <a:alphaModFix/>
          </a:blip>
          <a:srcRect l="2654" t="14251" r="27110"/>
          <a:stretch/>
        </p:blipFill>
        <p:spPr>
          <a:xfrm>
            <a:off x="1034975" y="191525"/>
            <a:ext cx="5851001" cy="3220888"/>
          </a:xfrm>
          <a:prstGeom prst="rect">
            <a:avLst/>
          </a:prstGeom>
          <a:noFill/>
          <a:ln w="38100" cap="flat" cmpd="sng">
            <a:solidFill>
              <a:srgbClr val="F2BD2D"/>
            </a:solidFill>
            <a:prstDash val="solid"/>
            <a:round/>
            <a:headEnd type="none" w="sm" len="sm"/>
            <a:tailEnd type="none" w="sm" len="sm"/>
          </a:ln>
        </p:spPr>
      </p:pic>
      <p:sp>
        <p:nvSpPr>
          <p:cNvPr id="228" name="Google Shape;228;p42"/>
          <p:cNvSpPr/>
          <p:nvPr/>
        </p:nvSpPr>
        <p:spPr>
          <a:xfrm rot="-1305027">
            <a:off x="5952126" y="506837"/>
            <a:ext cx="688949" cy="229408"/>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2"/>
          <p:cNvSpPr/>
          <p:nvPr/>
        </p:nvSpPr>
        <p:spPr>
          <a:xfrm rot="690042">
            <a:off x="5229020" y="2328176"/>
            <a:ext cx="689136" cy="229574"/>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42"/>
          <p:cNvPicPr preferRelativeResize="0"/>
          <p:nvPr/>
        </p:nvPicPr>
        <p:blipFill>
          <a:blip r:embed="rId6">
            <a:alphaModFix/>
          </a:blip>
          <a:stretch>
            <a:fillRect/>
          </a:stretch>
        </p:blipFill>
        <p:spPr>
          <a:xfrm>
            <a:off x="6885975" y="2746400"/>
            <a:ext cx="5306024" cy="3834285"/>
          </a:xfrm>
          <a:prstGeom prst="rect">
            <a:avLst/>
          </a:prstGeom>
          <a:noFill/>
          <a:ln w="38100" cap="flat" cmpd="sng">
            <a:solidFill>
              <a:srgbClr val="F2BD2D"/>
            </a:solidFill>
            <a:prstDash val="solid"/>
            <a:round/>
            <a:headEnd type="none" w="sm" len="sm"/>
            <a:tailEnd type="none" w="sm" len="sm"/>
          </a:ln>
        </p:spPr>
      </p:pic>
      <p:sp>
        <p:nvSpPr>
          <p:cNvPr id="231" name="Google Shape;231;p42"/>
          <p:cNvSpPr/>
          <p:nvPr/>
        </p:nvSpPr>
        <p:spPr>
          <a:xfrm rot="-1305027">
            <a:off x="11348351" y="4042637"/>
            <a:ext cx="688949" cy="229408"/>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2"/>
          <p:cNvSpPr/>
          <p:nvPr/>
        </p:nvSpPr>
        <p:spPr>
          <a:xfrm rot="1454620">
            <a:off x="11263580" y="5462568"/>
            <a:ext cx="688961" cy="229339"/>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42"/>
          <p:cNvPicPr preferRelativeResize="0"/>
          <p:nvPr/>
        </p:nvPicPr>
        <p:blipFill>
          <a:blip r:embed="rId7">
            <a:alphaModFix/>
          </a:blip>
          <a:stretch>
            <a:fillRect/>
          </a:stretch>
        </p:blipFill>
        <p:spPr>
          <a:xfrm>
            <a:off x="7227850" y="54724"/>
            <a:ext cx="3833561" cy="2521901"/>
          </a:xfrm>
          <a:prstGeom prst="rect">
            <a:avLst/>
          </a:prstGeom>
          <a:noFill/>
          <a:ln w="38100" cap="flat" cmpd="sng">
            <a:solidFill>
              <a:srgbClr val="F2BD2D"/>
            </a:solidFill>
            <a:prstDash val="solid"/>
            <a:round/>
            <a:headEnd type="none" w="sm" len="sm"/>
            <a:tailEnd type="none" w="sm" len="sm"/>
          </a:ln>
        </p:spPr>
      </p:pic>
      <p:pic>
        <p:nvPicPr>
          <p:cNvPr id="234" name="Google Shape;234;p42"/>
          <p:cNvPicPr preferRelativeResize="0"/>
          <p:nvPr/>
        </p:nvPicPr>
        <p:blipFill>
          <a:blip r:embed="rId8">
            <a:alphaModFix/>
          </a:blip>
          <a:stretch>
            <a:fillRect/>
          </a:stretch>
        </p:blipFill>
        <p:spPr>
          <a:xfrm>
            <a:off x="1149050" y="3197875"/>
            <a:ext cx="4244966" cy="3304026"/>
          </a:xfrm>
          <a:prstGeom prst="rect">
            <a:avLst/>
          </a:prstGeom>
          <a:noFill/>
          <a:ln w="28575" cap="flat" cmpd="sng">
            <a:solidFill>
              <a:srgbClr val="F2BD2D"/>
            </a:solidFill>
            <a:prstDash val="solid"/>
            <a:round/>
            <a:headEnd type="none" w="sm" len="sm"/>
            <a:tailEnd type="none" w="sm" len="sm"/>
          </a:ln>
        </p:spPr>
      </p:pic>
      <p:sp>
        <p:nvSpPr>
          <p:cNvPr id="235" name="Google Shape;235;p42"/>
          <p:cNvSpPr/>
          <p:nvPr/>
        </p:nvSpPr>
        <p:spPr>
          <a:xfrm rot="5400000">
            <a:off x="3256522" y="5560865"/>
            <a:ext cx="688800" cy="229500"/>
          </a:xfrm>
          <a:prstGeom prst="leftArrow">
            <a:avLst>
              <a:gd name="adj1" fmla="val 50000"/>
              <a:gd name="adj2" fmla="val 50000"/>
            </a:avLst>
          </a:prstGeom>
          <a:solidFill>
            <a:srgbClr val="3D85C6"/>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Custom 2">
      <a:dk1>
        <a:srgbClr val="0432FF"/>
      </a:dk1>
      <a:lt1>
        <a:srgbClr val="FFFFFF"/>
      </a:lt1>
      <a:dk2>
        <a:srgbClr val="52648E"/>
      </a:dk2>
      <a:lt2>
        <a:srgbClr val="EAEAEA"/>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Widescreen</PresentationFormat>
  <Paragraphs>162</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Comfortaa</vt:lpstr>
      <vt:lpstr>Montserrat</vt:lpstr>
      <vt:lpstr>Roboto</vt:lpstr>
      <vt:lpstr>Proxima Nova</vt:lpstr>
      <vt:lpstr>Calibri</vt:lpstr>
      <vt:lpstr>Arial</vt:lpstr>
      <vt:lpstr>Office Theme</vt:lpstr>
      <vt:lpstr>Simple Light</vt:lpstr>
      <vt:lpstr>Simple Light</vt:lpstr>
      <vt:lpstr> Teaching the Truth  Implementing the Work of the AAHEC in the Classroom  March 13, 2021  Ed Ayers &amp; Annie Evans New American History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are your ideas for using New American History tools/resources in your teaching?  What potential challenges/barriers do you anticipate will need to be tackled as you begin this work in your classroom, school, community?  How could New American History resources support integration of the AAHEC tech edits as a way to deepen students' understandings?  What’s possible?  Add your answers to the chat and use your copy of the Anti-Racist Teacher Curiosity and Innovation Plan</vt:lpstr>
      <vt:lpstr>PowerPoint Presentation</vt:lpstr>
      <vt:lpstr> Final thoughts/questions ...  &amp;  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Truth  Implementing the Work of the AAHEC in the Classroom  March 13, 2021  Ed Ayers &amp; Annie Evans New American History</dc:title>
  <dc:creator>Rohde, Natsuko (nr6u)</dc:creator>
  <cp:lastModifiedBy>Rohde, Natsuko (nr6u)</cp:lastModifiedBy>
  <cp:revision>1</cp:revision>
  <dcterms:modified xsi:type="dcterms:W3CDTF">2021-09-24T15:50:28Z</dcterms:modified>
</cp:coreProperties>
</file>